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24"/>
  </p:notesMasterIdLst>
  <p:sldIdLst>
    <p:sldId id="334" r:id="rId3"/>
    <p:sldId id="371" r:id="rId4"/>
    <p:sldId id="1817239681" r:id="rId5"/>
    <p:sldId id="516" r:id="rId6"/>
    <p:sldId id="345" r:id="rId7"/>
    <p:sldId id="1817239676" r:id="rId8"/>
    <p:sldId id="346" r:id="rId9"/>
    <p:sldId id="1817239682" r:id="rId10"/>
    <p:sldId id="322" r:id="rId11"/>
    <p:sldId id="1817239686" r:id="rId12"/>
    <p:sldId id="1817239687" r:id="rId13"/>
    <p:sldId id="1817239679" r:id="rId14"/>
    <p:sldId id="340" r:id="rId15"/>
    <p:sldId id="1817239677" r:id="rId16"/>
    <p:sldId id="1817239678" r:id="rId17"/>
    <p:sldId id="1817239683" r:id="rId18"/>
    <p:sldId id="1817239684" r:id="rId19"/>
    <p:sldId id="507" r:id="rId20"/>
    <p:sldId id="259" r:id="rId21"/>
    <p:sldId id="1817239685" r:id="rId22"/>
    <p:sldId id="284" r:id="rId23"/>
  </p:sldIdLst>
  <p:sldSz cx="12161838" cy="6858000"/>
  <p:notesSz cx="6858000" cy="9144000"/>
  <p:embeddedFontLst>
    <p:embeddedFont>
      <p:font typeface="Arial Rounded MT Bold" panose="020F0704030504030204" pitchFamily="34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Barlow" panose="00000500000000000000" pitchFamily="2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ndara Light" panose="020E0502030303020204" pitchFamily="34" charset="0"/>
      <p:regular r:id="rId35"/>
      <p:italic r:id="rId36"/>
    </p:embeddedFont>
    <p:embeddedFont>
      <p:font typeface="Fredoka One" panose="02000000000000000000" pitchFamily="2" charset="0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HP001 Kieu 5H" panose="020B0603050302020204" pitchFamily="34" charset="0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Quicksand Medium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AC8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0A9CCA-FA07-4F9C-BD01-891D97483D46}">
  <a:tblStyle styleId="{CD0A9CCA-FA07-4F9C-BD01-891D97483D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3" autoAdjust="0"/>
  </p:normalViewPr>
  <p:slideViewPr>
    <p:cSldViewPr>
      <p:cViewPr varScale="1">
        <p:scale>
          <a:sx n="67" d="100"/>
          <a:sy n="67" d="100"/>
        </p:scale>
        <p:origin x="1608" y="67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5628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100" b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0" baseline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1100" b="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ppt: Phan Linh</a:t>
            </a:r>
            <a:endParaRPr lang="en-US" sz="11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Zalo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0916.604.268</a:t>
            </a:r>
          </a:p>
          <a:p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Facebook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100" b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https://www.facebook.com/nhilinh.phan/</a:t>
            </a:r>
            <a:endParaRPr lang="en-US" sz="1100" b="0" dirty="0">
              <a:solidFill>
                <a:srgbClr val="000000"/>
              </a:solidFill>
            </a:endParaRPr>
          </a:p>
          <a:p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11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100" b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https://www.facebook.com/groups/443096903751589</a:t>
            </a:r>
            <a:endParaRPr lang="en-US" sz="11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/>
              <a:t>Click vào ô trắng, hỏi HS </a:t>
            </a:r>
          </a:p>
        </p:txBody>
      </p:sp>
    </p:spTree>
    <p:extLst>
      <p:ext uri="{BB962C8B-B14F-4D97-AF65-F5344CB8AC3E}">
        <p14:creationId xmlns:p14="http://schemas.microsoft.com/office/powerpoint/2010/main" val="149414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BF803091-B644-565F-58E5-2DDED011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>
            <a:extLst>
              <a:ext uri="{FF2B5EF4-FFF2-40B4-BE49-F238E27FC236}">
                <a16:creationId xmlns:a16="http://schemas.microsoft.com/office/drawing/2014/main" id="{C2D0650D-35AC-EDDE-A57A-07CB7E504B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>
            <a:extLst>
              <a:ext uri="{FF2B5EF4-FFF2-40B4-BE49-F238E27FC236}">
                <a16:creationId xmlns:a16="http://schemas.microsoft.com/office/drawing/2014/main" id="{AF789AF6-D5CD-9790-6CC5-3CB50FC7F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/>
              <a:t>Click vào ô trắng, hỏi HS </a:t>
            </a:r>
          </a:p>
        </p:txBody>
      </p:sp>
    </p:spTree>
    <p:extLst>
      <p:ext uri="{BB962C8B-B14F-4D97-AF65-F5344CB8AC3E}">
        <p14:creationId xmlns:p14="http://schemas.microsoft.com/office/powerpoint/2010/main" val="1021972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/>
              <a:t>Bài này có thể cho HS trình bày vở</a:t>
            </a:r>
          </a:p>
        </p:txBody>
      </p:sp>
    </p:spTree>
    <p:extLst>
      <p:ext uri="{BB962C8B-B14F-4D97-AF65-F5344CB8AC3E}">
        <p14:creationId xmlns:p14="http://schemas.microsoft.com/office/powerpoint/2010/main" val="257819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e7f82909be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e7f82909be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 thể cho HS đố nhau bằng trò chơi truyền điện, 1 HS đố 1 HS khác về từ ngữ là tên vật nuôi trong nhà hoặc từ ngữ chỉ đặc điểm bộ phận của vật nuôi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D0347-7635-1F1B-BFDF-8A4C627B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7636B-0D6E-E99A-F765-DBCFF97A2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A7F91-49C4-A2A0-37DB-5A90A5B12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83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Monster</a:t>
            </a:r>
            <a:r>
              <a:rPr lang="en-US" baseline="0"/>
              <a:t> (đọc là mon-tơ) </a:t>
            </a:r>
          </a:p>
          <a:p>
            <a:r>
              <a:rPr lang="en-US" baseline="0"/>
              <a:t>Chơi xong cứ click qua slide để chơi tiếp chứ k cần chọn từng con mon-tơ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tên đội nếu đội đó trả lời đúng. Để chọn đội trả lời trước, GV nên cho hai đội oắn xù xì.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77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, GV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oắn</a:t>
            </a:r>
            <a:r>
              <a:rPr lang="en-US" baseline="0" dirty="0"/>
              <a:t> </a:t>
            </a:r>
            <a:r>
              <a:rPr lang="en-US" baseline="0" dirty="0" err="1"/>
              <a:t>xù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1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87EC5-4599-CCFD-5CEF-ADCA0E23D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C0619-70F3-9810-888A-3712BD1CC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8EA7DD-7049-301E-DD9E-500B2E04B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Monster</a:t>
            </a:r>
            <a:r>
              <a:rPr lang="en-US" baseline="0"/>
              <a:t> (đọc là mon-tơ) </a:t>
            </a:r>
          </a:p>
          <a:p>
            <a:r>
              <a:rPr lang="en-US" baseline="0"/>
              <a:t>Chơi xong cứ click qua slide để chơi tiếp chứ k cần chọn từng con mon-tơ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0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endParaRPr lang="en-US" baseline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F93004D4-E913-E03D-4598-5C26D4C45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>
            <a:extLst>
              <a:ext uri="{FF2B5EF4-FFF2-40B4-BE49-F238E27FC236}">
                <a16:creationId xmlns:a16="http://schemas.microsoft.com/office/drawing/2014/main" id="{65EA18B5-9011-DFCD-61BB-F018A7EF0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>
            <a:extLst>
              <a:ext uri="{FF2B5EF4-FFF2-40B4-BE49-F238E27FC236}">
                <a16:creationId xmlns:a16="http://schemas.microsoft.com/office/drawing/2014/main" id="{15CB0F67-6D41-5F59-8D5B-D855ABE74D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3984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6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85457" y="1639447"/>
            <a:ext cx="18388106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-1086639" y="3991167"/>
            <a:ext cx="14547620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7625" y="719328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7604" y="3633832"/>
            <a:ext cx="3231764" cy="3216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51265" y="-1853435"/>
            <a:ext cx="5667397" cy="11086865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0593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1032384" y="793042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4195" y="-1416311"/>
            <a:ext cx="1324981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0771" y="716124"/>
            <a:ext cx="1666866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98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57509" y="-959679"/>
            <a:ext cx="5286533" cy="8918488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2554" y="1834090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10931800" y="4190342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1783" y="-751436"/>
            <a:ext cx="869467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53" y="387784"/>
            <a:ext cx="164109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46858" y="4939902"/>
            <a:ext cx="2611158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93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173676" y="4421637"/>
            <a:ext cx="12335519" cy="3573583"/>
            <a:chOff x="-130580" y="2935227"/>
            <a:chExt cx="9274584" cy="2680187"/>
          </a:xfrm>
        </p:grpSpPr>
        <p:sp>
          <p:nvSpPr>
            <p:cNvPr id="18" name="Google Shape;18;p3"/>
            <p:cNvSpPr/>
            <p:nvPr/>
          </p:nvSpPr>
          <p:spPr>
            <a:xfrm>
              <a:off x="0" y="3789500"/>
              <a:ext cx="3824400" cy="1353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246534" flipH="1">
              <a:off x="-69626" y="3260524"/>
              <a:ext cx="9152675" cy="2029593"/>
            </a:xfrm>
            <a:custGeom>
              <a:avLst/>
              <a:gdLst/>
              <a:ahLst/>
              <a:cxnLst/>
              <a:rect l="l" t="t" r="r" b="b"/>
              <a:pathLst>
                <a:path w="45205" h="14901" extrusionOk="0">
                  <a:moveTo>
                    <a:pt x="997" y="1"/>
                  </a:moveTo>
                  <a:cubicBezTo>
                    <a:pt x="665" y="1"/>
                    <a:pt x="333" y="16"/>
                    <a:pt x="1" y="49"/>
                  </a:cubicBezTo>
                  <a:lnTo>
                    <a:pt x="1" y="14901"/>
                  </a:lnTo>
                  <a:lnTo>
                    <a:pt x="45205" y="14901"/>
                  </a:lnTo>
                  <a:lnTo>
                    <a:pt x="45205" y="4764"/>
                  </a:lnTo>
                  <a:cubicBezTo>
                    <a:pt x="44684" y="4836"/>
                    <a:pt x="44174" y="4869"/>
                    <a:pt x="43670" y="4869"/>
                  </a:cubicBezTo>
                  <a:cubicBezTo>
                    <a:pt x="39318" y="4869"/>
                    <a:pt x="35541" y="2432"/>
                    <a:pt x="31239" y="2432"/>
                  </a:cubicBezTo>
                  <a:cubicBezTo>
                    <a:pt x="30580" y="2432"/>
                    <a:pt x="29908" y="2489"/>
                    <a:pt x="29220" y="2621"/>
                  </a:cubicBezTo>
                  <a:cubicBezTo>
                    <a:pt x="26678" y="3109"/>
                    <a:pt x="22806" y="4283"/>
                    <a:pt x="20255" y="4721"/>
                  </a:cubicBezTo>
                  <a:cubicBezTo>
                    <a:pt x="19691" y="4817"/>
                    <a:pt x="19128" y="4862"/>
                    <a:pt x="18567" y="4862"/>
                  </a:cubicBezTo>
                  <a:cubicBezTo>
                    <a:pt x="12671" y="4862"/>
                    <a:pt x="6874" y="1"/>
                    <a:pt x="997" y="1"/>
                  </a:cubicBezTo>
                  <a:close/>
                </a:path>
              </a:pathLst>
            </a:custGeom>
            <a:solidFill>
              <a:srgbClr val="0C0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043500" y="3662025"/>
              <a:ext cx="1096500" cy="1481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40086" y="2096400"/>
            <a:ext cx="4741441" cy="19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8884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00"/>
            </a:lvl1pPr>
            <a:lvl2pPr marL="1217249" lvl="1" indent="-388844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00"/>
            </a:lvl2pPr>
            <a:lvl3pPr marL="1825874" lvl="2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3pPr>
            <a:lvl4pPr marL="2434499" lvl="3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4pPr>
            <a:lvl5pPr marL="3043123" lvl="4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5pPr>
            <a:lvl6pPr marL="3651748" lvl="5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6pPr>
            <a:lvl7pPr marL="4260372" lvl="6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7pPr>
            <a:lvl8pPr marL="4868997" lvl="7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8pPr>
            <a:lvl9pPr marL="5477622" lvl="8" indent="-388844" rtl="0">
              <a:spcBef>
                <a:spcPts val="2130"/>
              </a:spcBef>
              <a:spcAft>
                <a:spcPts val="2130"/>
              </a:spcAft>
              <a:buSzPts val="10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007682" y="629615"/>
            <a:ext cx="333054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62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-1504" y="2835334"/>
            <a:ext cx="12173351" cy="4022673"/>
          </a:xfrm>
          <a:custGeom>
            <a:avLst/>
            <a:gdLst/>
            <a:ahLst/>
            <a:cxnLst/>
            <a:rect l="l" t="t" r="r" b="b"/>
            <a:pathLst>
              <a:path w="45205" h="14901" extrusionOk="0">
                <a:moveTo>
                  <a:pt x="997" y="1"/>
                </a:moveTo>
                <a:cubicBezTo>
                  <a:pt x="665" y="1"/>
                  <a:pt x="333" y="16"/>
                  <a:pt x="1" y="49"/>
                </a:cubicBezTo>
                <a:lnTo>
                  <a:pt x="1" y="14901"/>
                </a:lnTo>
                <a:lnTo>
                  <a:pt x="45205" y="14901"/>
                </a:lnTo>
                <a:lnTo>
                  <a:pt x="45205" y="4764"/>
                </a:lnTo>
                <a:cubicBezTo>
                  <a:pt x="44684" y="4836"/>
                  <a:pt x="44174" y="4869"/>
                  <a:pt x="43670" y="4869"/>
                </a:cubicBezTo>
                <a:cubicBezTo>
                  <a:pt x="39318" y="4869"/>
                  <a:pt x="35541" y="2432"/>
                  <a:pt x="31239" y="2432"/>
                </a:cubicBezTo>
                <a:cubicBezTo>
                  <a:pt x="30580" y="2432"/>
                  <a:pt x="29908" y="2489"/>
                  <a:pt x="29220" y="2621"/>
                </a:cubicBezTo>
                <a:cubicBezTo>
                  <a:pt x="26678" y="3109"/>
                  <a:pt x="22806" y="4283"/>
                  <a:pt x="20255" y="4721"/>
                </a:cubicBezTo>
                <a:cubicBezTo>
                  <a:pt x="19691" y="4817"/>
                  <a:pt x="19128" y="4862"/>
                  <a:pt x="18567" y="4862"/>
                </a:cubicBezTo>
                <a:cubicBezTo>
                  <a:pt x="12671" y="4862"/>
                  <a:pt x="6874" y="1"/>
                  <a:pt x="997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 flipH="1">
            <a:off x="2184826" y="3996728"/>
            <a:ext cx="253331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 flipH="1">
            <a:off x="1745921" y="4612017"/>
            <a:ext cx="3527252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 idx="2"/>
          </p:nvPr>
        </p:nvSpPr>
        <p:spPr>
          <a:xfrm flipH="1">
            <a:off x="7316255" y="3996717"/>
            <a:ext cx="2672173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3"/>
          </p:nvPr>
        </p:nvSpPr>
        <p:spPr>
          <a:xfrm flipH="1">
            <a:off x="6888667" y="4612017"/>
            <a:ext cx="3527252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4"/>
          </p:nvPr>
        </p:nvSpPr>
        <p:spPr>
          <a:xfrm>
            <a:off x="814117" y="638212"/>
            <a:ext cx="333054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35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6474" y="3301502"/>
            <a:ext cx="7561119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246485" y="3445116"/>
            <a:ext cx="7229888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3573" y="340063"/>
            <a:ext cx="1981731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34741" y="1606305"/>
            <a:ext cx="891787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5975" y="3175871"/>
            <a:ext cx="652020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56588" y="1606300"/>
            <a:ext cx="7264783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72811" y="3236000"/>
            <a:ext cx="5832336" cy="143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1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26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6474" y="3301502"/>
            <a:ext cx="7561119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246485" y="3445116"/>
            <a:ext cx="7229888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3573" y="340063"/>
            <a:ext cx="1981731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34741" y="1606305"/>
            <a:ext cx="891787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5975" y="3175871"/>
            <a:ext cx="652020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56588" y="1606300"/>
            <a:ext cx="7264783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72811" y="3236000"/>
            <a:ext cx="5832336" cy="143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1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9416" y="2929733"/>
            <a:ext cx="6622775" cy="2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8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09104" y="5131395"/>
            <a:ext cx="6143564" cy="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343188" y="5414022"/>
            <a:ext cx="1665440" cy="1327039"/>
            <a:chOff x="7678075" y="3769149"/>
            <a:chExt cx="1602070" cy="1273387"/>
          </a:xfrm>
        </p:grpSpPr>
        <p:grpSp>
          <p:nvGrpSpPr>
            <p:cNvPr id="12" name="Google Shape;12;p2"/>
            <p:cNvGrpSpPr/>
            <p:nvPr/>
          </p:nvGrpSpPr>
          <p:grpSpPr>
            <a:xfrm rot="-3682888">
              <a:off x="8123658" y="3839366"/>
              <a:ext cx="416424" cy="432062"/>
              <a:chOff x="5960060" y="690272"/>
              <a:chExt cx="2453349" cy="254547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 rot="-5400000">
              <a:off x="7685722" y="4464584"/>
              <a:ext cx="407256" cy="422549"/>
              <a:chOff x="5960060" y="690272"/>
              <a:chExt cx="2453349" cy="254547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10800000">
              <a:off x="8573336" y="4309184"/>
              <a:ext cx="706810" cy="733352"/>
              <a:chOff x="5960060" y="690272"/>
              <a:chExt cx="2453349" cy="2545478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45" name="Google Shape;45;p2"/>
          <p:cNvGrpSpPr/>
          <p:nvPr/>
        </p:nvGrpSpPr>
        <p:grpSpPr>
          <a:xfrm>
            <a:off x="161859" y="138263"/>
            <a:ext cx="1444936" cy="1487381"/>
            <a:chOff x="-127653" y="-74106"/>
            <a:chExt cx="1432665" cy="1471101"/>
          </a:xfrm>
        </p:grpSpPr>
        <p:grpSp>
          <p:nvGrpSpPr>
            <p:cNvPr id="46" name="Google Shape;46;p2"/>
            <p:cNvGrpSpPr/>
            <p:nvPr/>
          </p:nvGrpSpPr>
          <p:grpSpPr>
            <a:xfrm rot="5400000" flipH="1">
              <a:off x="-114861" y="-86898"/>
              <a:ext cx="681295" cy="706879"/>
              <a:chOff x="5960060" y="690272"/>
              <a:chExt cx="2453349" cy="2545478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 flipH="1">
              <a:off x="882545" y="220483"/>
              <a:ext cx="422467" cy="438331"/>
              <a:chOff x="5960060" y="690272"/>
              <a:chExt cx="2453349" cy="2545478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 rot="-3680139">
              <a:off x="448855" y="894762"/>
              <a:ext cx="416327" cy="431961"/>
              <a:chOff x="5960060" y="690272"/>
              <a:chExt cx="2453349" cy="2545478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 rot="4500270">
            <a:off x="9790253" y="1947235"/>
            <a:ext cx="772449" cy="799475"/>
            <a:chOff x="5960060" y="690272"/>
            <a:chExt cx="2453349" cy="2545478"/>
          </a:xfrm>
        </p:grpSpPr>
        <p:sp>
          <p:nvSpPr>
            <p:cNvPr id="80" name="Google Shape;80;p2"/>
            <p:cNvSpPr/>
            <p:nvPr/>
          </p:nvSpPr>
          <p:spPr>
            <a:xfrm>
              <a:off x="5984621" y="722518"/>
              <a:ext cx="2405758" cy="2490203"/>
            </a:xfrm>
            <a:custGeom>
              <a:avLst/>
              <a:gdLst/>
              <a:ahLst/>
              <a:cxnLst/>
              <a:rect l="l" t="t" r="r" b="b"/>
              <a:pathLst>
                <a:path w="193156" h="199936" extrusionOk="0">
                  <a:moveTo>
                    <a:pt x="180582" y="193279"/>
                  </a:moveTo>
                  <a:cubicBezTo>
                    <a:pt x="178857" y="196977"/>
                    <a:pt x="175282" y="199566"/>
                    <a:pt x="171091" y="199935"/>
                  </a:cubicBezTo>
                  <a:cubicBezTo>
                    <a:pt x="170351" y="198703"/>
                    <a:pt x="169858" y="197470"/>
                    <a:pt x="169612" y="196114"/>
                  </a:cubicBezTo>
                  <a:cubicBezTo>
                    <a:pt x="167886" y="191060"/>
                    <a:pt x="165544" y="186376"/>
                    <a:pt x="162586" y="181939"/>
                  </a:cubicBezTo>
                  <a:cubicBezTo>
                    <a:pt x="158888" y="177008"/>
                    <a:pt x="155436" y="171708"/>
                    <a:pt x="151862" y="166654"/>
                  </a:cubicBezTo>
                  <a:cubicBezTo>
                    <a:pt x="150629" y="164805"/>
                    <a:pt x="149150" y="163203"/>
                    <a:pt x="147794" y="161477"/>
                  </a:cubicBezTo>
                  <a:cubicBezTo>
                    <a:pt x="147424" y="161107"/>
                    <a:pt x="147054" y="160614"/>
                    <a:pt x="146685" y="160244"/>
                  </a:cubicBezTo>
                  <a:cubicBezTo>
                    <a:pt x="144959" y="157163"/>
                    <a:pt x="142247" y="154697"/>
                    <a:pt x="139042" y="153218"/>
                  </a:cubicBezTo>
                  <a:cubicBezTo>
                    <a:pt x="138796" y="152972"/>
                    <a:pt x="138549" y="152848"/>
                    <a:pt x="138303" y="152602"/>
                  </a:cubicBezTo>
                  <a:cubicBezTo>
                    <a:pt x="136823" y="151369"/>
                    <a:pt x="136700" y="151246"/>
                    <a:pt x="135221" y="152109"/>
                  </a:cubicBezTo>
                  <a:cubicBezTo>
                    <a:pt x="131646" y="154451"/>
                    <a:pt x="128442" y="157286"/>
                    <a:pt x="125483" y="160367"/>
                  </a:cubicBezTo>
                  <a:cubicBezTo>
                    <a:pt x="123018" y="162833"/>
                    <a:pt x="120429" y="165175"/>
                    <a:pt x="117964" y="167640"/>
                  </a:cubicBezTo>
                  <a:cubicBezTo>
                    <a:pt x="117718" y="167887"/>
                    <a:pt x="117348" y="168010"/>
                    <a:pt x="117224" y="168380"/>
                  </a:cubicBezTo>
                  <a:cubicBezTo>
                    <a:pt x="115129" y="172078"/>
                    <a:pt x="111431" y="174543"/>
                    <a:pt x="108843" y="177871"/>
                  </a:cubicBezTo>
                  <a:cubicBezTo>
                    <a:pt x="107610" y="179473"/>
                    <a:pt x="106377" y="180706"/>
                    <a:pt x="105145" y="182062"/>
                  </a:cubicBezTo>
                  <a:cubicBezTo>
                    <a:pt x="104652" y="182802"/>
                    <a:pt x="104035" y="183295"/>
                    <a:pt x="103049" y="184158"/>
                  </a:cubicBezTo>
                  <a:cubicBezTo>
                    <a:pt x="102803" y="183048"/>
                    <a:pt x="102556" y="182185"/>
                    <a:pt x="102433" y="181446"/>
                  </a:cubicBezTo>
                  <a:cubicBezTo>
                    <a:pt x="101940" y="179104"/>
                    <a:pt x="101570" y="176638"/>
                    <a:pt x="100830" y="174296"/>
                  </a:cubicBezTo>
                  <a:cubicBezTo>
                    <a:pt x="99967" y="170475"/>
                    <a:pt x="97379" y="167394"/>
                    <a:pt x="93928" y="165791"/>
                  </a:cubicBezTo>
                  <a:cubicBezTo>
                    <a:pt x="91339" y="164682"/>
                    <a:pt x="88874" y="163449"/>
                    <a:pt x="86408" y="162340"/>
                  </a:cubicBezTo>
                  <a:cubicBezTo>
                    <a:pt x="84806" y="161723"/>
                    <a:pt x="83327" y="161354"/>
                    <a:pt x="81601" y="160984"/>
                  </a:cubicBezTo>
                  <a:cubicBezTo>
                    <a:pt x="74082" y="159505"/>
                    <a:pt x="66563" y="158395"/>
                    <a:pt x="58921" y="157656"/>
                  </a:cubicBezTo>
                  <a:cubicBezTo>
                    <a:pt x="54730" y="157286"/>
                    <a:pt x="50539" y="156669"/>
                    <a:pt x="46471" y="156300"/>
                  </a:cubicBezTo>
                  <a:cubicBezTo>
                    <a:pt x="38459" y="155560"/>
                    <a:pt x="30446" y="156176"/>
                    <a:pt x="22681" y="158149"/>
                  </a:cubicBezTo>
                  <a:cubicBezTo>
                    <a:pt x="22065" y="158149"/>
                    <a:pt x="21448" y="158272"/>
                    <a:pt x="20832" y="158272"/>
                  </a:cubicBezTo>
                  <a:cubicBezTo>
                    <a:pt x="21078" y="157902"/>
                    <a:pt x="21202" y="157656"/>
                    <a:pt x="21571" y="157286"/>
                  </a:cubicBezTo>
                  <a:cubicBezTo>
                    <a:pt x="23790" y="155437"/>
                    <a:pt x="25762" y="153095"/>
                    <a:pt x="27365" y="150630"/>
                  </a:cubicBezTo>
                  <a:cubicBezTo>
                    <a:pt x="27488" y="150260"/>
                    <a:pt x="27611" y="150013"/>
                    <a:pt x="27858" y="149767"/>
                  </a:cubicBezTo>
                  <a:cubicBezTo>
                    <a:pt x="30077" y="146439"/>
                    <a:pt x="30200" y="146315"/>
                    <a:pt x="27858" y="143234"/>
                  </a:cubicBezTo>
                  <a:cubicBezTo>
                    <a:pt x="21448" y="133619"/>
                    <a:pt x="12820" y="125977"/>
                    <a:pt x="2589" y="120676"/>
                  </a:cubicBezTo>
                  <a:cubicBezTo>
                    <a:pt x="1849" y="120430"/>
                    <a:pt x="1233" y="120060"/>
                    <a:pt x="493" y="119690"/>
                  </a:cubicBezTo>
                  <a:cubicBezTo>
                    <a:pt x="247" y="119567"/>
                    <a:pt x="123" y="119444"/>
                    <a:pt x="0" y="119197"/>
                  </a:cubicBezTo>
                  <a:cubicBezTo>
                    <a:pt x="123" y="118457"/>
                    <a:pt x="863" y="118581"/>
                    <a:pt x="1233" y="118581"/>
                  </a:cubicBezTo>
                  <a:cubicBezTo>
                    <a:pt x="5054" y="118088"/>
                    <a:pt x="8752" y="116855"/>
                    <a:pt x="12080" y="115006"/>
                  </a:cubicBezTo>
                  <a:cubicBezTo>
                    <a:pt x="12327" y="114759"/>
                    <a:pt x="12573" y="114636"/>
                    <a:pt x="12943" y="114513"/>
                  </a:cubicBezTo>
                  <a:cubicBezTo>
                    <a:pt x="15778" y="114143"/>
                    <a:pt x="18120" y="112294"/>
                    <a:pt x="20585" y="111062"/>
                  </a:cubicBezTo>
                  <a:cubicBezTo>
                    <a:pt x="23667" y="109706"/>
                    <a:pt x="26255" y="107610"/>
                    <a:pt x="28228" y="105022"/>
                  </a:cubicBezTo>
                  <a:cubicBezTo>
                    <a:pt x="29214" y="103666"/>
                    <a:pt x="29584" y="102063"/>
                    <a:pt x="29460" y="100461"/>
                  </a:cubicBezTo>
                  <a:cubicBezTo>
                    <a:pt x="29337" y="98858"/>
                    <a:pt x="29214" y="97379"/>
                    <a:pt x="28967" y="95777"/>
                  </a:cubicBezTo>
                  <a:cubicBezTo>
                    <a:pt x="28844" y="95160"/>
                    <a:pt x="28598" y="94544"/>
                    <a:pt x="28351" y="93928"/>
                  </a:cubicBezTo>
                  <a:cubicBezTo>
                    <a:pt x="27858" y="92572"/>
                    <a:pt x="27242" y="91093"/>
                    <a:pt x="26872" y="89860"/>
                  </a:cubicBezTo>
                  <a:cubicBezTo>
                    <a:pt x="27488" y="88997"/>
                    <a:pt x="27981" y="89613"/>
                    <a:pt x="28351" y="89737"/>
                  </a:cubicBezTo>
                  <a:cubicBezTo>
                    <a:pt x="28967" y="89737"/>
                    <a:pt x="29707" y="89860"/>
                    <a:pt x="30323" y="89983"/>
                  </a:cubicBezTo>
                  <a:cubicBezTo>
                    <a:pt x="30816" y="90107"/>
                    <a:pt x="31309" y="90353"/>
                    <a:pt x="31802" y="90600"/>
                  </a:cubicBezTo>
                  <a:cubicBezTo>
                    <a:pt x="36240" y="92449"/>
                    <a:pt x="40924" y="93681"/>
                    <a:pt x="45485" y="95284"/>
                  </a:cubicBezTo>
                  <a:cubicBezTo>
                    <a:pt x="46224" y="95407"/>
                    <a:pt x="46964" y="95777"/>
                    <a:pt x="47580" y="96147"/>
                  </a:cubicBezTo>
                  <a:cubicBezTo>
                    <a:pt x="49183" y="97009"/>
                    <a:pt x="51032" y="97626"/>
                    <a:pt x="52881" y="97872"/>
                  </a:cubicBezTo>
                  <a:cubicBezTo>
                    <a:pt x="55592" y="98242"/>
                    <a:pt x="58304" y="98489"/>
                    <a:pt x="61016" y="98365"/>
                  </a:cubicBezTo>
                  <a:cubicBezTo>
                    <a:pt x="62742" y="98242"/>
                    <a:pt x="64467" y="97379"/>
                    <a:pt x="65577" y="96023"/>
                  </a:cubicBezTo>
                  <a:cubicBezTo>
                    <a:pt x="66686" y="94914"/>
                    <a:pt x="66686" y="93311"/>
                    <a:pt x="65823" y="92079"/>
                  </a:cubicBezTo>
                  <a:cubicBezTo>
                    <a:pt x="63851" y="88997"/>
                    <a:pt x="61509" y="86039"/>
                    <a:pt x="58797" y="83574"/>
                  </a:cubicBezTo>
                  <a:cubicBezTo>
                    <a:pt x="56332" y="81108"/>
                    <a:pt x="53867" y="78643"/>
                    <a:pt x="51525" y="76054"/>
                  </a:cubicBezTo>
                  <a:cubicBezTo>
                    <a:pt x="49676" y="74082"/>
                    <a:pt x="47703" y="72110"/>
                    <a:pt x="45485" y="70507"/>
                  </a:cubicBezTo>
                  <a:cubicBezTo>
                    <a:pt x="44006" y="69521"/>
                    <a:pt x="42773" y="68289"/>
                    <a:pt x="41787" y="66810"/>
                  </a:cubicBezTo>
                  <a:cubicBezTo>
                    <a:pt x="41664" y="66686"/>
                    <a:pt x="41540" y="66440"/>
                    <a:pt x="41294" y="66316"/>
                  </a:cubicBezTo>
                  <a:cubicBezTo>
                    <a:pt x="38952" y="64221"/>
                    <a:pt x="36610" y="62002"/>
                    <a:pt x="34514" y="59660"/>
                  </a:cubicBezTo>
                  <a:cubicBezTo>
                    <a:pt x="33158" y="58428"/>
                    <a:pt x="31802" y="57195"/>
                    <a:pt x="30570" y="55716"/>
                  </a:cubicBezTo>
                  <a:cubicBezTo>
                    <a:pt x="30077" y="55099"/>
                    <a:pt x="29460" y="54483"/>
                    <a:pt x="28721" y="53990"/>
                  </a:cubicBezTo>
                  <a:lnTo>
                    <a:pt x="21695" y="48073"/>
                  </a:lnTo>
                  <a:cubicBezTo>
                    <a:pt x="21448" y="47703"/>
                    <a:pt x="21325" y="47457"/>
                    <a:pt x="21202" y="47087"/>
                  </a:cubicBezTo>
                  <a:cubicBezTo>
                    <a:pt x="23174" y="46594"/>
                    <a:pt x="25393" y="46471"/>
                    <a:pt x="27488" y="46594"/>
                  </a:cubicBezTo>
                  <a:cubicBezTo>
                    <a:pt x="29584" y="46841"/>
                    <a:pt x="31679" y="46594"/>
                    <a:pt x="33651" y="45978"/>
                  </a:cubicBezTo>
                  <a:cubicBezTo>
                    <a:pt x="34268" y="45855"/>
                    <a:pt x="34884" y="45731"/>
                    <a:pt x="35500" y="45855"/>
                  </a:cubicBezTo>
                  <a:cubicBezTo>
                    <a:pt x="38459" y="45855"/>
                    <a:pt x="41294" y="44499"/>
                    <a:pt x="43266" y="42403"/>
                  </a:cubicBezTo>
                  <a:cubicBezTo>
                    <a:pt x="44006" y="41664"/>
                    <a:pt x="44499" y="40677"/>
                    <a:pt x="44499" y="39691"/>
                  </a:cubicBezTo>
                  <a:cubicBezTo>
                    <a:pt x="44622" y="38705"/>
                    <a:pt x="44868" y="37719"/>
                    <a:pt x="44868" y="36733"/>
                  </a:cubicBezTo>
                  <a:cubicBezTo>
                    <a:pt x="45238" y="31802"/>
                    <a:pt x="45115" y="26872"/>
                    <a:pt x="44499" y="22064"/>
                  </a:cubicBezTo>
                  <a:cubicBezTo>
                    <a:pt x="44129" y="19969"/>
                    <a:pt x="44252" y="17873"/>
                    <a:pt x="43759" y="15901"/>
                  </a:cubicBezTo>
                  <a:cubicBezTo>
                    <a:pt x="43019" y="12203"/>
                    <a:pt x="42033" y="8752"/>
                    <a:pt x="41170" y="5177"/>
                  </a:cubicBezTo>
                  <a:cubicBezTo>
                    <a:pt x="41047" y="4931"/>
                    <a:pt x="41047" y="4561"/>
                    <a:pt x="40924" y="3821"/>
                  </a:cubicBezTo>
                  <a:cubicBezTo>
                    <a:pt x="41294" y="4068"/>
                    <a:pt x="41664" y="4191"/>
                    <a:pt x="42033" y="4438"/>
                  </a:cubicBezTo>
                  <a:cubicBezTo>
                    <a:pt x="43759" y="5547"/>
                    <a:pt x="45361" y="6780"/>
                    <a:pt x="47087" y="8012"/>
                  </a:cubicBezTo>
                  <a:cubicBezTo>
                    <a:pt x="47827" y="8505"/>
                    <a:pt x="48566" y="8998"/>
                    <a:pt x="49306" y="9491"/>
                  </a:cubicBezTo>
                  <a:cubicBezTo>
                    <a:pt x="55839" y="13436"/>
                    <a:pt x="62865" y="16518"/>
                    <a:pt x="70261" y="18736"/>
                  </a:cubicBezTo>
                  <a:lnTo>
                    <a:pt x="71247" y="18983"/>
                  </a:lnTo>
                  <a:cubicBezTo>
                    <a:pt x="73096" y="19599"/>
                    <a:pt x="75068" y="20092"/>
                    <a:pt x="76917" y="18983"/>
                  </a:cubicBezTo>
                  <a:cubicBezTo>
                    <a:pt x="79382" y="17750"/>
                    <a:pt x="81231" y="15778"/>
                    <a:pt x="82217" y="13313"/>
                  </a:cubicBezTo>
                  <a:cubicBezTo>
                    <a:pt x="82464" y="12573"/>
                    <a:pt x="82710" y="11833"/>
                    <a:pt x="83204" y="11217"/>
                  </a:cubicBezTo>
                  <a:cubicBezTo>
                    <a:pt x="84313" y="9738"/>
                    <a:pt x="85299" y="7889"/>
                    <a:pt x="85669" y="6040"/>
                  </a:cubicBezTo>
                  <a:cubicBezTo>
                    <a:pt x="86408" y="3945"/>
                    <a:pt x="87271" y="1849"/>
                    <a:pt x="88381" y="0"/>
                  </a:cubicBezTo>
                  <a:cubicBezTo>
                    <a:pt x="89243" y="1233"/>
                    <a:pt x="89860" y="2465"/>
                    <a:pt x="90353" y="3945"/>
                  </a:cubicBezTo>
                  <a:cubicBezTo>
                    <a:pt x="90846" y="5300"/>
                    <a:pt x="91216" y="6656"/>
                    <a:pt x="91709" y="8012"/>
                  </a:cubicBezTo>
                  <a:cubicBezTo>
                    <a:pt x="92202" y="9861"/>
                    <a:pt x="92941" y="11710"/>
                    <a:pt x="94051" y="13313"/>
                  </a:cubicBezTo>
                  <a:cubicBezTo>
                    <a:pt x="94421" y="14052"/>
                    <a:pt x="94667" y="14669"/>
                    <a:pt x="94914" y="15408"/>
                  </a:cubicBezTo>
                  <a:cubicBezTo>
                    <a:pt x="95653" y="17011"/>
                    <a:pt x="96516" y="18490"/>
                    <a:pt x="97256" y="20215"/>
                  </a:cubicBezTo>
                  <a:cubicBezTo>
                    <a:pt x="98735" y="23667"/>
                    <a:pt x="100337" y="27118"/>
                    <a:pt x="101816" y="30693"/>
                  </a:cubicBezTo>
                  <a:cubicBezTo>
                    <a:pt x="102803" y="32912"/>
                    <a:pt x="103542" y="35254"/>
                    <a:pt x="104528" y="37349"/>
                  </a:cubicBezTo>
                  <a:cubicBezTo>
                    <a:pt x="106747" y="42280"/>
                    <a:pt x="108966" y="47087"/>
                    <a:pt x="111431" y="51894"/>
                  </a:cubicBezTo>
                  <a:cubicBezTo>
                    <a:pt x="112664" y="53990"/>
                    <a:pt x="114020" y="55962"/>
                    <a:pt x="115499" y="57811"/>
                  </a:cubicBezTo>
                  <a:cubicBezTo>
                    <a:pt x="116485" y="59044"/>
                    <a:pt x="118087" y="59290"/>
                    <a:pt x="119443" y="58551"/>
                  </a:cubicBezTo>
                  <a:cubicBezTo>
                    <a:pt x="121292" y="57688"/>
                    <a:pt x="122771" y="55962"/>
                    <a:pt x="123388" y="53867"/>
                  </a:cubicBezTo>
                  <a:cubicBezTo>
                    <a:pt x="124127" y="51401"/>
                    <a:pt x="124744" y="48813"/>
                    <a:pt x="125360" y="46348"/>
                  </a:cubicBezTo>
                  <a:cubicBezTo>
                    <a:pt x="125483" y="45608"/>
                    <a:pt x="125606" y="44745"/>
                    <a:pt x="125483" y="44006"/>
                  </a:cubicBezTo>
                  <a:cubicBezTo>
                    <a:pt x="125113" y="39691"/>
                    <a:pt x="125237" y="35377"/>
                    <a:pt x="125730" y="30939"/>
                  </a:cubicBezTo>
                  <a:cubicBezTo>
                    <a:pt x="125730" y="29830"/>
                    <a:pt x="125730" y="28597"/>
                    <a:pt x="125730" y="27365"/>
                  </a:cubicBezTo>
                  <a:cubicBezTo>
                    <a:pt x="125483" y="24900"/>
                    <a:pt x="125606" y="22434"/>
                    <a:pt x="126223" y="19969"/>
                  </a:cubicBezTo>
                  <a:cubicBezTo>
                    <a:pt x="127086" y="20462"/>
                    <a:pt x="127825" y="21078"/>
                    <a:pt x="128565" y="21695"/>
                  </a:cubicBezTo>
                  <a:cubicBezTo>
                    <a:pt x="130290" y="23174"/>
                    <a:pt x="132139" y="24530"/>
                    <a:pt x="134112" y="25516"/>
                  </a:cubicBezTo>
                  <a:cubicBezTo>
                    <a:pt x="137810" y="27735"/>
                    <a:pt x="141014" y="26872"/>
                    <a:pt x="144219" y="24900"/>
                  </a:cubicBezTo>
                  <a:cubicBezTo>
                    <a:pt x="146438" y="23913"/>
                    <a:pt x="148287" y="22311"/>
                    <a:pt x="149766" y="20339"/>
                  </a:cubicBezTo>
                  <a:cubicBezTo>
                    <a:pt x="153218" y="17873"/>
                    <a:pt x="155436" y="14299"/>
                    <a:pt x="158518" y="11464"/>
                  </a:cubicBezTo>
                  <a:cubicBezTo>
                    <a:pt x="159874" y="10108"/>
                    <a:pt x="160860" y="8629"/>
                    <a:pt x="161846" y="7026"/>
                  </a:cubicBezTo>
                  <a:cubicBezTo>
                    <a:pt x="162216" y="6287"/>
                    <a:pt x="162709" y="5547"/>
                    <a:pt x="163079" y="4807"/>
                  </a:cubicBezTo>
                  <a:cubicBezTo>
                    <a:pt x="163818" y="5054"/>
                    <a:pt x="163695" y="5547"/>
                    <a:pt x="163818" y="5917"/>
                  </a:cubicBezTo>
                  <a:cubicBezTo>
                    <a:pt x="164558" y="16518"/>
                    <a:pt x="168502" y="26132"/>
                    <a:pt x="173679" y="35254"/>
                  </a:cubicBezTo>
                  <a:cubicBezTo>
                    <a:pt x="174789" y="37226"/>
                    <a:pt x="176145" y="38952"/>
                    <a:pt x="177377" y="40677"/>
                  </a:cubicBezTo>
                  <a:cubicBezTo>
                    <a:pt x="178117" y="42033"/>
                    <a:pt x="179719" y="42526"/>
                    <a:pt x="181075" y="41910"/>
                  </a:cubicBezTo>
                  <a:cubicBezTo>
                    <a:pt x="183048" y="41294"/>
                    <a:pt x="185143" y="40924"/>
                    <a:pt x="187115" y="40308"/>
                  </a:cubicBezTo>
                  <a:cubicBezTo>
                    <a:pt x="189087" y="39691"/>
                    <a:pt x="190813" y="38828"/>
                    <a:pt x="193155" y="37842"/>
                  </a:cubicBezTo>
                  <a:cubicBezTo>
                    <a:pt x="192909" y="38459"/>
                    <a:pt x="192539" y="38952"/>
                    <a:pt x="192292" y="39568"/>
                  </a:cubicBezTo>
                  <a:cubicBezTo>
                    <a:pt x="187362" y="46717"/>
                    <a:pt x="183787" y="54730"/>
                    <a:pt x="181938" y="63235"/>
                  </a:cubicBezTo>
                  <a:cubicBezTo>
                    <a:pt x="179473" y="72849"/>
                    <a:pt x="176761" y="82587"/>
                    <a:pt x="175282" y="92449"/>
                  </a:cubicBezTo>
                  <a:cubicBezTo>
                    <a:pt x="174419" y="96393"/>
                    <a:pt x="174173" y="100461"/>
                    <a:pt x="174542" y="104529"/>
                  </a:cubicBezTo>
                  <a:cubicBezTo>
                    <a:pt x="174666" y="105761"/>
                    <a:pt x="174789" y="107117"/>
                    <a:pt x="174789" y="108473"/>
                  </a:cubicBezTo>
                  <a:cubicBezTo>
                    <a:pt x="174789" y="111185"/>
                    <a:pt x="175775" y="113897"/>
                    <a:pt x="177624" y="115992"/>
                  </a:cubicBezTo>
                  <a:cubicBezTo>
                    <a:pt x="178363" y="116855"/>
                    <a:pt x="179103" y="117595"/>
                    <a:pt x="179966" y="118211"/>
                  </a:cubicBezTo>
                  <a:cubicBezTo>
                    <a:pt x="182185" y="119813"/>
                    <a:pt x="184403" y="121046"/>
                    <a:pt x="186622" y="122402"/>
                  </a:cubicBezTo>
                  <a:cubicBezTo>
                    <a:pt x="187362" y="122895"/>
                    <a:pt x="188348" y="123018"/>
                    <a:pt x="188594" y="124128"/>
                  </a:cubicBezTo>
                  <a:cubicBezTo>
                    <a:pt x="187978" y="124867"/>
                    <a:pt x="186992" y="125360"/>
                    <a:pt x="186006" y="125607"/>
                  </a:cubicBezTo>
                  <a:cubicBezTo>
                    <a:pt x="181815" y="127086"/>
                    <a:pt x="177624" y="128812"/>
                    <a:pt x="173556" y="130661"/>
                  </a:cubicBezTo>
                  <a:cubicBezTo>
                    <a:pt x="173186" y="130907"/>
                    <a:pt x="172817" y="131154"/>
                    <a:pt x="172447" y="131277"/>
                  </a:cubicBezTo>
                  <a:cubicBezTo>
                    <a:pt x="169488" y="132017"/>
                    <a:pt x="166530" y="133126"/>
                    <a:pt x="163942" y="134728"/>
                  </a:cubicBezTo>
                  <a:cubicBezTo>
                    <a:pt x="161230" y="135961"/>
                    <a:pt x="158518" y="137563"/>
                    <a:pt x="155683" y="138673"/>
                  </a:cubicBezTo>
                  <a:cubicBezTo>
                    <a:pt x="152848" y="140029"/>
                    <a:pt x="150259" y="141631"/>
                    <a:pt x="147794" y="143480"/>
                  </a:cubicBezTo>
                  <a:cubicBezTo>
                    <a:pt x="146561" y="144343"/>
                    <a:pt x="146561" y="144713"/>
                    <a:pt x="147054" y="146192"/>
                  </a:cubicBezTo>
                  <a:cubicBezTo>
                    <a:pt x="147301" y="146932"/>
                    <a:pt x="147547" y="147794"/>
                    <a:pt x="147671" y="148657"/>
                  </a:cubicBezTo>
                  <a:cubicBezTo>
                    <a:pt x="148164" y="151123"/>
                    <a:pt x="149150" y="153465"/>
                    <a:pt x="150629" y="155560"/>
                  </a:cubicBezTo>
                  <a:cubicBezTo>
                    <a:pt x="150876" y="156053"/>
                    <a:pt x="151245" y="156423"/>
                    <a:pt x="151492" y="156916"/>
                  </a:cubicBezTo>
                  <a:cubicBezTo>
                    <a:pt x="154697" y="163079"/>
                    <a:pt x="159258" y="168380"/>
                    <a:pt x="163079" y="174173"/>
                  </a:cubicBezTo>
                  <a:cubicBezTo>
                    <a:pt x="164435" y="176269"/>
                    <a:pt x="165791" y="178364"/>
                    <a:pt x="167270" y="180460"/>
                  </a:cubicBezTo>
                  <a:cubicBezTo>
                    <a:pt x="167640" y="181199"/>
                    <a:pt x="168133" y="181939"/>
                    <a:pt x="168749" y="182555"/>
                  </a:cubicBezTo>
                  <a:cubicBezTo>
                    <a:pt x="171830" y="185513"/>
                    <a:pt x="174542" y="188842"/>
                    <a:pt x="178117" y="191184"/>
                  </a:cubicBezTo>
                  <a:cubicBezTo>
                    <a:pt x="178980" y="191800"/>
                    <a:pt x="179719" y="192416"/>
                    <a:pt x="180582" y="193279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960060" y="690272"/>
              <a:ext cx="2453349" cy="2545478"/>
            </a:xfrm>
            <a:custGeom>
              <a:avLst/>
              <a:gdLst/>
              <a:ahLst/>
              <a:cxnLst/>
              <a:rect l="l" t="t" r="r" b="b"/>
              <a:pathLst>
                <a:path w="196977" h="204374" extrusionOk="0">
                  <a:moveTo>
                    <a:pt x="125606" y="19476"/>
                  </a:moveTo>
                  <a:cubicBezTo>
                    <a:pt x="127209" y="19846"/>
                    <a:pt x="128688" y="20586"/>
                    <a:pt x="129797" y="21818"/>
                  </a:cubicBezTo>
                  <a:cubicBezTo>
                    <a:pt x="130167" y="22188"/>
                    <a:pt x="130537" y="22558"/>
                    <a:pt x="130907" y="22928"/>
                  </a:cubicBezTo>
                  <a:cubicBezTo>
                    <a:pt x="133125" y="24777"/>
                    <a:pt x="135714" y="26009"/>
                    <a:pt x="138426" y="26872"/>
                  </a:cubicBezTo>
                  <a:cubicBezTo>
                    <a:pt x="140644" y="27858"/>
                    <a:pt x="143233" y="27612"/>
                    <a:pt x="145205" y="26133"/>
                  </a:cubicBezTo>
                  <a:cubicBezTo>
                    <a:pt x="148780" y="23667"/>
                    <a:pt x="151985" y="20709"/>
                    <a:pt x="154820" y="17381"/>
                  </a:cubicBezTo>
                  <a:cubicBezTo>
                    <a:pt x="155066" y="17011"/>
                    <a:pt x="155436" y="16764"/>
                    <a:pt x="155683" y="16395"/>
                  </a:cubicBezTo>
                  <a:cubicBezTo>
                    <a:pt x="158394" y="14176"/>
                    <a:pt x="160736" y="11464"/>
                    <a:pt x="162709" y="8506"/>
                  </a:cubicBezTo>
                  <a:cubicBezTo>
                    <a:pt x="163448" y="7273"/>
                    <a:pt x="164681" y="6287"/>
                    <a:pt x="166160" y="5794"/>
                  </a:cubicBezTo>
                  <a:cubicBezTo>
                    <a:pt x="167023" y="6657"/>
                    <a:pt x="166900" y="7889"/>
                    <a:pt x="167023" y="8876"/>
                  </a:cubicBezTo>
                  <a:cubicBezTo>
                    <a:pt x="167763" y="14546"/>
                    <a:pt x="169118" y="19969"/>
                    <a:pt x="171337" y="25023"/>
                  </a:cubicBezTo>
                  <a:cubicBezTo>
                    <a:pt x="173433" y="30077"/>
                    <a:pt x="175898" y="34761"/>
                    <a:pt x="178856" y="39322"/>
                  </a:cubicBezTo>
                  <a:cubicBezTo>
                    <a:pt x="179226" y="39938"/>
                    <a:pt x="179719" y="40555"/>
                    <a:pt x="180089" y="41294"/>
                  </a:cubicBezTo>
                  <a:cubicBezTo>
                    <a:pt x="180952" y="42527"/>
                    <a:pt x="182431" y="43143"/>
                    <a:pt x="183787" y="42773"/>
                  </a:cubicBezTo>
                  <a:cubicBezTo>
                    <a:pt x="187115" y="42280"/>
                    <a:pt x="190197" y="41294"/>
                    <a:pt x="193032" y="39692"/>
                  </a:cubicBezTo>
                  <a:cubicBezTo>
                    <a:pt x="194264" y="38952"/>
                    <a:pt x="195497" y="38459"/>
                    <a:pt x="196976" y="38336"/>
                  </a:cubicBezTo>
                  <a:cubicBezTo>
                    <a:pt x="196976" y="38952"/>
                    <a:pt x="196976" y="39568"/>
                    <a:pt x="196976" y="40185"/>
                  </a:cubicBezTo>
                  <a:cubicBezTo>
                    <a:pt x="196483" y="41294"/>
                    <a:pt x="195867" y="42404"/>
                    <a:pt x="195250" y="43390"/>
                  </a:cubicBezTo>
                  <a:cubicBezTo>
                    <a:pt x="190690" y="50416"/>
                    <a:pt x="187485" y="58181"/>
                    <a:pt x="185513" y="66317"/>
                  </a:cubicBezTo>
                  <a:cubicBezTo>
                    <a:pt x="183047" y="76178"/>
                    <a:pt x="180335" y="86039"/>
                    <a:pt x="178856" y="96147"/>
                  </a:cubicBezTo>
                  <a:cubicBezTo>
                    <a:pt x="178117" y="99352"/>
                    <a:pt x="177993" y="102680"/>
                    <a:pt x="178240" y="106008"/>
                  </a:cubicBezTo>
                  <a:cubicBezTo>
                    <a:pt x="178487" y="107857"/>
                    <a:pt x="178610" y="109706"/>
                    <a:pt x="178610" y="111555"/>
                  </a:cubicBezTo>
                  <a:cubicBezTo>
                    <a:pt x="178856" y="114760"/>
                    <a:pt x="180582" y="117718"/>
                    <a:pt x="183294" y="119444"/>
                  </a:cubicBezTo>
                  <a:cubicBezTo>
                    <a:pt x="185266" y="120923"/>
                    <a:pt x="187362" y="122033"/>
                    <a:pt x="189457" y="123265"/>
                  </a:cubicBezTo>
                  <a:cubicBezTo>
                    <a:pt x="190690" y="124128"/>
                    <a:pt x="192046" y="124991"/>
                    <a:pt x="193155" y="125854"/>
                  </a:cubicBezTo>
                  <a:cubicBezTo>
                    <a:pt x="193525" y="126224"/>
                    <a:pt x="193771" y="126840"/>
                    <a:pt x="194141" y="127456"/>
                  </a:cubicBezTo>
                  <a:cubicBezTo>
                    <a:pt x="193278" y="127703"/>
                    <a:pt x="192662" y="127949"/>
                    <a:pt x="192046" y="128196"/>
                  </a:cubicBezTo>
                  <a:cubicBezTo>
                    <a:pt x="189211" y="129305"/>
                    <a:pt x="186252" y="130661"/>
                    <a:pt x="183294" y="131770"/>
                  </a:cubicBezTo>
                  <a:cubicBezTo>
                    <a:pt x="180705" y="133003"/>
                    <a:pt x="177993" y="133866"/>
                    <a:pt x="175282" y="134606"/>
                  </a:cubicBezTo>
                  <a:cubicBezTo>
                    <a:pt x="173063" y="135099"/>
                    <a:pt x="170844" y="135961"/>
                    <a:pt x="168872" y="137071"/>
                  </a:cubicBezTo>
                  <a:cubicBezTo>
                    <a:pt x="164681" y="139166"/>
                    <a:pt x="160367" y="141139"/>
                    <a:pt x="156299" y="143481"/>
                  </a:cubicBezTo>
                  <a:cubicBezTo>
                    <a:pt x="154203" y="144713"/>
                    <a:pt x="152231" y="146069"/>
                    <a:pt x="150259" y="147548"/>
                  </a:cubicBezTo>
                  <a:cubicBezTo>
                    <a:pt x="150506" y="148288"/>
                    <a:pt x="150752" y="148904"/>
                    <a:pt x="150875" y="149521"/>
                  </a:cubicBezTo>
                  <a:cubicBezTo>
                    <a:pt x="151492" y="154205"/>
                    <a:pt x="153834" y="158149"/>
                    <a:pt x="156299" y="162094"/>
                  </a:cubicBezTo>
                  <a:cubicBezTo>
                    <a:pt x="158764" y="165915"/>
                    <a:pt x="160983" y="169489"/>
                    <a:pt x="163572" y="173064"/>
                  </a:cubicBezTo>
                  <a:cubicBezTo>
                    <a:pt x="166653" y="177255"/>
                    <a:pt x="169858" y="181446"/>
                    <a:pt x="173063" y="185637"/>
                  </a:cubicBezTo>
                  <a:cubicBezTo>
                    <a:pt x="173186" y="185760"/>
                    <a:pt x="173309" y="186007"/>
                    <a:pt x="173433" y="186130"/>
                  </a:cubicBezTo>
                  <a:cubicBezTo>
                    <a:pt x="176391" y="187486"/>
                    <a:pt x="177993" y="190568"/>
                    <a:pt x="180829" y="192170"/>
                  </a:cubicBezTo>
                  <a:cubicBezTo>
                    <a:pt x="182308" y="192910"/>
                    <a:pt x="183540" y="194142"/>
                    <a:pt x="184157" y="195745"/>
                  </a:cubicBezTo>
                  <a:cubicBezTo>
                    <a:pt x="183047" y="197964"/>
                    <a:pt x="182061" y="200059"/>
                    <a:pt x="179719" y="201292"/>
                  </a:cubicBezTo>
                  <a:cubicBezTo>
                    <a:pt x="177131" y="202524"/>
                    <a:pt x="174665" y="204373"/>
                    <a:pt x="171460" y="204004"/>
                  </a:cubicBezTo>
                  <a:cubicBezTo>
                    <a:pt x="170844" y="201908"/>
                    <a:pt x="170228" y="199813"/>
                    <a:pt x="169488" y="197717"/>
                  </a:cubicBezTo>
                  <a:cubicBezTo>
                    <a:pt x="169118" y="196731"/>
                    <a:pt x="168749" y="195622"/>
                    <a:pt x="168256" y="194635"/>
                  </a:cubicBezTo>
                  <a:cubicBezTo>
                    <a:pt x="168009" y="194019"/>
                    <a:pt x="167393" y="193526"/>
                    <a:pt x="167393" y="192910"/>
                  </a:cubicBezTo>
                  <a:cubicBezTo>
                    <a:pt x="167393" y="190691"/>
                    <a:pt x="166037" y="189212"/>
                    <a:pt x="164927" y="187609"/>
                  </a:cubicBezTo>
                  <a:cubicBezTo>
                    <a:pt x="163325" y="185514"/>
                    <a:pt x="161969" y="183295"/>
                    <a:pt x="160613" y="181076"/>
                  </a:cubicBezTo>
                  <a:cubicBezTo>
                    <a:pt x="158888" y="177871"/>
                    <a:pt x="156792" y="174667"/>
                    <a:pt x="154450" y="171831"/>
                  </a:cubicBezTo>
                  <a:cubicBezTo>
                    <a:pt x="151492" y="168010"/>
                    <a:pt x="148410" y="164312"/>
                    <a:pt x="145328" y="160614"/>
                  </a:cubicBezTo>
                  <a:cubicBezTo>
                    <a:pt x="144219" y="159505"/>
                    <a:pt x="143110" y="158642"/>
                    <a:pt x="141754" y="157779"/>
                  </a:cubicBezTo>
                  <a:cubicBezTo>
                    <a:pt x="140891" y="157163"/>
                    <a:pt x="139905" y="156547"/>
                    <a:pt x="138795" y="155930"/>
                  </a:cubicBezTo>
                  <a:cubicBezTo>
                    <a:pt x="136453" y="157040"/>
                    <a:pt x="134111" y="158642"/>
                    <a:pt x="132262" y="160491"/>
                  </a:cubicBezTo>
                  <a:cubicBezTo>
                    <a:pt x="129427" y="163080"/>
                    <a:pt x="126716" y="165792"/>
                    <a:pt x="123881" y="168380"/>
                  </a:cubicBezTo>
                  <a:cubicBezTo>
                    <a:pt x="121292" y="170599"/>
                    <a:pt x="119073" y="173187"/>
                    <a:pt x="117101" y="176146"/>
                  </a:cubicBezTo>
                  <a:cubicBezTo>
                    <a:pt x="115868" y="177871"/>
                    <a:pt x="114389" y="179597"/>
                    <a:pt x="112787" y="181076"/>
                  </a:cubicBezTo>
                  <a:cubicBezTo>
                    <a:pt x="110198" y="183665"/>
                    <a:pt x="107733" y="186500"/>
                    <a:pt x="105391" y="189335"/>
                  </a:cubicBezTo>
                  <a:cubicBezTo>
                    <a:pt x="105268" y="189582"/>
                    <a:pt x="105021" y="189582"/>
                    <a:pt x="104651" y="189705"/>
                  </a:cubicBezTo>
                  <a:cubicBezTo>
                    <a:pt x="104405" y="189458"/>
                    <a:pt x="104035" y="189212"/>
                    <a:pt x="103912" y="188842"/>
                  </a:cubicBezTo>
                  <a:cubicBezTo>
                    <a:pt x="103295" y="187363"/>
                    <a:pt x="102926" y="185760"/>
                    <a:pt x="102556" y="184158"/>
                  </a:cubicBezTo>
                  <a:cubicBezTo>
                    <a:pt x="102063" y="182062"/>
                    <a:pt x="101693" y="179844"/>
                    <a:pt x="101200" y="177748"/>
                  </a:cubicBezTo>
                  <a:cubicBezTo>
                    <a:pt x="100584" y="174050"/>
                    <a:pt x="97995" y="171092"/>
                    <a:pt x="94544" y="169736"/>
                  </a:cubicBezTo>
                  <a:cubicBezTo>
                    <a:pt x="92325" y="168873"/>
                    <a:pt x="90106" y="167640"/>
                    <a:pt x="87887" y="166778"/>
                  </a:cubicBezTo>
                  <a:cubicBezTo>
                    <a:pt x="86408" y="166161"/>
                    <a:pt x="84806" y="165668"/>
                    <a:pt x="83203" y="165422"/>
                  </a:cubicBezTo>
                  <a:cubicBezTo>
                    <a:pt x="75684" y="163819"/>
                    <a:pt x="68042" y="162710"/>
                    <a:pt x="60399" y="162094"/>
                  </a:cubicBezTo>
                  <a:cubicBezTo>
                    <a:pt x="56825" y="161847"/>
                    <a:pt x="53250" y="161231"/>
                    <a:pt x="49675" y="160861"/>
                  </a:cubicBezTo>
                  <a:cubicBezTo>
                    <a:pt x="41540" y="159998"/>
                    <a:pt x="33405" y="160491"/>
                    <a:pt x="25392" y="162217"/>
                  </a:cubicBezTo>
                  <a:cubicBezTo>
                    <a:pt x="24160" y="162463"/>
                    <a:pt x="22804" y="162710"/>
                    <a:pt x="21571" y="162710"/>
                  </a:cubicBezTo>
                  <a:cubicBezTo>
                    <a:pt x="21078" y="162710"/>
                    <a:pt x="20585" y="162340"/>
                    <a:pt x="20092" y="162094"/>
                  </a:cubicBezTo>
                  <a:cubicBezTo>
                    <a:pt x="20708" y="160861"/>
                    <a:pt x="21571" y="159752"/>
                    <a:pt x="22681" y="159012"/>
                  </a:cubicBezTo>
                  <a:cubicBezTo>
                    <a:pt x="25023" y="156916"/>
                    <a:pt x="26995" y="154574"/>
                    <a:pt x="28474" y="151863"/>
                  </a:cubicBezTo>
                  <a:cubicBezTo>
                    <a:pt x="29460" y="150383"/>
                    <a:pt x="29460" y="148411"/>
                    <a:pt x="28351" y="147055"/>
                  </a:cubicBezTo>
                  <a:cubicBezTo>
                    <a:pt x="25023" y="142371"/>
                    <a:pt x="21201" y="138057"/>
                    <a:pt x="17134" y="134236"/>
                  </a:cubicBezTo>
                  <a:cubicBezTo>
                    <a:pt x="12819" y="130045"/>
                    <a:pt x="8012" y="126593"/>
                    <a:pt x="2712" y="123882"/>
                  </a:cubicBezTo>
                  <a:cubicBezTo>
                    <a:pt x="1972" y="123512"/>
                    <a:pt x="1109" y="123019"/>
                    <a:pt x="370" y="122649"/>
                  </a:cubicBezTo>
                  <a:cubicBezTo>
                    <a:pt x="247" y="122402"/>
                    <a:pt x="123" y="122156"/>
                    <a:pt x="0" y="122033"/>
                  </a:cubicBezTo>
                  <a:cubicBezTo>
                    <a:pt x="863" y="120923"/>
                    <a:pt x="2095" y="120060"/>
                    <a:pt x="3451" y="119814"/>
                  </a:cubicBezTo>
                  <a:cubicBezTo>
                    <a:pt x="7026" y="118704"/>
                    <a:pt x="10477" y="117472"/>
                    <a:pt x="13929" y="115869"/>
                  </a:cubicBezTo>
                  <a:cubicBezTo>
                    <a:pt x="16517" y="114637"/>
                    <a:pt x="19106" y="113527"/>
                    <a:pt x="21571" y="112171"/>
                  </a:cubicBezTo>
                  <a:cubicBezTo>
                    <a:pt x="23667" y="111062"/>
                    <a:pt x="25762" y="109706"/>
                    <a:pt x="27734" y="108227"/>
                  </a:cubicBezTo>
                  <a:cubicBezTo>
                    <a:pt x="28104" y="107980"/>
                    <a:pt x="28351" y="107611"/>
                    <a:pt x="28474" y="107241"/>
                  </a:cubicBezTo>
                  <a:cubicBezTo>
                    <a:pt x="29090" y="105515"/>
                    <a:pt x="29460" y="103666"/>
                    <a:pt x="29460" y="101817"/>
                  </a:cubicBezTo>
                  <a:cubicBezTo>
                    <a:pt x="29337" y="98489"/>
                    <a:pt x="28597" y="95284"/>
                    <a:pt x="27365" y="92326"/>
                  </a:cubicBezTo>
                  <a:cubicBezTo>
                    <a:pt x="26625" y="91216"/>
                    <a:pt x="26502" y="89860"/>
                    <a:pt x="26995" y="88628"/>
                  </a:cubicBezTo>
                  <a:cubicBezTo>
                    <a:pt x="29460" y="89367"/>
                    <a:pt x="31925" y="89984"/>
                    <a:pt x="34391" y="90970"/>
                  </a:cubicBezTo>
                  <a:cubicBezTo>
                    <a:pt x="38951" y="92942"/>
                    <a:pt x="43759" y="94421"/>
                    <a:pt x="48566" y="95777"/>
                  </a:cubicBezTo>
                  <a:cubicBezTo>
                    <a:pt x="49429" y="96024"/>
                    <a:pt x="50169" y="96393"/>
                    <a:pt x="51031" y="96887"/>
                  </a:cubicBezTo>
                  <a:cubicBezTo>
                    <a:pt x="53004" y="97996"/>
                    <a:pt x="55222" y="98612"/>
                    <a:pt x="57564" y="98612"/>
                  </a:cubicBezTo>
                  <a:cubicBezTo>
                    <a:pt x="59413" y="98612"/>
                    <a:pt x="61262" y="98736"/>
                    <a:pt x="63111" y="98736"/>
                  </a:cubicBezTo>
                  <a:cubicBezTo>
                    <a:pt x="64714" y="98736"/>
                    <a:pt x="66070" y="97626"/>
                    <a:pt x="66193" y="96024"/>
                  </a:cubicBezTo>
                  <a:cubicBezTo>
                    <a:pt x="64960" y="93805"/>
                    <a:pt x="63481" y="91709"/>
                    <a:pt x="61632" y="89860"/>
                  </a:cubicBezTo>
                  <a:cubicBezTo>
                    <a:pt x="60153" y="88505"/>
                    <a:pt x="58674" y="86902"/>
                    <a:pt x="57318" y="85423"/>
                  </a:cubicBezTo>
                  <a:cubicBezTo>
                    <a:pt x="56208" y="84190"/>
                    <a:pt x="55099" y="83081"/>
                    <a:pt x="53990" y="81848"/>
                  </a:cubicBezTo>
                  <a:cubicBezTo>
                    <a:pt x="52264" y="80123"/>
                    <a:pt x="50538" y="78397"/>
                    <a:pt x="48936" y="76671"/>
                  </a:cubicBezTo>
                  <a:cubicBezTo>
                    <a:pt x="48320" y="76178"/>
                    <a:pt x="47703" y="75685"/>
                    <a:pt x="47087" y="75192"/>
                  </a:cubicBezTo>
                  <a:cubicBezTo>
                    <a:pt x="45238" y="73959"/>
                    <a:pt x="43512" y="72357"/>
                    <a:pt x="42156" y="70508"/>
                  </a:cubicBezTo>
                  <a:cubicBezTo>
                    <a:pt x="41787" y="70015"/>
                    <a:pt x="41417" y="69645"/>
                    <a:pt x="41047" y="69275"/>
                  </a:cubicBezTo>
                  <a:cubicBezTo>
                    <a:pt x="39445" y="68166"/>
                    <a:pt x="37965" y="66687"/>
                    <a:pt x="36856" y="65084"/>
                  </a:cubicBezTo>
                  <a:cubicBezTo>
                    <a:pt x="36240" y="64468"/>
                    <a:pt x="35623" y="63975"/>
                    <a:pt x="34884" y="63482"/>
                  </a:cubicBezTo>
                  <a:cubicBezTo>
                    <a:pt x="33651" y="62126"/>
                    <a:pt x="32542" y="60770"/>
                    <a:pt x="31309" y="59661"/>
                  </a:cubicBezTo>
                  <a:cubicBezTo>
                    <a:pt x="28967" y="57565"/>
                    <a:pt x="26625" y="55593"/>
                    <a:pt x="24160" y="53744"/>
                  </a:cubicBezTo>
                  <a:cubicBezTo>
                    <a:pt x="22927" y="52881"/>
                    <a:pt x="21818" y="51772"/>
                    <a:pt x="20955" y="50539"/>
                  </a:cubicBezTo>
                  <a:cubicBezTo>
                    <a:pt x="20832" y="50292"/>
                    <a:pt x="20708" y="49923"/>
                    <a:pt x="20585" y="49676"/>
                  </a:cubicBezTo>
                  <a:cubicBezTo>
                    <a:pt x="20955" y="48320"/>
                    <a:pt x="22188" y="48197"/>
                    <a:pt x="23174" y="47950"/>
                  </a:cubicBezTo>
                  <a:cubicBezTo>
                    <a:pt x="24899" y="47581"/>
                    <a:pt x="26625" y="47457"/>
                    <a:pt x="28474" y="47581"/>
                  </a:cubicBezTo>
                  <a:cubicBezTo>
                    <a:pt x="32295" y="47950"/>
                    <a:pt x="35993" y="46718"/>
                    <a:pt x="39691" y="45978"/>
                  </a:cubicBezTo>
                  <a:cubicBezTo>
                    <a:pt x="40924" y="45608"/>
                    <a:pt x="42156" y="45115"/>
                    <a:pt x="43266" y="44499"/>
                  </a:cubicBezTo>
                  <a:cubicBezTo>
                    <a:pt x="43882" y="42650"/>
                    <a:pt x="44498" y="40801"/>
                    <a:pt x="45115" y="38829"/>
                  </a:cubicBezTo>
                  <a:cubicBezTo>
                    <a:pt x="45238" y="38459"/>
                    <a:pt x="45238" y="37966"/>
                    <a:pt x="45238" y="37596"/>
                  </a:cubicBezTo>
                  <a:cubicBezTo>
                    <a:pt x="45115" y="31556"/>
                    <a:pt x="44622" y="25516"/>
                    <a:pt x="44005" y="19600"/>
                  </a:cubicBezTo>
                  <a:cubicBezTo>
                    <a:pt x="43389" y="15162"/>
                    <a:pt x="42403" y="10971"/>
                    <a:pt x="40924" y="6780"/>
                  </a:cubicBezTo>
                  <a:cubicBezTo>
                    <a:pt x="40307" y="5671"/>
                    <a:pt x="40061" y="4438"/>
                    <a:pt x="40184" y="3205"/>
                  </a:cubicBezTo>
                  <a:cubicBezTo>
                    <a:pt x="41787" y="3575"/>
                    <a:pt x="43266" y="4315"/>
                    <a:pt x="44745" y="5301"/>
                  </a:cubicBezTo>
                  <a:cubicBezTo>
                    <a:pt x="46840" y="6780"/>
                    <a:pt x="48936" y="8382"/>
                    <a:pt x="51155" y="9862"/>
                  </a:cubicBezTo>
                  <a:cubicBezTo>
                    <a:pt x="51771" y="10355"/>
                    <a:pt x="52387" y="10725"/>
                    <a:pt x="53127" y="11094"/>
                  </a:cubicBezTo>
                  <a:cubicBezTo>
                    <a:pt x="57688" y="13190"/>
                    <a:pt x="62248" y="15778"/>
                    <a:pt x="67056" y="17504"/>
                  </a:cubicBezTo>
                  <a:cubicBezTo>
                    <a:pt x="68165" y="17751"/>
                    <a:pt x="69151" y="18244"/>
                    <a:pt x="70137" y="18737"/>
                  </a:cubicBezTo>
                  <a:cubicBezTo>
                    <a:pt x="71493" y="19476"/>
                    <a:pt x="73096" y="19723"/>
                    <a:pt x="74575" y="19600"/>
                  </a:cubicBezTo>
                  <a:cubicBezTo>
                    <a:pt x="75807" y="19600"/>
                    <a:pt x="77040" y="19723"/>
                    <a:pt x="78149" y="20093"/>
                  </a:cubicBezTo>
                  <a:cubicBezTo>
                    <a:pt x="80245" y="18613"/>
                    <a:pt x="81847" y="16518"/>
                    <a:pt x="82834" y="14299"/>
                  </a:cubicBezTo>
                  <a:cubicBezTo>
                    <a:pt x="85299" y="11711"/>
                    <a:pt x="85915" y="8259"/>
                    <a:pt x="87271" y="5178"/>
                  </a:cubicBezTo>
                  <a:cubicBezTo>
                    <a:pt x="87764" y="3945"/>
                    <a:pt x="88380" y="2712"/>
                    <a:pt x="88997" y="1603"/>
                  </a:cubicBezTo>
                  <a:cubicBezTo>
                    <a:pt x="89243" y="1233"/>
                    <a:pt x="89736" y="740"/>
                    <a:pt x="90106" y="494"/>
                  </a:cubicBezTo>
                  <a:cubicBezTo>
                    <a:pt x="90599" y="0"/>
                    <a:pt x="91339" y="124"/>
                    <a:pt x="91709" y="617"/>
                  </a:cubicBezTo>
                  <a:cubicBezTo>
                    <a:pt x="92448" y="1849"/>
                    <a:pt x="93064" y="3082"/>
                    <a:pt x="93681" y="4438"/>
                  </a:cubicBezTo>
                  <a:cubicBezTo>
                    <a:pt x="94297" y="6164"/>
                    <a:pt x="94790" y="8013"/>
                    <a:pt x="95406" y="9738"/>
                  </a:cubicBezTo>
                  <a:cubicBezTo>
                    <a:pt x="95900" y="11587"/>
                    <a:pt x="96762" y="13436"/>
                    <a:pt x="97872" y="15162"/>
                  </a:cubicBezTo>
                  <a:cubicBezTo>
                    <a:pt x="98242" y="16025"/>
                    <a:pt x="98735" y="16888"/>
                    <a:pt x="99104" y="17874"/>
                  </a:cubicBezTo>
                  <a:cubicBezTo>
                    <a:pt x="99597" y="19107"/>
                    <a:pt x="100214" y="20339"/>
                    <a:pt x="100953" y="21695"/>
                  </a:cubicBezTo>
                  <a:cubicBezTo>
                    <a:pt x="100953" y="21818"/>
                    <a:pt x="101200" y="21942"/>
                    <a:pt x="101200" y="22188"/>
                  </a:cubicBezTo>
                  <a:cubicBezTo>
                    <a:pt x="102802" y="25270"/>
                    <a:pt x="104281" y="28475"/>
                    <a:pt x="105514" y="31803"/>
                  </a:cubicBezTo>
                  <a:cubicBezTo>
                    <a:pt x="106993" y="35624"/>
                    <a:pt x="108596" y="39445"/>
                    <a:pt x="110445" y="43143"/>
                  </a:cubicBezTo>
                  <a:cubicBezTo>
                    <a:pt x="112170" y="46595"/>
                    <a:pt x="113650" y="50169"/>
                    <a:pt x="115499" y="53497"/>
                  </a:cubicBezTo>
                  <a:cubicBezTo>
                    <a:pt x="116485" y="55346"/>
                    <a:pt x="117594" y="57072"/>
                    <a:pt x="118950" y="58674"/>
                  </a:cubicBezTo>
                  <a:cubicBezTo>
                    <a:pt x="119443" y="59168"/>
                    <a:pt x="120183" y="59291"/>
                    <a:pt x="120799" y="59044"/>
                  </a:cubicBezTo>
                  <a:cubicBezTo>
                    <a:pt x="121662" y="58674"/>
                    <a:pt x="122401" y="57935"/>
                    <a:pt x="122771" y="56949"/>
                  </a:cubicBezTo>
                  <a:cubicBezTo>
                    <a:pt x="124127" y="52881"/>
                    <a:pt x="126223" y="48813"/>
                    <a:pt x="125113" y="44253"/>
                  </a:cubicBezTo>
                  <a:cubicBezTo>
                    <a:pt x="124990" y="43759"/>
                    <a:pt x="124990" y="43143"/>
                    <a:pt x="125113" y="42650"/>
                  </a:cubicBezTo>
                  <a:cubicBezTo>
                    <a:pt x="125483" y="37473"/>
                    <a:pt x="125606" y="32173"/>
                    <a:pt x="125483" y="26872"/>
                  </a:cubicBezTo>
                  <a:cubicBezTo>
                    <a:pt x="125236" y="24530"/>
                    <a:pt x="125483" y="22188"/>
                    <a:pt x="125606" y="19476"/>
                  </a:cubicBezTo>
                  <a:close/>
                  <a:moveTo>
                    <a:pt x="182554" y="195868"/>
                  </a:moveTo>
                  <a:cubicBezTo>
                    <a:pt x="181691" y="195005"/>
                    <a:pt x="181075" y="194389"/>
                    <a:pt x="180212" y="193773"/>
                  </a:cubicBezTo>
                  <a:cubicBezTo>
                    <a:pt x="176638" y="191431"/>
                    <a:pt x="173926" y="188102"/>
                    <a:pt x="170844" y="185144"/>
                  </a:cubicBezTo>
                  <a:cubicBezTo>
                    <a:pt x="170228" y="184528"/>
                    <a:pt x="169735" y="183788"/>
                    <a:pt x="169242" y="183049"/>
                  </a:cubicBezTo>
                  <a:cubicBezTo>
                    <a:pt x="167886" y="180953"/>
                    <a:pt x="166530" y="178858"/>
                    <a:pt x="165051" y="176762"/>
                  </a:cubicBezTo>
                  <a:cubicBezTo>
                    <a:pt x="161230" y="170969"/>
                    <a:pt x="156792" y="165668"/>
                    <a:pt x="153587" y="159505"/>
                  </a:cubicBezTo>
                  <a:cubicBezTo>
                    <a:pt x="153217" y="159012"/>
                    <a:pt x="152971" y="158642"/>
                    <a:pt x="152601" y="158149"/>
                  </a:cubicBezTo>
                  <a:cubicBezTo>
                    <a:pt x="151122" y="156054"/>
                    <a:pt x="150136" y="153712"/>
                    <a:pt x="149643" y="151246"/>
                  </a:cubicBezTo>
                  <a:cubicBezTo>
                    <a:pt x="149519" y="150383"/>
                    <a:pt x="149273" y="149521"/>
                    <a:pt x="149026" y="148781"/>
                  </a:cubicBezTo>
                  <a:cubicBezTo>
                    <a:pt x="148533" y="147302"/>
                    <a:pt x="148533" y="146809"/>
                    <a:pt x="149889" y="145946"/>
                  </a:cubicBezTo>
                  <a:cubicBezTo>
                    <a:pt x="152231" y="144097"/>
                    <a:pt x="154943" y="142494"/>
                    <a:pt x="157655" y="141262"/>
                  </a:cubicBezTo>
                  <a:cubicBezTo>
                    <a:pt x="160490" y="140029"/>
                    <a:pt x="163202" y="138550"/>
                    <a:pt x="165914" y="137194"/>
                  </a:cubicBezTo>
                  <a:cubicBezTo>
                    <a:pt x="168625" y="135715"/>
                    <a:pt x="171460" y="134606"/>
                    <a:pt x="174419" y="133866"/>
                  </a:cubicBezTo>
                  <a:cubicBezTo>
                    <a:pt x="174789" y="133743"/>
                    <a:pt x="175158" y="133496"/>
                    <a:pt x="175528" y="133250"/>
                  </a:cubicBezTo>
                  <a:cubicBezTo>
                    <a:pt x="179596" y="131277"/>
                    <a:pt x="183787" y="129552"/>
                    <a:pt x="187978" y="128196"/>
                  </a:cubicBezTo>
                  <a:cubicBezTo>
                    <a:pt x="188964" y="127949"/>
                    <a:pt x="189827" y="127456"/>
                    <a:pt x="190566" y="126840"/>
                  </a:cubicBezTo>
                  <a:cubicBezTo>
                    <a:pt x="190197" y="125854"/>
                    <a:pt x="189211" y="125607"/>
                    <a:pt x="188471" y="125114"/>
                  </a:cubicBezTo>
                  <a:cubicBezTo>
                    <a:pt x="186252" y="123758"/>
                    <a:pt x="184033" y="122526"/>
                    <a:pt x="181815" y="121046"/>
                  </a:cubicBezTo>
                  <a:cubicBezTo>
                    <a:pt x="180952" y="120307"/>
                    <a:pt x="180212" y="119567"/>
                    <a:pt x="179473" y="118704"/>
                  </a:cubicBezTo>
                  <a:cubicBezTo>
                    <a:pt x="177747" y="116609"/>
                    <a:pt x="176638" y="113897"/>
                    <a:pt x="176638" y="111185"/>
                  </a:cubicBezTo>
                  <a:cubicBezTo>
                    <a:pt x="176638" y="109829"/>
                    <a:pt x="176514" y="108473"/>
                    <a:pt x="176391" y="107241"/>
                  </a:cubicBezTo>
                  <a:cubicBezTo>
                    <a:pt x="176021" y="103173"/>
                    <a:pt x="176268" y="99105"/>
                    <a:pt x="177131" y="95161"/>
                  </a:cubicBezTo>
                  <a:cubicBezTo>
                    <a:pt x="178610" y="85300"/>
                    <a:pt x="181322" y="75685"/>
                    <a:pt x="183787" y="65947"/>
                  </a:cubicBezTo>
                  <a:cubicBezTo>
                    <a:pt x="185759" y="57442"/>
                    <a:pt x="189211" y="49430"/>
                    <a:pt x="194141" y="42157"/>
                  </a:cubicBezTo>
                  <a:cubicBezTo>
                    <a:pt x="194511" y="41664"/>
                    <a:pt x="194757" y="41048"/>
                    <a:pt x="195004" y="40431"/>
                  </a:cubicBezTo>
                  <a:cubicBezTo>
                    <a:pt x="192785" y="41417"/>
                    <a:pt x="190936" y="42404"/>
                    <a:pt x="189087" y="43020"/>
                  </a:cubicBezTo>
                  <a:cubicBezTo>
                    <a:pt x="187115" y="43636"/>
                    <a:pt x="185020" y="44006"/>
                    <a:pt x="183047" y="44499"/>
                  </a:cubicBezTo>
                  <a:cubicBezTo>
                    <a:pt x="181691" y="45115"/>
                    <a:pt x="180089" y="44622"/>
                    <a:pt x="179226" y="43390"/>
                  </a:cubicBezTo>
                  <a:cubicBezTo>
                    <a:pt x="177993" y="41541"/>
                    <a:pt x="176638" y="39815"/>
                    <a:pt x="175528" y="37966"/>
                  </a:cubicBezTo>
                  <a:cubicBezTo>
                    <a:pt x="170474" y="28721"/>
                    <a:pt x="166407" y="19230"/>
                    <a:pt x="165667" y="8506"/>
                  </a:cubicBezTo>
                  <a:cubicBezTo>
                    <a:pt x="165667" y="8136"/>
                    <a:pt x="165667" y="7643"/>
                    <a:pt x="164927" y="7520"/>
                  </a:cubicBezTo>
                  <a:cubicBezTo>
                    <a:pt x="164558" y="8136"/>
                    <a:pt x="164188" y="8999"/>
                    <a:pt x="163695" y="9615"/>
                  </a:cubicBezTo>
                  <a:cubicBezTo>
                    <a:pt x="162832" y="11341"/>
                    <a:pt x="161723" y="12820"/>
                    <a:pt x="160490" y="14176"/>
                  </a:cubicBezTo>
                  <a:cubicBezTo>
                    <a:pt x="157408" y="17011"/>
                    <a:pt x="155190" y="20586"/>
                    <a:pt x="151738" y="22928"/>
                  </a:cubicBezTo>
                  <a:cubicBezTo>
                    <a:pt x="150259" y="24900"/>
                    <a:pt x="148287" y="26502"/>
                    <a:pt x="146191" y="27612"/>
                  </a:cubicBezTo>
                  <a:cubicBezTo>
                    <a:pt x="142986" y="29584"/>
                    <a:pt x="139658" y="30324"/>
                    <a:pt x="136084" y="28105"/>
                  </a:cubicBezTo>
                  <a:cubicBezTo>
                    <a:pt x="133988" y="27119"/>
                    <a:pt x="132139" y="25886"/>
                    <a:pt x="130414" y="24407"/>
                  </a:cubicBezTo>
                  <a:cubicBezTo>
                    <a:pt x="129674" y="23791"/>
                    <a:pt x="128934" y="23174"/>
                    <a:pt x="128195" y="22681"/>
                  </a:cubicBezTo>
                  <a:cubicBezTo>
                    <a:pt x="127578" y="25023"/>
                    <a:pt x="127332" y="27612"/>
                    <a:pt x="127578" y="30077"/>
                  </a:cubicBezTo>
                  <a:cubicBezTo>
                    <a:pt x="127702" y="31186"/>
                    <a:pt x="127702" y="32419"/>
                    <a:pt x="127578" y="33652"/>
                  </a:cubicBezTo>
                  <a:cubicBezTo>
                    <a:pt x="127085" y="37966"/>
                    <a:pt x="127085" y="42280"/>
                    <a:pt x="127455" y="46718"/>
                  </a:cubicBezTo>
                  <a:cubicBezTo>
                    <a:pt x="127455" y="47457"/>
                    <a:pt x="127455" y="48197"/>
                    <a:pt x="127332" y="48937"/>
                  </a:cubicBezTo>
                  <a:cubicBezTo>
                    <a:pt x="126716" y="51525"/>
                    <a:pt x="126099" y="54114"/>
                    <a:pt x="125236" y="56579"/>
                  </a:cubicBezTo>
                  <a:cubicBezTo>
                    <a:pt x="124743" y="58674"/>
                    <a:pt x="123264" y="60277"/>
                    <a:pt x="121292" y="61263"/>
                  </a:cubicBezTo>
                  <a:cubicBezTo>
                    <a:pt x="120059" y="61879"/>
                    <a:pt x="118334" y="61633"/>
                    <a:pt x="117471" y="60523"/>
                  </a:cubicBezTo>
                  <a:cubicBezTo>
                    <a:pt x="115868" y="58674"/>
                    <a:pt x="114512" y="56579"/>
                    <a:pt x="113403" y="54483"/>
                  </a:cubicBezTo>
                  <a:cubicBezTo>
                    <a:pt x="110938" y="49799"/>
                    <a:pt x="108719" y="44869"/>
                    <a:pt x="106377" y="40062"/>
                  </a:cubicBezTo>
                  <a:cubicBezTo>
                    <a:pt x="105391" y="37843"/>
                    <a:pt x="104651" y="35501"/>
                    <a:pt x="103788" y="33405"/>
                  </a:cubicBezTo>
                  <a:cubicBezTo>
                    <a:pt x="102186" y="29831"/>
                    <a:pt x="100707" y="26379"/>
                    <a:pt x="99104" y="22804"/>
                  </a:cubicBezTo>
                  <a:cubicBezTo>
                    <a:pt x="98365" y="21325"/>
                    <a:pt x="97625" y="19723"/>
                    <a:pt x="96886" y="18120"/>
                  </a:cubicBezTo>
                  <a:cubicBezTo>
                    <a:pt x="96639" y="17381"/>
                    <a:pt x="96269" y="16641"/>
                    <a:pt x="95900" y="16025"/>
                  </a:cubicBezTo>
                  <a:cubicBezTo>
                    <a:pt x="94913" y="14299"/>
                    <a:pt x="94051" y="12573"/>
                    <a:pt x="93558" y="10601"/>
                  </a:cubicBezTo>
                  <a:cubicBezTo>
                    <a:pt x="93188" y="9245"/>
                    <a:pt x="92695" y="7889"/>
                    <a:pt x="92202" y="6534"/>
                  </a:cubicBezTo>
                  <a:cubicBezTo>
                    <a:pt x="91832" y="5178"/>
                    <a:pt x="91215" y="3822"/>
                    <a:pt x="90353" y="2589"/>
                  </a:cubicBezTo>
                  <a:cubicBezTo>
                    <a:pt x="89243" y="4438"/>
                    <a:pt x="88380" y="6534"/>
                    <a:pt x="87641" y="8629"/>
                  </a:cubicBezTo>
                  <a:cubicBezTo>
                    <a:pt x="87271" y="10478"/>
                    <a:pt x="86285" y="12327"/>
                    <a:pt x="85176" y="13806"/>
                  </a:cubicBezTo>
                  <a:cubicBezTo>
                    <a:pt x="84682" y="14422"/>
                    <a:pt x="84436" y="15162"/>
                    <a:pt x="84189" y="15902"/>
                  </a:cubicBezTo>
                  <a:cubicBezTo>
                    <a:pt x="83203" y="18367"/>
                    <a:pt x="81354" y="20339"/>
                    <a:pt x="78889" y="21572"/>
                  </a:cubicBezTo>
                  <a:cubicBezTo>
                    <a:pt x="77040" y="22681"/>
                    <a:pt x="75068" y="22188"/>
                    <a:pt x="73219" y="21572"/>
                  </a:cubicBezTo>
                  <a:lnTo>
                    <a:pt x="72233" y="21325"/>
                  </a:lnTo>
                  <a:cubicBezTo>
                    <a:pt x="64837" y="19107"/>
                    <a:pt x="57811" y="16025"/>
                    <a:pt x="51278" y="12080"/>
                  </a:cubicBezTo>
                  <a:cubicBezTo>
                    <a:pt x="50538" y="11587"/>
                    <a:pt x="49799" y="11094"/>
                    <a:pt x="49059" y="10601"/>
                  </a:cubicBezTo>
                  <a:cubicBezTo>
                    <a:pt x="47333" y="9369"/>
                    <a:pt x="45731" y="8136"/>
                    <a:pt x="44005" y="7027"/>
                  </a:cubicBezTo>
                  <a:cubicBezTo>
                    <a:pt x="43636" y="6780"/>
                    <a:pt x="43266" y="6534"/>
                    <a:pt x="42896" y="6410"/>
                  </a:cubicBezTo>
                  <a:cubicBezTo>
                    <a:pt x="43019" y="7150"/>
                    <a:pt x="43019" y="7520"/>
                    <a:pt x="43142" y="7766"/>
                  </a:cubicBezTo>
                  <a:cubicBezTo>
                    <a:pt x="44005" y="11218"/>
                    <a:pt x="44991" y="14792"/>
                    <a:pt x="45731" y="18244"/>
                  </a:cubicBezTo>
                  <a:cubicBezTo>
                    <a:pt x="46224" y="20339"/>
                    <a:pt x="46101" y="22435"/>
                    <a:pt x="46471" y="24407"/>
                  </a:cubicBezTo>
                  <a:cubicBezTo>
                    <a:pt x="47087" y="29337"/>
                    <a:pt x="47210" y="34268"/>
                    <a:pt x="46840" y="39199"/>
                  </a:cubicBezTo>
                  <a:cubicBezTo>
                    <a:pt x="46840" y="40185"/>
                    <a:pt x="46594" y="41171"/>
                    <a:pt x="46471" y="42157"/>
                  </a:cubicBezTo>
                  <a:cubicBezTo>
                    <a:pt x="46471" y="43143"/>
                    <a:pt x="45978" y="44129"/>
                    <a:pt x="45238" y="44746"/>
                  </a:cubicBezTo>
                  <a:cubicBezTo>
                    <a:pt x="43266" y="46964"/>
                    <a:pt x="40431" y="48320"/>
                    <a:pt x="37472" y="48320"/>
                  </a:cubicBezTo>
                  <a:cubicBezTo>
                    <a:pt x="36856" y="48320"/>
                    <a:pt x="36116" y="48320"/>
                    <a:pt x="35500" y="48444"/>
                  </a:cubicBezTo>
                  <a:cubicBezTo>
                    <a:pt x="33528" y="49183"/>
                    <a:pt x="31432" y="49306"/>
                    <a:pt x="29337" y="49060"/>
                  </a:cubicBezTo>
                  <a:cubicBezTo>
                    <a:pt x="27241" y="48937"/>
                    <a:pt x="25146" y="49183"/>
                    <a:pt x="23050" y="49676"/>
                  </a:cubicBezTo>
                  <a:cubicBezTo>
                    <a:pt x="23297" y="49923"/>
                    <a:pt x="23420" y="50292"/>
                    <a:pt x="23667" y="50539"/>
                  </a:cubicBezTo>
                  <a:lnTo>
                    <a:pt x="30693" y="56456"/>
                  </a:lnTo>
                  <a:cubicBezTo>
                    <a:pt x="31432" y="56949"/>
                    <a:pt x="32049" y="57565"/>
                    <a:pt x="32665" y="58181"/>
                  </a:cubicBezTo>
                  <a:cubicBezTo>
                    <a:pt x="33774" y="59661"/>
                    <a:pt x="35130" y="61017"/>
                    <a:pt x="36609" y="62126"/>
                  </a:cubicBezTo>
                  <a:cubicBezTo>
                    <a:pt x="38705" y="64591"/>
                    <a:pt x="40924" y="66810"/>
                    <a:pt x="43389" y="68782"/>
                  </a:cubicBezTo>
                  <a:cubicBezTo>
                    <a:pt x="43512" y="69029"/>
                    <a:pt x="43636" y="69152"/>
                    <a:pt x="43759" y="69399"/>
                  </a:cubicBezTo>
                  <a:cubicBezTo>
                    <a:pt x="44745" y="70754"/>
                    <a:pt x="46101" y="71987"/>
                    <a:pt x="47457" y="72973"/>
                  </a:cubicBezTo>
                  <a:cubicBezTo>
                    <a:pt x="49675" y="74699"/>
                    <a:pt x="51648" y="76548"/>
                    <a:pt x="53497" y="78520"/>
                  </a:cubicBezTo>
                  <a:cubicBezTo>
                    <a:pt x="55839" y="81109"/>
                    <a:pt x="58304" y="83574"/>
                    <a:pt x="60769" y="86039"/>
                  </a:cubicBezTo>
                  <a:cubicBezTo>
                    <a:pt x="63481" y="88628"/>
                    <a:pt x="65946" y="91463"/>
                    <a:pt x="67919" y="94668"/>
                  </a:cubicBezTo>
                  <a:cubicBezTo>
                    <a:pt x="68781" y="95777"/>
                    <a:pt x="68658" y="97503"/>
                    <a:pt x="67672" y="98489"/>
                  </a:cubicBezTo>
                  <a:cubicBezTo>
                    <a:pt x="66439" y="99845"/>
                    <a:pt x="64837" y="100708"/>
                    <a:pt x="62988" y="100831"/>
                  </a:cubicBezTo>
                  <a:cubicBezTo>
                    <a:pt x="60276" y="100954"/>
                    <a:pt x="57564" y="100831"/>
                    <a:pt x="54853" y="100461"/>
                  </a:cubicBezTo>
                  <a:cubicBezTo>
                    <a:pt x="53004" y="100215"/>
                    <a:pt x="51155" y="99598"/>
                    <a:pt x="49552" y="98612"/>
                  </a:cubicBezTo>
                  <a:cubicBezTo>
                    <a:pt x="48936" y="98242"/>
                    <a:pt x="48196" y="97996"/>
                    <a:pt x="47457" y="97749"/>
                  </a:cubicBezTo>
                  <a:cubicBezTo>
                    <a:pt x="42896" y="96270"/>
                    <a:pt x="38212" y="95038"/>
                    <a:pt x="33898" y="93065"/>
                  </a:cubicBezTo>
                  <a:cubicBezTo>
                    <a:pt x="33405" y="92819"/>
                    <a:pt x="32788" y="92696"/>
                    <a:pt x="32295" y="92449"/>
                  </a:cubicBezTo>
                  <a:cubicBezTo>
                    <a:pt x="31679" y="92326"/>
                    <a:pt x="31063" y="92202"/>
                    <a:pt x="30323" y="92202"/>
                  </a:cubicBezTo>
                  <a:cubicBezTo>
                    <a:pt x="29953" y="92202"/>
                    <a:pt x="29460" y="91463"/>
                    <a:pt x="28844" y="92326"/>
                  </a:cubicBezTo>
                  <a:cubicBezTo>
                    <a:pt x="29337" y="93682"/>
                    <a:pt x="29830" y="95038"/>
                    <a:pt x="30323" y="96393"/>
                  </a:cubicBezTo>
                  <a:cubicBezTo>
                    <a:pt x="30693" y="97010"/>
                    <a:pt x="30816" y="97626"/>
                    <a:pt x="30939" y="98242"/>
                  </a:cubicBezTo>
                  <a:cubicBezTo>
                    <a:pt x="31186" y="99845"/>
                    <a:pt x="31309" y="101324"/>
                    <a:pt x="31432" y="102927"/>
                  </a:cubicBezTo>
                  <a:cubicBezTo>
                    <a:pt x="31679" y="104529"/>
                    <a:pt x="31186" y="106131"/>
                    <a:pt x="30200" y="107487"/>
                  </a:cubicBezTo>
                  <a:cubicBezTo>
                    <a:pt x="28227" y="110199"/>
                    <a:pt x="25639" y="112295"/>
                    <a:pt x="22681" y="113651"/>
                  </a:cubicBezTo>
                  <a:cubicBezTo>
                    <a:pt x="20092" y="114760"/>
                    <a:pt x="17750" y="116609"/>
                    <a:pt x="14915" y="116979"/>
                  </a:cubicBezTo>
                  <a:cubicBezTo>
                    <a:pt x="14668" y="117102"/>
                    <a:pt x="14299" y="117225"/>
                    <a:pt x="14052" y="117472"/>
                  </a:cubicBezTo>
                  <a:cubicBezTo>
                    <a:pt x="10724" y="119321"/>
                    <a:pt x="7149" y="120553"/>
                    <a:pt x="3328" y="121046"/>
                  </a:cubicBezTo>
                  <a:cubicBezTo>
                    <a:pt x="2835" y="121046"/>
                    <a:pt x="2095" y="121046"/>
                    <a:pt x="1972" y="121786"/>
                  </a:cubicBezTo>
                  <a:cubicBezTo>
                    <a:pt x="2095" y="121909"/>
                    <a:pt x="2342" y="122033"/>
                    <a:pt x="2465" y="122156"/>
                  </a:cubicBezTo>
                  <a:cubicBezTo>
                    <a:pt x="3205" y="122526"/>
                    <a:pt x="3821" y="122895"/>
                    <a:pt x="4561" y="123265"/>
                  </a:cubicBezTo>
                  <a:cubicBezTo>
                    <a:pt x="14792" y="128442"/>
                    <a:pt x="23420" y="136208"/>
                    <a:pt x="29830" y="145823"/>
                  </a:cubicBezTo>
                  <a:cubicBezTo>
                    <a:pt x="32049" y="148904"/>
                    <a:pt x="31925" y="149028"/>
                    <a:pt x="29707" y="152356"/>
                  </a:cubicBezTo>
                  <a:cubicBezTo>
                    <a:pt x="29583" y="152602"/>
                    <a:pt x="29337" y="152849"/>
                    <a:pt x="29214" y="153219"/>
                  </a:cubicBezTo>
                  <a:cubicBezTo>
                    <a:pt x="27734" y="155684"/>
                    <a:pt x="25762" y="158026"/>
                    <a:pt x="23543" y="159875"/>
                  </a:cubicBezTo>
                  <a:cubicBezTo>
                    <a:pt x="23174" y="160245"/>
                    <a:pt x="23050" y="160491"/>
                    <a:pt x="22804" y="160861"/>
                  </a:cubicBezTo>
                  <a:cubicBezTo>
                    <a:pt x="23420" y="160861"/>
                    <a:pt x="24037" y="160738"/>
                    <a:pt x="24653" y="160738"/>
                  </a:cubicBezTo>
                  <a:cubicBezTo>
                    <a:pt x="32418" y="158765"/>
                    <a:pt x="40554" y="158149"/>
                    <a:pt x="48443" y="159012"/>
                  </a:cubicBezTo>
                  <a:cubicBezTo>
                    <a:pt x="52634" y="159258"/>
                    <a:pt x="56702" y="159998"/>
                    <a:pt x="60893" y="160245"/>
                  </a:cubicBezTo>
                  <a:cubicBezTo>
                    <a:pt x="68535" y="160984"/>
                    <a:pt x="76177" y="162094"/>
                    <a:pt x="83696" y="163573"/>
                  </a:cubicBezTo>
                  <a:cubicBezTo>
                    <a:pt x="85299" y="163819"/>
                    <a:pt x="86901" y="164312"/>
                    <a:pt x="88380" y="164929"/>
                  </a:cubicBezTo>
                  <a:cubicBezTo>
                    <a:pt x="90969" y="166038"/>
                    <a:pt x="93434" y="167271"/>
                    <a:pt x="95900" y="168380"/>
                  </a:cubicBezTo>
                  <a:cubicBezTo>
                    <a:pt x="99474" y="169859"/>
                    <a:pt x="102063" y="173064"/>
                    <a:pt x="102926" y="176885"/>
                  </a:cubicBezTo>
                  <a:cubicBezTo>
                    <a:pt x="103542" y="179227"/>
                    <a:pt x="103912" y="181693"/>
                    <a:pt x="104405" y="184035"/>
                  </a:cubicBezTo>
                  <a:cubicBezTo>
                    <a:pt x="104651" y="184774"/>
                    <a:pt x="104775" y="185514"/>
                    <a:pt x="105144" y="186747"/>
                  </a:cubicBezTo>
                  <a:cubicBezTo>
                    <a:pt x="106007" y="185884"/>
                    <a:pt x="106624" y="185391"/>
                    <a:pt x="107240" y="184651"/>
                  </a:cubicBezTo>
                  <a:cubicBezTo>
                    <a:pt x="108472" y="183295"/>
                    <a:pt x="109705" y="181939"/>
                    <a:pt x="110815" y="180460"/>
                  </a:cubicBezTo>
                  <a:cubicBezTo>
                    <a:pt x="113526" y="177132"/>
                    <a:pt x="117101" y="174667"/>
                    <a:pt x="119320" y="170969"/>
                  </a:cubicBezTo>
                  <a:cubicBezTo>
                    <a:pt x="119443" y="170599"/>
                    <a:pt x="119813" y="170476"/>
                    <a:pt x="120059" y="170229"/>
                  </a:cubicBezTo>
                  <a:cubicBezTo>
                    <a:pt x="122525" y="167764"/>
                    <a:pt x="125113" y="165422"/>
                    <a:pt x="127455" y="162956"/>
                  </a:cubicBezTo>
                  <a:cubicBezTo>
                    <a:pt x="130414" y="159752"/>
                    <a:pt x="133742" y="157040"/>
                    <a:pt x="137316" y="154698"/>
                  </a:cubicBezTo>
                  <a:cubicBezTo>
                    <a:pt x="138672" y="153835"/>
                    <a:pt x="138795" y="153958"/>
                    <a:pt x="140398" y="155191"/>
                  </a:cubicBezTo>
                  <a:cubicBezTo>
                    <a:pt x="140644" y="155437"/>
                    <a:pt x="140891" y="155561"/>
                    <a:pt x="141137" y="155807"/>
                  </a:cubicBezTo>
                  <a:cubicBezTo>
                    <a:pt x="144342" y="157286"/>
                    <a:pt x="147054" y="159752"/>
                    <a:pt x="148780" y="162833"/>
                  </a:cubicBezTo>
                  <a:cubicBezTo>
                    <a:pt x="149150" y="163203"/>
                    <a:pt x="149519" y="163696"/>
                    <a:pt x="149889" y="164066"/>
                  </a:cubicBezTo>
                  <a:cubicBezTo>
                    <a:pt x="151245" y="165792"/>
                    <a:pt x="152601" y="167394"/>
                    <a:pt x="153834" y="169243"/>
                  </a:cubicBezTo>
                  <a:cubicBezTo>
                    <a:pt x="157532" y="174297"/>
                    <a:pt x="160983" y="179597"/>
                    <a:pt x="164681" y="184528"/>
                  </a:cubicBezTo>
                  <a:cubicBezTo>
                    <a:pt x="167639" y="188842"/>
                    <a:pt x="169981" y="193649"/>
                    <a:pt x="171584" y="198703"/>
                  </a:cubicBezTo>
                  <a:cubicBezTo>
                    <a:pt x="171830" y="200059"/>
                    <a:pt x="172323" y="201292"/>
                    <a:pt x="173186" y="202524"/>
                  </a:cubicBezTo>
                  <a:cubicBezTo>
                    <a:pt x="177254" y="202031"/>
                    <a:pt x="180829" y="199566"/>
                    <a:pt x="182554" y="19586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968167" y="1867817"/>
              <a:ext cx="47603" cy="55288"/>
            </a:xfrm>
            <a:custGeom>
              <a:avLst/>
              <a:gdLst/>
              <a:ahLst/>
              <a:cxnLst/>
              <a:rect l="l" t="t" r="r" b="b"/>
              <a:pathLst>
                <a:path w="3822" h="4439" extrusionOk="0">
                  <a:moveTo>
                    <a:pt x="617" y="370"/>
                  </a:moveTo>
                  <a:cubicBezTo>
                    <a:pt x="124" y="740"/>
                    <a:pt x="1" y="1356"/>
                    <a:pt x="370" y="1849"/>
                  </a:cubicBezTo>
                  <a:cubicBezTo>
                    <a:pt x="740" y="2589"/>
                    <a:pt x="1356" y="3452"/>
                    <a:pt x="2096" y="4068"/>
                  </a:cubicBezTo>
                  <a:cubicBezTo>
                    <a:pt x="2712" y="4438"/>
                    <a:pt x="3452" y="4192"/>
                    <a:pt x="3698" y="3452"/>
                  </a:cubicBezTo>
                  <a:cubicBezTo>
                    <a:pt x="3822" y="2343"/>
                    <a:pt x="2712" y="1356"/>
                    <a:pt x="1973" y="617"/>
                  </a:cubicBezTo>
                  <a:cubicBezTo>
                    <a:pt x="1603" y="124"/>
                    <a:pt x="987" y="1"/>
                    <a:pt x="617" y="3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018834" y="1806402"/>
              <a:ext cx="24574" cy="30726"/>
            </a:xfrm>
            <a:custGeom>
              <a:avLst/>
              <a:gdLst/>
              <a:ahLst/>
              <a:cxnLst/>
              <a:rect l="l" t="t" r="r" b="b"/>
              <a:pathLst>
                <a:path w="1973" h="2467" extrusionOk="0">
                  <a:moveTo>
                    <a:pt x="370" y="1234"/>
                  </a:moveTo>
                  <a:lnTo>
                    <a:pt x="493" y="1727"/>
                  </a:lnTo>
                  <a:cubicBezTo>
                    <a:pt x="863" y="2466"/>
                    <a:pt x="1972" y="2096"/>
                    <a:pt x="1726" y="1357"/>
                  </a:cubicBezTo>
                  <a:lnTo>
                    <a:pt x="1479" y="741"/>
                  </a:lnTo>
                  <a:cubicBezTo>
                    <a:pt x="1110" y="1"/>
                    <a:pt x="0" y="371"/>
                    <a:pt x="370" y="123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43031" y="2560216"/>
              <a:ext cx="59896" cy="30726"/>
            </a:xfrm>
            <a:custGeom>
              <a:avLst/>
              <a:gdLst/>
              <a:ahLst/>
              <a:cxnLst/>
              <a:rect l="l" t="t" r="r" b="b"/>
              <a:pathLst>
                <a:path w="4809" h="2467" extrusionOk="0">
                  <a:moveTo>
                    <a:pt x="2959" y="987"/>
                  </a:moveTo>
                  <a:cubicBezTo>
                    <a:pt x="2343" y="740"/>
                    <a:pt x="1726" y="617"/>
                    <a:pt x="1110" y="371"/>
                  </a:cubicBezTo>
                  <a:cubicBezTo>
                    <a:pt x="494" y="1"/>
                    <a:pt x="1" y="1110"/>
                    <a:pt x="740" y="1357"/>
                  </a:cubicBezTo>
                  <a:cubicBezTo>
                    <a:pt x="1357" y="1603"/>
                    <a:pt x="1850" y="1850"/>
                    <a:pt x="2466" y="1973"/>
                  </a:cubicBezTo>
                  <a:cubicBezTo>
                    <a:pt x="3082" y="2220"/>
                    <a:pt x="3699" y="2343"/>
                    <a:pt x="4192" y="2466"/>
                  </a:cubicBezTo>
                  <a:cubicBezTo>
                    <a:pt x="4685" y="2466"/>
                    <a:pt x="4808" y="1973"/>
                    <a:pt x="4562" y="1727"/>
                  </a:cubicBezTo>
                  <a:cubicBezTo>
                    <a:pt x="4068" y="1357"/>
                    <a:pt x="3575" y="1110"/>
                    <a:pt x="2959" y="98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78341" y="2549479"/>
              <a:ext cx="61428" cy="23029"/>
            </a:xfrm>
            <a:custGeom>
              <a:avLst/>
              <a:gdLst/>
              <a:ahLst/>
              <a:cxnLst/>
              <a:rect l="l" t="t" r="r" b="b"/>
              <a:pathLst>
                <a:path w="4932" h="1849" extrusionOk="0">
                  <a:moveTo>
                    <a:pt x="3945" y="493"/>
                  </a:moveTo>
                  <a:cubicBezTo>
                    <a:pt x="2836" y="493"/>
                    <a:pt x="1727" y="370"/>
                    <a:pt x="617" y="0"/>
                  </a:cubicBezTo>
                  <a:cubicBezTo>
                    <a:pt x="247" y="0"/>
                    <a:pt x="1" y="493"/>
                    <a:pt x="247" y="616"/>
                  </a:cubicBezTo>
                  <a:cubicBezTo>
                    <a:pt x="1357" y="1479"/>
                    <a:pt x="2836" y="1849"/>
                    <a:pt x="4192" y="1726"/>
                  </a:cubicBezTo>
                  <a:cubicBezTo>
                    <a:pt x="4931" y="1479"/>
                    <a:pt x="4685" y="493"/>
                    <a:pt x="3945" y="4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832084" y="2484987"/>
              <a:ext cx="29182" cy="23042"/>
            </a:xfrm>
            <a:custGeom>
              <a:avLst/>
              <a:gdLst/>
              <a:ahLst/>
              <a:cxnLst/>
              <a:rect l="l" t="t" r="r" b="b"/>
              <a:pathLst>
                <a:path w="2343" h="1850" extrusionOk="0">
                  <a:moveTo>
                    <a:pt x="986" y="124"/>
                  </a:moveTo>
                  <a:cubicBezTo>
                    <a:pt x="370" y="1"/>
                    <a:pt x="0" y="864"/>
                    <a:pt x="493" y="1234"/>
                  </a:cubicBezTo>
                  <a:cubicBezTo>
                    <a:pt x="986" y="1357"/>
                    <a:pt x="1726" y="1850"/>
                    <a:pt x="2219" y="1480"/>
                  </a:cubicBezTo>
                  <a:cubicBezTo>
                    <a:pt x="2342" y="1480"/>
                    <a:pt x="2342" y="1357"/>
                    <a:pt x="2342" y="1110"/>
                  </a:cubicBezTo>
                  <a:cubicBezTo>
                    <a:pt x="2219" y="494"/>
                    <a:pt x="1479" y="371"/>
                    <a:pt x="986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269628" y="1559232"/>
              <a:ext cx="42995" cy="36854"/>
            </a:xfrm>
            <a:custGeom>
              <a:avLst/>
              <a:gdLst/>
              <a:ahLst/>
              <a:cxnLst/>
              <a:rect l="l" t="t" r="r" b="b"/>
              <a:pathLst>
                <a:path w="3452" h="2959" extrusionOk="0">
                  <a:moveTo>
                    <a:pt x="740" y="124"/>
                  </a:moveTo>
                  <a:cubicBezTo>
                    <a:pt x="0" y="124"/>
                    <a:pt x="0" y="1233"/>
                    <a:pt x="740" y="1356"/>
                  </a:cubicBezTo>
                  <a:lnTo>
                    <a:pt x="740" y="1356"/>
                  </a:lnTo>
                  <a:lnTo>
                    <a:pt x="740" y="1356"/>
                  </a:lnTo>
                  <a:cubicBezTo>
                    <a:pt x="863" y="1479"/>
                    <a:pt x="863" y="1603"/>
                    <a:pt x="986" y="1603"/>
                  </a:cubicBezTo>
                  <a:cubicBezTo>
                    <a:pt x="1110" y="1973"/>
                    <a:pt x="1356" y="2219"/>
                    <a:pt x="1603" y="2466"/>
                  </a:cubicBezTo>
                  <a:cubicBezTo>
                    <a:pt x="1849" y="2589"/>
                    <a:pt x="2096" y="2835"/>
                    <a:pt x="2466" y="2835"/>
                  </a:cubicBezTo>
                  <a:cubicBezTo>
                    <a:pt x="2835" y="2959"/>
                    <a:pt x="3328" y="2589"/>
                    <a:pt x="3452" y="2219"/>
                  </a:cubicBezTo>
                  <a:cubicBezTo>
                    <a:pt x="3452" y="1479"/>
                    <a:pt x="2835" y="1110"/>
                    <a:pt x="2342" y="617"/>
                  </a:cubicBezTo>
                  <a:cubicBezTo>
                    <a:pt x="1973" y="247"/>
                    <a:pt x="1356" y="0"/>
                    <a:pt x="740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77301" y="1576121"/>
              <a:ext cx="12" cy="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289581" y="1507033"/>
              <a:ext cx="32258" cy="33790"/>
            </a:xfrm>
            <a:custGeom>
              <a:avLst/>
              <a:gdLst/>
              <a:ahLst/>
              <a:cxnLst/>
              <a:rect l="l" t="t" r="r" b="b"/>
              <a:pathLst>
                <a:path w="2590" h="2713" extrusionOk="0">
                  <a:moveTo>
                    <a:pt x="124" y="986"/>
                  </a:moveTo>
                  <a:cubicBezTo>
                    <a:pt x="371" y="1849"/>
                    <a:pt x="864" y="2712"/>
                    <a:pt x="1850" y="2589"/>
                  </a:cubicBezTo>
                  <a:cubicBezTo>
                    <a:pt x="2343" y="2466"/>
                    <a:pt x="2589" y="1973"/>
                    <a:pt x="2343" y="1479"/>
                  </a:cubicBezTo>
                  <a:cubicBezTo>
                    <a:pt x="1973" y="1110"/>
                    <a:pt x="1603" y="986"/>
                    <a:pt x="1233" y="493"/>
                  </a:cubicBezTo>
                  <a:cubicBezTo>
                    <a:pt x="987" y="0"/>
                    <a:pt x="1" y="247"/>
                    <a:pt x="124" y="98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1854668" y="3750429"/>
            <a:ext cx="655871" cy="682188"/>
            <a:chOff x="5960060" y="690272"/>
            <a:chExt cx="2453349" cy="2545478"/>
          </a:xfrm>
        </p:grpSpPr>
        <p:sp>
          <p:nvSpPr>
            <p:cNvPr id="91" name="Google Shape;91;p2"/>
            <p:cNvSpPr/>
            <p:nvPr/>
          </p:nvSpPr>
          <p:spPr>
            <a:xfrm>
              <a:off x="5984621" y="722518"/>
              <a:ext cx="2405758" cy="2490203"/>
            </a:xfrm>
            <a:custGeom>
              <a:avLst/>
              <a:gdLst/>
              <a:ahLst/>
              <a:cxnLst/>
              <a:rect l="l" t="t" r="r" b="b"/>
              <a:pathLst>
                <a:path w="193156" h="199936" extrusionOk="0">
                  <a:moveTo>
                    <a:pt x="180582" y="193279"/>
                  </a:moveTo>
                  <a:cubicBezTo>
                    <a:pt x="178857" y="196977"/>
                    <a:pt x="175282" y="199566"/>
                    <a:pt x="171091" y="199935"/>
                  </a:cubicBezTo>
                  <a:cubicBezTo>
                    <a:pt x="170351" y="198703"/>
                    <a:pt x="169858" y="197470"/>
                    <a:pt x="169612" y="196114"/>
                  </a:cubicBezTo>
                  <a:cubicBezTo>
                    <a:pt x="167886" y="191060"/>
                    <a:pt x="165544" y="186376"/>
                    <a:pt x="162586" y="181939"/>
                  </a:cubicBezTo>
                  <a:cubicBezTo>
                    <a:pt x="158888" y="177008"/>
                    <a:pt x="155436" y="171708"/>
                    <a:pt x="151862" y="166654"/>
                  </a:cubicBezTo>
                  <a:cubicBezTo>
                    <a:pt x="150629" y="164805"/>
                    <a:pt x="149150" y="163203"/>
                    <a:pt x="147794" y="161477"/>
                  </a:cubicBezTo>
                  <a:cubicBezTo>
                    <a:pt x="147424" y="161107"/>
                    <a:pt x="147054" y="160614"/>
                    <a:pt x="146685" y="160244"/>
                  </a:cubicBezTo>
                  <a:cubicBezTo>
                    <a:pt x="144959" y="157163"/>
                    <a:pt x="142247" y="154697"/>
                    <a:pt x="139042" y="153218"/>
                  </a:cubicBezTo>
                  <a:cubicBezTo>
                    <a:pt x="138796" y="152972"/>
                    <a:pt x="138549" y="152848"/>
                    <a:pt x="138303" y="152602"/>
                  </a:cubicBezTo>
                  <a:cubicBezTo>
                    <a:pt x="136823" y="151369"/>
                    <a:pt x="136700" y="151246"/>
                    <a:pt x="135221" y="152109"/>
                  </a:cubicBezTo>
                  <a:cubicBezTo>
                    <a:pt x="131646" y="154451"/>
                    <a:pt x="128442" y="157286"/>
                    <a:pt x="125483" y="160367"/>
                  </a:cubicBezTo>
                  <a:cubicBezTo>
                    <a:pt x="123018" y="162833"/>
                    <a:pt x="120429" y="165175"/>
                    <a:pt x="117964" y="167640"/>
                  </a:cubicBezTo>
                  <a:cubicBezTo>
                    <a:pt x="117718" y="167887"/>
                    <a:pt x="117348" y="168010"/>
                    <a:pt x="117224" y="168380"/>
                  </a:cubicBezTo>
                  <a:cubicBezTo>
                    <a:pt x="115129" y="172078"/>
                    <a:pt x="111431" y="174543"/>
                    <a:pt x="108843" y="177871"/>
                  </a:cubicBezTo>
                  <a:cubicBezTo>
                    <a:pt x="107610" y="179473"/>
                    <a:pt x="106377" y="180706"/>
                    <a:pt x="105145" y="182062"/>
                  </a:cubicBezTo>
                  <a:cubicBezTo>
                    <a:pt x="104652" y="182802"/>
                    <a:pt x="104035" y="183295"/>
                    <a:pt x="103049" y="184158"/>
                  </a:cubicBezTo>
                  <a:cubicBezTo>
                    <a:pt x="102803" y="183048"/>
                    <a:pt x="102556" y="182185"/>
                    <a:pt x="102433" y="181446"/>
                  </a:cubicBezTo>
                  <a:cubicBezTo>
                    <a:pt x="101940" y="179104"/>
                    <a:pt x="101570" y="176638"/>
                    <a:pt x="100830" y="174296"/>
                  </a:cubicBezTo>
                  <a:cubicBezTo>
                    <a:pt x="99967" y="170475"/>
                    <a:pt x="97379" y="167394"/>
                    <a:pt x="93928" y="165791"/>
                  </a:cubicBezTo>
                  <a:cubicBezTo>
                    <a:pt x="91339" y="164682"/>
                    <a:pt x="88874" y="163449"/>
                    <a:pt x="86408" y="162340"/>
                  </a:cubicBezTo>
                  <a:cubicBezTo>
                    <a:pt x="84806" y="161723"/>
                    <a:pt x="83327" y="161354"/>
                    <a:pt x="81601" y="160984"/>
                  </a:cubicBezTo>
                  <a:cubicBezTo>
                    <a:pt x="74082" y="159505"/>
                    <a:pt x="66563" y="158395"/>
                    <a:pt x="58921" y="157656"/>
                  </a:cubicBezTo>
                  <a:cubicBezTo>
                    <a:pt x="54730" y="157286"/>
                    <a:pt x="50539" y="156669"/>
                    <a:pt x="46471" y="156300"/>
                  </a:cubicBezTo>
                  <a:cubicBezTo>
                    <a:pt x="38459" y="155560"/>
                    <a:pt x="30446" y="156176"/>
                    <a:pt x="22681" y="158149"/>
                  </a:cubicBezTo>
                  <a:cubicBezTo>
                    <a:pt x="22065" y="158149"/>
                    <a:pt x="21448" y="158272"/>
                    <a:pt x="20832" y="158272"/>
                  </a:cubicBezTo>
                  <a:cubicBezTo>
                    <a:pt x="21078" y="157902"/>
                    <a:pt x="21202" y="157656"/>
                    <a:pt x="21571" y="157286"/>
                  </a:cubicBezTo>
                  <a:cubicBezTo>
                    <a:pt x="23790" y="155437"/>
                    <a:pt x="25762" y="153095"/>
                    <a:pt x="27365" y="150630"/>
                  </a:cubicBezTo>
                  <a:cubicBezTo>
                    <a:pt x="27488" y="150260"/>
                    <a:pt x="27611" y="150013"/>
                    <a:pt x="27858" y="149767"/>
                  </a:cubicBezTo>
                  <a:cubicBezTo>
                    <a:pt x="30077" y="146439"/>
                    <a:pt x="30200" y="146315"/>
                    <a:pt x="27858" y="143234"/>
                  </a:cubicBezTo>
                  <a:cubicBezTo>
                    <a:pt x="21448" y="133619"/>
                    <a:pt x="12820" y="125977"/>
                    <a:pt x="2589" y="120676"/>
                  </a:cubicBezTo>
                  <a:cubicBezTo>
                    <a:pt x="1849" y="120430"/>
                    <a:pt x="1233" y="120060"/>
                    <a:pt x="493" y="119690"/>
                  </a:cubicBezTo>
                  <a:cubicBezTo>
                    <a:pt x="247" y="119567"/>
                    <a:pt x="123" y="119444"/>
                    <a:pt x="0" y="119197"/>
                  </a:cubicBezTo>
                  <a:cubicBezTo>
                    <a:pt x="123" y="118457"/>
                    <a:pt x="863" y="118581"/>
                    <a:pt x="1233" y="118581"/>
                  </a:cubicBezTo>
                  <a:cubicBezTo>
                    <a:pt x="5054" y="118088"/>
                    <a:pt x="8752" y="116855"/>
                    <a:pt x="12080" y="115006"/>
                  </a:cubicBezTo>
                  <a:cubicBezTo>
                    <a:pt x="12327" y="114759"/>
                    <a:pt x="12573" y="114636"/>
                    <a:pt x="12943" y="114513"/>
                  </a:cubicBezTo>
                  <a:cubicBezTo>
                    <a:pt x="15778" y="114143"/>
                    <a:pt x="18120" y="112294"/>
                    <a:pt x="20585" y="111062"/>
                  </a:cubicBezTo>
                  <a:cubicBezTo>
                    <a:pt x="23667" y="109706"/>
                    <a:pt x="26255" y="107610"/>
                    <a:pt x="28228" y="105022"/>
                  </a:cubicBezTo>
                  <a:cubicBezTo>
                    <a:pt x="29214" y="103666"/>
                    <a:pt x="29584" y="102063"/>
                    <a:pt x="29460" y="100461"/>
                  </a:cubicBezTo>
                  <a:cubicBezTo>
                    <a:pt x="29337" y="98858"/>
                    <a:pt x="29214" y="97379"/>
                    <a:pt x="28967" y="95777"/>
                  </a:cubicBezTo>
                  <a:cubicBezTo>
                    <a:pt x="28844" y="95160"/>
                    <a:pt x="28598" y="94544"/>
                    <a:pt x="28351" y="93928"/>
                  </a:cubicBezTo>
                  <a:cubicBezTo>
                    <a:pt x="27858" y="92572"/>
                    <a:pt x="27242" y="91093"/>
                    <a:pt x="26872" y="89860"/>
                  </a:cubicBezTo>
                  <a:cubicBezTo>
                    <a:pt x="27488" y="88997"/>
                    <a:pt x="27981" y="89613"/>
                    <a:pt x="28351" y="89737"/>
                  </a:cubicBezTo>
                  <a:cubicBezTo>
                    <a:pt x="28967" y="89737"/>
                    <a:pt x="29707" y="89860"/>
                    <a:pt x="30323" y="89983"/>
                  </a:cubicBezTo>
                  <a:cubicBezTo>
                    <a:pt x="30816" y="90107"/>
                    <a:pt x="31309" y="90353"/>
                    <a:pt x="31802" y="90600"/>
                  </a:cubicBezTo>
                  <a:cubicBezTo>
                    <a:pt x="36240" y="92449"/>
                    <a:pt x="40924" y="93681"/>
                    <a:pt x="45485" y="95284"/>
                  </a:cubicBezTo>
                  <a:cubicBezTo>
                    <a:pt x="46224" y="95407"/>
                    <a:pt x="46964" y="95777"/>
                    <a:pt x="47580" y="96147"/>
                  </a:cubicBezTo>
                  <a:cubicBezTo>
                    <a:pt x="49183" y="97009"/>
                    <a:pt x="51032" y="97626"/>
                    <a:pt x="52881" y="97872"/>
                  </a:cubicBezTo>
                  <a:cubicBezTo>
                    <a:pt x="55592" y="98242"/>
                    <a:pt x="58304" y="98489"/>
                    <a:pt x="61016" y="98365"/>
                  </a:cubicBezTo>
                  <a:cubicBezTo>
                    <a:pt x="62742" y="98242"/>
                    <a:pt x="64467" y="97379"/>
                    <a:pt x="65577" y="96023"/>
                  </a:cubicBezTo>
                  <a:cubicBezTo>
                    <a:pt x="66686" y="94914"/>
                    <a:pt x="66686" y="93311"/>
                    <a:pt x="65823" y="92079"/>
                  </a:cubicBezTo>
                  <a:cubicBezTo>
                    <a:pt x="63851" y="88997"/>
                    <a:pt x="61509" y="86039"/>
                    <a:pt x="58797" y="83574"/>
                  </a:cubicBezTo>
                  <a:cubicBezTo>
                    <a:pt x="56332" y="81108"/>
                    <a:pt x="53867" y="78643"/>
                    <a:pt x="51525" y="76054"/>
                  </a:cubicBezTo>
                  <a:cubicBezTo>
                    <a:pt x="49676" y="74082"/>
                    <a:pt x="47703" y="72110"/>
                    <a:pt x="45485" y="70507"/>
                  </a:cubicBezTo>
                  <a:cubicBezTo>
                    <a:pt x="44006" y="69521"/>
                    <a:pt x="42773" y="68289"/>
                    <a:pt x="41787" y="66810"/>
                  </a:cubicBezTo>
                  <a:cubicBezTo>
                    <a:pt x="41664" y="66686"/>
                    <a:pt x="41540" y="66440"/>
                    <a:pt x="41294" y="66316"/>
                  </a:cubicBezTo>
                  <a:cubicBezTo>
                    <a:pt x="38952" y="64221"/>
                    <a:pt x="36610" y="62002"/>
                    <a:pt x="34514" y="59660"/>
                  </a:cubicBezTo>
                  <a:cubicBezTo>
                    <a:pt x="33158" y="58428"/>
                    <a:pt x="31802" y="57195"/>
                    <a:pt x="30570" y="55716"/>
                  </a:cubicBezTo>
                  <a:cubicBezTo>
                    <a:pt x="30077" y="55099"/>
                    <a:pt x="29460" y="54483"/>
                    <a:pt x="28721" y="53990"/>
                  </a:cubicBezTo>
                  <a:lnTo>
                    <a:pt x="21695" y="48073"/>
                  </a:lnTo>
                  <a:cubicBezTo>
                    <a:pt x="21448" y="47703"/>
                    <a:pt x="21325" y="47457"/>
                    <a:pt x="21202" y="47087"/>
                  </a:cubicBezTo>
                  <a:cubicBezTo>
                    <a:pt x="23174" y="46594"/>
                    <a:pt x="25393" y="46471"/>
                    <a:pt x="27488" y="46594"/>
                  </a:cubicBezTo>
                  <a:cubicBezTo>
                    <a:pt x="29584" y="46841"/>
                    <a:pt x="31679" y="46594"/>
                    <a:pt x="33651" y="45978"/>
                  </a:cubicBezTo>
                  <a:cubicBezTo>
                    <a:pt x="34268" y="45855"/>
                    <a:pt x="34884" y="45731"/>
                    <a:pt x="35500" y="45855"/>
                  </a:cubicBezTo>
                  <a:cubicBezTo>
                    <a:pt x="38459" y="45855"/>
                    <a:pt x="41294" y="44499"/>
                    <a:pt x="43266" y="42403"/>
                  </a:cubicBezTo>
                  <a:cubicBezTo>
                    <a:pt x="44006" y="41664"/>
                    <a:pt x="44499" y="40677"/>
                    <a:pt x="44499" y="39691"/>
                  </a:cubicBezTo>
                  <a:cubicBezTo>
                    <a:pt x="44622" y="38705"/>
                    <a:pt x="44868" y="37719"/>
                    <a:pt x="44868" y="36733"/>
                  </a:cubicBezTo>
                  <a:cubicBezTo>
                    <a:pt x="45238" y="31802"/>
                    <a:pt x="45115" y="26872"/>
                    <a:pt x="44499" y="22064"/>
                  </a:cubicBezTo>
                  <a:cubicBezTo>
                    <a:pt x="44129" y="19969"/>
                    <a:pt x="44252" y="17873"/>
                    <a:pt x="43759" y="15901"/>
                  </a:cubicBezTo>
                  <a:cubicBezTo>
                    <a:pt x="43019" y="12203"/>
                    <a:pt x="42033" y="8752"/>
                    <a:pt x="41170" y="5177"/>
                  </a:cubicBezTo>
                  <a:cubicBezTo>
                    <a:pt x="41047" y="4931"/>
                    <a:pt x="41047" y="4561"/>
                    <a:pt x="40924" y="3821"/>
                  </a:cubicBezTo>
                  <a:cubicBezTo>
                    <a:pt x="41294" y="4068"/>
                    <a:pt x="41664" y="4191"/>
                    <a:pt x="42033" y="4438"/>
                  </a:cubicBezTo>
                  <a:cubicBezTo>
                    <a:pt x="43759" y="5547"/>
                    <a:pt x="45361" y="6780"/>
                    <a:pt x="47087" y="8012"/>
                  </a:cubicBezTo>
                  <a:cubicBezTo>
                    <a:pt x="47827" y="8505"/>
                    <a:pt x="48566" y="8998"/>
                    <a:pt x="49306" y="9491"/>
                  </a:cubicBezTo>
                  <a:cubicBezTo>
                    <a:pt x="55839" y="13436"/>
                    <a:pt x="62865" y="16518"/>
                    <a:pt x="70261" y="18736"/>
                  </a:cubicBezTo>
                  <a:lnTo>
                    <a:pt x="71247" y="18983"/>
                  </a:lnTo>
                  <a:cubicBezTo>
                    <a:pt x="73096" y="19599"/>
                    <a:pt x="75068" y="20092"/>
                    <a:pt x="76917" y="18983"/>
                  </a:cubicBezTo>
                  <a:cubicBezTo>
                    <a:pt x="79382" y="17750"/>
                    <a:pt x="81231" y="15778"/>
                    <a:pt x="82217" y="13313"/>
                  </a:cubicBezTo>
                  <a:cubicBezTo>
                    <a:pt x="82464" y="12573"/>
                    <a:pt x="82710" y="11833"/>
                    <a:pt x="83204" y="11217"/>
                  </a:cubicBezTo>
                  <a:cubicBezTo>
                    <a:pt x="84313" y="9738"/>
                    <a:pt x="85299" y="7889"/>
                    <a:pt x="85669" y="6040"/>
                  </a:cubicBezTo>
                  <a:cubicBezTo>
                    <a:pt x="86408" y="3945"/>
                    <a:pt x="87271" y="1849"/>
                    <a:pt x="88381" y="0"/>
                  </a:cubicBezTo>
                  <a:cubicBezTo>
                    <a:pt x="89243" y="1233"/>
                    <a:pt x="89860" y="2465"/>
                    <a:pt x="90353" y="3945"/>
                  </a:cubicBezTo>
                  <a:cubicBezTo>
                    <a:pt x="90846" y="5300"/>
                    <a:pt x="91216" y="6656"/>
                    <a:pt x="91709" y="8012"/>
                  </a:cubicBezTo>
                  <a:cubicBezTo>
                    <a:pt x="92202" y="9861"/>
                    <a:pt x="92941" y="11710"/>
                    <a:pt x="94051" y="13313"/>
                  </a:cubicBezTo>
                  <a:cubicBezTo>
                    <a:pt x="94421" y="14052"/>
                    <a:pt x="94667" y="14669"/>
                    <a:pt x="94914" y="15408"/>
                  </a:cubicBezTo>
                  <a:cubicBezTo>
                    <a:pt x="95653" y="17011"/>
                    <a:pt x="96516" y="18490"/>
                    <a:pt x="97256" y="20215"/>
                  </a:cubicBezTo>
                  <a:cubicBezTo>
                    <a:pt x="98735" y="23667"/>
                    <a:pt x="100337" y="27118"/>
                    <a:pt x="101816" y="30693"/>
                  </a:cubicBezTo>
                  <a:cubicBezTo>
                    <a:pt x="102803" y="32912"/>
                    <a:pt x="103542" y="35254"/>
                    <a:pt x="104528" y="37349"/>
                  </a:cubicBezTo>
                  <a:cubicBezTo>
                    <a:pt x="106747" y="42280"/>
                    <a:pt x="108966" y="47087"/>
                    <a:pt x="111431" y="51894"/>
                  </a:cubicBezTo>
                  <a:cubicBezTo>
                    <a:pt x="112664" y="53990"/>
                    <a:pt x="114020" y="55962"/>
                    <a:pt x="115499" y="57811"/>
                  </a:cubicBezTo>
                  <a:cubicBezTo>
                    <a:pt x="116485" y="59044"/>
                    <a:pt x="118087" y="59290"/>
                    <a:pt x="119443" y="58551"/>
                  </a:cubicBezTo>
                  <a:cubicBezTo>
                    <a:pt x="121292" y="57688"/>
                    <a:pt x="122771" y="55962"/>
                    <a:pt x="123388" y="53867"/>
                  </a:cubicBezTo>
                  <a:cubicBezTo>
                    <a:pt x="124127" y="51401"/>
                    <a:pt x="124744" y="48813"/>
                    <a:pt x="125360" y="46348"/>
                  </a:cubicBezTo>
                  <a:cubicBezTo>
                    <a:pt x="125483" y="45608"/>
                    <a:pt x="125606" y="44745"/>
                    <a:pt x="125483" y="44006"/>
                  </a:cubicBezTo>
                  <a:cubicBezTo>
                    <a:pt x="125113" y="39691"/>
                    <a:pt x="125237" y="35377"/>
                    <a:pt x="125730" y="30939"/>
                  </a:cubicBezTo>
                  <a:cubicBezTo>
                    <a:pt x="125730" y="29830"/>
                    <a:pt x="125730" y="28597"/>
                    <a:pt x="125730" y="27365"/>
                  </a:cubicBezTo>
                  <a:cubicBezTo>
                    <a:pt x="125483" y="24900"/>
                    <a:pt x="125606" y="22434"/>
                    <a:pt x="126223" y="19969"/>
                  </a:cubicBezTo>
                  <a:cubicBezTo>
                    <a:pt x="127086" y="20462"/>
                    <a:pt x="127825" y="21078"/>
                    <a:pt x="128565" y="21695"/>
                  </a:cubicBezTo>
                  <a:cubicBezTo>
                    <a:pt x="130290" y="23174"/>
                    <a:pt x="132139" y="24530"/>
                    <a:pt x="134112" y="25516"/>
                  </a:cubicBezTo>
                  <a:cubicBezTo>
                    <a:pt x="137810" y="27735"/>
                    <a:pt x="141014" y="26872"/>
                    <a:pt x="144219" y="24900"/>
                  </a:cubicBezTo>
                  <a:cubicBezTo>
                    <a:pt x="146438" y="23913"/>
                    <a:pt x="148287" y="22311"/>
                    <a:pt x="149766" y="20339"/>
                  </a:cubicBezTo>
                  <a:cubicBezTo>
                    <a:pt x="153218" y="17873"/>
                    <a:pt x="155436" y="14299"/>
                    <a:pt x="158518" y="11464"/>
                  </a:cubicBezTo>
                  <a:cubicBezTo>
                    <a:pt x="159874" y="10108"/>
                    <a:pt x="160860" y="8629"/>
                    <a:pt x="161846" y="7026"/>
                  </a:cubicBezTo>
                  <a:cubicBezTo>
                    <a:pt x="162216" y="6287"/>
                    <a:pt x="162709" y="5547"/>
                    <a:pt x="163079" y="4807"/>
                  </a:cubicBezTo>
                  <a:cubicBezTo>
                    <a:pt x="163818" y="5054"/>
                    <a:pt x="163695" y="5547"/>
                    <a:pt x="163818" y="5917"/>
                  </a:cubicBezTo>
                  <a:cubicBezTo>
                    <a:pt x="164558" y="16518"/>
                    <a:pt x="168502" y="26132"/>
                    <a:pt x="173679" y="35254"/>
                  </a:cubicBezTo>
                  <a:cubicBezTo>
                    <a:pt x="174789" y="37226"/>
                    <a:pt x="176145" y="38952"/>
                    <a:pt x="177377" y="40677"/>
                  </a:cubicBezTo>
                  <a:cubicBezTo>
                    <a:pt x="178117" y="42033"/>
                    <a:pt x="179719" y="42526"/>
                    <a:pt x="181075" y="41910"/>
                  </a:cubicBezTo>
                  <a:cubicBezTo>
                    <a:pt x="183048" y="41294"/>
                    <a:pt x="185143" y="40924"/>
                    <a:pt x="187115" y="40308"/>
                  </a:cubicBezTo>
                  <a:cubicBezTo>
                    <a:pt x="189087" y="39691"/>
                    <a:pt x="190813" y="38828"/>
                    <a:pt x="193155" y="37842"/>
                  </a:cubicBezTo>
                  <a:cubicBezTo>
                    <a:pt x="192909" y="38459"/>
                    <a:pt x="192539" y="38952"/>
                    <a:pt x="192292" y="39568"/>
                  </a:cubicBezTo>
                  <a:cubicBezTo>
                    <a:pt x="187362" y="46717"/>
                    <a:pt x="183787" y="54730"/>
                    <a:pt x="181938" y="63235"/>
                  </a:cubicBezTo>
                  <a:cubicBezTo>
                    <a:pt x="179473" y="72849"/>
                    <a:pt x="176761" y="82587"/>
                    <a:pt x="175282" y="92449"/>
                  </a:cubicBezTo>
                  <a:cubicBezTo>
                    <a:pt x="174419" y="96393"/>
                    <a:pt x="174173" y="100461"/>
                    <a:pt x="174542" y="104529"/>
                  </a:cubicBezTo>
                  <a:cubicBezTo>
                    <a:pt x="174666" y="105761"/>
                    <a:pt x="174789" y="107117"/>
                    <a:pt x="174789" y="108473"/>
                  </a:cubicBezTo>
                  <a:cubicBezTo>
                    <a:pt x="174789" y="111185"/>
                    <a:pt x="175775" y="113897"/>
                    <a:pt x="177624" y="115992"/>
                  </a:cubicBezTo>
                  <a:cubicBezTo>
                    <a:pt x="178363" y="116855"/>
                    <a:pt x="179103" y="117595"/>
                    <a:pt x="179966" y="118211"/>
                  </a:cubicBezTo>
                  <a:cubicBezTo>
                    <a:pt x="182185" y="119813"/>
                    <a:pt x="184403" y="121046"/>
                    <a:pt x="186622" y="122402"/>
                  </a:cubicBezTo>
                  <a:cubicBezTo>
                    <a:pt x="187362" y="122895"/>
                    <a:pt x="188348" y="123018"/>
                    <a:pt x="188594" y="124128"/>
                  </a:cubicBezTo>
                  <a:cubicBezTo>
                    <a:pt x="187978" y="124867"/>
                    <a:pt x="186992" y="125360"/>
                    <a:pt x="186006" y="125607"/>
                  </a:cubicBezTo>
                  <a:cubicBezTo>
                    <a:pt x="181815" y="127086"/>
                    <a:pt x="177624" y="128812"/>
                    <a:pt x="173556" y="130661"/>
                  </a:cubicBezTo>
                  <a:cubicBezTo>
                    <a:pt x="173186" y="130907"/>
                    <a:pt x="172817" y="131154"/>
                    <a:pt x="172447" y="131277"/>
                  </a:cubicBezTo>
                  <a:cubicBezTo>
                    <a:pt x="169488" y="132017"/>
                    <a:pt x="166530" y="133126"/>
                    <a:pt x="163942" y="134728"/>
                  </a:cubicBezTo>
                  <a:cubicBezTo>
                    <a:pt x="161230" y="135961"/>
                    <a:pt x="158518" y="137563"/>
                    <a:pt x="155683" y="138673"/>
                  </a:cubicBezTo>
                  <a:cubicBezTo>
                    <a:pt x="152848" y="140029"/>
                    <a:pt x="150259" y="141631"/>
                    <a:pt x="147794" y="143480"/>
                  </a:cubicBezTo>
                  <a:cubicBezTo>
                    <a:pt x="146561" y="144343"/>
                    <a:pt x="146561" y="144713"/>
                    <a:pt x="147054" y="146192"/>
                  </a:cubicBezTo>
                  <a:cubicBezTo>
                    <a:pt x="147301" y="146932"/>
                    <a:pt x="147547" y="147794"/>
                    <a:pt x="147671" y="148657"/>
                  </a:cubicBezTo>
                  <a:cubicBezTo>
                    <a:pt x="148164" y="151123"/>
                    <a:pt x="149150" y="153465"/>
                    <a:pt x="150629" y="155560"/>
                  </a:cubicBezTo>
                  <a:cubicBezTo>
                    <a:pt x="150876" y="156053"/>
                    <a:pt x="151245" y="156423"/>
                    <a:pt x="151492" y="156916"/>
                  </a:cubicBezTo>
                  <a:cubicBezTo>
                    <a:pt x="154697" y="163079"/>
                    <a:pt x="159258" y="168380"/>
                    <a:pt x="163079" y="174173"/>
                  </a:cubicBezTo>
                  <a:cubicBezTo>
                    <a:pt x="164435" y="176269"/>
                    <a:pt x="165791" y="178364"/>
                    <a:pt x="167270" y="180460"/>
                  </a:cubicBezTo>
                  <a:cubicBezTo>
                    <a:pt x="167640" y="181199"/>
                    <a:pt x="168133" y="181939"/>
                    <a:pt x="168749" y="182555"/>
                  </a:cubicBezTo>
                  <a:cubicBezTo>
                    <a:pt x="171830" y="185513"/>
                    <a:pt x="174542" y="188842"/>
                    <a:pt x="178117" y="191184"/>
                  </a:cubicBezTo>
                  <a:cubicBezTo>
                    <a:pt x="178980" y="191800"/>
                    <a:pt x="179719" y="192416"/>
                    <a:pt x="180582" y="193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60060" y="690272"/>
              <a:ext cx="2453349" cy="2545478"/>
            </a:xfrm>
            <a:custGeom>
              <a:avLst/>
              <a:gdLst/>
              <a:ahLst/>
              <a:cxnLst/>
              <a:rect l="l" t="t" r="r" b="b"/>
              <a:pathLst>
                <a:path w="196977" h="204374" extrusionOk="0">
                  <a:moveTo>
                    <a:pt x="125606" y="19476"/>
                  </a:moveTo>
                  <a:cubicBezTo>
                    <a:pt x="127209" y="19846"/>
                    <a:pt x="128688" y="20586"/>
                    <a:pt x="129797" y="21818"/>
                  </a:cubicBezTo>
                  <a:cubicBezTo>
                    <a:pt x="130167" y="22188"/>
                    <a:pt x="130537" y="22558"/>
                    <a:pt x="130907" y="22928"/>
                  </a:cubicBezTo>
                  <a:cubicBezTo>
                    <a:pt x="133125" y="24777"/>
                    <a:pt x="135714" y="26009"/>
                    <a:pt x="138426" y="26872"/>
                  </a:cubicBezTo>
                  <a:cubicBezTo>
                    <a:pt x="140644" y="27858"/>
                    <a:pt x="143233" y="27612"/>
                    <a:pt x="145205" y="26133"/>
                  </a:cubicBezTo>
                  <a:cubicBezTo>
                    <a:pt x="148780" y="23667"/>
                    <a:pt x="151985" y="20709"/>
                    <a:pt x="154820" y="17381"/>
                  </a:cubicBezTo>
                  <a:cubicBezTo>
                    <a:pt x="155066" y="17011"/>
                    <a:pt x="155436" y="16764"/>
                    <a:pt x="155683" y="16395"/>
                  </a:cubicBezTo>
                  <a:cubicBezTo>
                    <a:pt x="158394" y="14176"/>
                    <a:pt x="160736" y="11464"/>
                    <a:pt x="162709" y="8506"/>
                  </a:cubicBezTo>
                  <a:cubicBezTo>
                    <a:pt x="163448" y="7273"/>
                    <a:pt x="164681" y="6287"/>
                    <a:pt x="166160" y="5794"/>
                  </a:cubicBezTo>
                  <a:cubicBezTo>
                    <a:pt x="167023" y="6657"/>
                    <a:pt x="166900" y="7889"/>
                    <a:pt x="167023" y="8876"/>
                  </a:cubicBezTo>
                  <a:cubicBezTo>
                    <a:pt x="167763" y="14546"/>
                    <a:pt x="169118" y="19969"/>
                    <a:pt x="171337" y="25023"/>
                  </a:cubicBezTo>
                  <a:cubicBezTo>
                    <a:pt x="173433" y="30077"/>
                    <a:pt x="175898" y="34761"/>
                    <a:pt x="178856" y="39322"/>
                  </a:cubicBezTo>
                  <a:cubicBezTo>
                    <a:pt x="179226" y="39938"/>
                    <a:pt x="179719" y="40555"/>
                    <a:pt x="180089" y="41294"/>
                  </a:cubicBezTo>
                  <a:cubicBezTo>
                    <a:pt x="180952" y="42527"/>
                    <a:pt x="182431" y="43143"/>
                    <a:pt x="183787" y="42773"/>
                  </a:cubicBezTo>
                  <a:cubicBezTo>
                    <a:pt x="187115" y="42280"/>
                    <a:pt x="190197" y="41294"/>
                    <a:pt x="193032" y="39692"/>
                  </a:cubicBezTo>
                  <a:cubicBezTo>
                    <a:pt x="194264" y="38952"/>
                    <a:pt x="195497" y="38459"/>
                    <a:pt x="196976" y="38336"/>
                  </a:cubicBezTo>
                  <a:cubicBezTo>
                    <a:pt x="196976" y="38952"/>
                    <a:pt x="196976" y="39568"/>
                    <a:pt x="196976" y="40185"/>
                  </a:cubicBezTo>
                  <a:cubicBezTo>
                    <a:pt x="196483" y="41294"/>
                    <a:pt x="195867" y="42404"/>
                    <a:pt x="195250" y="43390"/>
                  </a:cubicBezTo>
                  <a:cubicBezTo>
                    <a:pt x="190690" y="50416"/>
                    <a:pt x="187485" y="58181"/>
                    <a:pt x="185513" y="66317"/>
                  </a:cubicBezTo>
                  <a:cubicBezTo>
                    <a:pt x="183047" y="76178"/>
                    <a:pt x="180335" y="86039"/>
                    <a:pt x="178856" y="96147"/>
                  </a:cubicBezTo>
                  <a:cubicBezTo>
                    <a:pt x="178117" y="99352"/>
                    <a:pt x="177993" y="102680"/>
                    <a:pt x="178240" y="106008"/>
                  </a:cubicBezTo>
                  <a:cubicBezTo>
                    <a:pt x="178487" y="107857"/>
                    <a:pt x="178610" y="109706"/>
                    <a:pt x="178610" y="111555"/>
                  </a:cubicBezTo>
                  <a:cubicBezTo>
                    <a:pt x="178856" y="114760"/>
                    <a:pt x="180582" y="117718"/>
                    <a:pt x="183294" y="119444"/>
                  </a:cubicBezTo>
                  <a:cubicBezTo>
                    <a:pt x="185266" y="120923"/>
                    <a:pt x="187362" y="122033"/>
                    <a:pt x="189457" y="123265"/>
                  </a:cubicBezTo>
                  <a:cubicBezTo>
                    <a:pt x="190690" y="124128"/>
                    <a:pt x="192046" y="124991"/>
                    <a:pt x="193155" y="125854"/>
                  </a:cubicBezTo>
                  <a:cubicBezTo>
                    <a:pt x="193525" y="126224"/>
                    <a:pt x="193771" y="126840"/>
                    <a:pt x="194141" y="127456"/>
                  </a:cubicBezTo>
                  <a:cubicBezTo>
                    <a:pt x="193278" y="127703"/>
                    <a:pt x="192662" y="127949"/>
                    <a:pt x="192046" y="128196"/>
                  </a:cubicBezTo>
                  <a:cubicBezTo>
                    <a:pt x="189211" y="129305"/>
                    <a:pt x="186252" y="130661"/>
                    <a:pt x="183294" y="131770"/>
                  </a:cubicBezTo>
                  <a:cubicBezTo>
                    <a:pt x="180705" y="133003"/>
                    <a:pt x="177993" y="133866"/>
                    <a:pt x="175282" y="134606"/>
                  </a:cubicBezTo>
                  <a:cubicBezTo>
                    <a:pt x="173063" y="135099"/>
                    <a:pt x="170844" y="135961"/>
                    <a:pt x="168872" y="137071"/>
                  </a:cubicBezTo>
                  <a:cubicBezTo>
                    <a:pt x="164681" y="139166"/>
                    <a:pt x="160367" y="141139"/>
                    <a:pt x="156299" y="143481"/>
                  </a:cubicBezTo>
                  <a:cubicBezTo>
                    <a:pt x="154203" y="144713"/>
                    <a:pt x="152231" y="146069"/>
                    <a:pt x="150259" y="147548"/>
                  </a:cubicBezTo>
                  <a:cubicBezTo>
                    <a:pt x="150506" y="148288"/>
                    <a:pt x="150752" y="148904"/>
                    <a:pt x="150875" y="149521"/>
                  </a:cubicBezTo>
                  <a:cubicBezTo>
                    <a:pt x="151492" y="154205"/>
                    <a:pt x="153834" y="158149"/>
                    <a:pt x="156299" y="162094"/>
                  </a:cubicBezTo>
                  <a:cubicBezTo>
                    <a:pt x="158764" y="165915"/>
                    <a:pt x="160983" y="169489"/>
                    <a:pt x="163572" y="173064"/>
                  </a:cubicBezTo>
                  <a:cubicBezTo>
                    <a:pt x="166653" y="177255"/>
                    <a:pt x="169858" y="181446"/>
                    <a:pt x="173063" y="185637"/>
                  </a:cubicBezTo>
                  <a:cubicBezTo>
                    <a:pt x="173186" y="185760"/>
                    <a:pt x="173309" y="186007"/>
                    <a:pt x="173433" y="186130"/>
                  </a:cubicBezTo>
                  <a:cubicBezTo>
                    <a:pt x="176391" y="187486"/>
                    <a:pt x="177993" y="190568"/>
                    <a:pt x="180829" y="192170"/>
                  </a:cubicBezTo>
                  <a:cubicBezTo>
                    <a:pt x="182308" y="192910"/>
                    <a:pt x="183540" y="194142"/>
                    <a:pt x="184157" y="195745"/>
                  </a:cubicBezTo>
                  <a:cubicBezTo>
                    <a:pt x="183047" y="197964"/>
                    <a:pt x="182061" y="200059"/>
                    <a:pt x="179719" y="201292"/>
                  </a:cubicBezTo>
                  <a:cubicBezTo>
                    <a:pt x="177131" y="202524"/>
                    <a:pt x="174665" y="204373"/>
                    <a:pt x="171460" y="204004"/>
                  </a:cubicBezTo>
                  <a:cubicBezTo>
                    <a:pt x="170844" y="201908"/>
                    <a:pt x="170228" y="199813"/>
                    <a:pt x="169488" y="197717"/>
                  </a:cubicBezTo>
                  <a:cubicBezTo>
                    <a:pt x="169118" y="196731"/>
                    <a:pt x="168749" y="195622"/>
                    <a:pt x="168256" y="194635"/>
                  </a:cubicBezTo>
                  <a:cubicBezTo>
                    <a:pt x="168009" y="194019"/>
                    <a:pt x="167393" y="193526"/>
                    <a:pt x="167393" y="192910"/>
                  </a:cubicBezTo>
                  <a:cubicBezTo>
                    <a:pt x="167393" y="190691"/>
                    <a:pt x="166037" y="189212"/>
                    <a:pt x="164927" y="187609"/>
                  </a:cubicBezTo>
                  <a:cubicBezTo>
                    <a:pt x="163325" y="185514"/>
                    <a:pt x="161969" y="183295"/>
                    <a:pt x="160613" y="181076"/>
                  </a:cubicBezTo>
                  <a:cubicBezTo>
                    <a:pt x="158888" y="177871"/>
                    <a:pt x="156792" y="174667"/>
                    <a:pt x="154450" y="171831"/>
                  </a:cubicBezTo>
                  <a:cubicBezTo>
                    <a:pt x="151492" y="168010"/>
                    <a:pt x="148410" y="164312"/>
                    <a:pt x="145328" y="160614"/>
                  </a:cubicBezTo>
                  <a:cubicBezTo>
                    <a:pt x="144219" y="159505"/>
                    <a:pt x="143110" y="158642"/>
                    <a:pt x="141754" y="157779"/>
                  </a:cubicBezTo>
                  <a:cubicBezTo>
                    <a:pt x="140891" y="157163"/>
                    <a:pt x="139905" y="156547"/>
                    <a:pt x="138795" y="155930"/>
                  </a:cubicBezTo>
                  <a:cubicBezTo>
                    <a:pt x="136453" y="157040"/>
                    <a:pt x="134111" y="158642"/>
                    <a:pt x="132262" y="160491"/>
                  </a:cubicBezTo>
                  <a:cubicBezTo>
                    <a:pt x="129427" y="163080"/>
                    <a:pt x="126716" y="165792"/>
                    <a:pt x="123881" y="168380"/>
                  </a:cubicBezTo>
                  <a:cubicBezTo>
                    <a:pt x="121292" y="170599"/>
                    <a:pt x="119073" y="173187"/>
                    <a:pt x="117101" y="176146"/>
                  </a:cubicBezTo>
                  <a:cubicBezTo>
                    <a:pt x="115868" y="177871"/>
                    <a:pt x="114389" y="179597"/>
                    <a:pt x="112787" y="181076"/>
                  </a:cubicBezTo>
                  <a:cubicBezTo>
                    <a:pt x="110198" y="183665"/>
                    <a:pt x="107733" y="186500"/>
                    <a:pt x="105391" y="189335"/>
                  </a:cubicBezTo>
                  <a:cubicBezTo>
                    <a:pt x="105268" y="189582"/>
                    <a:pt x="105021" y="189582"/>
                    <a:pt x="104651" y="189705"/>
                  </a:cubicBezTo>
                  <a:cubicBezTo>
                    <a:pt x="104405" y="189458"/>
                    <a:pt x="104035" y="189212"/>
                    <a:pt x="103912" y="188842"/>
                  </a:cubicBezTo>
                  <a:cubicBezTo>
                    <a:pt x="103295" y="187363"/>
                    <a:pt x="102926" y="185760"/>
                    <a:pt x="102556" y="184158"/>
                  </a:cubicBezTo>
                  <a:cubicBezTo>
                    <a:pt x="102063" y="182062"/>
                    <a:pt x="101693" y="179844"/>
                    <a:pt x="101200" y="177748"/>
                  </a:cubicBezTo>
                  <a:cubicBezTo>
                    <a:pt x="100584" y="174050"/>
                    <a:pt x="97995" y="171092"/>
                    <a:pt x="94544" y="169736"/>
                  </a:cubicBezTo>
                  <a:cubicBezTo>
                    <a:pt x="92325" y="168873"/>
                    <a:pt x="90106" y="167640"/>
                    <a:pt x="87887" y="166778"/>
                  </a:cubicBezTo>
                  <a:cubicBezTo>
                    <a:pt x="86408" y="166161"/>
                    <a:pt x="84806" y="165668"/>
                    <a:pt x="83203" y="165422"/>
                  </a:cubicBezTo>
                  <a:cubicBezTo>
                    <a:pt x="75684" y="163819"/>
                    <a:pt x="68042" y="162710"/>
                    <a:pt x="60399" y="162094"/>
                  </a:cubicBezTo>
                  <a:cubicBezTo>
                    <a:pt x="56825" y="161847"/>
                    <a:pt x="53250" y="161231"/>
                    <a:pt x="49675" y="160861"/>
                  </a:cubicBezTo>
                  <a:cubicBezTo>
                    <a:pt x="41540" y="159998"/>
                    <a:pt x="33405" y="160491"/>
                    <a:pt x="25392" y="162217"/>
                  </a:cubicBezTo>
                  <a:cubicBezTo>
                    <a:pt x="24160" y="162463"/>
                    <a:pt x="22804" y="162710"/>
                    <a:pt x="21571" y="162710"/>
                  </a:cubicBezTo>
                  <a:cubicBezTo>
                    <a:pt x="21078" y="162710"/>
                    <a:pt x="20585" y="162340"/>
                    <a:pt x="20092" y="162094"/>
                  </a:cubicBezTo>
                  <a:cubicBezTo>
                    <a:pt x="20708" y="160861"/>
                    <a:pt x="21571" y="159752"/>
                    <a:pt x="22681" y="159012"/>
                  </a:cubicBezTo>
                  <a:cubicBezTo>
                    <a:pt x="25023" y="156916"/>
                    <a:pt x="26995" y="154574"/>
                    <a:pt x="28474" y="151863"/>
                  </a:cubicBezTo>
                  <a:cubicBezTo>
                    <a:pt x="29460" y="150383"/>
                    <a:pt x="29460" y="148411"/>
                    <a:pt x="28351" y="147055"/>
                  </a:cubicBezTo>
                  <a:cubicBezTo>
                    <a:pt x="25023" y="142371"/>
                    <a:pt x="21201" y="138057"/>
                    <a:pt x="17134" y="134236"/>
                  </a:cubicBezTo>
                  <a:cubicBezTo>
                    <a:pt x="12819" y="130045"/>
                    <a:pt x="8012" y="126593"/>
                    <a:pt x="2712" y="123882"/>
                  </a:cubicBezTo>
                  <a:cubicBezTo>
                    <a:pt x="1972" y="123512"/>
                    <a:pt x="1109" y="123019"/>
                    <a:pt x="370" y="122649"/>
                  </a:cubicBezTo>
                  <a:cubicBezTo>
                    <a:pt x="247" y="122402"/>
                    <a:pt x="123" y="122156"/>
                    <a:pt x="0" y="122033"/>
                  </a:cubicBezTo>
                  <a:cubicBezTo>
                    <a:pt x="863" y="120923"/>
                    <a:pt x="2095" y="120060"/>
                    <a:pt x="3451" y="119814"/>
                  </a:cubicBezTo>
                  <a:cubicBezTo>
                    <a:pt x="7026" y="118704"/>
                    <a:pt x="10477" y="117472"/>
                    <a:pt x="13929" y="115869"/>
                  </a:cubicBezTo>
                  <a:cubicBezTo>
                    <a:pt x="16517" y="114637"/>
                    <a:pt x="19106" y="113527"/>
                    <a:pt x="21571" y="112171"/>
                  </a:cubicBezTo>
                  <a:cubicBezTo>
                    <a:pt x="23667" y="111062"/>
                    <a:pt x="25762" y="109706"/>
                    <a:pt x="27734" y="108227"/>
                  </a:cubicBezTo>
                  <a:cubicBezTo>
                    <a:pt x="28104" y="107980"/>
                    <a:pt x="28351" y="107611"/>
                    <a:pt x="28474" y="107241"/>
                  </a:cubicBezTo>
                  <a:cubicBezTo>
                    <a:pt x="29090" y="105515"/>
                    <a:pt x="29460" y="103666"/>
                    <a:pt x="29460" y="101817"/>
                  </a:cubicBezTo>
                  <a:cubicBezTo>
                    <a:pt x="29337" y="98489"/>
                    <a:pt x="28597" y="95284"/>
                    <a:pt x="27365" y="92326"/>
                  </a:cubicBezTo>
                  <a:cubicBezTo>
                    <a:pt x="26625" y="91216"/>
                    <a:pt x="26502" y="89860"/>
                    <a:pt x="26995" y="88628"/>
                  </a:cubicBezTo>
                  <a:cubicBezTo>
                    <a:pt x="29460" y="89367"/>
                    <a:pt x="31925" y="89984"/>
                    <a:pt x="34391" y="90970"/>
                  </a:cubicBezTo>
                  <a:cubicBezTo>
                    <a:pt x="38951" y="92942"/>
                    <a:pt x="43759" y="94421"/>
                    <a:pt x="48566" y="95777"/>
                  </a:cubicBezTo>
                  <a:cubicBezTo>
                    <a:pt x="49429" y="96024"/>
                    <a:pt x="50169" y="96393"/>
                    <a:pt x="51031" y="96887"/>
                  </a:cubicBezTo>
                  <a:cubicBezTo>
                    <a:pt x="53004" y="97996"/>
                    <a:pt x="55222" y="98612"/>
                    <a:pt x="57564" y="98612"/>
                  </a:cubicBezTo>
                  <a:cubicBezTo>
                    <a:pt x="59413" y="98612"/>
                    <a:pt x="61262" y="98736"/>
                    <a:pt x="63111" y="98736"/>
                  </a:cubicBezTo>
                  <a:cubicBezTo>
                    <a:pt x="64714" y="98736"/>
                    <a:pt x="66070" y="97626"/>
                    <a:pt x="66193" y="96024"/>
                  </a:cubicBezTo>
                  <a:cubicBezTo>
                    <a:pt x="64960" y="93805"/>
                    <a:pt x="63481" y="91709"/>
                    <a:pt x="61632" y="89860"/>
                  </a:cubicBezTo>
                  <a:cubicBezTo>
                    <a:pt x="60153" y="88505"/>
                    <a:pt x="58674" y="86902"/>
                    <a:pt x="57318" y="85423"/>
                  </a:cubicBezTo>
                  <a:cubicBezTo>
                    <a:pt x="56208" y="84190"/>
                    <a:pt x="55099" y="83081"/>
                    <a:pt x="53990" y="81848"/>
                  </a:cubicBezTo>
                  <a:cubicBezTo>
                    <a:pt x="52264" y="80123"/>
                    <a:pt x="50538" y="78397"/>
                    <a:pt x="48936" y="76671"/>
                  </a:cubicBezTo>
                  <a:cubicBezTo>
                    <a:pt x="48320" y="76178"/>
                    <a:pt x="47703" y="75685"/>
                    <a:pt x="47087" y="75192"/>
                  </a:cubicBezTo>
                  <a:cubicBezTo>
                    <a:pt x="45238" y="73959"/>
                    <a:pt x="43512" y="72357"/>
                    <a:pt x="42156" y="70508"/>
                  </a:cubicBezTo>
                  <a:cubicBezTo>
                    <a:pt x="41787" y="70015"/>
                    <a:pt x="41417" y="69645"/>
                    <a:pt x="41047" y="69275"/>
                  </a:cubicBezTo>
                  <a:cubicBezTo>
                    <a:pt x="39445" y="68166"/>
                    <a:pt x="37965" y="66687"/>
                    <a:pt x="36856" y="65084"/>
                  </a:cubicBezTo>
                  <a:cubicBezTo>
                    <a:pt x="36240" y="64468"/>
                    <a:pt x="35623" y="63975"/>
                    <a:pt x="34884" y="63482"/>
                  </a:cubicBezTo>
                  <a:cubicBezTo>
                    <a:pt x="33651" y="62126"/>
                    <a:pt x="32542" y="60770"/>
                    <a:pt x="31309" y="59661"/>
                  </a:cubicBezTo>
                  <a:cubicBezTo>
                    <a:pt x="28967" y="57565"/>
                    <a:pt x="26625" y="55593"/>
                    <a:pt x="24160" y="53744"/>
                  </a:cubicBezTo>
                  <a:cubicBezTo>
                    <a:pt x="22927" y="52881"/>
                    <a:pt x="21818" y="51772"/>
                    <a:pt x="20955" y="50539"/>
                  </a:cubicBezTo>
                  <a:cubicBezTo>
                    <a:pt x="20832" y="50292"/>
                    <a:pt x="20708" y="49923"/>
                    <a:pt x="20585" y="49676"/>
                  </a:cubicBezTo>
                  <a:cubicBezTo>
                    <a:pt x="20955" y="48320"/>
                    <a:pt x="22188" y="48197"/>
                    <a:pt x="23174" y="47950"/>
                  </a:cubicBezTo>
                  <a:cubicBezTo>
                    <a:pt x="24899" y="47581"/>
                    <a:pt x="26625" y="47457"/>
                    <a:pt x="28474" y="47581"/>
                  </a:cubicBezTo>
                  <a:cubicBezTo>
                    <a:pt x="32295" y="47950"/>
                    <a:pt x="35993" y="46718"/>
                    <a:pt x="39691" y="45978"/>
                  </a:cubicBezTo>
                  <a:cubicBezTo>
                    <a:pt x="40924" y="45608"/>
                    <a:pt x="42156" y="45115"/>
                    <a:pt x="43266" y="44499"/>
                  </a:cubicBezTo>
                  <a:cubicBezTo>
                    <a:pt x="43882" y="42650"/>
                    <a:pt x="44498" y="40801"/>
                    <a:pt x="45115" y="38829"/>
                  </a:cubicBezTo>
                  <a:cubicBezTo>
                    <a:pt x="45238" y="38459"/>
                    <a:pt x="45238" y="37966"/>
                    <a:pt x="45238" y="37596"/>
                  </a:cubicBezTo>
                  <a:cubicBezTo>
                    <a:pt x="45115" y="31556"/>
                    <a:pt x="44622" y="25516"/>
                    <a:pt x="44005" y="19600"/>
                  </a:cubicBezTo>
                  <a:cubicBezTo>
                    <a:pt x="43389" y="15162"/>
                    <a:pt x="42403" y="10971"/>
                    <a:pt x="40924" y="6780"/>
                  </a:cubicBezTo>
                  <a:cubicBezTo>
                    <a:pt x="40307" y="5671"/>
                    <a:pt x="40061" y="4438"/>
                    <a:pt x="40184" y="3205"/>
                  </a:cubicBezTo>
                  <a:cubicBezTo>
                    <a:pt x="41787" y="3575"/>
                    <a:pt x="43266" y="4315"/>
                    <a:pt x="44745" y="5301"/>
                  </a:cubicBezTo>
                  <a:cubicBezTo>
                    <a:pt x="46840" y="6780"/>
                    <a:pt x="48936" y="8382"/>
                    <a:pt x="51155" y="9862"/>
                  </a:cubicBezTo>
                  <a:cubicBezTo>
                    <a:pt x="51771" y="10355"/>
                    <a:pt x="52387" y="10725"/>
                    <a:pt x="53127" y="11094"/>
                  </a:cubicBezTo>
                  <a:cubicBezTo>
                    <a:pt x="57688" y="13190"/>
                    <a:pt x="62248" y="15778"/>
                    <a:pt x="67056" y="17504"/>
                  </a:cubicBezTo>
                  <a:cubicBezTo>
                    <a:pt x="68165" y="17751"/>
                    <a:pt x="69151" y="18244"/>
                    <a:pt x="70137" y="18737"/>
                  </a:cubicBezTo>
                  <a:cubicBezTo>
                    <a:pt x="71493" y="19476"/>
                    <a:pt x="73096" y="19723"/>
                    <a:pt x="74575" y="19600"/>
                  </a:cubicBezTo>
                  <a:cubicBezTo>
                    <a:pt x="75807" y="19600"/>
                    <a:pt x="77040" y="19723"/>
                    <a:pt x="78149" y="20093"/>
                  </a:cubicBezTo>
                  <a:cubicBezTo>
                    <a:pt x="80245" y="18613"/>
                    <a:pt x="81847" y="16518"/>
                    <a:pt x="82834" y="14299"/>
                  </a:cubicBezTo>
                  <a:cubicBezTo>
                    <a:pt x="85299" y="11711"/>
                    <a:pt x="85915" y="8259"/>
                    <a:pt x="87271" y="5178"/>
                  </a:cubicBezTo>
                  <a:cubicBezTo>
                    <a:pt x="87764" y="3945"/>
                    <a:pt x="88380" y="2712"/>
                    <a:pt x="88997" y="1603"/>
                  </a:cubicBezTo>
                  <a:cubicBezTo>
                    <a:pt x="89243" y="1233"/>
                    <a:pt x="89736" y="740"/>
                    <a:pt x="90106" y="494"/>
                  </a:cubicBezTo>
                  <a:cubicBezTo>
                    <a:pt x="90599" y="0"/>
                    <a:pt x="91339" y="124"/>
                    <a:pt x="91709" y="617"/>
                  </a:cubicBezTo>
                  <a:cubicBezTo>
                    <a:pt x="92448" y="1849"/>
                    <a:pt x="93064" y="3082"/>
                    <a:pt x="93681" y="4438"/>
                  </a:cubicBezTo>
                  <a:cubicBezTo>
                    <a:pt x="94297" y="6164"/>
                    <a:pt x="94790" y="8013"/>
                    <a:pt x="95406" y="9738"/>
                  </a:cubicBezTo>
                  <a:cubicBezTo>
                    <a:pt x="95900" y="11587"/>
                    <a:pt x="96762" y="13436"/>
                    <a:pt x="97872" y="15162"/>
                  </a:cubicBezTo>
                  <a:cubicBezTo>
                    <a:pt x="98242" y="16025"/>
                    <a:pt x="98735" y="16888"/>
                    <a:pt x="99104" y="17874"/>
                  </a:cubicBezTo>
                  <a:cubicBezTo>
                    <a:pt x="99597" y="19107"/>
                    <a:pt x="100214" y="20339"/>
                    <a:pt x="100953" y="21695"/>
                  </a:cubicBezTo>
                  <a:cubicBezTo>
                    <a:pt x="100953" y="21818"/>
                    <a:pt x="101200" y="21942"/>
                    <a:pt x="101200" y="22188"/>
                  </a:cubicBezTo>
                  <a:cubicBezTo>
                    <a:pt x="102802" y="25270"/>
                    <a:pt x="104281" y="28475"/>
                    <a:pt x="105514" y="31803"/>
                  </a:cubicBezTo>
                  <a:cubicBezTo>
                    <a:pt x="106993" y="35624"/>
                    <a:pt x="108596" y="39445"/>
                    <a:pt x="110445" y="43143"/>
                  </a:cubicBezTo>
                  <a:cubicBezTo>
                    <a:pt x="112170" y="46595"/>
                    <a:pt x="113650" y="50169"/>
                    <a:pt x="115499" y="53497"/>
                  </a:cubicBezTo>
                  <a:cubicBezTo>
                    <a:pt x="116485" y="55346"/>
                    <a:pt x="117594" y="57072"/>
                    <a:pt x="118950" y="58674"/>
                  </a:cubicBezTo>
                  <a:cubicBezTo>
                    <a:pt x="119443" y="59168"/>
                    <a:pt x="120183" y="59291"/>
                    <a:pt x="120799" y="59044"/>
                  </a:cubicBezTo>
                  <a:cubicBezTo>
                    <a:pt x="121662" y="58674"/>
                    <a:pt x="122401" y="57935"/>
                    <a:pt x="122771" y="56949"/>
                  </a:cubicBezTo>
                  <a:cubicBezTo>
                    <a:pt x="124127" y="52881"/>
                    <a:pt x="126223" y="48813"/>
                    <a:pt x="125113" y="44253"/>
                  </a:cubicBezTo>
                  <a:cubicBezTo>
                    <a:pt x="124990" y="43759"/>
                    <a:pt x="124990" y="43143"/>
                    <a:pt x="125113" y="42650"/>
                  </a:cubicBezTo>
                  <a:cubicBezTo>
                    <a:pt x="125483" y="37473"/>
                    <a:pt x="125606" y="32173"/>
                    <a:pt x="125483" y="26872"/>
                  </a:cubicBezTo>
                  <a:cubicBezTo>
                    <a:pt x="125236" y="24530"/>
                    <a:pt x="125483" y="22188"/>
                    <a:pt x="125606" y="19476"/>
                  </a:cubicBezTo>
                  <a:close/>
                  <a:moveTo>
                    <a:pt x="182554" y="195868"/>
                  </a:moveTo>
                  <a:cubicBezTo>
                    <a:pt x="181691" y="195005"/>
                    <a:pt x="181075" y="194389"/>
                    <a:pt x="180212" y="193773"/>
                  </a:cubicBezTo>
                  <a:cubicBezTo>
                    <a:pt x="176638" y="191431"/>
                    <a:pt x="173926" y="188102"/>
                    <a:pt x="170844" y="185144"/>
                  </a:cubicBezTo>
                  <a:cubicBezTo>
                    <a:pt x="170228" y="184528"/>
                    <a:pt x="169735" y="183788"/>
                    <a:pt x="169242" y="183049"/>
                  </a:cubicBezTo>
                  <a:cubicBezTo>
                    <a:pt x="167886" y="180953"/>
                    <a:pt x="166530" y="178858"/>
                    <a:pt x="165051" y="176762"/>
                  </a:cubicBezTo>
                  <a:cubicBezTo>
                    <a:pt x="161230" y="170969"/>
                    <a:pt x="156792" y="165668"/>
                    <a:pt x="153587" y="159505"/>
                  </a:cubicBezTo>
                  <a:cubicBezTo>
                    <a:pt x="153217" y="159012"/>
                    <a:pt x="152971" y="158642"/>
                    <a:pt x="152601" y="158149"/>
                  </a:cubicBezTo>
                  <a:cubicBezTo>
                    <a:pt x="151122" y="156054"/>
                    <a:pt x="150136" y="153712"/>
                    <a:pt x="149643" y="151246"/>
                  </a:cubicBezTo>
                  <a:cubicBezTo>
                    <a:pt x="149519" y="150383"/>
                    <a:pt x="149273" y="149521"/>
                    <a:pt x="149026" y="148781"/>
                  </a:cubicBezTo>
                  <a:cubicBezTo>
                    <a:pt x="148533" y="147302"/>
                    <a:pt x="148533" y="146809"/>
                    <a:pt x="149889" y="145946"/>
                  </a:cubicBezTo>
                  <a:cubicBezTo>
                    <a:pt x="152231" y="144097"/>
                    <a:pt x="154943" y="142494"/>
                    <a:pt x="157655" y="141262"/>
                  </a:cubicBezTo>
                  <a:cubicBezTo>
                    <a:pt x="160490" y="140029"/>
                    <a:pt x="163202" y="138550"/>
                    <a:pt x="165914" y="137194"/>
                  </a:cubicBezTo>
                  <a:cubicBezTo>
                    <a:pt x="168625" y="135715"/>
                    <a:pt x="171460" y="134606"/>
                    <a:pt x="174419" y="133866"/>
                  </a:cubicBezTo>
                  <a:cubicBezTo>
                    <a:pt x="174789" y="133743"/>
                    <a:pt x="175158" y="133496"/>
                    <a:pt x="175528" y="133250"/>
                  </a:cubicBezTo>
                  <a:cubicBezTo>
                    <a:pt x="179596" y="131277"/>
                    <a:pt x="183787" y="129552"/>
                    <a:pt x="187978" y="128196"/>
                  </a:cubicBezTo>
                  <a:cubicBezTo>
                    <a:pt x="188964" y="127949"/>
                    <a:pt x="189827" y="127456"/>
                    <a:pt x="190566" y="126840"/>
                  </a:cubicBezTo>
                  <a:cubicBezTo>
                    <a:pt x="190197" y="125854"/>
                    <a:pt x="189211" y="125607"/>
                    <a:pt x="188471" y="125114"/>
                  </a:cubicBezTo>
                  <a:cubicBezTo>
                    <a:pt x="186252" y="123758"/>
                    <a:pt x="184033" y="122526"/>
                    <a:pt x="181815" y="121046"/>
                  </a:cubicBezTo>
                  <a:cubicBezTo>
                    <a:pt x="180952" y="120307"/>
                    <a:pt x="180212" y="119567"/>
                    <a:pt x="179473" y="118704"/>
                  </a:cubicBezTo>
                  <a:cubicBezTo>
                    <a:pt x="177747" y="116609"/>
                    <a:pt x="176638" y="113897"/>
                    <a:pt x="176638" y="111185"/>
                  </a:cubicBezTo>
                  <a:cubicBezTo>
                    <a:pt x="176638" y="109829"/>
                    <a:pt x="176514" y="108473"/>
                    <a:pt x="176391" y="107241"/>
                  </a:cubicBezTo>
                  <a:cubicBezTo>
                    <a:pt x="176021" y="103173"/>
                    <a:pt x="176268" y="99105"/>
                    <a:pt x="177131" y="95161"/>
                  </a:cubicBezTo>
                  <a:cubicBezTo>
                    <a:pt x="178610" y="85300"/>
                    <a:pt x="181322" y="75685"/>
                    <a:pt x="183787" y="65947"/>
                  </a:cubicBezTo>
                  <a:cubicBezTo>
                    <a:pt x="185759" y="57442"/>
                    <a:pt x="189211" y="49430"/>
                    <a:pt x="194141" y="42157"/>
                  </a:cubicBezTo>
                  <a:cubicBezTo>
                    <a:pt x="194511" y="41664"/>
                    <a:pt x="194757" y="41048"/>
                    <a:pt x="195004" y="40431"/>
                  </a:cubicBezTo>
                  <a:cubicBezTo>
                    <a:pt x="192785" y="41417"/>
                    <a:pt x="190936" y="42404"/>
                    <a:pt x="189087" y="43020"/>
                  </a:cubicBezTo>
                  <a:cubicBezTo>
                    <a:pt x="187115" y="43636"/>
                    <a:pt x="185020" y="44006"/>
                    <a:pt x="183047" y="44499"/>
                  </a:cubicBezTo>
                  <a:cubicBezTo>
                    <a:pt x="181691" y="45115"/>
                    <a:pt x="180089" y="44622"/>
                    <a:pt x="179226" y="43390"/>
                  </a:cubicBezTo>
                  <a:cubicBezTo>
                    <a:pt x="177993" y="41541"/>
                    <a:pt x="176638" y="39815"/>
                    <a:pt x="175528" y="37966"/>
                  </a:cubicBezTo>
                  <a:cubicBezTo>
                    <a:pt x="170474" y="28721"/>
                    <a:pt x="166407" y="19230"/>
                    <a:pt x="165667" y="8506"/>
                  </a:cubicBezTo>
                  <a:cubicBezTo>
                    <a:pt x="165667" y="8136"/>
                    <a:pt x="165667" y="7643"/>
                    <a:pt x="164927" y="7520"/>
                  </a:cubicBezTo>
                  <a:cubicBezTo>
                    <a:pt x="164558" y="8136"/>
                    <a:pt x="164188" y="8999"/>
                    <a:pt x="163695" y="9615"/>
                  </a:cubicBezTo>
                  <a:cubicBezTo>
                    <a:pt x="162832" y="11341"/>
                    <a:pt x="161723" y="12820"/>
                    <a:pt x="160490" y="14176"/>
                  </a:cubicBezTo>
                  <a:cubicBezTo>
                    <a:pt x="157408" y="17011"/>
                    <a:pt x="155190" y="20586"/>
                    <a:pt x="151738" y="22928"/>
                  </a:cubicBezTo>
                  <a:cubicBezTo>
                    <a:pt x="150259" y="24900"/>
                    <a:pt x="148287" y="26502"/>
                    <a:pt x="146191" y="27612"/>
                  </a:cubicBezTo>
                  <a:cubicBezTo>
                    <a:pt x="142986" y="29584"/>
                    <a:pt x="139658" y="30324"/>
                    <a:pt x="136084" y="28105"/>
                  </a:cubicBezTo>
                  <a:cubicBezTo>
                    <a:pt x="133988" y="27119"/>
                    <a:pt x="132139" y="25886"/>
                    <a:pt x="130414" y="24407"/>
                  </a:cubicBezTo>
                  <a:cubicBezTo>
                    <a:pt x="129674" y="23791"/>
                    <a:pt x="128934" y="23174"/>
                    <a:pt x="128195" y="22681"/>
                  </a:cubicBezTo>
                  <a:cubicBezTo>
                    <a:pt x="127578" y="25023"/>
                    <a:pt x="127332" y="27612"/>
                    <a:pt x="127578" y="30077"/>
                  </a:cubicBezTo>
                  <a:cubicBezTo>
                    <a:pt x="127702" y="31186"/>
                    <a:pt x="127702" y="32419"/>
                    <a:pt x="127578" y="33652"/>
                  </a:cubicBezTo>
                  <a:cubicBezTo>
                    <a:pt x="127085" y="37966"/>
                    <a:pt x="127085" y="42280"/>
                    <a:pt x="127455" y="46718"/>
                  </a:cubicBezTo>
                  <a:cubicBezTo>
                    <a:pt x="127455" y="47457"/>
                    <a:pt x="127455" y="48197"/>
                    <a:pt x="127332" y="48937"/>
                  </a:cubicBezTo>
                  <a:cubicBezTo>
                    <a:pt x="126716" y="51525"/>
                    <a:pt x="126099" y="54114"/>
                    <a:pt x="125236" y="56579"/>
                  </a:cubicBezTo>
                  <a:cubicBezTo>
                    <a:pt x="124743" y="58674"/>
                    <a:pt x="123264" y="60277"/>
                    <a:pt x="121292" y="61263"/>
                  </a:cubicBezTo>
                  <a:cubicBezTo>
                    <a:pt x="120059" y="61879"/>
                    <a:pt x="118334" y="61633"/>
                    <a:pt x="117471" y="60523"/>
                  </a:cubicBezTo>
                  <a:cubicBezTo>
                    <a:pt x="115868" y="58674"/>
                    <a:pt x="114512" y="56579"/>
                    <a:pt x="113403" y="54483"/>
                  </a:cubicBezTo>
                  <a:cubicBezTo>
                    <a:pt x="110938" y="49799"/>
                    <a:pt x="108719" y="44869"/>
                    <a:pt x="106377" y="40062"/>
                  </a:cubicBezTo>
                  <a:cubicBezTo>
                    <a:pt x="105391" y="37843"/>
                    <a:pt x="104651" y="35501"/>
                    <a:pt x="103788" y="33405"/>
                  </a:cubicBezTo>
                  <a:cubicBezTo>
                    <a:pt x="102186" y="29831"/>
                    <a:pt x="100707" y="26379"/>
                    <a:pt x="99104" y="22804"/>
                  </a:cubicBezTo>
                  <a:cubicBezTo>
                    <a:pt x="98365" y="21325"/>
                    <a:pt x="97625" y="19723"/>
                    <a:pt x="96886" y="18120"/>
                  </a:cubicBezTo>
                  <a:cubicBezTo>
                    <a:pt x="96639" y="17381"/>
                    <a:pt x="96269" y="16641"/>
                    <a:pt x="95900" y="16025"/>
                  </a:cubicBezTo>
                  <a:cubicBezTo>
                    <a:pt x="94913" y="14299"/>
                    <a:pt x="94051" y="12573"/>
                    <a:pt x="93558" y="10601"/>
                  </a:cubicBezTo>
                  <a:cubicBezTo>
                    <a:pt x="93188" y="9245"/>
                    <a:pt x="92695" y="7889"/>
                    <a:pt x="92202" y="6534"/>
                  </a:cubicBezTo>
                  <a:cubicBezTo>
                    <a:pt x="91832" y="5178"/>
                    <a:pt x="91215" y="3822"/>
                    <a:pt x="90353" y="2589"/>
                  </a:cubicBezTo>
                  <a:cubicBezTo>
                    <a:pt x="89243" y="4438"/>
                    <a:pt x="88380" y="6534"/>
                    <a:pt x="87641" y="8629"/>
                  </a:cubicBezTo>
                  <a:cubicBezTo>
                    <a:pt x="87271" y="10478"/>
                    <a:pt x="86285" y="12327"/>
                    <a:pt x="85176" y="13806"/>
                  </a:cubicBezTo>
                  <a:cubicBezTo>
                    <a:pt x="84682" y="14422"/>
                    <a:pt x="84436" y="15162"/>
                    <a:pt x="84189" y="15902"/>
                  </a:cubicBezTo>
                  <a:cubicBezTo>
                    <a:pt x="83203" y="18367"/>
                    <a:pt x="81354" y="20339"/>
                    <a:pt x="78889" y="21572"/>
                  </a:cubicBezTo>
                  <a:cubicBezTo>
                    <a:pt x="77040" y="22681"/>
                    <a:pt x="75068" y="22188"/>
                    <a:pt x="73219" y="21572"/>
                  </a:cubicBezTo>
                  <a:lnTo>
                    <a:pt x="72233" y="21325"/>
                  </a:lnTo>
                  <a:cubicBezTo>
                    <a:pt x="64837" y="19107"/>
                    <a:pt x="57811" y="16025"/>
                    <a:pt x="51278" y="12080"/>
                  </a:cubicBezTo>
                  <a:cubicBezTo>
                    <a:pt x="50538" y="11587"/>
                    <a:pt x="49799" y="11094"/>
                    <a:pt x="49059" y="10601"/>
                  </a:cubicBezTo>
                  <a:cubicBezTo>
                    <a:pt x="47333" y="9369"/>
                    <a:pt x="45731" y="8136"/>
                    <a:pt x="44005" y="7027"/>
                  </a:cubicBezTo>
                  <a:cubicBezTo>
                    <a:pt x="43636" y="6780"/>
                    <a:pt x="43266" y="6534"/>
                    <a:pt x="42896" y="6410"/>
                  </a:cubicBezTo>
                  <a:cubicBezTo>
                    <a:pt x="43019" y="7150"/>
                    <a:pt x="43019" y="7520"/>
                    <a:pt x="43142" y="7766"/>
                  </a:cubicBezTo>
                  <a:cubicBezTo>
                    <a:pt x="44005" y="11218"/>
                    <a:pt x="44991" y="14792"/>
                    <a:pt x="45731" y="18244"/>
                  </a:cubicBezTo>
                  <a:cubicBezTo>
                    <a:pt x="46224" y="20339"/>
                    <a:pt x="46101" y="22435"/>
                    <a:pt x="46471" y="24407"/>
                  </a:cubicBezTo>
                  <a:cubicBezTo>
                    <a:pt x="47087" y="29337"/>
                    <a:pt x="47210" y="34268"/>
                    <a:pt x="46840" y="39199"/>
                  </a:cubicBezTo>
                  <a:cubicBezTo>
                    <a:pt x="46840" y="40185"/>
                    <a:pt x="46594" y="41171"/>
                    <a:pt x="46471" y="42157"/>
                  </a:cubicBezTo>
                  <a:cubicBezTo>
                    <a:pt x="46471" y="43143"/>
                    <a:pt x="45978" y="44129"/>
                    <a:pt x="45238" y="44746"/>
                  </a:cubicBezTo>
                  <a:cubicBezTo>
                    <a:pt x="43266" y="46964"/>
                    <a:pt x="40431" y="48320"/>
                    <a:pt x="37472" y="48320"/>
                  </a:cubicBezTo>
                  <a:cubicBezTo>
                    <a:pt x="36856" y="48320"/>
                    <a:pt x="36116" y="48320"/>
                    <a:pt x="35500" y="48444"/>
                  </a:cubicBezTo>
                  <a:cubicBezTo>
                    <a:pt x="33528" y="49183"/>
                    <a:pt x="31432" y="49306"/>
                    <a:pt x="29337" y="49060"/>
                  </a:cubicBezTo>
                  <a:cubicBezTo>
                    <a:pt x="27241" y="48937"/>
                    <a:pt x="25146" y="49183"/>
                    <a:pt x="23050" y="49676"/>
                  </a:cubicBezTo>
                  <a:cubicBezTo>
                    <a:pt x="23297" y="49923"/>
                    <a:pt x="23420" y="50292"/>
                    <a:pt x="23667" y="50539"/>
                  </a:cubicBezTo>
                  <a:lnTo>
                    <a:pt x="30693" y="56456"/>
                  </a:lnTo>
                  <a:cubicBezTo>
                    <a:pt x="31432" y="56949"/>
                    <a:pt x="32049" y="57565"/>
                    <a:pt x="32665" y="58181"/>
                  </a:cubicBezTo>
                  <a:cubicBezTo>
                    <a:pt x="33774" y="59661"/>
                    <a:pt x="35130" y="61017"/>
                    <a:pt x="36609" y="62126"/>
                  </a:cubicBezTo>
                  <a:cubicBezTo>
                    <a:pt x="38705" y="64591"/>
                    <a:pt x="40924" y="66810"/>
                    <a:pt x="43389" y="68782"/>
                  </a:cubicBezTo>
                  <a:cubicBezTo>
                    <a:pt x="43512" y="69029"/>
                    <a:pt x="43636" y="69152"/>
                    <a:pt x="43759" y="69399"/>
                  </a:cubicBezTo>
                  <a:cubicBezTo>
                    <a:pt x="44745" y="70754"/>
                    <a:pt x="46101" y="71987"/>
                    <a:pt x="47457" y="72973"/>
                  </a:cubicBezTo>
                  <a:cubicBezTo>
                    <a:pt x="49675" y="74699"/>
                    <a:pt x="51648" y="76548"/>
                    <a:pt x="53497" y="78520"/>
                  </a:cubicBezTo>
                  <a:cubicBezTo>
                    <a:pt x="55839" y="81109"/>
                    <a:pt x="58304" y="83574"/>
                    <a:pt x="60769" y="86039"/>
                  </a:cubicBezTo>
                  <a:cubicBezTo>
                    <a:pt x="63481" y="88628"/>
                    <a:pt x="65946" y="91463"/>
                    <a:pt x="67919" y="94668"/>
                  </a:cubicBezTo>
                  <a:cubicBezTo>
                    <a:pt x="68781" y="95777"/>
                    <a:pt x="68658" y="97503"/>
                    <a:pt x="67672" y="98489"/>
                  </a:cubicBezTo>
                  <a:cubicBezTo>
                    <a:pt x="66439" y="99845"/>
                    <a:pt x="64837" y="100708"/>
                    <a:pt x="62988" y="100831"/>
                  </a:cubicBezTo>
                  <a:cubicBezTo>
                    <a:pt x="60276" y="100954"/>
                    <a:pt x="57564" y="100831"/>
                    <a:pt x="54853" y="100461"/>
                  </a:cubicBezTo>
                  <a:cubicBezTo>
                    <a:pt x="53004" y="100215"/>
                    <a:pt x="51155" y="99598"/>
                    <a:pt x="49552" y="98612"/>
                  </a:cubicBezTo>
                  <a:cubicBezTo>
                    <a:pt x="48936" y="98242"/>
                    <a:pt x="48196" y="97996"/>
                    <a:pt x="47457" y="97749"/>
                  </a:cubicBezTo>
                  <a:cubicBezTo>
                    <a:pt x="42896" y="96270"/>
                    <a:pt x="38212" y="95038"/>
                    <a:pt x="33898" y="93065"/>
                  </a:cubicBezTo>
                  <a:cubicBezTo>
                    <a:pt x="33405" y="92819"/>
                    <a:pt x="32788" y="92696"/>
                    <a:pt x="32295" y="92449"/>
                  </a:cubicBezTo>
                  <a:cubicBezTo>
                    <a:pt x="31679" y="92326"/>
                    <a:pt x="31063" y="92202"/>
                    <a:pt x="30323" y="92202"/>
                  </a:cubicBezTo>
                  <a:cubicBezTo>
                    <a:pt x="29953" y="92202"/>
                    <a:pt x="29460" y="91463"/>
                    <a:pt x="28844" y="92326"/>
                  </a:cubicBezTo>
                  <a:cubicBezTo>
                    <a:pt x="29337" y="93682"/>
                    <a:pt x="29830" y="95038"/>
                    <a:pt x="30323" y="96393"/>
                  </a:cubicBezTo>
                  <a:cubicBezTo>
                    <a:pt x="30693" y="97010"/>
                    <a:pt x="30816" y="97626"/>
                    <a:pt x="30939" y="98242"/>
                  </a:cubicBezTo>
                  <a:cubicBezTo>
                    <a:pt x="31186" y="99845"/>
                    <a:pt x="31309" y="101324"/>
                    <a:pt x="31432" y="102927"/>
                  </a:cubicBezTo>
                  <a:cubicBezTo>
                    <a:pt x="31679" y="104529"/>
                    <a:pt x="31186" y="106131"/>
                    <a:pt x="30200" y="107487"/>
                  </a:cubicBezTo>
                  <a:cubicBezTo>
                    <a:pt x="28227" y="110199"/>
                    <a:pt x="25639" y="112295"/>
                    <a:pt x="22681" y="113651"/>
                  </a:cubicBezTo>
                  <a:cubicBezTo>
                    <a:pt x="20092" y="114760"/>
                    <a:pt x="17750" y="116609"/>
                    <a:pt x="14915" y="116979"/>
                  </a:cubicBezTo>
                  <a:cubicBezTo>
                    <a:pt x="14668" y="117102"/>
                    <a:pt x="14299" y="117225"/>
                    <a:pt x="14052" y="117472"/>
                  </a:cubicBezTo>
                  <a:cubicBezTo>
                    <a:pt x="10724" y="119321"/>
                    <a:pt x="7149" y="120553"/>
                    <a:pt x="3328" y="121046"/>
                  </a:cubicBezTo>
                  <a:cubicBezTo>
                    <a:pt x="2835" y="121046"/>
                    <a:pt x="2095" y="121046"/>
                    <a:pt x="1972" y="121786"/>
                  </a:cubicBezTo>
                  <a:cubicBezTo>
                    <a:pt x="2095" y="121909"/>
                    <a:pt x="2342" y="122033"/>
                    <a:pt x="2465" y="122156"/>
                  </a:cubicBezTo>
                  <a:cubicBezTo>
                    <a:pt x="3205" y="122526"/>
                    <a:pt x="3821" y="122895"/>
                    <a:pt x="4561" y="123265"/>
                  </a:cubicBezTo>
                  <a:cubicBezTo>
                    <a:pt x="14792" y="128442"/>
                    <a:pt x="23420" y="136208"/>
                    <a:pt x="29830" y="145823"/>
                  </a:cubicBezTo>
                  <a:cubicBezTo>
                    <a:pt x="32049" y="148904"/>
                    <a:pt x="31925" y="149028"/>
                    <a:pt x="29707" y="152356"/>
                  </a:cubicBezTo>
                  <a:cubicBezTo>
                    <a:pt x="29583" y="152602"/>
                    <a:pt x="29337" y="152849"/>
                    <a:pt x="29214" y="153219"/>
                  </a:cubicBezTo>
                  <a:cubicBezTo>
                    <a:pt x="27734" y="155684"/>
                    <a:pt x="25762" y="158026"/>
                    <a:pt x="23543" y="159875"/>
                  </a:cubicBezTo>
                  <a:cubicBezTo>
                    <a:pt x="23174" y="160245"/>
                    <a:pt x="23050" y="160491"/>
                    <a:pt x="22804" y="160861"/>
                  </a:cubicBezTo>
                  <a:cubicBezTo>
                    <a:pt x="23420" y="160861"/>
                    <a:pt x="24037" y="160738"/>
                    <a:pt x="24653" y="160738"/>
                  </a:cubicBezTo>
                  <a:cubicBezTo>
                    <a:pt x="32418" y="158765"/>
                    <a:pt x="40554" y="158149"/>
                    <a:pt x="48443" y="159012"/>
                  </a:cubicBezTo>
                  <a:cubicBezTo>
                    <a:pt x="52634" y="159258"/>
                    <a:pt x="56702" y="159998"/>
                    <a:pt x="60893" y="160245"/>
                  </a:cubicBezTo>
                  <a:cubicBezTo>
                    <a:pt x="68535" y="160984"/>
                    <a:pt x="76177" y="162094"/>
                    <a:pt x="83696" y="163573"/>
                  </a:cubicBezTo>
                  <a:cubicBezTo>
                    <a:pt x="85299" y="163819"/>
                    <a:pt x="86901" y="164312"/>
                    <a:pt x="88380" y="164929"/>
                  </a:cubicBezTo>
                  <a:cubicBezTo>
                    <a:pt x="90969" y="166038"/>
                    <a:pt x="93434" y="167271"/>
                    <a:pt x="95900" y="168380"/>
                  </a:cubicBezTo>
                  <a:cubicBezTo>
                    <a:pt x="99474" y="169859"/>
                    <a:pt x="102063" y="173064"/>
                    <a:pt x="102926" y="176885"/>
                  </a:cubicBezTo>
                  <a:cubicBezTo>
                    <a:pt x="103542" y="179227"/>
                    <a:pt x="103912" y="181693"/>
                    <a:pt x="104405" y="184035"/>
                  </a:cubicBezTo>
                  <a:cubicBezTo>
                    <a:pt x="104651" y="184774"/>
                    <a:pt x="104775" y="185514"/>
                    <a:pt x="105144" y="186747"/>
                  </a:cubicBezTo>
                  <a:cubicBezTo>
                    <a:pt x="106007" y="185884"/>
                    <a:pt x="106624" y="185391"/>
                    <a:pt x="107240" y="184651"/>
                  </a:cubicBezTo>
                  <a:cubicBezTo>
                    <a:pt x="108472" y="183295"/>
                    <a:pt x="109705" y="181939"/>
                    <a:pt x="110815" y="180460"/>
                  </a:cubicBezTo>
                  <a:cubicBezTo>
                    <a:pt x="113526" y="177132"/>
                    <a:pt x="117101" y="174667"/>
                    <a:pt x="119320" y="170969"/>
                  </a:cubicBezTo>
                  <a:cubicBezTo>
                    <a:pt x="119443" y="170599"/>
                    <a:pt x="119813" y="170476"/>
                    <a:pt x="120059" y="170229"/>
                  </a:cubicBezTo>
                  <a:cubicBezTo>
                    <a:pt x="122525" y="167764"/>
                    <a:pt x="125113" y="165422"/>
                    <a:pt x="127455" y="162956"/>
                  </a:cubicBezTo>
                  <a:cubicBezTo>
                    <a:pt x="130414" y="159752"/>
                    <a:pt x="133742" y="157040"/>
                    <a:pt x="137316" y="154698"/>
                  </a:cubicBezTo>
                  <a:cubicBezTo>
                    <a:pt x="138672" y="153835"/>
                    <a:pt x="138795" y="153958"/>
                    <a:pt x="140398" y="155191"/>
                  </a:cubicBezTo>
                  <a:cubicBezTo>
                    <a:pt x="140644" y="155437"/>
                    <a:pt x="140891" y="155561"/>
                    <a:pt x="141137" y="155807"/>
                  </a:cubicBezTo>
                  <a:cubicBezTo>
                    <a:pt x="144342" y="157286"/>
                    <a:pt x="147054" y="159752"/>
                    <a:pt x="148780" y="162833"/>
                  </a:cubicBezTo>
                  <a:cubicBezTo>
                    <a:pt x="149150" y="163203"/>
                    <a:pt x="149519" y="163696"/>
                    <a:pt x="149889" y="164066"/>
                  </a:cubicBezTo>
                  <a:cubicBezTo>
                    <a:pt x="151245" y="165792"/>
                    <a:pt x="152601" y="167394"/>
                    <a:pt x="153834" y="169243"/>
                  </a:cubicBezTo>
                  <a:cubicBezTo>
                    <a:pt x="157532" y="174297"/>
                    <a:pt x="160983" y="179597"/>
                    <a:pt x="164681" y="184528"/>
                  </a:cubicBezTo>
                  <a:cubicBezTo>
                    <a:pt x="167639" y="188842"/>
                    <a:pt x="169981" y="193649"/>
                    <a:pt x="171584" y="198703"/>
                  </a:cubicBezTo>
                  <a:cubicBezTo>
                    <a:pt x="171830" y="200059"/>
                    <a:pt x="172323" y="201292"/>
                    <a:pt x="173186" y="202524"/>
                  </a:cubicBezTo>
                  <a:cubicBezTo>
                    <a:pt x="177254" y="202031"/>
                    <a:pt x="180829" y="199566"/>
                    <a:pt x="182554" y="19586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968167" y="1867817"/>
              <a:ext cx="47603" cy="55288"/>
            </a:xfrm>
            <a:custGeom>
              <a:avLst/>
              <a:gdLst/>
              <a:ahLst/>
              <a:cxnLst/>
              <a:rect l="l" t="t" r="r" b="b"/>
              <a:pathLst>
                <a:path w="3822" h="4439" extrusionOk="0">
                  <a:moveTo>
                    <a:pt x="617" y="370"/>
                  </a:moveTo>
                  <a:cubicBezTo>
                    <a:pt x="124" y="740"/>
                    <a:pt x="1" y="1356"/>
                    <a:pt x="370" y="1849"/>
                  </a:cubicBezTo>
                  <a:cubicBezTo>
                    <a:pt x="740" y="2589"/>
                    <a:pt x="1356" y="3452"/>
                    <a:pt x="2096" y="4068"/>
                  </a:cubicBezTo>
                  <a:cubicBezTo>
                    <a:pt x="2712" y="4438"/>
                    <a:pt x="3452" y="4192"/>
                    <a:pt x="3698" y="3452"/>
                  </a:cubicBezTo>
                  <a:cubicBezTo>
                    <a:pt x="3822" y="2343"/>
                    <a:pt x="2712" y="1356"/>
                    <a:pt x="1973" y="617"/>
                  </a:cubicBezTo>
                  <a:cubicBezTo>
                    <a:pt x="1603" y="124"/>
                    <a:pt x="987" y="1"/>
                    <a:pt x="617" y="3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018834" y="1806402"/>
              <a:ext cx="24574" cy="30726"/>
            </a:xfrm>
            <a:custGeom>
              <a:avLst/>
              <a:gdLst/>
              <a:ahLst/>
              <a:cxnLst/>
              <a:rect l="l" t="t" r="r" b="b"/>
              <a:pathLst>
                <a:path w="1973" h="2467" extrusionOk="0">
                  <a:moveTo>
                    <a:pt x="370" y="1234"/>
                  </a:moveTo>
                  <a:lnTo>
                    <a:pt x="493" y="1727"/>
                  </a:lnTo>
                  <a:cubicBezTo>
                    <a:pt x="863" y="2466"/>
                    <a:pt x="1972" y="2096"/>
                    <a:pt x="1726" y="1357"/>
                  </a:cubicBezTo>
                  <a:lnTo>
                    <a:pt x="1479" y="741"/>
                  </a:lnTo>
                  <a:cubicBezTo>
                    <a:pt x="1110" y="1"/>
                    <a:pt x="0" y="371"/>
                    <a:pt x="370" y="123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743031" y="2560216"/>
              <a:ext cx="59896" cy="30726"/>
            </a:xfrm>
            <a:custGeom>
              <a:avLst/>
              <a:gdLst/>
              <a:ahLst/>
              <a:cxnLst/>
              <a:rect l="l" t="t" r="r" b="b"/>
              <a:pathLst>
                <a:path w="4809" h="2467" extrusionOk="0">
                  <a:moveTo>
                    <a:pt x="2959" y="987"/>
                  </a:moveTo>
                  <a:cubicBezTo>
                    <a:pt x="2343" y="740"/>
                    <a:pt x="1726" y="617"/>
                    <a:pt x="1110" y="371"/>
                  </a:cubicBezTo>
                  <a:cubicBezTo>
                    <a:pt x="494" y="1"/>
                    <a:pt x="1" y="1110"/>
                    <a:pt x="740" y="1357"/>
                  </a:cubicBezTo>
                  <a:cubicBezTo>
                    <a:pt x="1357" y="1603"/>
                    <a:pt x="1850" y="1850"/>
                    <a:pt x="2466" y="1973"/>
                  </a:cubicBezTo>
                  <a:cubicBezTo>
                    <a:pt x="3082" y="2220"/>
                    <a:pt x="3699" y="2343"/>
                    <a:pt x="4192" y="2466"/>
                  </a:cubicBezTo>
                  <a:cubicBezTo>
                    <a:pt x="4685" y="2466"/>
                    <a:pt x="4808" y="1973"/>
                    <a:pt x="4562" y="1727"/>
                  </a:cubicBezTo>
                  <a:cubicBezTo>
                    <a:pt x="4068" y="1357"/>
                    <a:pt x="3575" y="1110"/>
                    <a:pt x="2959" y="98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778341" y="2549479"/>
              <a:ext cx="61428" cy="23029"/>
            </a:xfrm>
            <a:custGeom>
              <a:avLst/>
              <a:gdLst/>
              <a:ahLst/>
              <a:cxnLst/>
              <a:rect l="l" t="t" r="r" b="b"/>
              <a:pathLst>
                <a:path w="4932" h="1849" extrusionOk="0">
                  <a:moveTo>
                    <a:pt x="3945" y="493"/>
                  </a:moveTo>
                  <a:cubicBezTo>
                    <a:pt x="2836" y="493"/>
                    <a:pt x="1727" y="370"/>
                    <a:pt x="617" y="0"/>
                  </a:cubicBezTo>
                  <a:cubicBezTo>
                    <a:pt x="247" y="0"/>
                    <a:pt x="1" y="493"/>
                    <a:pt x="247" y="616"/>
                  </a:cubicBezTo>
                  <a:cubicBezTo>
                    <a:pt x="1357" y="1479"/>
                    <a:pt x="2836" y="1849"/>
                    <a:pt x="4192" y="1726"/>
                  </a:cubicBezTo>
                  <a:cubicBezTo>
                    <a:pt x="4931" y="1479"/>
                    <a:pt x="4685" y="493"/>
                    <a:pt x="3945" y="4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32084" y="2484987"/>
              <a:ext cx="29182" cy="23042"/>
            </a:xfrm>
            <a:custGeom>
              <a:avLst/>
              <a:gdLst/>
              <a:ahLst/>
              <a:cxnLst/>
              <a:rect l="l" t="t" r="r" b="b"/>
              <a:pathLst>
                <a:path w="2343" h="1850" extrusionOk="0">
                  <a:moveTo>
                    <a:pt x="986" y="124"/>
                  </a:moveTo>
                  <a:cubicBezTo>
                    <a:pt x="370" y="1"/>
                    <a:pt x="0" y="864"/>
                    <a:pt x="493" y="1234"/>
                  </a:cubicBezTo>
                  <a:cubicBezTo>
                    <a:pt x="986" y="1357"/>
                    <a:pt x="1726" y="1850"/>
                    <a:pt x="2219" y="1480"/>
                  </a:cubicBezTo>
                  <a:cubicBezTo>
                    <a:pt x="2342" y="1480"/>
                    <a:pt x="2342" y="1357"/>
                    <a:pt x="2342" y="1110"/>
                  </a:cubicBezTo>
                  <a:cubicBezTo>
                    <a:pt x="2219" y="494"/>
                    <a:pt x="1479" y="371"/>
                    <a:pt x="986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269628" y="1559232"/>
              <a:ext cx="42995" cy="36854"/>
            </a:xfrm>
            <a:custGeom>
              <a:avLst/>
              <a:gdLst/>
              <a:ahLst/>
              <a:cxnLst/>
              <a:rect l="l" t="t" r="r" b="b"/>
              <a:pathLst>
                <a:path w="3452" h="2959" extrusionOk="0">
                  <a:moveTo>
                    <a:pt x="740" y="124"/>
                  </a:moveTo>
                  <a:cubicBezTo>
                    <a:pt x="0" y="124"/>
                    <a:pt x="0" y="1233"/>
                    <a:pt x="740" y="1356"/>
                  </a:cubicBezTo>
                  <a:lnTo>
                    <a:pt x="740" y="1356"/>
                  </a:lnTo>
                  <a:lnTo>
                    <a:pt x="740" y="1356"/>
                  </a:lnTo>
                  <a:cubicBezTo>
                    <a:pt x="863" y="1479"/>
                    <a:pt x="863" y="1603"/>
                    <a:pt x="986" y="1603"/>
                  </a:cubicBezTo>
                  <a:cubicBezTo>
                    <a:pt x="1110" y="1973"/>
                    <a:pt x="1356" y="2219"/>
                    <a:pt x="1603" y="2466"/>
                  </a:cubicBezTo>
                  <a:cubicBezTo>
                    <a:pt x="1849" y="2589"/>
                    <a:pt x="2096" y="2835"/>
                    <a:pt x="2466" y="2835"/>
                  </a:cubicBezTo>
                  <a:cubicBezTo>
                    <a:pt x="2835" y="2959"/>
                    <a:pt x="3328" y="2589"/>
                    <a:pt x="3452" y="2219"/>
                  </a:cubicBezTo>
                  <a:cubicBezTo>
                    <a:pt x="3452" y="1479"/>
                    <a:pt x="2835" y="1110"/>
                    <a:pt x="2342" y="617"/>
                  </a:cubicBezTo>
                  <a:cubicBezTo>
                    <a:pt x="1973" y="247"/>
                    <a:pt x="1356" y="0"/>
                    <a:pt x="740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277301" y="1576121"/>
              <a:ext cx="12" cy="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89581" y="1507033"/>
              <a:ext cx="32258" cy="33790"/>
            </a:xfrm>
            <a:custGeom>
              <a:avLst/>
              <a:gdLst/>
              <a:ahLst/>
              <a:cxnLst/>
              <a:rect l="l" t="t" r="r" b="b"/>
              <a:pathLst>
                <a:path w="2590" h="2713" extrusionOk="0">
                  <a:moveTo>
                    <a:pt x="124" y="986"/>
                  </a:moveTo>
                  <a:cubicBezTo>
                    <a:pt x="371" y="1849"/>
                    <a:pt x="864" y="2712"/>
                    <a:pt x="1850" y="2589"/>
                  </a:cubicBezTo>
                  <a:cubicBezTo>
                    <a:pt x="2343" y="2466"/>
                    <a:pt x="2589" y="1973"/>
                    <a:pt x="2343" y="1479"/>
                  </a:cubicBezTo>
                  <a:cubicBezTo>
                    <a:pt x="1973" y="1110"/>
                    <a:pt x="1603" y="986"/>
                    <a:pt x="1233" y="493"/>
                  </a:cubicBezTo>
                  <a:cubicBezTo>
                    <a:pt x="987" y="0"/>
                    <a:pt x="1" y="247"/>
                    <a:pt x="124" y="98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7563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1783" y="-751436"/>
            <a:ext cx="869467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53" y="387784"/>
            <a:ext cx="164109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66491" y="-2309889"/>
            <a:ext cx="6378597" cy="11235905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092923" y="448601"/>
            <a:ext cx="55239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695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3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599035" y="3875600"/>
            <a:ext cx="8963769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06372" y="2488767"/>
            <a:ext cx="8349293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03747" y="-1027623"/>
            <a:ext cx="1347535" cy="4545267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5662" y="47797"/>
            <a:ext cx="124236" cy="174169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79464" y="1975176"/>
            <a:ext cx="126808" cy="9855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2533" y="2665703"/>
            <a:ext cx="210179" cy="15015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0636" y="587487"/>
            <a:ext cx="138739" cy="10468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79292" y="308516"/>
            <a:ext cx="114020" cy="22825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62194" y="5838867"/>
            <a:ext cx="163071" cy="128093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01022" y="5006351"/>
            <a:ext cx="113913" cy="107613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12861" y="5168585"/>
            <a:ext cx="185809" cy="135801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44207" y="5608427"/>
            <a:ext cx="134077" cy="17088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61234" y="5696645"/>
            <a:ext cx="133193" cy="13073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38418" y="2689483"/>
            <a:ext cx="435577" cy="937631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2971" y="3382711"/>
            <a:ext cx="207608" cy="9257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505" y="4872802"/>
            <a:ext cx="164109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968" y="802834"/>
            <a:ext cx="3061940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375" y="5166267"/>
            <a:ext cx="4435599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40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60327" y="-1853435"/>
            <a:ext cx="5667397" cy="11086865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42551" y="1629452"/>
            <a:ext cx="5078206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12861" y="3032396"/>
            <a:ext cx="4737052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57625" y="5410200"/>
            <a:ext cx="426183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397633" y="5763600"/>
            <a:ext cx="4767776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077593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5894515" y="1893734"/>
            <a:ext cx="186420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9945337" y="12714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7414341" y="450900"/>
            <a:ext cx="247441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8354061" y="1277251"/>
            <a:ext cx="143102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1852783" y="3302608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92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60327" y="-1853435"/>
            <a:ext cx="5667397" cy="11086865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381639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633793" y="30324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78036" y="304983"/>
            <a:ext cx="214514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8689" y="5974836"/>
            <a:ext cx="2611158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55642" y="607593"/>
            <a:ext cx="3977238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68968" y="5218073"/>
            <a:ext cx="6103903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6506" y="-208499"/>
            <a:ext cx="1196699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88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08" y="593367"/>
            <a:ext cx="1025975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108" y="1536633"/>
            <a:ext cx="1025975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60" r:id="rId3"/>
    <p:sldLayoutId id="214748369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2848152" y="-2424301"/>
            <a:ext cx="6465535" cy="117066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021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96553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42821-D079-DBC2-F0C2-BE13DA2E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152400"/>
            <a:ext cx="116585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B863BA43-641F-F238-F119-852907CB5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FA609C1-B45A-0C95-2A4A-C04BAFCE5190}"/>
              </a:ext>
            </a:extLst>
          </p:cNvPr>
          <p:cNvGrpSpPr/>
          <p:nvPr/>
        </p:nvGrpSpPr>
        <p:grpSpPr>
          <a:xfrm>
            <a:off x="366271" y="457199"/>
            <a:ext cx="761648" cy="731520"/>
            <a:chOff x="330322" y="169810"/>
            <a:chExt cx="761648" cy="731520"/>
          </a:xfrm>
        </p:grpSpPr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5D183141-0A86-0A56-1ABC-774F63BA9056}"/>
                </a:ext>
              </a:extLst>
            </p:cNvPr>
            <p:cNvSpPr/>
            <p:nvPr/>
          </p:nvSpPr>
          <p:spPr>
            <a:xfrm>
              <a:off x="330322" y="169810"/>
              <a:ext cx="726460" cy="7315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>
              <a:extLst>
                <a:ext uri="{FF2B5EF4-FFF2-40B4-BE49-F238E27FC236}">
                  <a16:creationId xmlns:a16="http://schemas.microsoft.com/office/drawing/2014/main" id="{50AE5DC5-E785-D089-1ABC-B4ABE53F9D39}"/>
                </a:ext>
              </a:extLst>
            </p:cNvPr>
            <p:cNvSpPr txBox="1">
              <a:spLocks/>
            </p:cNvSpPr>
            <p:nvPr/>
          </p:nvSpPr>
          <p:spPr>
            <a:xfrm>
              <a:off x="360451" y="298524"/>
              <a:ext cx="731519" cy="474092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DF43B8-1F22-7064-BEC5-4F501818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60" y="457199"/>
            <a:ext cx="11433828" cy="763600"/>
          </a:xfrm>
        </p:spPr>
        <p:txBody>
          <a:bodyPr/>
          <a:lstStyle/>
          <a:p>
            <a:pPr algn="just"/>
            <a:r>
              <a:rPr lang="en-US" sz="400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loài vật trong đoạn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585A5-4FC5-40DD-E52D-29A49F97D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3" t="10683"/>
          <a:stretch/>
        </p:blipFill>
        <p:spPr>
          <a:xfrm>
            <a:off x="6309519" y="1420476"/>
            <a:ext cx="5546857" cy="40170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97CA77-40D0-FF66-B197-75108DDC98F1}"/>
              </a:ext>
            </a:extLst>
          </p:cNvPr>
          <p:cNvSpPr txBox="1">
            <a:spLocks/>
          </p:cNvSpPr>
          <p:nvPr/>
        </p:nvSpPr>
        <p:spPr>
          <a:xfrm>
            <a:off x="1280319" y="32766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(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A8B5B5-00C1-DA34-AC45-4D3C24E2F50B}"/>
              </a:ext>
            </a:extLst>
          </p:cNvPr>
          <p:cNvCxnSpPr>
            <a:cxnSpLocks/>
          </p:cNvCxnSpPr>
          <p:nvPr/>
        </p:nvCxnSpPr>
        <p:spPr>
          <a:xfrm>
            <a:off x="4027056" y="2819400"/>
            <a:ext cx="4610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510235-439F-C55E-28B0-749E81FB8BD4}"/>
              </a:ext>
            </a:extLst>
          </p:cNvPr>
          <p:cNvCxnSpPr>
            <a:cxnSpLocks/>
          </p:cNvCxnSpPr>
          <p:nvPr/>
        </p:nvCxnSpPr>
        <p:spPr>
          <a:xfrm>
            <a:off x="3552410" y="3886200"/>
            <a:ext cx="74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65D215-069A-4CF1-B129-3825D6093B09}"/>
              </a:ext>
            </a:extLst>
          </p:cNvPr>
          <p:cNvCxnSpPr>
            <a:cxnSpLocks/>
          </p:cNvCxnSpPr>
          <p:nvPr/>
        </p:nvCxnSpPr>
        <p:spPr>
          <a:xfrm>
            <a:off x="2651919" y="5018316"/>
            <a:ext cx="18361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8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iến vườn đen – Wikipedia tiếng Việt">
            <a:extLst>
              <a:ext uri="{FF2B5EF4-FFF2-40B4-BE49-F238E27FC236}">
                <a16:creationId xmlns:a16="http://schemas.microsoft.com/office/drawing/2014/main" id="{7504CB72-1CD2-6C46-EC21-407897C41C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772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500FFCA-C624-9D13-BE40-4FC0AA1B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52400"/>
            <a:ext cx="5029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Gián - Loại động vật sống dai nhất thế giới - Cổng thông tin ...">
            <a:extLst>
              <a:ext uri="{FF2B5EF4-FFF2-40B4-BE49-F238E27FC236}">
                <a16:creationId xmlns:a16="http://schemas.microsoft.com/office/drawing/2014/main" id="{F4836AC4-E113-87E5-7A61-D613DB7BEB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012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Gián - Loại động vật sống dai nhất thế giới - Cổng thông tin ...">
            <a:extLst>
              <a:ext uri="{FF2B5EF4-FFF2-40B4-BE49-F238E27FC236}">
                <a16:creationId xmlns:a16="http://schemas.microsoft.com/office/drawing/2014/main" id="{2F5DDB64-D098-C8C4-F11C-F7A817E12C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32525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Gián - Loại động vật sống dai nhất thế giới - Cổng thông tin ...">
            <a:extLst>
              <a:ext uri="{FF2B5EF4-FFF2-40B4-BE49-F238E27FC236}">
                <a16:creationId xmlns:a16="http://schemas.microsoft.com/office/drawing/2014/main" id="{468FF576-798E-8CD8-8703-EA455DD42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84925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EF5F5-B8A5-6744-F904-FF884961D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5" y="3614057"/>
            <a:ext cx="5183188" cy="2569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D4DC9-CD5B-6A9F-2F73-DE595A026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919" y="152400"/>
            <a:ext cx="5486400" cy="2743200"/>
          </a:xfrm>
          <a:prstGeom prst="rect">
            <a:avLst/>
          </a:prstGeom>
        </p:spPr>
      </p:pic>
      <p:pic>
        <p:nvPicPr>
          <p:cNvPr id="11" name="Picture 10" descr="A picture containing bird, sitting, outdoor, perched&#10;&#10;Description automatically generated">
            <a:extLst>
              <a:ext uri="{FF2B5EF4-FFF2-40B4-BE49-F238E27FC236}">
                <a16:creationId xmlns:a16="http://schemas.microsoft.com/office/drawing/2014/main" id="{11E61285-C73E-E83B-8BE0-5348225C6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3614057"/>
            <a:ext cx="5562600" cy="2492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44BC4A-4D4D-17B7-EB30-2989565DFEFB}"/>
              </a:ext>
            </a:extLst>
          </p:cNvPr>
          <p:cNvSpPr txBox="1"/>
          <p:nvPr/>
        </p:nvSpPr>
        <p:spPr>
          <a:xfrm>
            <a:off x="1504810" y="2813800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Con </a:t>
            </a:r>
            <a:r>
              <a:rPr lang="en-US" sz="4000" dirty="0" err="1"/>
              <a:t>Kiến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44F65D-0A63-B9BB-2A0A-92F4A908471B}"/>
              </a:ext>
            </a:extLst>
          </p:cNvPr>
          <p:cNvSpPr txBox="1"/>
          <p:nvPr/>
        </p:nvSpPr>
        <p:spPr>
          <a:xfrm>
            <a:off x="7400025" y="284101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 </a:t>
            </a:r>
            <a:r>
              <a:rPr lang="en-US" sz="4000" dirty="0" err="1"/>
              <a:t>muỗi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B9BC3-1902-C7C5-4ADD-68D43D6C216A}"/>
              </a:ext>
            </a:extLst>
          </p:cNvPr>
          <p:cNvSpPr txBox="1"/>
          <p:nvPr/>
        </p:nvSpPr>
        <p:spPr>
          <a:xfrm>
            <a:off x="7681119" y="6172044"/>
            <a:ext cx="304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 </a:t>
            </a:r>
            <a:r>
              <a:rPr lang="en-US" sz="3600" dirty="0" err="1"/>
              <a:t>chim</a:t>
            </a:r>
            <a:r>
              <a:rPr lang="en-US" sz="3600" dirty="0"/>
              <a:t> </a:t>
            </a:r>
            <a:r>
              <a:rPr lang="en-US" sz="3600" dirty="0" err="1"/>
              <a:t>sâu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FE8C8-24D5-633D-DCA5-AEA5BDD25B1A}"/>
              </a:ext>
            </a:extLst>
          </p:cNvPr>
          <p:cNvSpPr txBox="1"/>
          <p:nvPr/>
        </p:nvSpPr>
        <p:spPr>
          <a:xfrm>
            <a:off x="1733410" y="6183086"/>
            <a:ext cx="343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 </a:t>
            </a:r>
            <a:r>
              <a:rPr lang="en-US" sz="3600" dirty="0" err="1"/>
              <a:t>dán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08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9031" y="277304"/>
            <a:ext cx="750569" cy="731520"/>
            <a:chOff x="3041857" y="1727885"/>
            <a:chExt cx="1228170" cy="1188721"/>
          </a:xfrm>
        </p:grpSpPr>
        <p:sp>
          <p:nvSpPr>
            <p:cNvPr id="14" name="Google Shape;418;p36"/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226" y="557637"/>
            <a:ext cx="10246588" cy="763600"/>
          </a:xfrm>
        </p:spPr>
        <p:txBody>
          <a:bodyPr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Kết hợp từ ngữ ở cột A với từ ngữ ở cột B để tạo câu.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E8C98356-F0F0-4297-BCF5-494E9BFDA9B1}"/>
              </a:ext>
            </a:extLst>
          </p:cNvPr>
          <p:cNvSpPr/>
          <p:nvPr/>
        </p:nvSpPr>
        <p:spPr>
          <a:xfrm>
            <a:off x="1432719" y="2543109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Ve sầu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46B61301-62EA-4792-82A6-99504924360B}"/>
              </a:ext>
            </a:extLst>
          </p:cNvPr>
          <p:cNvSpPr/>
          <p:nvPr/>
        </p:nvSpPr>
        <p:spPr>
          <a:xfrm>
            <a:off x="1432719" y="4056318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Ong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B7C1121D-6C03-4750-9767-9532CB8297E1}"/>
              </a:ext>
            </a:extLst>
          </p:cNvPr>
          <p:cNvSpPr/>
          <p:nvPr/>
        </p:nvSpPr>
        <p:spPr>
          <a:xfrm>
            <a:off x="1432719" y="5569527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Chim sâu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0D1CB959-0B6C-419B-BB7B-0632C238FEA1}"/>
              </a:ext>
            </a:extLst>
          </p:cNvPr>
          <p:cNvSpPr/>
          <p:nvPr/>
        </p:nvSpPr>
        <p:spPr>
          <a:xfrm>
            <a:off x="7223919" y="2543109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báo mùa hè tới.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29F26EFE-81C4-4203-9DC9-993EE884EDAC}"/>
              </a:ext>
            </a:extLst>
          </p:cNvPr>
          <p:cNvSpPr/>
          <p:nvPr/>
        </p:nvSpPr>
        <p:spPr>
          <a:xfrm>
            <a:off x="7223919" y="4056318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bắt sâu cho lá.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03109BD-2949-43EB-9DE2-E8C4E483CB08}"/>
              </a:ext>
            </a:extLst>
          </p:cNvPr>
          <p:cNvSpPr/>
          <p:nvPr/>
        </p:nvSpPr>
        <p:spPr>
          <a:xfrm>
            <a:off x="7223919" y="5569527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làm ra mật ngọt.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287C7F-F1F6-4432-872E-CD44E2FAF185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>
            <a:off x="4861719" y="2958746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FEFA06-A51C-4C5A-BBC1-6D77E24E5909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861719" y="4513329"/>
            <a:ext cx="2362200" cy="1471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1007EB-416B-498E-A447-B3F2822451A9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861719" y="4471955"/>
            <a:ext cx="2362200" cy="15959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03BB417-3D0F-4D9B-BEAA-7300BC613CB1}"/>
              </a:ext>
            </a:extLst>
          </p:cNvPr>
          <p:cNvSpPr/>
          <p:nvPr/>
        </p:nvSpPr>
        <p:spPr>
          <a:xfrm>
            <a:off x="2728119" y="1797091"/>
            <a:ext cx="6477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631A35-337E-40DF-A543-1B72FB7CC000}"/>
              </a:ext>
            </a:extLst>
          </p:cNvPr>
          <p:cNvSpPr/>
          <p:nvPr/>
        </p:nvSpPr>
        <p:spPr>
          <a:xfrm>
            <a:off x="9186069" y="1861173"/>
            <a:ext cx="6477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387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 kêu (online-video-cutter.com) (online-video-cutter.com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CA690C9-971C-FDFF-61CB-ED7E31B8C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228600"/>
            <a:ext cx="113537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a Con Ong Và Lược Mật Ong PNG , Ba Con Ong, Và Lược Mật Ong, Em  Yêu PNG trong suốt và Vector để tải xuống miễn phí">
            <a:extLst>
              <a:ext uri="{FF2B5EF4-FFF2-40B4-BE49-F238E27FC236}">
                <a16:creationId xmlns:a16="http://schemas.microsoft.com/office/drawing/2014/main" id="{F2B5A296-A6E7-7F0C-D582-D7339CE5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733062"/>
            <a:ext cx="5486400" cy="59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rink, half, beverage, eaten&#10;&#10;Description automatically generated">
            <a:extLst>
              <a:ext uri="{FF2B5EF4-FFF2-40B4-BE49-F238E27FC236}">
                <a16:creationId xmlns:a16="http://schemas.microsoft.com/office/drawing/2014/main" id="{A8CFF966-EDF9-8893-B49F-78489580B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19" y="975167"/>
            <a:ext cx="5334000" cy="580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94274-5A13-3C6F-93A8-A64A56731FE2}"/>
              </a:ext>
            </a:extLst>
          </p:cNvPr>
          <p:cNvSpPr txBox="1"/>
          <p:nvPr/>
        </p:nvSpPr>
        <p:spPr>
          <a:xfrm>
            <a:off x="3185319" y="67969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Ong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ra</a:t>
            </a:r>
            <a:r>
              <a:rPr lang="en-US" sz="4800" dirty="0"/>
              <a:t> </a:t>
            </a:r>
            <a:r>
              <a:rPr lang="en-US" sz="4800" dirty="0" err="1"/>
              <a:t>mật</a:t>
            </a:r>
            <a:r>
              <a:rPr lang="en-US" sz="4800" dirty="0"/>
              <a:t> </a:t>
            </a:r>
            <a:r>
              <a:rPr lang="en-US" sz="4800" dirty="0" err="1"/>
              <a:t>ngọt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269A6-0004-2756-177E-C496D9D05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1066800"/>
            <a:ext cx="116586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9DEC9-381A-EBDE-D769-515A7521E7DA}"/>
              </a:ext>
            </a:extLst>
          </p:cNvPr>
          <p:cNvSpPr txBox="1"/>
          <p:nvPr/>
        </p:nvSpPr>
        <p:spPr>
          <a:xfrm>
            <a:off x="3566319" y="152400"/>
            <a:ext cx="6242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Chim </a:t>
            </a:r>
            <a:r>
              <a:rPr lang="en-US" sz="4400" dirty="0" err="1"/>
              <a:t>sâu</a:t>
            </a:r>
            <a:r>
              <a:rPr lang="en-US" sz="4400" dirty="0"/>
              <a:t> </a:t>
            </a:r>
            <a:r>
              <a:rPr lang="en-US" sz="4400" dirty="0" err="1"/>
              <a:t>bắt</a:t>
            </a:r>
            <a:r>
              <a:rPr lang="en-US" sz="4400" dirty="0"/>
              <a:t> </a:t>
            </a:r>
            <a:r>
              <a:rPr lang="en-US" sz="4400" dirty="0" err="1"/>
              <a:t>sâu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lá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478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>
          <a:extLst>
            <a:ext uri="{FF2B5EF4-FFF2-40B4-BE49-F238E27FC236}">
              <a16:creationId xmlns:a16="http://schemas.microsoft.com/office/drawing/2014/main" id="{99578286-5C46-B956-AAAA-D14031511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4E00A65-A999-F8D7-CA12-B3FF01070DF2}"/>
              </a:ext>
            </a:extLst>
          </p:cNvPr>
          <p:cNvGrpSpPr/>
          <p:nvPr/>
        </p:nvGrpSpPr>
        <p:grpSpPr>
          <a:xfrm>
            <a:off x="399031" y="277304"/>
            <a:ext cx="750569" cy="731520"/>
            <a:chOff x="3041857" y="1727885"/>
            <a:chExt cx="1228170" cy="1188721"/>
          </a:xfrm>
        </p:grpSpPr>
        <p:sp>
          <p:nvSpPr>
            <p:cNvPr id="14" name="Google Shape;418;p36">
              <a:extLst>
                <a:ext uri="{FF2B5EF4-FFF2-40B4-BE49-F238E27FC236}">
                  <a16:creationId xmlns:a16="http://schemas.microsoft.com/office/drawing/2014/main" id="{23BBD4E2-59CF-2C79-8D6A-1A18EDACE583}"/>
                </a:ext>
              </a:extLst>
            </p:cNvPr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15" name="Google Shape;423;p36">
              <a:extLst>
                <a:ext uri="{FF2B5EF4-FFF2-40B4-BE49-F238E27FC236}">
                  <a16:creationId xmlns:a16="http://schemas.microsoft.com/office/drawing/2014/main" id="{49F64282-7F49-61B4-A9B4-135141658899}"/>
                </a:ext>
              </a:extLst>
            </p:cNvPr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5400" b="1" i="0" u="none" strike="noStrike" kern="0" cap="none" spc="0" normalizeH="0" baseline="0" noProof="0">
                  <a:ln>
                    <a:noFill/>
                  </a:ln>
                  <a:solidFill>
                    <a:srgbClr val="A3376C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2208D8-90A0-F523-746F-AD6DFD15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226" y="557637"/>
            <a:ext cx="10246588" cy="763600"/>
          </a:xfrm>
        </p:spPr>
        <p:txBody>
          <a:bodyPr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Kết hợp từ ngữ ở cột A với từ ngữ ở cột B để tạo câu.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BAE756D2-607C-A2D9-7E61-A8E5B31E2F71}"/>
              </a:ext>
            </a:extLst>
          </p:cNvPr>
          <p:cNvSpPr/>
          <p:nvPr/>
        </p:nvSpPr>
        <p:spPr>
          <a:xfrm>
            <a:off x="1432719" y="2543109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Ve sầu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FE42A5DA-4825-7DD8-7D33-A268399D4BE3}"/>
              </a:ext>
            </a:extLst>
          </p:cNvPr>
          <p:cNvSpPr/>
          <p:nvPr/>
        </p:nvSpPr>
        <p:spPr>
          <a:xfrm>
            <a:off x="1432719" y="4056318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Ong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3F03A08B-6A60-1E0C-D1E1-8E86DD51D6B7}"/>
              </a:ext>
            </a:extLst>
          </p:cNvPr>
          <p:cNvSpPr/>
          <p:nvPr/>
        </p:nvSpPr>
        <p:spPr>
          <a:xfrm>
            <a:off x="1432719" y="5569527"/>
            <a:ext cx="3429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Chim sâu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7F9DC821-3DFE-B1C2-CBD0-13D39F471B42}"/>
              </a:ext>
            </a:extLst>
          </p:cNvPr>
          <p:cNvSpPr/>
          <p:nvPr/>
        </p:nvSpPr>
        <p:spPr>
          <a:xfrm>
            <a:off x="7223919" y="2543109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báo mùa hè tới.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81B7EC5-C3A4-9EED-3A93-6DD57435AD2E}"/>
              </a:ext>
            </a:extLst>
          </p:cNvPr>
          <p:cNvSpPr/>
          <p:nvPr/>
        </p:nvSpPr>
        <p:spPr>
          <a:xfrm>
            <a:off x="7223919" y="4056318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bắt sâu cho lá.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2B96EEC-D145-81F9-3542-B6F5DA1AE005}"/>
              </a:ext>
            </a:extLst>
          </p:cNvPr>
          <p:cNvSpPr/>
          <p:nvPr/>
        </p:nvSpPr>
        <p:spPr>
          <a:xfrm>
            <a:off x="7223919" y="5569527"/>
            <a:ext cx="4572000" cy="831273"/>
          </a:xfrm>
          <a:prstGeom prst="flowChartTerminator">
            <a:avLst/>
          </a:prstGeom>
          <a:solidFill>
            <a:srgbClr val="EAC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làm ra mật ngọt.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0C3F73-072B-858E-EB45-42990AEF9357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>
            <a:off x="4861719" y="2958746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EBC22C-1FF3-4A60-4EEE-7AEB0819D12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861719" y="4513329"/>
            <a:ext cx="2362200" cy="1471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287BA3-D5B1-8306-DBE9-7977EAD1A7A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861719" y="4471955"/>
            <a:ext cx="2362200" cy="15959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F30ACD2-49A4-BA1E-AC03-AA66F5806F83}"/>
              </a:ext>
            </a:extLst>
          </p:cNvPr>
          <p:cNvSpPr/>
          <p:nvPr/>
        </p:nvSpPr>
        <p:spPr>
          <a:xfrm>
            <a:off x="2728119" y="1797091"/>
            <a:ext cx="6477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C5CF776-0E73-CE55-8965-D45B7850EC1A}"/>
              </a:ext>
            </a:extLst>
          </p:cNvPr>
          <p:cNvSpPr/>
          <p:nvPr/>
        </p:nvSpPr>
        <p:spPr>
          <a:xfrm>
            <a:off x="9186069" y="1861173"/>
            <a:ext cx="6477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578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607" y="510135"/>
            <a:ext cx="10246588" cy="763600"/>
          </a:xfrm>
        </p:spPr>
        <p:txBody>
          <a:bodyPr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Hỏi – đáp theo mẫu, viết vào vở câu hỏi, câu trả lời của em và bạn.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092B41-E63E-4C30-A074-408EE42AFB41}"/>
              </a:ext>
            </a:extLst>
          </p:cNvPr>
          <p:cNvGrpSpPr/>
          <p:nvPr/>
        </p:nvGrpSpPr>
        <p:grpSpPr>
          <a:xfrm>
            <a:off x="399031" y="277304"/>
            <a:ext cx="750569" cy="731520"/>
            <a:chOff x="3041857" y="1727885"/>
            <a:chExt cx="1228170" cy="1188721"/>
          </a:xfrm>
        </p:grpSpPr>
        <p:sp>
          <p:nvSpPr>
            <p:cNvPr id="16" name="Google Shape;418;p36">
              <a:extLst>
                <a:ext uri="{FF2B5EF4-FFF2-40B4-BE49-F238E27FC236}">
                  <a16:creationId xmlns:a16="http://schemas.microsoft.com/office/drawing/2014/main" id="{45753898-4D96-4760-9808-DA26B0A781AE}"/>
                </a:ext>
              </a:extLst>
            </p:cNvPr>
            <p:cNvSpPr/>
            <p:nvPr/>
          </p:nvSpPr>
          <p:spPr>
            <a:xfrm>
              <a:off x="3041857" y="1727885"/>
              <a:ext cx="1188720" cy="118872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Google Shape;423;p36">
              <a:extLst>
                <a:ext uri="{FF2B5EF4-FFF2-40B4-BE49-F238E27FC236}">
                  <a16:creationId xmlns:a16="http://schemas.microsoft.com/office/drawing/2014/main" id="{B9E01BE3-E330-4A4D-BB0F-F6F7FBE35292}"/>
                </a:ext>
              </a:extLst>
            </p:cNvPr>
            <p:cNvSpPr txBox="1">
              <a:spLocks/>
            </p:cNvSpPr>
            <p:nvPr/>
          </p:nvSpPr>
          <p:spPr>
            <a:xfrm>
              <a:off x="3073029" y="1883966"/>
              <a:ext cx="1196998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77C89E-0C7B-458A-B70F-66F12504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757" y="1784696"/>
            <a:ext cx="10774771" cy="40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7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6"/>
          <p:cNvSpPr/>
          <p:nvPr/>
        </p:nvSpPr>
        <p:spPr>
          <a:xfrm flipH="1">
            <a:off x="2256623" y="732567"/>
            <a:ext cx="7341873" cy="5055443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1" name="Google Shape;841;p36"/>
          <p:cNvSpPr txBox="1">
            <a:spLocks noGrp="1"/>
          </p:cNvSpPr>
          <p:nvPr>
            <p:ph type="title"/>
          </p:nvPr>
        </p:nvSpPr>
        <p:spPr>
          <a:xfrm>
            <a:off x="2256623" y="1737236"/>
            <a:ext cx="7264783" cy="165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 dụng</a:t>
            </a:r>
            <a:endParaRPr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43" name="Google Shape;843;p36"/>
          <p:cNvSpPr/>
          <p:nvPr/>
        </p:nvSpPr>
        <p:spPr>
          <a:xfrm>
            <a:off x="4141995" y="-1336733"/>
            <a:ext cx="11272" cy="15833"/>
          </a:xfrm>
          <a:custGeom>
            <a:avLst/>
            <a:gdLst/>
            <a:ahLst/>
            <a:cxnLst/>
            <a:rect l="l" t="t" r="r" b="b"/>
            <a:pathLst>
              <a:path w="339" h="475" extrusionOk="0">
                <a:moveTo>
                  <a:pt x="109" y="1"/>
                </a:moveTo>
                <a:cubicBezTo>
                  <a:pt x="95" y="1"/>
                  <a:pt x="82" y="1"/>
                  <a:pt x="68" y="14"/>
                </a:cubicBezTo>
                <a:cubicBezTo>
                  <a:pt x="14" y="41"/>
                  <a:pt x="0" y="96"/>
                  <a:pt x="27" y="136"/>
                </a:cubicBezTo>
                <a:cubicBezTo>
                  <a:pt x="54" y="177"/>
                  <a:pt x="68" y="231"/>
                  <a:pt x="95" y="271"/>
                </a:cubicBezTo>
                <a:cubicBezTo>
                  <a:pt x="109" y="312"/>
                  <a:pt x="122" y="353"/>
                  <a:pt x="136" y="407"/>
                </a:cubicBezTo>
                <a:cubicBezTo>
                  <a:pt x="149" y="420"/>
                  <a:pt x="163" y="447"/>
                  <a:pt x="190" y="461"/>
                </a:cubicBezTo>
                <a:cubicBezTo>
                  <a:pt x="203" y="474"/>
                  <a:pt x="230" y="474"/>
                  <a:pt x="257" y="474"/>
                </a:cubicBezTo>
                <a:cubicBezTo>
                  <a:pt x="312" y="447"/>
                  <a:pt x="339" y="407"/>
                  <a:pt x="325" y="353"/>
                </a:cubicBezTo>
                <a:cubicBezTo>
                  <a:pt x="284" y="244"/>
                  <a:pt x="244" y="136"/>
                  <a:pt x="190" y="41"/>
                </a:cubicBezTo>
                <a:cubicBezTo>
                  <a:pt x="176" y="14"/>
                  <a:pt x="136" y="1"/>
                  <a:pt x="109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4" name="Google Shape;844;p36"/>
          <p:cNvSpPr/>
          <p:nvPr/>
        </p:nvSpPr>
        <p:spPr>
          <a:xfrm>
            <a:off x="4157291" y="-1338533"/>
            <a:ext cx="9476" cy="12567"/>
          </a:xfrm>
          <a:custGeom>
            <a:avLst/>
            <a:gdLst/>
            <a:ahLst/>
            <a:cxnLst/>
            <a:rect l="l" t="t" r="r" b="b"/>
            <a:pathLst>
              <a:path w="285" h="377" extrusionOk="0">
                <a:moveTo>
                  <a:pt x="95" y="1"/>
                </a:moveTo>
                <a:cubicBezTo>
                  <a:pt x="82" y="1"/>
                  <a:pt x="68" y="1"/>
                  <a:pt x="55" y="14"/>
                </a:cubicBezTo>
                <a:cubicBezTo>
                  <a:pt x="14" y="28"/>
                  <a:pt x="0" y="82"/>
                  <a:pt x="27" y="109"/>
                </a:cubicBezTo>
                <a:cubicBezTo>
                  <a:pt x="68" y="177"/>
                  <a:pt x="95" y="231"/>
                  <a:pt x="122" y="298"/>
                </a:cubicBezTo>
                <a:lnTo>
                  <a:pt x="122" y="325"/>
                </a:lnTo>
                <a:cubicBezTo>
                  <a:pt x="136" y="339"/>
                  <a:pt x="149" y="353"/>
                  <a:pt x="163" y="366"/>
                </a:cubicBezTo>
                <a:cubicBezTo>
                  <a:pt x="170" y="373"/>
                  <a:pt x="180" y="376"/>
                  <a:pt x="190" y="376"/>
                </a:cubicBezTo>
                <a:cubicBezTo>
                  <a:pt x="200" y="376"/>
                  <a:pt x="210" y="373"/>
                  <a:pt x="217" y="366"/>
                </a:cubicBezTo>
                <a:cubicBezTo>
                  <a:pt x="257" y="353"/>
                  <a:pt x="285" y="312"/>
                  <a:pt x="271" y="285"/>
                </a:cubicBezTo>
                <a:cubicBezTo>
                  <a:pt x="244" y="190"/>
                  <a:pt x="203" y="109"/>
                  <a:pt x="163" y="41"/>
                </a:cubicBezTo>
                <a:cubicBezTo>
                  <a:pt x="149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5" name="Google Shape;845;p36"/>
          <p:cNvSpPr/>
          <p:nvPr/>
        </p:nvSpPr>
        <p:spPr>
          <a:xfrm>
            <a:off x="4176177" y="-1324100"/>
            <a:ext cx="11272" cy="12567"/>
          </a:xfrm>
          <a:custGeom>
            <a:avLst/>
            <a:gdLst/>
            <a:ahLst/>
            <a:cxnLst/>
            <a:rect l="l" t="t" r="r" b="b"/>
            <a:pathLst>
              <a:path w="339" h="377" extrusionOk="0">
                <a:moveTo>
                  <a:pt x="95" y="1"/>
                </a:moveTo>
                <a:cubicBezTo>
                  <a:pt x="82" y="1"/>
                  <a:pt x="55" y="14"/>
                  <a:pt x="41" y="28"/>
                </a:cubicBezTo>
                <a:cubicBezTo>
                  <a:pt x="1" y="68"/>
                  <a:pt x="1" y="123"/>
                  <a:pt x="41" y="150"/>
                </a:cubicBezTo>
                <a:cubicBezTo>
                  <a:pt x="68" y="177"/>
                  <a:pt x="95" y="204"/>
                  <a:pt x="109" y="231"/>
                </a:cubicBezTo>
                <a:cubicBezTo>
                  <a:pt x="136" y="258"/>
                  <a:pt x="150" y="271"/>
                  <a:pt x="163" y="298"/>
                </a:cubicBezTo>
                <a:lnTo>
                  <a:pt x="163" y="312"/>
                </a:lnTo>
                <a:cubicBezTo>
                  <a:pt x="163" y="339"/>
                  <a:pt x="177" y="353"/>
                  <a:pt x="204" y="366"/>
                </a:cubicBezTo>
                <a:cubicBezTo>
                  <a:pt x="210" y="373"/>
                  <a:pt x="221" y="376"/>
                  <a:pt x="232" y="376"/>
                </a:cubicBezTo>
                <a:cubicBezTo>
                  <a:pt x="244" y="376"/>
                  <a:pt x="258" y="373"/>
                  <a:pt x="271" y="366"/>
                </a:cubicBezTo>
                <a:cubicBezTo>
                  <a:pt x="298" y="366"/>
                  <a:pt x="312" y="353"/>
                  <a:pt x="325" y="325"/>
                </a:cubicBezTo>
                <a:cubicBezTo>
                  <a:pt x="339" y="298"/>
                  <a:pt x="339" y="285"/>
                  <a:pt x="325" y="258"/>
                </a:cubicBezTo>
                <a:cubicBezTo>
                  <a:pt x="312" y="217"/>
                  <a:pt x="285" y="177"/>
                  <a:pt x="271" y="136"/>
                </a:cubicBezTo>
                <a:cubicBezTo>
                  <a:pt x="244" y="95"/>
                  <a:pt x="204" y="68"/>
                  <a:pt x="163" y="28"/>
                </a:cubicBezTo>
                <a:cubicBezTo>
                  <a:pt x="150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6" name="Google Shape;846;p36"/>
          <p:cNvSpPr/>
          <p:nvPr/>
        </p:nvSpPr>
        <p:spPr>
          <a:xfrm>
            <a:off x="3962473" y="-1366033"/>
            <a:ext cx="11605" cy="13167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82" y="0"/>
                </a:moveTo>
                <a:cubicBezTo>
                  <a:pt x="68" y="0"/>
                  <a:pt x="55" y="0"/>
                  <a:pt x="41" y="14"/>
                </a:cubicBezTo>
                <a:cubicBezTo>
                  <a:pt x="27" y="14"/>
                  <a:pt x="14" y="27"/>
                  <a:pt x="14" y="54"/>
                </a:cubicBezTo>
                <a:cubicBezTo>
                  <a:pt x="0" y="68"/>
                  <a:pt x="0" y="82"/>
                  <a:pt x="14" y="109"/>
                </a:cubicBezTo>
                <a:cubicBezTo>
                  <a:pt x="82" y="190"/>
                  <a:pt x="136" y="271"/>
                  <a:pt x="176" y="352"/>
                </a:cubicBezTo>
                <a:cubicBezTo>
                  <a:pt x="194" y="383"/>
                  <a:pt x="219" y="395"/>
                  <a:pt x="245" y="395"/>
                </a:cubicBezTo>
                <a:cubicBezTo>
                  <a:pt x="298" y="395"/>
                  <a:pt x="348" y="340"/>
                  <a:pt x="312" y="285"/>
                </a:cubicBezTo>
                <a:cubicBezTo>
                  <a:pt x="258" y="190"/>
                  <a:pt x="203" y="109"/>
                  <a:pt x="149" y="27"/>
                </a:cubicBezTo>
                <a:cubicBezTo>
                  <a:pt x="136" y="14"/>
                  <a:pt x="122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7" name="Google Shape;847;p36"/>
          <p:cNvSpPr/>
          <p:nvPr/>
        </p:nvSpPr>
        <p:spPr>
          <a:xfrm>
            <a:off x="3983156" y="-1359900"/>
            <a:ext cx="12203" cy="13467"/>
          </a:xfrm>
          <a:custGeom>
            <a:avLst/>
            <a:gdLst/>
            <a:ahLst/>
            <a:cxnLst/>
            <a:rect l="l" t="t" r="r" b="b"/>
            <a:pathLst>
              <a:path w="367" h="404" extrusionOk="0">
                <a:moveTo>
                  <a:pt x="110" y="0"/>
                </a:moveTo>
                <a:cubicBezTo>
                  <a:pt x="105" y="0"/>
                  <a:pt x="100" y="2"/>
                  <a:pt x="96" y="6"/>
                </a:cubicBezTo>
                <a:cubicBezTo>
                  <a:pt x="69" y="6"/>
                  <a:pt x="55" y="6"/>
                  <a:pt x="28" y="19"/>
                </a:cubicBezTo>
                <a:cubicBezTo>
                  <a:pt x="14" y="33"/>
                  <a:pt x="1" y="60"/>
                  <a:pt x="14" y="87"/>
                </a:cubicBezTo>
                <a:cubicBezTo>
                  <a:pt x="14" y="101"/>
                  <a:pt x="14" y="128"/>
                  <a:pt x="28" y="141"/>
                </a:cubicBezTo>
                <a:lnTo>
                  <a:pt x="96" y="222"/>
                </a:lnTo>
                <a:cubicBezTo>
                  <a:pt x="136" y="276"/>
                  <a:pt x="163" y="317"/>
                  <a:pt x="204" y="371"/>
                </a:cubicBezTo>
                <a:cubicBezTo>
                  <a:pt x="214" y="391"/>
                  <a:pt x="245" y="403"/>
                  <a:pt x="278" y="403"/>
                </a:cubicBezTo>
                <a:cubicBezTo>
                  <a:pt x="289" y="403"/>
                  <a:pt x="301" y="402"/>
                  <a:pt x="312" y="398"/>
                </a:cubicBezTo>
                <a:cubicBezTo>
                  <a:pt x="353" y="371"/>
                  <a:pt x="366" y="317"/>
                  <a:pt x="339" y="276"/>
                </a:cubicBezTo>
                <a:cubicBezTo>
                  <a:pt x="285" y="195"/>
                  <a:pt x="217" y="101"/>
                  <a:pt x="150" y="19"/>
                </a:cubicBezTo>
                <a:cubicBezTo>
                  <a:pt x="140" y="10"/>
                  <a:pt x="124" y="0"/>
                  <a:pt x="110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8" name="Google Shape;848;p36"/>
          <p:cNvSpPr/>
          <p:nvPr/>
        </p:nvSpPr>
        <p:spPr>
          <a:xfrm>
            <a:off x="4005666" y="-1338066"/>
            <a:ext cx="11272" cy="15100"/>
          </a:xfrm>
          <a:custGeom>
            <a:avLst/>
            <a:gdLst/>
            <a:ahLst/>
            <a:cxnLst/>
            <a:rect l="l" t="t" r="r" b="b"/>
            <a:pathLst>
              <a:path w="339" h="453" extrusionOk="0">
                <a:moveTo>
                  <a:pt x="122" y="0"/>
                </a:moveTo>
                <a:cubicBezTo>
                  <a:pt x="109" y="0"/>
                  <a:pt x="82" y="0"/>
                  <a:pt x="68" y="14"/>
                </a:cubicBezTo>
                <a:cubicBezTo>
                  <a:pt x="14" y="41"/>
                  <a:pt x="0" y="109"/>
                  <a:pt x="27" y="163"/>
                </a:cubicBezTo>
                <a:cubicBezTo>
                  <a:pt x="55" y="217"/>
                  <a:pt x="82" y="257"/>
                  <a:pt x="109" y="311"/>
                </a:cubicBezTo>
                <a:cubicBezTo>
                  <a:pt x="109" y="339"/>
                  <a:pt x="122" y="366"/>
                  <a:pt x="136" y="379"/>
                </a:cubicBezTo>
                <a:cubicBezTo>
                  <a:pt x="136" y="406"/>
                  <a:pt x="149" y="433"/>
                  <a:pt x="176" y="447"/>
                </a:cubicBezTo>
                <a:cubicBezTo>
                  <a:pt x="194" y="447"/>
                  <a:pt x="212" y="453"/>
                  <a:pt x="230" y="453"/>
                </a:cubicBezTo>
                <a:cubicBezTo>
                  <a:pt x="239" y="453"/>
                  <a:pt x="248" y="451"/>
                  <a:pt x="257" y="447"/>
                </a:cubicBezTo>
                <a:cubicBezTo>
                  <a:pt x="312" y="433"/>
                  <a:pt x="339" y="379"/>
                  <a:pt x="325" y="325"/>
                </a:cubicBezTo>
                <a:cubicBezTo>
                  <a:pt x="298" y="230"/>
                  <a:pt x="257" y="136"/>
                  <a:pt x="217" y="54"/>
                </a:cubicBezTo>
                <a:cubicBezTo>
                  <a:pt x="190" y="14"/>
                  <a:pt x="163" y="0"/>
                  <a:pt x="122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49" name="Google Shape;849;p36"/>
          <p:cNvSpPr/>
          <p:nvPr/>
        </p:nvSpPr>
        <p:spPr>
          <a:xfrm>
            <a:off x="3986780" y="-1330400"/>
            <a:ext cx="9476" cy="9333"/>
          </a:xfrm>
          <a:custGeom>
            <a:avLst/>
            <a:gdLst/>
            <a:ahLst/>
            <a:cxnLst/>
            <a:rect l="l" t="t" r="r" b="b"/>
            <a:pathLst>
              <a:path w="285" h="280" extrusionOk="0">
                <a:moveTo>
                  <a:pt x="95" y="0"/>
                </a:moveTo>
                <a:cubicBezTo>
                  <a:pt x="68" y="0"/>
                  <a:pt x="41" y="0"/>
                  <a:pt x="27" y="27"/>
                </a:cubicBezTo>
                <a:cubicBezTo>
                  <a:pt x="14" y="41"/>
                  <a:pt x="0" y="54"/>
                  <a:pt x="0" y="81"/>
                </a:cubicBezTo>
                <a:cubicBezTo>
                  <a:pt x="0" y="95"/>
                  <a:pt x="14" y="122"/>
                  <a:pt x="27" y="136"/>
                </a:cubicBezTo>
                <a:lnTo>
                  <a:pt x="135" y="257"/>
                </a:lnTo>
                <a:cubicBezTo>
                  <a:pt x="151" y="273"/>
                  <a:pt x="167" y="280"/>
                  <a:pt x="186" y="280"/>
                </a:cubicBezTo>
                <a:cubicBezTo>
                  <a:pt x="199" y="280"/>
                  <a:pt x="213" y="277"/>
                  <a:pt x="230" y="271"/>
                </a:cubicBezTo>
                <a:cubicBezTo>
                  <a:pt x="271" y="244"/>
                  <a:pt x="284" y="203"/>
                  <a:pt x="257" y="163"/>
                </a:cubicBezTo>
                <a:cubicBezTo>
                  <a:pt x="217" y="122"/>
                  <a:pt x="190" y="68"/>
                  <a:pt x="149" y="27"/>
                </a:cubicBezTo>
                <a:cubicBezTo>
                  <a:pt x="135" y="14"/>
                  <a:pt x="108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50" name="Google Shape;850;p36"/>
          <p:cNvSpPr/>
          <p:nvPr/>
        </p:nvSpPr>
        <p:spPr>
          <a:xfrm>
            <a:off x="3897667" y="-1390400"/>
            <a:ext cx="9443" cy="9933"/>
          </a:xfrm>
          <a:custGeom>
            <a:avLst/>
            <a:gdLst/>
            <a:ahLst/>
            <a:cxnLst/>
            <a:rect l="l" t="t" r="r" b="b"/>
            <a:pathLst>
              <a:path w="284" h="298" extrusionOk="0">
                <a:moveTo>
                  <a:pt x="82" y="1"/>
                </a:moveTo>
                <a:cubicBezTo>
                  <a:pt x="69" y="1"/>
                  <a:pt x="55" y="1"/>
                  <a:pt x="42" y="14"/>
                </a:cubicBezTo>
                <a:cubicBezTo>
                  <a:pt x="14" y="28"/>
                  <a:pt x="1" y="68"/>
                  <a:pt x="28" y="109"/>
                </a:cubicBezTo>
                <a:cubicBezTo>
                  <a:pt x="55" y="150"/>
                  <a:pt x="96" y="217"/>
                  <a:pt x="123" y="271"/>
                </a:cubicBezTo>
                <a:cubicBezTo>
                  <a:pt x="134" y="290"/>
                  <a:pt x="152" y="297"/>
                  <a:pt x="171" y="297"/>
                </a:cubicBezTo>
                <a:cubicBezTo>
                  <a:pt x="223" y="297"/>
                  <a:pt x="284" y="243"/>
                  <a:pt x="244" y="204"/>
                </a:cubicBezTo>
                <a:cubicBezTo>
                  <a:pt x="217" y="136"/>
                  <a:pt x="177" y="82"/>
                  <a:pt x="136" y="28"/>
                </a:cubicBezTo>
                <a:cubicBezTo>
                  <a:pt x="123" y="14"/>
                  <a:pt x="109" y="1"/>
                  <a:pt x="82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51" name="Google Shape;851;p36"/>
          <p:cNvSpPr/>
          <p:nvPr/>
        </p:nvSpPr>
        <p:spPr>
          <a:xfrm>
            <a:off x="3908940" y="-1393567"/>
            <a:ext cx="11272" cy="11533"/>
          </a:xfrm>
          <a:custGeom>
            <a:avLst/>
            <a:gdLst/>
            <a:ahLst/>
            <a:cxnLst/>
            <a:rect l="l" t="t" r="r" b="b"/>
            <a:pathLst>
              <a:path w="339" h="346" extrusionOk="0">
                <a:moveTo>
                  <a:pt x="81" y="1"/>
                </a:moveTo>
                <a:cubicBezTo>
                  <a:pt x="68" y="1"/>
                  <a:pt x="41" y="14"/>
                  <a:pt x="27" y="28"/>
                </a:cubicBezTo>
                <a:cubicBezTo>
                  <a:pt x="0" y="55"/>
                  <a:pt x="0" y="109"/>
                  <a:pt x="27" y="136"/>
                </a:cubicBezTo>
                <a:cubicBezTo>
                  <a:pt x="81" y="190"/>
                  <a:pt x="136" y="258"/>
                  <a:pt x="190" y="326"/>
                </a:cubicBezTo>
                <a:cubicBezTo>
                  <a:pt x="210" y="339"/>
                  <a:pt x="230" y="346"/>
                  <a:pt x="251" y="346"/>
                </a:cubicBezTo>
                <a:cubicBezTo>
                  <a:pt x="271" y="346"/>
                  <a:pt x="291" y="339"/>
                  <a:pt x="311" y="326"/>
                </a:cubicBezTo>
                <a:cubicBezTo>
                  <a:pt x="325" y="312"/>
                  <a:pt x="325" y="285"/>
                  <a:pt x="338" y="272"/>
                </a:cubicBezTo>
                <a:cubicBezTo>
                  <a:pt x="325" y="245"/>
                  <a:pt x="325" y="231"/>
                  <a:pt x="311" y="217"/>
                </a:cubicBezTo>
                <a:cubicBezTo>
                  <a:pt x="257" y="150"/>
                  <a:pt x="203" y="82"/>
                  <a:pt x="136" y="28"/>
                </a:cubicBezTo>
                <a:cubicBezTo>
                  <a:pt x="122" y="14"/>
                  <a:pt x="108" y="1"/>
                  <a:pt x="8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52" name="Google Shape;852;p36"/>
          <p:cNvSpPr/>
          <p:nvPr/>
        </p:nvSpPr>
        <p:spPr>
          <a:xfrm>
            <a:off x="3916587" y="-1368300"/>
            <a:ext cx="11738" cy="14933"/>
          </a:xfrm>
          <a:custGeom>
            <a:avLst/>
            <a:gdLst/>
            <a:ahLst/>
            <a:cxnLst/>
            <a:rect l="l" t="t" r="r" b="b"/>
            <a:pathLst>
              <a:path w="353" h="448" extrusionOk="0">
                <a:moveTo>
                  <a:pt x="95" y="1"/>
                </a:moveTo>
                <a:cubicBezTo>
                  <a:pt x="81" y="1"/>
                  <a:pt x="68" y="1"/>
                  <a:pt x="54" y="14"/>
                </a:cubicBezTo>
                <a:cubicBezTo>
                  <a:pt x="14" y="41"/>
                  <a:pt x="0" y="95"/>
                  <a:pt x="14" y="136"/>
                </a:cubicBezTo>
                <a:cubicBezTo>
                  <a:pt x="68" y="217"/>
                  <a:pt x="122" y="312"/>
                  <a:pt x="163" y="407"/>
                </a:cubicBezTo>
                <a:cubicBezTo>
                  <a:pt x="180" y="433"/>
                  <a:pt x="209" y="448"/>
                  <a:pt x="238" y="448"/>
                </a:cubicBezTo>
                <a:cubicBezTo>
                  <a:pt x="254" y="448"/>
                  <a:pt x="270" y="443"/>
                  <a:pt x="284" y="434"/>
                </a:cubicBezTo>
                <a:cubicBezTo>
                  <a:pt x="339" y="407"/>
                  <a:pt x="352" y="353"/>
                  <a:pt x="325" y="312"/>
                </a:cubicBezTo>
                <a:cubicBezTo>
                  <a:pt x="284" y="217"/>
                  <a:pt x="230" y="136"/>
                  <a:pt x="176" y="41"/>
                </a:cubicBezTo>
                <a:cubicBezTo>
                  <a:pt x="163" y="14"/>
                  <a:pt x="136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53" name="Google Shape;853;p36"/>
          <p:cNvSpPr/>
          <p:nvPr/>
        </p:nvSpPr>
        <p:spPr>
          <a:xfrm>
            <a:off x="3912963" y="-1304233"/>
            <a:ext cx="499" cy="33"/>
          </a:xfrm>
          <a:custGeom>
            <a:avLst/>
            <a:gdLst/>
            <a:ahLst/>
            <a:cxnLst/>
            <a:rect l="l" t="t" r="r" b="b"/>
            <a:pathLst>
              <a:path w="15" h="1" extrusionOk="0">
                <a:moveTo>
                  <a:pt x="15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854" name="Google Shape;854;p36"/>
          <p:cNvGrpSpPr/>
          <p:nvPr/>
        </p:nvGrpSpPr>
        <p:grpSpPr>
          <a:xfrm>
            <a:off x="8045713" y="2747167"/>
            <a:ext cx="3489801" cy="3679749"/>
            <a:chOff x="5699225" y="1848700"/>
            <a:chExt cx="2623842" cy="2759812"/>
          </a:xfrm>
        </p:grpSpPr>
        <p:sp>
          <p:nvSpPr>
            <p:cNvPr id="855" name="Google Shape;855;p36"/>
            <p:cNvSpPr/>
            <p:nvPr/>
          </p:nvSpPr>
          <p:spPr>
            <a:xfrm>
              <a:off x="5699225" y="1848700"/>
              <a:ext cx="2623842" cy="2759812"/>
            </a:xfrm>
            <a:custGeom>
              <a:avLst/>
              <a:gdLst/>
              <a:ahLst/>
              <a:cxnLst/>
              <a:rect l="l" t="t" r="r" b="b"/>
              <a:pathLst>
                <a:path w="33693" h="35439" extrusionOk="0">
                  <a:moveTo>
                    <a:pt x="27496" y="5535"/>
                  </a:moveTo>
                  <a:cubicBezTo>
                    <a:pt x="27496" y="5589"/>
                    <a:pt x="27509" y="5643"/>
                    <a:pt x="27509" y="5698"/>
                  </a:cubicBezTo>
                  <a:lnTo>
                    <a:pt x="27509" y="5765"/>
                  </a:lnTo>
                  <a:cubicBezTo>
                    <a:pt x="27387" y="5873"/>
                    <a:pt x="27266" y="5982"/>
                    <a:pt x="27130" y="6131"/>
                  </a:cubicBezTo>
                  <a:cubicBezTo>
                    <a:pt x="26968" y="6279"/>
                    <a:pt x="26819" y="6455"/>
                    <a:pt x="26684" y="6631"/>
                  </a:cubicBezTo>
                  <a:cubicBezTo>
                    <a:pt x="26616" y="6604"/>
                    <a:pt x="26535" y="6563"/>
                    <a:pt x="26467" y="6550"/>
                  </a:cubicBezTo>
                  <a:cubicBezTo>
                    <a:pt x="26630" y="6455"/>
                    <a:pt x="26792" y="6347"/>
                    <a:pt x="26927" y="6212"/>
                  </a:cubicBezTo>
                  <a:cubicBezTo>
                    <a:pt x="27103" y="6049"/>
                    <a:pt x="27252" y="5873"/>
                    <a:pt x="27387" y="5684"/>
                  </a:cubicBezTo>
                  <a:cubicBezTo>
                    <a:pt x="27428" y="5630"/>
                    <a:pt x="27469" y="5576"/>
                    <a:pt x="27496" y="5535"/>
                  </a:cubicBezTo>
                  <a:close/>
                  <a:moveTo>
                    <a:pt x="25398" y="1"/>
                  </a:moveTo>
                  <a:cubicBezTo>
                    <a:pt x="25358" y="1"/>
                    <a:pt x="25317" y="1"/>
                    <a:pt x="25263" y="14"/>
                  </a:cubicBezTo>
                  <a:cubicBezTo>
                    <a:pt x="25060" y="42"/>
                    <a:pt x="24871" y="163"/>
                    <a:pt x="24762" y="353"/>
                  </a:cubicBezTo>
                  <a:cubicBezTo>
                    <a:pt x="24654" y="529"/>
                    <a:pt x="24614" y="732"/>
                    <a:pt x="24668" y="935"/>
                  </a:cubicBezTo>
                  <a:cubicBezTo>
                    <a:pt x="24695" y="1043"/>
                    <a:pt x="24722" y="1151"/>
                    <a:pt x="24735" y="1259"/>
                  </a:cubicBezTo>
                  <a:cubicBezTo>
                    <a:pt x="24221" y="1368"/>
                    <a:pt x="23761" y="1692"/>
                    <a:pt x="23490" y="2152"/>
                  </a:cubicBezTo>
                  <a:cubicBezTo>
                    <a:pt x="23382" y="2328"/>
                    <a:pt x="23301" y="2518"/>
                    <a:pt x="23233" y="2734"/>
                  </a:cubicBezTo>
                  <a:cubicBezTo>
                    <a:pt x="23152" y="2991"/>
                    <a:pt x="23125" y="3275"/>
                    <a:pt x="23166" y="3560"/>
                  </a:cubicBezTo>
                  <a:cubicBezTo>
                    <a:pt x="23233" y="3857"/>
                    <a:pt x="23423" y="4128"/>
                    <a:pt x="23693" y="4290"/>
                  </a:cubicBezTo>
                  <a:cubicBezTo>
                    <a:pt x="23869" y="4385"/>
                    <a:pt x="24059" y="4439"/>
                    <a:pt x="24262" y="4439"/>
                  </a:cubicBezTo>
                  <a:lnTo>
                    <a:pt x="24302" y="4439"/>
                  </a:lnTo>
                  <a:cubicBezTo>
                    <a:pt x="24221" y="4615"/>
                    <a:pt x="24167" y="4818"/>
                    <a:pt x="24153" y="5021"/>
                  </a:cubicBezTo>
                  <a:cubicBezTo>
                    <a:pt x="24126" y="5319"/>
                    <a:pt x="24153" y="5616"/>
                    <a:pt x="24248" y="5900"/>
                  </a:cubicBezTo>
                  <a:cubicBezTo>
                    <a:pt x="24356" y="6171"/>
                    <a:pt x="24532" y="6415"/>
                    <a:pt x="24776" y="6577"/>
                  </a:cubicBezTo>
                  <a:cubicBezTo>
                    <a:pt x="24438" y="6672"/>
                    <a:pt x="24099" y="6794"/>
                    <a:pt x="23761" y="6942"/>
                  </a:cubicBezTo>
                  <a:cubicBezTo>
                    <a:pt x="23044" y="7294"/>
                    <a:pt x="22340" y="7700"/>
                    <a:pt x="21677" y="8174"/>
                  </a:cubicBezTo>
                  <a:cubicBezTo>
                    <a:pt x="21068" y="8593"/>
                    <a:pt x="20432" y="9094"/>
                    <a:pt x="19729" y="9676"/>
                  </a:cubicBezTo>
                  <a:cubicBezTo>
                    <a:pt x="19255" y="10068"/>
                    <a:pt x="18768" y="10501"/>
                    <a:pt x="18267" y="10961"/>
                  </a:cubicBezTo>
                  <a:cubicBezTo>
                    <a:pt x="18308" y="10812"/>
                    <a:pt x="18335" y="10663"/>
                    <a:pt x="18349" y="10488"/>
                  </a:cubicBezTo>
                  <a:cubicBezTo>
                    <a:pt x="18403" y="10149"/>
                    <a:pt x="18457" y="9811"/>
                    <a:pt x="18497" y="9459"/>
                  </a:cubicBezTo>
                  <a:cubicBezTo>
                    <a:pt x="18511" y="9324"/>
                    <a:pt x="18552" y="9013"/>
                    <a:pt x="18552" y="9013"/>
                  </a:cubicBezTo>
                  <a:cubicBezTo>
                    <a:pt x="18552" y="8999"/>
                    <a:pt x="18565" y="8891"/>
                    <a:pt x="18565" y="8891"/>
                  </a:cubicBezTo>
                  <a:cubicBezTo>
                    <a:pt x="18592" y="8769"/>
                    <a:pt x="18606" y="8634"/>
                    <a:pt x="18619" y="8512"/>
                  </a:cubicBezTo>
                  <a:cubicBezTo>
                    <a:pt x="18646" y="8025"/>
                    <a:pt x="18254" y="7619"/>
                    <a:pt x="17767" y="7619"/>
                  </a:cubicBezTo>
                  <a:cubicBezTo>
                    <a:pt x="17713" y="7619"/>
                    <a:pt x="17659" y="7619"/>
                    <a:pt x="17604" y="7632"/>
                  </a:cubicBezTo>
                  <a:cubicBezTo>
                    <a:pt x="17483" y="7660"/>
                    <a:pt x="17361" y="7673"/>
                    <a:pt x="17239" y="7700"/>
                  </a:cubicBezTo>
                  <a:lnTo>
                    <a:pt x="17009" y="7727"/>
                  </a:lnTo>
                  <a:cubicBezTo>
                    <a:pt x="16779" y="7768"/>
                    <a:pt x="16549" y="7822"/>
                    <a:pt x="16332" y="7862"/>
                  </a:cubicBezTo>
                  <a:cubicBezTo>
                    <a:pt x="15845" y="7971"/>
                    <a:pt x="15372" y="8120"/>
                    <a:pt x="14912" y="8295"/>
                  </a:cubicBezTo>
                  <a:cubicBezTo>
                    <a:pt x="14682" y="8390"/>
                    <a:pt x="14452" y="8498"/>
                    <a:pt x="14235" y="8620"/>
                  </a:cubicBezTo>
                  <a:cubicBezTo>
                    <a:pt x="14019" y="8742"/>
                    <a:pt x="13816" y="8891"/>
                    <a:pt x="13626" y="9040"/>
                  </a:cubicBezTo>
                  <a:cubicBezTo>
                    <a:pt x="13572" y="8959"/>
                    <a:pt x="13504" y="8877"/>
                    <a:pt x="13437" y="8810"/>
                  </a:cubicBezTo>
                  <a:cubicBezTo>
                    <a:pt x="13207" y="8553"/>
                    <a:pt x="12896" y="8377"/>
                    <a:pt x="12557" y="8323"/>
                  </a:cubicBezTo>
                  <a:cubicBezTo>
                    <a:pt x="12490" y="8309"/>
                    <a:pt x="12422" y="8309"/>
                    <a:pt x="12341" y="8309"/>
                  </a:cubicBezTo>
                  <a:cubicBezTo>
                    <a:pt x="12111" y="8309"/>
                    <a:pt x="11867" y="8363"/>
                    <a:pt x="11651" y="8471"/>
                  </a:cubicBezTo>
                  <a:cubicBezTo>
                    <a:pt x="11177" y="8715"/>
                    <a:pt x="10771" y="9067"/>
                    <a:pt x="10460" y="9500"/>
                  </a:cubicBezTo>
                  <a:cubicBezTo>
                    <a:pt x="10392" y="9594"/>
                    <a:pt x="10338" y="9703"/>
                    <a:pt x="10298" y="9824"/>
                  </a:cubicBezTo>
                  <a:cubicBezTo>
                    <a:pt x="10271" y="9892"/>
                    <a:pt x="10243" y="9960"/>
                    <a:pt x="10230" y="10027"/>
                  </a:cubicBezTo>
                  <a:cubicBezTo>
                    <a:pt x="10203" y="10122"/>
                    <a:pt x="10203" y="10230"/>
                    <a:pt x="10203" y="10325"/>
                  </a:cubicBezTo>
                  <a:cubicBezTo>
                    <a:pt x="10203" y="10501"/>
                    <a:pt x="10230" y="10677"/>
                    <a:pt x="10284" y="10839"/>
                  </a:cubicBezTo>
                  <a:cubicBezTo>
                    <a:pt x="10338" y="10988"/>
                    <a:pt x="10406" y="11137"/>
                    <a:pt x="10487" y="11286"/>
                  </a:cubicBezTo>
                  <a:cubicBezTo>
                    <a:pt x="10568" y="11408"/>
                    <a:pt x="10649" y="11529"/>
                    <a:pt x="10731" y="11638"/>
                  </a:cubicBezTo>
                  <a:cubicBezTo>
                    <a:pt x="10339" y="11558"/>
                    <a:pt x="9936" y="11517"/>
                    <a:pt x="9534" y="11517"/>
                  </a:cubicBezTo>
                  <a:cubicBezTo>
                    <a:pt x="9185" y="11517"/>
                    <a:pt x="8837" y="11548"/>
                    <a:pt x="8498" y="11611"/>
                  </a:cubicBezTo>
                  <a:cubicBezTo>
                    <a:pt x="8254" y="11665"/>
                    <a:pt x="8011" y="11732"/>
                    <a:pt x="7781" y="11814"/>
                  </a:cubicBezTo>
                  <a:cubicBezTo>
                    <a:pt x="7537" y="11895"/>
                    <a:pt x="7307" y="11989"/>
                    <a:pt x="7091" y="12111"/>
                  </a:cubicBezTo>
                  <a:cubicBezTo>
                    <a:pt x="6644" y="12355"/>
                    <a:pt x="6238" y="12666"/>
                    <a:pt x="5886" y="13031"/>
                  </a:cubicBezTo>
                  <a:cubicBezTo>
                    <a:pt x="5548" y="13370"/>
                    <a:pt x="5250" y="13762"/>
                    <a:pt x="5007" y="14195"/>
                  </a:cubicBezTo>
                  <a:cubicBezTo>
                    <a:pt x="4777" y="14587"/>
                    <a:pt x="4601" y="15020"/>
                    <a:pt x="4479" y="15467"/>
                  </a:cubicBezTo>
                  <a:lnTo>
                    <a:pt x="4182" y="15386"/>
                  </a:lnTo>
                  <a:cubicBezTo>
                    <a:pt x="4127" y="15359"/>
                    <a:pt x="4060" y="15359"/>
                    <a:pt x="4006" y="15345"/>
                  </a:cubicBezTo>
                  <a:lnTo>
                    <a:pt x="3924" y="15345"/>
                  </a:lnTo>
                  <a:cubicBezTo>
                    <a:pt x="3776" y="15345"/>
                    <a:pt x="3627" y="15386"/>
                    <a:pt x="3505" y="15467"/>
                  </a:cubicBezTo>
                  <a:cubicBezTo>
                    <a:pt x="3086" y="15724"/>
                    <a:pt x="2734" y="16076"/>
                    <a:pt x="2490" y="16509"/>
                  </a:cubicBezTo>
                  <a:cubicBezTo>
                    <a:pt x="2260" y="16901"/>
                    <a:pt x="2071" y="17307"/>
                    <a:pt x="1935" y="17740"/>
                  </a:cubicBezTo>
                  <a:cubicBezTo>
                    <a:pt x="1597" y="18728"/>
                    <a:pt x="1489" y="19783"/>
                    <a:pt x="1624" y="20812"/>
                  </a:cubicBezTo>
                  <a:cubicBezTo>
                    <a:pt x="1651" y="21069"/>
                    <a:pt x="1705" y="21312"/>
                    <a:pt x="1787" y="21556"/>
                  </a:cubicBezTo>
                  <a:cubicBezTo>
                    <a:pt x="1800" y="21569"/>
                    <a:pt x="1800" y="21597"/>
                    <a:pt x="1814" y="21610"/>
                  </a:cubicBezTo>
                  <a:cubicBezTo>
                    <a:pt x="1489" y="21867"/>
                    <a:pt x="1205" y="22178"/>
                    <a:pt x="1002" y="22530"/>
                  </a:cubicBezTo>
                  <a:cubicBezTo>
                    <a:pt x="772" y="22923"/>
                    <a:pt x="582" y="23342"/>
                    <a:pt x="447" y="23775"/>
                  </a:cubicBezTo>
                  <a:cubicBezTo>
                    <a:pt x="109" y="24763"/>
                    <a:pt x="0" y="25805"/>
                    <a:pt x="136" y="26847"/>
                  </a:cubicBezTo>
                  <a:cubicBezTo>
                    <a:pt x="163" y="27090"/>
                    <a:pt x="217" y="27334"/>
                    <a:pt x="298" y="27564"/>
                  </a:cubicBezTo>
                  <a:cubicBezTo>
                    <a:pt x="393" y="27848"/>
                    <a:pt x="636" y="28051"/>
                    <a:pt x="921" y="28091"/>
                  </a:cubicBezTo>
                  <a:lnTo>
                    <a:pt x="1895" y="28362"/>
                  </a:lnTo>
                  <a:cubicBezTo>
                    <a:pt x="1895" y="28389"/>
                    <a:pt x="1895" y="28430"/>
                    <a:pt x="1895" y="28470"/>
                  </a:cubicBezTo>
                  <a:cubicBezTo>
                    <a:pt x="1922" y="28646"/>
                    <a:pt x="2003" y="28822"/>
                    <a:pt x="2125" y="28957"/>
                  </a:cubicBezTo>
                  <a:cubicBezTo>
                    <a:pt x="2436" y="29269"/>
                    <a:pt x="2774" y="29526"/>
                    <a:pt x="3167" y="29729"/>
                  </a:cubicBezTo>
                  <a:cubicBezTo>
                    <a:pt x="3559" y="29932"/>
                    <a:pt x="3965" y="30094"/>
                    <a:pt x="4398" y="30216"/>
                  </a:cubicBezTo>
                  <a:cubicBezTo>
                    <a:pt x="4817" y="30338"/>
                    <a:pt x="5264" y="30432"/>
                    <a:pt x="5697" y="30473"/>
                  </a:cubicBezTo>
                  <a:cubicBezTo>
                    <a:pt x="5995" y="30514"/>
                    <a:pt x="6279" y="30527"/>
                    <a:pt x="6577" y="30527"/>
                  </a:cubicBezTo>
                  <a:cubicBezTo>
                    <a:pt x="6698" y="30527"/>
                    <a:pt x="6834" y="30527"/>
                    <a:pt x="6955" y="30514"/>
                  </a:cubicBezTo>
                  <a:cubicBezTo>
                    <a:pt x="7118" y="30514"/>
                    <a:pt x="7294" y="30486"/>
                    <a:pt x="7456" y="30459"/>
                  </a:cubicBezTo>
                  <a:cubicBezTo>
                    <a:pt x="7551" y="30446"/>
                    <a:pt x="7645" y="30405"/>
                    <a:pt x="7727" y="30365"/>
                  </a:cubicBezTo>
                  <a:cubicBezTo>
                    <a:pt x="7889" y="30284"/>
                    <a:pt x="8011" y="30148"/>
                    <a:pt x="8092" y="29986"/>
                  </a:cubicBezTo>
                  <a:lnTo>
                    <a:pt x="16332" y="32164"/>
                  </a:lnTo>
                  <a:lnTo>
                    <a:pt x="16387" y="32178"/>
                  </a:lnTo>
                  <a:lnTo>
                    <a:pt x="20879" y="33355"/>
                  </a:lnTo>
                  <a:cubicBezTo>
                    <a:pt x="20879" y="33369"/>
                    <a:pt x="20879" y="33369"/>
                    <a:pt x="20879" y="33382"/>
                  </a:cubicBezTo>
                  <a:cubicBezTo>
                    <a:pt x="20906" y="33558"/>
                    <a:pt x="20974" y="33734"/>
                    <a:pt x="21109" y="33869"/>
                  </a:cubicBezTo>
                  <a:cubicBezTo>
                    <a:pt x="21407" y="34180"/>
                    <a:pt x="21758" y="34438"/>
                    <a:pt x="22137" y="34641"/>
                  </a:cubicBezTo>
                  <a:cubicBezTo>
                    <a:pt x="22530" y="34843"/>
                    <a:pt x="22949" y="35006"/>
                    <a:pt x="23382" y="35128"/>
                  </a:cubicBezTo>
                  <a:cubicBezTo>
                    <a:pt x="23802" y="35249"/>
                    <a:pt x="24235" y="35344"/>
                    <a:pt x="24681" y="35385"/>
                  </a:cubicBezTo>
                  <a:cubicBezTo>
                    <a:pt x="24965" y="35425"/>
                    <a:pt x="25263" y="35439"/>
                    <a:pt x="25561" y="35439"/>
                  </a:cubicBezTo>
                  <a:cubicBezTo>
                    <a:pt x="25682" y="35439"/>
                    <a:pt x="25818" y="35439"/>
                    <a:pt x="25940" y="35425"/>
                  </a:cubicBezTo>
                  <a:cubicBezTo>
                    <a:pt x="26102" y="35425"/>
                    <a:pt x="26278" y="35412"/>
                    <a:pt x="26440" y="35371"/>
                  </a:cubicBezTo>
                  <a:cubicBezTo>
                    <a:pt x="26535" y="35358"/>
                    <a:pt x="26630" y="35331"/>
                    <a:pt x="26711" y="35276"/>
                  </a:cubicBezTo>
                  <a:cubicBezTo>
                    <a:pt x="26846" y="35209"/>
                    <a:pt x="26954" y="35101"/>
                    <a:pt x="27022" y="34979"/>
                  </a:cubicBezTo>
                  <a:lnTo>
                    <a:pt x="27902" y="35209"/>
                  </a:lnTo>
                  <a:cubicBezTo>
                    <a:pt x="27969" y="35236"/>
                    <a:pt x="28050" y="35249"/>
                    <a:pt x="28118" y="35249"/>
                  </a:cubicBezTo>
                  <a:cubicBezTo>
                    <a:pt x="28307" y="35249"/>
                    <a:pt x="28497" y="35182"/>
                    <a:pt x="28646" y="35046"/>
                  </a:cubicBezTo>
                  <a:lnTo>
                    <a:pt x="28659" y="35033"/>
                  </a:lnTo>
                  <a:cubicBezTo>
                    <a:pt x="28849" y="34857"/>
                    <a:pt x="29011" y="34681"/>
                    <a:pt x="29160" y="34478"/>
                  </a:cubicBezTo>
                  <a:cubicBezTo>
                    <a:pt x="29309" y="34275"/>
                    <a:pt x="29444" y="34072"/>
                    <a:pt x="29552" y="33842"/>
                  </a:cubicBezTo>
                  <a:cubicBezTo>
                    <a:pt x="29769" y="33423"/>
                    <a:pt x="29945" y="32963"/>
                    <a:pt x="30053" y="32489"/>
                  </a:cubicBezTo>
                  <a:cubicBezTo>
                    <a:pt x="30175" y="32056"/>
                    <a:pt x="30256" y="31610"/>
                    <a:pt x="30297" y="31149"/>
                  </a:cubicBezTo>
                  <a:cubicBezTo>
                    <a:pt x="30364" y="30581"/>
                    <a:pt x="30351" y="30013"/>
                    <a:pt x="30256" y="29445"/>
                  </a:cubicBezTo>
                  <a:cubicBezTo>
                    <a:pt x="30229" y="29309"/>
                    <a:pt x="30188" y="29160"/>
                    <a:pt x="30148" y="29025"/>
                  </a:cubicBezTo>
                  <a:lnTo>
                    <a:pt x="30148" y="28998"/>
                  </a:lnTo>
                  <a:cubicBezTo>
                    <a:pt x="30324" y="28836"/>
                    <a:pt x="30486" y="28646"/>
                    <a:pt x="30635" y="28443"/>
                  </a:cubicBezTo>
                  <a:cubicBezTo>
                    <a:pt x="30784" y="28254"/>
                    <a:pt x="30919" y="28037"/>
                    <a:pt x="31027" y="27821"/>
                  </a:cubicBezTo>
                  <a:cubicBezTo>
                    <a:pt x="31257" y="27388"/>
                    <a:pt x="31420" y="26941"/>
                    <a:pt x="31541" y="26468"/>
                  </a:cubicBezTo>
                  <a:cubicBezTo>
                    <a:pt x="31650" y="26021"/>
                    <a:pt x="31731" y="25575"/>
                    <a:pt x="31771" y="25128"/>
                  </a:cubicBezTo>
                  <a:cubicBezTo>
                    <a:pt x="31853" y="24560"/>
                    <a:pt x="31839" y="23978"/>
                    <a:pt x="31744" y="23410"/>
                  </a:cubicBezTo>
                  <a:cubicBezTo>
                    <a:pt x="31717" y="23274"/>
                    <a:pt x="31677" y="23139"/>
                    <a:pt x="31623" y="23004"/>
                  </a:cubicBezTo>
                  <a:cubicBezTo>
                    <a:pt x="31541" y="22747"/>
                    <a:pt x="31338" y="22544"/>
                    <a:pt x="31068" y="22476"/>
                  </a:cubicBezTo>
                  <a:lnTo>
                    <a:pt x="30973" y="22449"/>
                  </a:lnTo>
                  <a:cubicBezTo>
                    <a:pt x="31054" y="22205"/>
                    <a:pt x="31136" y="21962"/>
                    <a:pt x="31203" y="21718"/>
                  </a:cubicBezTo>
                  <a:cubicBezTo>
                    <a:pt x="31541" y="20622"/>
                    <a:pt x="31812" y="19526"/>
                    <a:pt x="32015" y="18687"/>
                  </a:cubicBezTo>
                  <a:lnTo>
                    <a:pt x="32069" y="18444"/>
                  </a:lnTo>
                  <a:cubicBezTo>
                    <a:pt x="32123" y="18227"/>
                    <a:pt x="32177" y="18011"/>
                    <a:pt x="32218" y="17794"/>
                  </a:cubicBezTo>
                  <a:cubicBezTo>
                    <a:pt x="32259" y="17578"/>
                    <a:pt x="32299" y="17402"/>
                    <a:pt x="32326" y="17199"/>
                  </a:cubicBezTo>
                  <a:cubicBezTo>
                    <a:pt x="32421" y="16631"/>
                    <a:pt x="32502" y="16049"/>
                    <a:pt x="32570" y="15440"/>
                  </a:cubicBezTo>
                  <a:cubicBezTo>
                    <a:pt x="32665" y="14655"/>
                    <a:pt x="32705" y="13938"/>
                    <a:pt x="32719" y="13275"/>
                  </a:cubicBezTo>
                  <a:cubicBezTo>
                    <a:pt x="32719" y="12896"/>
                    <a:pt x="32719" y="12531"/>
                    <a:pt x="32692" y="12165"/>
                  </a:cubicBezTo>
                  <a:cubicBezTo>
                    <a:pt x="32665" y="11814"/>
                    <a:pt x="32624" y="11462"/>
                    <a:pt x="32570" y="11123"/>
                  </a:cubicBezTo>
                  <a:cubicBezTo>
                    <a:pt x="32516" y="10799"/>
                    <a:pt x="32421" y="10474"/>
                    <a:pt x="32313" y="10163"/>
                  </a:cubicBezTo>
                  <a:cubicBezTo>
                    <a:pt x="32204" y="9865"/>
                    <a:pt x="32042" y="9594"/>
                    <a:pt x="31839" y="9337"/>
                  </a:cubicBezTo>
                  <a:cubicBezTo>
                    <a:pt x="31636" y="9080"/>
                    <a:pt x="31352" y="8877"/>
                    <a:pt x="31041" y="8756"/>
                  </a:cubicBezTo>
                  <a:cubicBezTo>
                    <a:pt x="30960" y="8728"/>
                    <a:pt x="30892" y="8701"/>
                    <a:pt x="30811" y="8688"/>
                  </a:cubicBezTo>
                  <a:cubicBezTo>
                    <a:pt x="30824" y="8580"/>
                    <a:pt x="30824" y="8471"/>
                    <a:pt x="30851" y="8377"/>
                  </a:cubicBezTo>
                  <a:cubicBezTo>
                    <a:pt x="30865" y="8282"/>
                    <a:pt x="30892" y="8187"/>
                    <a:pt x="30933" y="8093"/>
                  </a:cubicBezTo>
                  <a:cubicBezTo>
                    <a:pt x="30960" y="8065"/>
                    <a:pt x="30973" y="8025"/>
                    <a:pt x="31000" y="7984"/>
                  </a:cubicBezTo>
                  <a:cubicBezTo>
                    <a:pt x="31027" y="7971"/>
                    <a:pt x="31054" y="7944"/>
                    <a:pt x="31068" y="7930"/>
                  </a:cubicBezTo>
                  <a:cubicBezTo>
                    <a:pt x="31136" y="7890"/>
                    <a:pt x="31190" y="7862"/>
                    <a:pt x="31257" y="7835"/>
                  </a:cubicBezTo>
                  <a:lnTo>
                    <a:pt x="31284" y="7822"/>
                  </a:lnTo>
                  <a:cubicBezTo>
                    <a:pt x="31366" y="7808"/>
                    <a:pt x="31433" y="7795"/>
                    <a:pt x="31514" y="7781"/>
                  </a:cubicBezTo>
                  <a:lnTo>
                    <a:pt x="31541" y="7781"/>
                  </a:lnTo>
                  <a:cubicBezTo>
                    <a:pt x="31623" y="7781"/>
                    <a:pt x="31717" y="7795"/>
                    <a:pt x="31799" y="7808"/>
                  </a:cubicBezTo>
                  <a:lnTo>
                    <a:pt x="31893" y="7822"/>
                  </a:lnTo>
                  <a:cubicBezTo>
                    <a:pt x="32029" y="7835"/>
                    <a:pt x="32164" y="7862"/>
                    <a:pt x="32299" y="7862"/>
                  </a:cubicBezTo>
                  <a:lnTo>
                    <a:pt x="32367" y="7862"/>
                  </a:lnTo>
                  <a:cubicBezTo>
                    <a:pt x="32597" y="7862"/>
                    <a:pt x="32827" y="7808"/>
                    <a:pt x="33043" y="7687"/>
                  </a:cubicBezTo>
                  <a:cubicBezTo>
                    <a:pt x="33314" y="7524"/>
                    <a:pt x="33517" y="7267"/>
                    <a:pt x="33598" y="6956"/>
                  </a:cubicBezTo>
                  <a:cubicBezTo>
                    <a:pt x="33639" y="6821"/>
                    <a:pt x="33666" y="6685"/>
                    <a:pt x="33679" y="6536"/>
                  </a:cubicBezTo>
                  <a:cubicBezTo>
                    <a:pt x="33693" y="6415"/>
                    <a:pt x="33693" y="6279"/>
                    <a:pt x="33679" y="6144"/>
                  </a:cubicBezTo>
                  <a:cubicBezTo>
                    <a:pt x="33652" y="5914"/>
                    <a:pt x="33558" y="5684"/>
                    <a:pt x="33436" y="5467"/>
                  </a:cubicBezTo>
                  <a:cubicBezTo>
                    <a:pt x="33314" y="5278"/>
                    <a:pt x="33152" y="5116"/>
                    <a:pt x="32976" y="4980"/>
                  </a:cubicBezTo>
                  <a:cubicBezTo>
                    <a:pt x="32800" y="4845"/>
                    <a:pt x="32624" y="4750"/>
                    <a:pt x="32421" y="4683"/>
                  </a:cubicBezTo>
                  <a:cubicBezTo>
                    <a:pt x="32286" y="4629"/>
                    <a:pt x="32137" y="4574"/>
                    <a:pt x="31988" y="4547"/>
                  </a:cubicBezTo>
                  <a:lnTo>
                    <a:pt x="31866" y="4520"/>
                  </a:lnTo>
                  <a:cubicBezTo>
                    <a:pt x="31677" y="4480"/>
                    <a:pt x="31487" y="4466"/>
                    <a:pt x="31298" y="4453"/>
                  </a:cubicBezTo>
                  <a:cubicBezTo>
                    <a:pt x="31176" y="4439"/>
                    <a:pt x="31054" y="4439"/>
                    <a:pt x="30919" y="4439"/>
                  </a:cubicBezTo>
                  <a:cubicBezTo>
                    <a:pt x="30716" y="4439"/>
                    <a:pt x="30500" y="4439"/>
                    <a:pt x="30270" y="4466"/>
                  </a:cubicBezTo>
                  <a:cubicBezTo>
                    <a:pt x="29918" y="4507"/>
                    <a:pt x="29552" y="4588"/>
                    <a:pt x="29214" y="4710"/>
                  </a:cubicBezTo>
                  <a:cubicBezTo>
                    <a:pt x="29173" y="4601"/>
                    <a:pt x="29146" y="4480"/>
                    <a:pt x="29092" y="4371"/>
                  </a:cubicBezTo>
                  <a:cubicBezTo>
                    <a:pt x="28916" y="3911"/>
                    <a:pt x="28619" y="3519"/>
                    <a:pt x="28226" y="3235"/>
                  </a:cubicBezTo>
                  <a:cubicBezTo>
                    <a:pt x="28118" y="3154"/>
                    <a:pt x="27996" y="3100"/>
                    <a:pt x="27888" y="3032"/>
                  </a:cubicBezTo>
                  <a:cubicBezTo>
                    <a:pt x="27820" y="3005"/>
                    <a:pt x="27753" y="2978"/>
                    <a:pt x="27685" y="2951"/>
                  </a:cubicBezTo>
                  <a:cubicBezTo>
                    <a:pt x="27685" y="2937"/>
                    <a:pt x="27672" y="2910"/>
                    <a:pt x="27658" y="2897"/>
                  </a:cubicBezTo>
                  <a:cubicBezTo>
                    <a:pt x="27509" y="2585"/>
                    <a:pt x="27320" y="2301"/>
                    <a:pt x="27076" y="2071"/>
                  </a:cubicBezTo>
                  <a:cubicBezTo>
                    <a:pt x="26833" y="1828"/>
                    <a:pt x="26562" y="1638"/>
                    <a:pt x="26278" y="1489"/>
                  </a:cubicBezTo>
                  <a:cubicBezTo>
                    <a:pt x="26251" y="1178"/>
                    <a:pt x="26197" y="867"/>
                    <a:pt x="26115" y="569"/>
                  </a:cubicBezTo>
                  <a:cubicBezTo>
                    <a:pt x="26034" y="231"/>
                    <a:pt x="25737" y="1"/>
                    <a:pt x="25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7553824" y="1900331"/>
              <a:ext cx="380419" cy="486797"/>
            </a:xfrm>
            <a:custGeom>
              <a:avLst/>
              <a:gdLst/>
              <a:ahLst/>
              <a:cxnLst/>
              <a:rect l="l" t="t" r="r" b="b"/>
              <a:pathLst>
                <a:path w="4885" h="6251" extrusionOk="0">
                  <a:moveTo>
                    <a:pt x="1272" y="1516"/>
                  </a:moveTo>
                  <a:cubicBezTo>
                    <a:pt x="1380" y="1530"/>
                    <a:pt x="1489" y="1530"/>
                    <a:pt x="1597" y="1557"/>
                  </a:cubicBezTo>
                  <a:cubicBezTo>
                    <a:pt x="1597" y="1598"/>
                    <a:pt x="1583" y="1638"/>
                    <a:pt x="1570" y="1679"/>
                  </a:cubicBezTo>
                  <a:lnTo>
                    <a:pt x="1570" y="1665"/>
                  </a:lnTo>
                  <a:cubicBezTo>
                    <a:pt x="1529" y="1841"/>
                    <a:pt x="1462" y="2017"/>
                    <a:pt x="1380" y="2179"/>
                  </a:cubicBezTo>
                  <a:cubicBezTo>
                    <a:pt x="1313" y="2301"/>
                    <a:pt x="1232" y="2423"/>
                    <a:pt x="1137" y="2518"/>
                  </a:cubicBezTo>
                  <a:cubicBezTo>
                    <a:pt x="1056" y="2612"/>
                    <a:pt x="961" y="2680"/>
                    <a:pt x="853" y="2748"/>
                  </a:cubicBezTo>
                  <a:lnTo>
                    <a:pt x="853" y="2748"/>
                  </a:lnTo>
                  <a:cubicBezTo>
                    <a:pt x="780" y="2784"/>
                    <a:pt x="707" y="2818"/>
                    <a:pt x="623" y="2842"/>
                  </a:cubicBezTo>
                  <a:cubicBezTo>
                    <a:pt x="582" y="2856"/>
                    <a:pt x="528" y="2870"/>
                    <a:pt x="474" y="2870"/>
                  </a:cubicBezTo>
                  <a:cubicBezTo>
                    <a:pt x="447" y="2870"/>
                    <a:pt x="420" y="2870"/>
                    <a:pt x="393" y="2856"/>
                  </a:cubicBezTo>
                  <a:cubicBezTo>
                    <a:pt x="379" y="2856"/>
                    <a:pt x="352" y="2856"/>
                    <a:pt x="338" y="2842"/>
                  </a:cubicBezTo>
                  <a:cubicBezTo>
                    <a:pt x="325" y="2842"/>
                    <a:pt x="325" y="2829"/>
                    <a:pt x="311" y="2815"/>
                  </a:cubicBezTo>
                  <a:cubicBezTo>
                    <a:pt x="298" y="2815"/>
                    <a:pt x="298" y="2802"/>
                    <a:pt x="284" y="2788"/>
                  </a:cubicBezTo>
                  <a:cubicBezTo>
                    <a:pt x="271" y="2775"/>
                    <a:pt x="271" y="2761"/>
                    <a:pt x="271" y="2748"/>
                  </a:cubicBezTo>
                  <a:cubicBezTo>
                    <a:pt x="257" y="2721"/>
                    <a:pt x="257" y="2694"/>
                    <a:pt x="257" y="2667"/>
                  </a:cubicBezTo>
                  <a:cubicBezTo>
                    <a:pt x="257" y="2599"/>
                    <a:pt x="257" y="2531"/>
                    <a:pt x="271" y="2464"/>
                  </a:cubicBezTo>
                  <a:cubicBezTo>
                    <a:pt x="311" y="2342"/>
                    <a:pt x="352" y="2220"/>
                    <a:pt x="420" y="2098"/>
                  </a:cubicBezTo>
                  <a:cubicBezTo>
                    <a:pt x="474" y="2004"/>
                    <a:pt x="541" y="1909"/>
                    <a:pt x="609" y="1828"/>
                  </a:cubicBezTo>
                  <a:cubicBezTo>
                    <a:pt x="677" y="1760"/>
                    <a:pt x="744" y="1706"/>
                    <a:pt x="812" y="1652"/>
                  </a:cubicBezTo>
                  <a:cubicBezTo>
                    <a:pt x="880" y="1625"/>
                    <a:pt x="947" y="1584"/>
                    <a:pt x="1015" y="1571"/>
                  </a:cubicBezTo>
                  <a:cubicBezTo>
                    <a:pt x="1096" y="1543"/>
                    <a:pt x="1191" y="1530"/>
                    <a:pt x="1272" y="1516"/>
                  </a:cubicBezTo>
                  <a:close/>
                  <a:moveTo>
                    <a:pt x="3045" y="3289"/>
                  </a:moveTo>
                  <a:lnTo>
                    <a:pt x="3045" y="3303"/>
                  </a:lnTo>
                  <a:cubicBezTo>
                    <a:pt x="3045" y="3438"/>
                    <a:pt x="3031" y="3573"/>
                    <a:pt x="3004" y="3708"/>
                  </a:cubicBezTo>
                  <a:cubicBezTo>
                    <a:pt x="2963" y="3857"/>
                    <a:pt x="2909" y="4006"/>
                    <a:pt x="2828" y="4141"/>
                  </a:cubicBezTo>
                  <a:cubicBezTo>
                    <a:pt x="2720" y="4331"/>
                    <a:pt x="2598" y="4507"/>
                    <a:pt x="2449" y="4656"/>
                  </a:cubicBezTo>
                  <a:cubicBezTo>
                    <a:pt x="2368" y="4737"/>
                    <a:pt x="2273" y="4818"/>
                    <a:pt x="2165" y="4886"/>
                  </a:cubicBezTo>
                  <a:cubicBezTo>
                    <a:pt x="2097" y="4940"/>
                    <a:pt x="2016" y="4967"/>
                    <a:pt x="1922" y="4994"/>
                  </a:cubicBezTo>
                  <a:cubicBezTo>
                    <a:pt x="1867" y="5007"/>
                    <a:pt x="1813" y="5021"/>
                    <a:pt x="1759" y="5021"/>
                  </a:cubicBezTo>
                  <a:lnTo>
                    <a:pt x="1664" y="5021"/>
                  </a:lnTo>
                  <a:cubicBezTo>
                    <a:pt x="1637" y="5007"/>
                    <a:pt x="1610" y="5007"/>
                    <a:pt x="1597" y="4994"/>
                  </a:cubicBezTo>
                  <a:cubicBezTo>
                    <a:pt x="1583" y="4980"/>
                    <a:pt x="1556" y="4967"/>
                    <a:pt x="1543" y="4953"/>
                  </a:cubicBezTo>
                  <a:cubicBezTo>
                    <a:pt x="1529" y="4940"/>
                    <a:pt x="1516" y="4926"/>
                    <a:pt x="1502" y="4899"/>
                  </a:cubicBezTo>
                  <a:cubicBezTo>
                    <a:pt x="1489" y="4872"/>
                    <a:pt x="1475" y="4845"/>
                    <a:pt x="1462" y="4818"/>
                  </a:cubicBezTo>
                  <a:cubicBezTo>
                    <a:pt x="1448" y="4750"/>
                    <a:pt x="1434" y="4696"/>
                    <a:pt x="1434" y="4629"/>
                  </a:cubicBezTo>
                  <a:cubicBezTo>
                    <a:pt x="1434" y="4534"/>
                    <a:pt x="1448" y="4453"/>
                    <a:pt x="1462" y="4358"/>
                  </a:cubicBezTo>
                  <a:cubicBezTo>
                    <a:pt x="1489" y="4277"/>
                    <a:pt x="1516" y="4209"/>
                    <a:pt x="1543" y="4128"/>
                  </a:cubicBezTo>
                  <a:cubicBezTo>
                    <a:pt x="1610" y="4033"/>
                    <a:pt x="1678" y="3952"/>
                    <a:pt x="1746" y="3871"/>
                  </a:cubicBezTo>
                  <a:cubicBezTo>
                    <a:pt x="1854" y="3763"/>
                    <a:pt x="1976" y="3668"/>
                    <a:pt x="2097" y="3587"/>
                  </a:cubicBezTo>
                  <a:cubicBezTo>
                    <a:pt x="2260" y="3492"/>
                    <a:pt x="2409" y="3424"/>
                    <a:pt x="2585" y="3370"/>
                  </a:cubicBezTo>
                  <a:cubicBezTo>
                    <a:pt x="2733" y="3330"/>
                    <a:pt x="2882" y="3303"/>
                    <a:pt x="3031" y="3289"/>
                  </a:cubicBezTo>
                  <a:close/>
                  <a:moveTo>
                    <a:pt x="1570" y="1"/>
                  </a:moveTo>
                  <a:lnTo>
                    <a:pt x="1570" y="14"/>
                  </a:lnTo>
                  <a:cubicBezTo>
                    <a:pt x="1529" y="14"/>
                    <a:pt x="1502" y="55"/>
                    <a:pt x="1516" y="96"/>
                  </a:cubicBezTo>
                  <a:cubicBezTo>
                    <a:pt x="1583" y="366"/>
                    <a:pt x="1624" y="637"/>
                    <a:pt x="1637" y="921"/>
                  </a:cubicBezTo>
                  <a:lnTo>
                    <a:pt x="1637" y="1246"/>
                  </a:lnTo>
                  <a:cubicBezTo>
                    <a:pt x="1545" y="1228"/>
                    <a:pt x="1452" y="1219"/>
                    <a:pt x="1358" y="1219"/>
                  </a:cubicBezTo>
                  <a:cubicBezTo>
                    <a:pt x="1164" y="1219"/>
                    <a:pt x="972" y="1258"/>
                    <a:pt x="799" y="1341"/>
                  </a:cubicBezTo>
                  <a:cubicBezTo>
                    <a:pt x="568" y="1449"/>
                    <a:pt x="393" y="1625"/>
                    <a:pt x="271" y="1828"/>
                  </a:cubicBezTo>
                  <a:cubicBezTo>
                    <a:pt x="190" y="1963"/>
                    <a:pt x="122" y="2112"/>
                    <a:pt x="81" y="2261"/>
                  </a:cubicBezTo>
                  <a:cubicBezTo>
                    <a:pt x="27" y="2409"/>
                    <a:pt x="0" y="2585"/>
                    <a:pt x="27" y="2748"/>
                  </a:cubicBezTo>
                  <a:cubicBezTo>
                    <a:pt x="54" y="2870"/>
                    <a:pt x="122" y="2964"/>
                    <a:pt x="217" y="3032"/>
                  </a:cubicBezTo>
                  <a:cubicBezTo>
                    <a:pt x="289" y="3068"/>
                    <a:pt x="361" y="3086"/>
                    <a:pt x="437" y="3086"/>
                  </a:cubicBezTo>
                  <a:cubicBezTo>
                    <a:pt x="475" y="3086"/>
                    <a:pt x="514" y="3082"/>
                    <a:pt x="555" y="3072"/>
                  </a:cubicBezTo>
                  <a:cubicBezTo>
                    <a:pt x="690" y="3045"/>
                    <a:pt x="812" y="3005"/>
                    <a:pt x="920" y="2937"/>
                  </a:cubicBezTo>
                  <a:cubicBezTo>
                    <a:pt x="1056" y="2856"/>
                    <a:pt x="1164" y="2761"/>
                    <a:pt x="1272" y="2653"/>
                  </a:cubicBezTo>
                  <a:cubicBezTo>
                    <a:pt x="1407" y="2491"/>
                    <a:pt x="1529" y="2301"/>
                    <a:pt x="1610" y="2098"/>
                  </a:cubicBezTo>
                  <a:cubicBezTo>
                    <a:pt x="1678" y="1936"/>
                    <a:pt x="1719" y="1774"/>
                    <a:pt x="1746" y="1611"/>
                  </a:cubicBezTo>
                  <a:cubicBezTo>
                    <a:pt x="1840" y="1638"/>
                    <a:pt x="1935" y="1679"/>
                    <a:pt x="2016" y="1719"/>
                  </a:cubicBezTo>
                  <a:cubicBezTo>
                    <a:pt x="2179" y="1814"/>
                    <a:pt x="2314" y="1909"/>
                    <a:pt x="2449" y="2031"/>
                  </a:cubicBezTo>
                  <a:cubicBezTo>
                    <a:pt x="2571" y="2166"/>
                    <a:pt x="2693" y="2301"/>
                    <a:pt x="2788" y="2464"/>
                  </a:cubicBezTo>
                  <a:cubicBezTo>
                    <a:pt x="2855" y="2585"/>
                    <a:pt x="2909" y="2707"/>
                    <a:pt x="2950" y="2829"/>
                  </a:cubicBezTo>
                  <a:cubicBezTo>
                    <a:pt x="2788" y="2842"/>
                    <a:pt x="2612" y="2883"/>
                    <a:pt x="2449" y="2937"/>
                  </a:cubicBezTo>
                  <a:cubicBezTo>
                    <a:pt x="2097" y="3045"/>
                    <a:pt x="1786" y="3235"/>
                    <a:pt x="1516" y="3478"/>
                  </a:cubicBezTo>
                  <a:cubicBezTo>
                    <a:pt x="1448" y="3546"/>
                    <a:pt x="1380" y="3614"/>
                    <a:pt x="1326" y="3681"/>
                  </a:cubicBezTo>
                  <a:cubicBezTo>
                    <a:pt x="1272" y="3763"/>
                    <a:pt x="1218" y="3844"/>
                    <a:pt x="1164" y="3925"/>
                  </a:cubicBezTo>
                  <a:cubicBezTo>
                    <a:pt x="1083" y="4074"/>
                    <a:pt x="1042" y="4250"/>
                    <a:pt x="1015" y="4412"/>
                  </a:cubicBezTo>
                  <a:cubicBezTo>
                    <a:pt x="1001" y="4615"/>
                    <a:pt x="1015" y="4818"/>
                    <a:pt x="1083" y="5007"/>
                  </a:cubicBezTo>
                  <a:cubicBezTo>
                    <a:pt x="1137" y="5143"/>
                    <a:pt x="1232" y="5265"/>
                    <a:pt x="1367" y="5346"/>
                  </a:cubicBezTo>
                  <a:cubicBezTo>
                    <a:pt x="1421" y="5386"/>
                    <a:pt x="1489" y="5413"/>
                    <a:pt x="1556" y="5427"/>
                  </a:cubicBezTo>
                  <a:cubicBezTo>
                    <a:pt x="1597" y="5440"/>
                    <a:pt x="1637" y="5454"/>
                    <a:pt x="1678" y="5454"/>
                  </a:cubicBezTo>
                  <a:lnTo>
                    <a:pt x="1813" y="5454"/>
                  </a:lnTo>
                  <a:cubicBezTo>
                    <a:pt x="1962" y="5440"/>
                    <a:pt x="2111" y="5400"/>
                    <a:pt x="2246" y="5332"/>
                  </a:cubicBezTo>
                  <a:cubicBezTo>
                    <a:pt x="2395" y="5265"/>
                    <a:pt x="2544" y="5170"/>
                    <a:pt x="2666" y="5048"/>
                  </a:cubicBezTo>
                  <a:cubicBezTo>
                    <a:pt x="2801" y="4926"/>
                    <a:pt x="2923" y="4777"/>
                    <a:pt x="3031" y="4629"/>
                  </a:cubicBezTo>
                  <a:cubicBezTo>
                    <a:pt x="3126" y="4480"/>
                    <a:pt x="3221" y="4331"/>
                    <a:pt x="3288" y="4182"/>
                  </a:cubicBezTo>
                  <a:cubicBezTo>
                    <a:pt x="3342" y="4033"/>
                    <a:pt x="3396" y="3884"/>
                    <a:pt x="3424" y="3736"/>
                  </a:cubicBezTo>
                  <a:cubicBezTo>
                    <a:pt x="3437" y="3600"/>
                    <a:pt x="3451" y="3478"/>
                    <a:pt x="3451" y="3343"/>
                  </a:cubicBezTo>
                  <a:cubicBezTo>
                    <a:pt x="3505" y="3370"/>
                    <a:pt x="3559" y="3384"/>
                    <a:pt x="3613" y="3411"/>
                  </a:cubicBezTo>
                  <a:cubicBezTo>
                    <a:pt x="3708" y="3465"/>
                    <a:pt x="3802" y="3533"/>
                    <a:pt x="3884" y="3614"/>
                  </a:cubicBezTo>
                  <a:cubicBezTo>
                    <a:pt x="3951" y="3695"/>
                    <a:pt x="4019" y="3776"/>
                    <a:pt x="4087" y="3871"/>
                  </a:cubicBezTo>
                  <a:cubicBezTo>
                    <a:pt x="4154" y="4006"/>
                    <a:pt x="4222" y="4141"/>
                    <a:pt x="4262" y="4290"/>
                  </a:cubicBezTo>
                  <a:cubicBezTo>
                    <a:pt x="4330" y="4520"/>
                    <a:pt x="4371" y="4764"/>
                    <a:pt x="4371" y="5021"/>
                  </a:cubicBezTo>
                  <a:cubicBezTo>
                    <a:pt x="4384" y="5332"/>
                    <a:pt x="4357" y="5657"/>
                    <a:pt x="4290" y="5982"/>
                  </a:cubicBezTo>
                  <a:cubicBezTo>
                    <a:pt x="4276" y="6036"/>
                    <a:pt x="4303" y="6103"/>
                    <a:pt x="4344" y="6158"/>
                  </a:cubicBezTo>
                  <a:cubicBezTo>
                    <a:pt x="4390" y="6219"/>
                    <a:pt x="4463" y="6250"/>
                    <a:pt x="4537" y="6250"/>
                  </a:cubicBezTo>
                  <a:cubicBezTo>
                    <a:pt x="4593" y="6250"/>
                    <a:pt x="4649" y="6233"/>
                    <a:pt x="4695" y="6198"/>
                  </a:cubicBezTo>
                  <a:cubicBezTo>
                    <a:pt x="4750" y="6158"/>
                    <a:pt x="4777" y="6090"/>
                    <a:pt x="4790" y="6022"/>
                  </a:cubicBezTo>
                  <a:cubicBezTo>
                    <a:pt x="4858" y="5684"/>
                    <a:pt x="4885" y="5346"/>
                    <a:pt x="4871" y="4994"/>
                  </a:cubicBezTo>
                  <a:cubicBezTo>
                    <a:pt x="4858" y="4642"/>
                    <a:pt x="4790" y="4290"/>
                    <a:pt x="4655" y="3952"/>
                  </a:cubicBezTo>
                  <a:cubicBezTo>
                    <a:pt x="4533" y="3614"/>
                    <a:pt x="4317" y="3330"/>
                    <a:pt x="4019" y="3113"/>
                  </a:cubicBezTo>
                  <a:cubicBezTo>
                    <a:pt x="3938" y="3059"/>
                    <a:pt x="3857" y="3018"/>
                    <a:pt x="3775" y="2978"/>
                  </a:cubicBezTo>
                  <a:cubicBezTo>
                    <a:pt x="3694" y="2937"/>
                    <a:pt x="3613" y="2910"/>
                    <a:pt x="3532" y="2883"/>
                  </a:cubicBezTo>
                  <a:cubicBezTo>
                    <a:pt x="3478" y="2870"/>
                    <a:pt x="3424" y="2856"/>
                    <a:pt x="3369" y="2842"/>
                  </a:cubicBezTo>
                  <a:cubicBezTo>
                    <a:pt x="3329" y="2734"/>
                    <a:pt x="3288" y="2626"/>
                    <a:pt x="3234" y="2518"/>
                  </a:cubicBezTo>
                  <a:cubicBezTo>
                    <a:pt x="3126" y="2274"/>
                    <a:pt x="2977" y="2058"/>
                    <a:pt x="2788" y="1882"/>
                  </a:cubicBezTo>
                  <a:cubicBezTo>
                    <a:pt x="2598" y="1692"/>
                    <a:pt x="2382" y="1530"/>
                    <a:pt x="2138" y="1408"/>
                  </a:cubicBezTo>
                  <a:cubicBezTo>
                    <a:pt x="2030" y="1354"/>
                    <a:pt x="1908" y="1313"/>
                    <a:pt x="1786" y="1273"/>
                  </a:cubicBezTo>
                  <a:cubicBezTo>
                    <a:pt x="1813" y="867"/>
                    <a:pt x="1759" y="461"/>
                    <a:pt x="1651" y="69"/>
                  </a:cubicBezTo>
                  <a:cubicBezTo>
                    <a:pt x="1651" y="28"/>
                    <a:pt x="1624" y="14"/>
                    <a:pt x="1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7789863" y="2246409"/>
              <a:ext cx="480567" cy="463045"/>
            </a:xfrm>
            <a:custGeom>
              <a:avLst/>
              <a:gdLst/>
              <a:ahLst/>
              <a:cxnLst/>
              <a:rect l="l" t="t" r="r" b="b"/>
              <a:pathLst>
                <a:path w="6171" h="5946" extrusionOk="0">
                  <a:moveTo>
                    <a:pt x="4074" y="1"/>
                  </a:moveTo>
                  <a:cubicBezTo>
                    <a:pt x="3880" y="1"/>
                    <a:pt x="3688" y="10"/>
                    <a:pt x="3491" y="36"/>
                  </a:cubicBezTo>
                  <a:cubicBezTo>
                    <a:pt x="3153" y="63"/>
                    <a:pt x="2815" y="144"/>
                    <a:pt x="2490" y="279"/>
                  </a:cubicBezTo>
                  <a:cubicBezTo>
                    <a:pt x="2111" y="428"/>
                    <a:pt x="1759" y="658"/>
                    <a:pt x="1461" y="929"/>
                  </a:cubicBezTo>
                  <a:cubicBezTo>
                    <a:pt x="1083" y="1267"/>
                    <a:pt x="771" y="1673"/>
                    <a:pt x="541" y="2133"/>
                  </a:cubicBezTo>
                  <a:cubicBezTo>
                    <a:pt x="487" y="2228"/>
                    <a:pt x="447" y="2322"/>
                    <a:pt x="393" y="2417"/>
                  </a:cubicBezTo>
                  <a:cubicBezTo>
                    <a:pt x="393" y="2417"/>
                    <a:pt x="379" y="2404"/>
                    <a:pt x="365" y="2404"/>
                  </a:cubicBezTo>
                  <a:cubicBezTo>
                    <a:pt x="351" y="2398"/>
                    <a:pt x="336" y="2395"/>
                    <a:pt x="321" y="2395"/>
                  </a:cubicBezTo>
                  <a:cubicBezTo>
                    <a:pt x="266" y="2395"/>
                    <a:pt x="214" y="2432"/>
                    <a:pt x="203" y="2485"/>
                  </a:cubicBezTo>
                  <a:cubicBezTo>
                    <a:pt x="68" y="2796"/>
                    <a:pt x="0" y="3134"/>
                    <a:pt x="0" y="3473"/>
                  </a:cubicBezTo>
                  <a:lnTo>
                    <a:pt x="0" y="3635"/>
                  </a:lnTo>
                  <a:cubicBezTo>
                    <a:pt x="0" y="3649"/>
                    <a:pt x="0" y="3662"/>
                    <a:pt x="0" y="3676"/>
                  </a:cubicBezTo>
                  <a:cubicBezTo>
                    <a:pt x="14" y="3946"/>
                    <a:pt x="54" y="4230"/>
                    <a:pt x="135" y="4501"/>
                  </a:cubicBezTo>
                  <a:cubicBezTo>
                    <a:pt x="217" y="4826"/>
                    <a:pt x="379" y="5123"/>
                    <a:pt x="582" y="5394"/>
                  </a:cubicBezTo>
                  <a:cubicBezTo>
                    <a:pt x="785" y="5638"/>
                    <a:pt x="1069" y="5814"/>
                    <a:pt x="1380" y="5895"/>
                  </a:cubicBezTo>
                  <a:lnTo>
                    <a:pt x="1421" y="5908"/>
                  </a:lnTo>
                  <a:cubicBezTo>
                    <a:pt x="1535" y="5933"/>
                    <a:pt x="1651" y="5945"/>
                    <a:pt x="1767" y="5945"/>
                  </a:cubicBezTo>
                  <a:cubicBezTo>
                    <a:pt x="1967" y="5945"/>
                    <a:pt x="2166" y="5909"/>
                    <a:pt x="2355" y="5841"/>
                  </a:cubicBezTo>
                  <a:cubicBezTo>
                    <a:pt x="2517" y="5773"/>
                    <a:pt x="2666" y="5678"/>
                    <a:pt x="2788" y="5556"/>
                  </a:cubicBezTo>
                  <a:cubicBezTo>
                    <a:pt x="2896" y="5435"/>
                    <a:pt x="2991" y="5299"/>
                    <a:pt x="3058" y="5150"/>
                  </a:cubicBezTo>
                  <a:cubicBezTo>
                    <a:pt x="3126" y="4988"/>
                    <a:pt x="3166" y="4826"/>
                    <a:pt x="3193" y="4663"/>
                  </a:cubicBezTo>
                  <a:cubicBezTo>
                    <a:pt x="3234" y="4501"/>
                    <a:pt x="3261" y="4325"/>
                    <a:pt x="3275" y="4149"/>
                  </a:cubicBezTo>
                  <a:cubicBezTo>
                    <a:pt x="3275" y="4041"/>
                    <a:pt x="3288" y="3946"/>
                    <a:pt x="3288" y="3838"/>
                  </a:cubicBezTo>
                  <a:cubicBezTo>
                    <a:pt x="3302" y="3608"/>
                    <a:pt x="3315" y="3364"/>
                    <a:pt x="3356" y="3134"/>
                  </a:cubicBezTo>
                  <a:cubicBezTo>
                    <a:pt x="3383" y="2986"/>
                    <a:pt x="3437" y="2837"/>
                    <a:pt x="3491" y="2701"/>
                  </a:cubicBezTo>
                  <a:cubicBezTo>
                    <a:pt x="3545" y="2607"/>
                    <a:pt x="3599" y="2525"/>
                    <a:pt x="3667" y="2444"/>
                  </a:cubicBezTo>
                  <a:cubicBezTo>
                    <a:pt x="3721" y="2377"/>
                    <a:pt x="3789" y="2309"/>
                    <a:pt x="3870" y="2255"/>
                  </a:cubicBezTo>
                  <a:cubicBezTo>
                    <a:pt x="3978" y="2187"/>
                    <a:pt x="4087" y="2133"/>
                    <a:pt x="4208" y="2092"/>
                  </a:cubicBezTo>
                  <a:lnTo>
                    <a:pt x="4222" y="2092"/>
                  </a:lnTo>
                  <a:cubicBezTo>
                    <a:pt x="4357" y="2052"/>
                    <a:pt x="4492" y="2025"/>
                    <a:pt x="4641" y="2011"/>
                  </a:cubicBezTo>
                  <a:cubicBezTo>
                    <a:pt x="4681" y="2008"/>
                    <a:pt x="4721" y="2006"/>
                    <a:pt x="4761" y="2006"/>
                  </a:cubicBezTo>
                  <a:cubicBezTo>
                    <a:pt x="4869" y="2006"/>
                    <a:pt x="4975" y="2019"/>
                    <a:pt x="5074" y="2038"/>
                  </a:cubicBezTo>
                  <a:lnTo>
                    <a:pt x="5169" y="2052"/>
                  </a:lnTo>
                  <a:cubicBezTo>
                    <a:pt x="5277" y="2065"/>
                    <a:pt x="5386" y="2079"/>
                    <a:pt x="5494" y="2092"/>
                  </a:cubicBezTo>
                  <a:cubicBezTo>
                    <a:pt x="5629" y="2092"/>
                    <a:pt x="5751" y="2065"/>
                    <a:pt x="5873" y="2011"/>
                  </a:cubicBezTo>
                  <a:cubicBezTo>
                    <a:pt x="5994" y="1930"/>
                    <a:pt x="6089" y="1808"/>
                    <a:pt x="6116" y="1673"/>
                  </a:cubicBezTo>
                  <a:cubicBezTo>
                    <a:pt x="6143" y="1578"/>
                    <a:pt x="6157" y="1497"/>
                    <a:pt x="6170" y="1402"/>
                  </a:cubicBezTo>
                  <a:cubicBezTo>
                    <a:pt x="6170" y="1308"/>
                    <a:pt x="6170" y="1226"/>
                    <a:pt x="6170" y="1132"/>
                  </a:cubicBezTo>
                  <a:cubicBezTo>
                    <a:pt x="6143" y="996"/>
                    <a:pt x="6103" y="861"/>
                    <a:pt x="6021" y="739"/>
                  </a:cubicBezTo>
                  <a:cubicBezTo>
                    <a:pt x="5940" y="618"/>
                    <a:pt x="5846" y="509"/>
                    <a:pt x="5724" y="415"/>
                  </a:cubicBezTo>
                  <a:cubicBezTo>
                    <a:pt x="5602" y="333"/>
                    <a:pt x="5480" y="266"/>
                    <a:pt x="5345" y="212"/>
                  </a:cubicBezTo>
                  <a:cubicBezTo>
                    <a:pt x="5223" y="171"/>
                    <a:pt x="5115" y="130"/>
                    <a:pt x="5007" y="103"/>
                  </a:cubicBezTo>
                  <a:lnTo>
                    <a:pt x="4993" y="103"/>
                  </a:lnTo>
                  <a:lnTo>
                    <a:pt x="4898" y="76"/>
                  </a:lnTo>
                  <a:cubicBezTo>
                    <a:pt x="4736" y="49"/>
                    <a:pt x="4574" y="22"/>
                    <a:pt x="4411" y="9"/>
                  </a:cubicBezTo>
                  <a:cubicBezTo>
                    <a:pt x="4297" y="4"/>
                    <a:pt x="4185" y="1"/>
                    <a:pt x="4074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7780363" y="2279740"/>
              <a:ext cx="197102" cy="395761"/>
            </a:xfrm>
            <a:custGeom>
              <a:avLst/>
              <a:gdLst/>
              <a:ahLst/>
              <a:cxnLst/>
              <a:rect l="l" t="t" r="r" b="b"/>
              <a:pathLst>
                <a:path w="2531" h="5082" extrusionOk="0">
                  <a:moveTo>
                    <a:pt x="2477" y="0"/>
                  </a:moveTo>
                  <a:lnTo>
                    <a:pt x="2449" y="14"/>
                  </a:lnTo>
                  <a:cubicBezTo>
                    <a:pt x="2247" y="54"/>
                    <a:pt x="2057" y="122"/>
                    <a:pt x="1895" y="230"/>
                  </a:cubicBezTo>
                  <a:cubicBezTo>
                    <a:pt x="1692" y="352"/>
                    <a:pt x="1516" y="487"/>
                    <a:pt x="1353" y="636"/>
                  </a:cubicBezTo>
                  <a:cubicBezTo>
                    <a:pt x="1178" y="771"/>
                    <a:pt x="1029" y="920"/>
                    <a:pt x="880" y="1069"/>
                  </a:cubicBezTo>
                  <a:cubicBezTo>
                    <a:pt x="718" y="1218"/>
                    <a:pt x="582" y="1394"/>
                    <a:pt x="447" y="1583"/>
                  </a:cubicBezTo>
                  <a:cubicBezTo>
                    <a:pt x="325" y="1773"/>
                    <a:pt x="230" y="1962"/>
                    <a:pt x="149" y="2179"/>
                  </a:cubicBezTo>
                  <a:cubicBezTo>
                    <a:pt x="82" y="2395"/>
                    <a:pt x="27" y="2612"/>
                    <a:pt x="14" y="2842"/>
                  </a:cubicBezTo>
                  <a:cubicBezTo>
                    <a:pt x="0" y="3072"/>
                    <a:pt x="27" y="3315"/>
                    <a:pt x="82" y="3545"/>
                  </a:cubicBezTo>
                  <a:cubicBezTo>
                    <a:pt x="95" y="3654"/>
                    <a:pt x="122" y="3762"/>
                    <a:pt x="163" y="3870"/>
                  </a:cubicBezTo>
                  <a:cubicBezTo>
                    <a:pt x="203" y="3965"/>
                    <a:pt x="244" y="4073"/>
                    <a:pt x="285" y="4168"/>
                  </a:cubicBezTo>
                  <a:cubicBezTo>
                    <a:pt x="366" y="4317"/>
                    <a:pt x="460" y="4465"/>
                    <a:pt x="555" y="4614"/>
                  </a:cubicBezTo>
                  <a:cubicBezTo>
                    <a:pt x="650" y="4750"/>
                    <a:pt x="758" y="4898"/>
                    <a:pt x="866" y="5034"/>
                  </a:cubicBezTo>
                  <a:cubicBezTo>
                    <a:pt x="904" y="5067"/>
                    <a:pt x="949" y="5082"/>
                    <a:pt x="992" y="5082"/>
                  </a:cubicBezTo>
                  <a:cubicBezTo>
                    <a:pt x="1070" y="5082"/>
                    <a:pt x="1142" y="5031"/>
                    <a:pt x="1151" y="4953"/>
                  </a:cubicBezTo>
                  <a:cubicBezTo>
                    <a:pt x="1164" y="4898"/>
                    <a:pt x="1151" y="4858"/>
                    <a:pt x="1123" y="4831"/>
                  </a:cubicBezTo>
                  <a:cubicBezTo>
                    <a:pt x="1042" y="4722"/>
                    <a:pt x="961" y="4614"/>
                    <a:pt x="893" y="4506"/>
                  </a:cubicBezTo>
                  <a:cubicBezTo>
                    <a:pt x="812" y="4371"/>
                    <a:pt x="745" y="4249"/>
                    <a:pt x="677" y="4114"/>
                  </a:cubicBezTo>
                  <a:cubicBezTo>
                    <a:pt x="609" y="3978"/>
                    <a:pt x="555" y="3829"/>
                    <a:pt x="501" y="3681"/>
                  </a:cubicBezTo>
                  <a:cubicBezTo>
                    <a:pt x="433" y="3451"/>
                    <a:pt x="393" y="3221"/>
                    <a:pt x="379" y="2991"/>
                  </a:cubicBezTo>
                  <a:cubicBezTo>
                    <a:pt x="366" y="2815"/>
                    <a:pt x="393" y="2639"/>
                    <a:pt x="420" y="2463"/>
                  </a:cubicBezTo>
                  <a:cubicBezTo>
                    <a:pt x="447" y="2355"/>
                    <a:pt x="474" y="2260"/>
                    <a:pt x="501" y="2165"/>
                  </a:cubicBezTo>
                  <a:cubicBezTo>
                    <a:pt x="542" y="2057"/>
                    <a:pt x="582" y="1949"/>
                    <a:pt x="636" y="1840"/>
                  </a:cubicBezTo>
                  <a:cubicBezTo>
                    <a:pt x="663" y="1773"/>
                    <a:pt x="704" y="1705"/>
                    <a:pt x="745" y="1637"/>
                  </a:cubicBezTo>
                  <a:cubicBezTo>
                    <a:pt x="785" y="1570"/>
                    <a:pt x="826" y="1489"/>
                    <a:pt x="880" y="1421"/>
                  </a:cubicBezTo>
                  <a:cubicBezTo>
                    <a:pt x="988" y="1286"/>
                    <a:pt x="1083" y="1150"/>
                    <a:pt x="1205" y="1028"/>
                  </a:cubicBezTo>
                  <a:cubicBezTo>
                    <a:pt x="1435" y="744"/>
                    <a:pt x="1705" y="501"/>
                    <a:pt x="2003" y="298"/>
                  </a:cubicBezTo>
                  <a:lnTo>
                    <a:pt x="1989" y="298"/>
                  </a:lnTo>
                  <a:cubicBezTo>
                    <a:pt x="2098" y="217"/>
                    <a:pt x="2219" y="163"/>
                    <a:pt x="2355" y="108"/>
                  </a:cubicBezTo>
                  <a:lnTo>
                    <a:pt x="2341" y="108"/>
                  </a:lnTo>
                  <a:cubicBezTo>
                    <a:pt x="2382" y="95"/>
                    <a:pt x="2436" y="81"/>
                    <a:pt x="2477" y="81"/>
                  </a:cubicBezTo>
                  <a:cubicBezTo>
                    <a:pt x="2531" y="81"/>
                    <a:pt x="2531" y="0"/>
                    <a:pt x="24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7903639" y="2264944"/>
              <a:ext cx="104430" cy="56070"/>
            </a:xfrm>
            <a:custGeom>
              <a:avLst/>
              <a:gdLst/>
              <a:ahLst/>
              <a:cxnLst/>
              <a:rect l="l" t="t" r="r" b="b"/>
              <a:pathLst>
                <a:path w="1341" h="720" extrusionOk="0">
                  <a:moveTo>
                    <a:pt x="1272" y="1"/>
                  </a:moveTo>
                  <a:cubicBezTo>
                    <a:pt x="1164" y="28"/>
                    <a:pt x="1056" y="68"/>
                    <a:pt x="948" y="109"/>
                  </a:cubicBezTo>
                  <a:cubicBezTo>
                    <a:pt x="826" y="150"/>
                    <a:pt x="718" y="190"/>
                    <a:pt x="609" y="244"/>
                  </a:cubicBezTo>
                  <a:cubicBezTo>
                    <a:pt x="393" y="353"/>
                    <a:pt x="203" y="474"/>
                    <a:pt x="28" y="637"/>
                  </a:cubicBezTo>
                  <a:cubicBezTo>
                    <a:pt x="14" y="637"/>
                    <a:pt x="14" y="650"/>
                    <a:pt x="14" y="664"/>
                  </a:cubicBezTo>
                  <a:cubicBezTo>
                    <a:pt x="0" y="677"/>
                    <a:pt x="0" y="691"/>
                    <a:pt x="14" y="704"/>
                  </a:cubicBezTo>
                  <a:cubicBezTo>
                    <a:pt x="22" y="712"/>
                    <a:pt x="34" y="720"/>
                    <a:pt x="48" y="720"/>
                  </a:cubicBezTo>
                  <a:cubicBezTo>
                    <a:pt x="59" y="720"/>
                    <a:pt x="70" y="716"/>
                    <a:pt x="82" y="704"/>
                  </a:cubicBezTo>
                  <a:cubicBezTo>
                    <a:pt x="149" y="650"/>
                    <a:pt x="231" y="596"/>
                    <a:pt x="312" y="542"/>
                  </a:cubicBezTo>
                  <a:cubicBezTo>
                    <a:pt x="379" y="488"/>
                    <a:pt x="474" y="434"/>
                    <a:pt x="555" y="393"/>
                  </a:cubicBezTo>
                  <a:cubicBezTo>
                    <a:pt x="785" y="258"/>
                    <a:pt x="1042" y="150"/>
                    <a:pt x="1299" y="82"/>
                  </a:cubicBezTo>
                  <a:cubicBezTo>
                    <a:pt x="1327" y="68"/>
                    <a:pt x="1340" y="41"/>
                    <a:pt x="1327" y="28"/>
                  </a:cubicBezTo>
                  <a:cubicBezTo>
                    <a:pt x="1327" y="14"/>
                    <a:pt x="1313" y="1"/>
                    <a:pt x="129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7939462" y="2270239"/>
              <a:ext cx="50697" cy="26400"/>
            </a:xfrm>
            <a:custGeom>
              <a:avLst/>
              <a:gdLst/>
              <a:ahLst/>
              <a:cxnLst/>
              <a:rect l="l" t="t" r="r" b="b"/>
              <a:pathLst>
                <a:path w="651" h="339" extrusionOk="0">
                  <a:moveTo>
                    <a:pt x="596" y="0"/>
                  </a:moveTo>
                  <a:lnTo>
                    <a:pt x="596" y="14"/>
                  </a:lnTo>
                  <a:cubicBezTo>
                    <a:pt x="488" y="41"/>
                    <a:pt x="393" y="82"/>
                    <a:pt x="312" y="122"/>
                  </a:cubicBezTo>
                  <a:cubicBezTo>
                    <a:pt x="217" y="163"/>
                    <a:pt x="122" y="217"/>
                    <a:pt x="28" y="257"/>
                  </a:cubicBezTo>
                  <a:cubicBezTo>
                    <a:pt x="28" y="257"/>
                    <a:pt x="14" y="271"/>
                    <a:pt x="14" y="285"/>
                  </a:cubicBezTo>
                  <a:cubicBezTo>
                    <a:pt x="1" y="298"/>
                    <a:pt x="1" y="312"/>
                    <a:pt x="14" y="312"/>
                  </a:cubicBezTo>
                  <a:cubicBezTo>
                    <a:pt x="14" y="325"/>
                    <a:pt x="14" y="339"/>
                    <a:pt x="28" y="339"/>
                  </a:cubicBezTo>
                  <a:lnTo>
                    <a:pt x="68" y="339"/>
                  </a:lnTo>
                  <a:cubicBezTo>
                    <a:pt x="149" y="285"/>
                    <a:pt x="244" y="244"/>
                    <a:pt x="339" y="203"/>
                  </a:cubicBezTo>
                  <a:cubicBezTo>
                    <a:pt x="434" y="163"/>
                    <a:pt x="528" y="122"/>
                    <a:pt x="623" y="82"/>
                  </a:cubicBezTo>
                  <a:cubicBezTo>
                    <a:pt x="637" y="82"/>
                    <a:pt x="650" y="54"/>
                    <a:pt x="650" y="27"/>
                  </a:cubicBezTo>
                  <a:cubicBezTo>
                    <a:pt x="637" y="14"/>
                    <a:pt x="623" y="0"/>
                    <a:pt x="60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7935256" y="2271252"/>
              <a:ext cx="51709" cy="27490"/>
            </a:xfrm>
            <a:custGeom>
              <a:avLst/>
              <a:gdLst/>
              <a:ahLst/>
              <a:cxnLst/>
              <a:rect l="l" t="t" r="r" b="b"/>
              <a:pathLst>
                <a:path w="664" h="353" extrusionOk="0">
                  <a:moveTo>
                    <a:pt x="609" y="1"/>
                  </a:moveTo>
                  <a:cubicBezTo>
                    <a:pt x="501" y="41"/>
                    <a:pt x="393" y="82"/>
                    <a:pt x="298" y="123"/>
                  </a:cubicBezTo>
                  <a:cubicBezTo>
                    <a:pt x="203" y="163"/>
                    <a:pt x="109" y="217"/>
                    <a:pt x="14" y="272"/>
                  </a:cubicBezTo>
                  <a:cubicBezTo>
                    <a:pt x="14" y="272"/>
                    <a:pt x="0" y="285"/>
                    <a:pt x="0" y="299"/>
                  </a:cubicBezTo>
                  <a:cubicBezTo>
                    <a:pt x="0" y="312"/>
                    <a:pt x="0" y="326"/>
                    <a:pt x="0" y="326"/>
                  </a:cubicBezTo>
                  <a:cubicBezTo>
                    <a:pt x="14" y="339"/>
                    <a:pt x="14" y="339"/>
                    <a:pt x="27" y="353"/>
                  </a:cubicBezTo>
                  <a:lnTo>
                    <a:pt x="68" y="353"/>
                  </a:lnTo>
                  <a:lnTo>
                    <a:pt x="122" y="312"/>
                  </a:lnTo>
                  <a:lnTo>
                    <a:pt x="109" y="312"/>
                  </a:lnTo>
                  <a:cubicBezTo>
                    <a:pt x="190" y="272"/>
                    <a:pt x="271" y="231"/>
                    <a:pt x="352" y="190"/>
                  </a:cubicBezTo>
                  <a:cubicBezTo>
                    <a:pt x="420" y="163"/>
                    <a:pt x="542" y="123"/>
                    <a:pt x="623" y="82"/>
                  </a:cubicBezTo>
                  <a:cubicBezTo>
                    <a:pt x="650" y="69"/>
                    <a:pt x="663" y="41"/>
                    <a:pt x="650" y="28"/>
                  </a:cubicBezTo>
                  <a:cubicBezTo>
                    <a:pt x="650" y="1"/>
                    <a:pt x="623" y="1"/>
                    <a:pt x="60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7946860" y="2271252"/>
              <a:ext cx="38003" cy="21961"/>
            </a:xfrm>
            <a:custGeom>
              <a:avLst/>
              <a:gdLst/>
              <a:ahLst/>
              <a:cxnLst/>
              <a:rect l="l" t="t" r="r" b="b"/>
              <a:pathLst>
                <a:path w="488" h="282" extrusionOk="0">
                  <a:moveTo>
                    <a:pt x="420" y="1"/>
                  </a:moveTo>
                  <a:lnTo>
                    <a:pt x="420" y="14"/>
                  </a:lnTo>
                  <a:cubicBezTo>
                    <a:pt x="284" y="69"/>
                    <a:pt x="163" y="123"/>
                    <a:pt x="27" y="204"/>
                  </a:cubicBezTo>
                  <a:cubicBezTo>
                    <a:pt x="14" y="204"/>
                    <a:pt x="14" y="204"/>
                    <a:pt x="0" y="217"/>
                  </a:cubicBezTo>
                  <a:cubicBezTo>
                    <a:pt x="0" y="231"/>
                    <a:pt x="0" y="244"/>
                    <a:pt x="0" y="258"/>
                  </a:cubicBezTo>
                  <a:cubicBezTo>
                    <a:pt x="14" y="258"/>
                    <a:pt x="14" y="272"/>
                    <a:pt x="27" y="272"/>
                  </a:cubicBezTo>
                  <a:cubicBezTo>
                    <a:pt x="34" y="278"/>
                    <a:pt x="41" y="282"/>
                    <a:pt x="48" y="282"/>
                  </a:cubicBezTo>
                  <a:cubicBezTo>
                    <a:pt x="54" y="282"/>
                    <a:pt x="61" y="278"/>
                    <a:pt x="68" y="272"/>
                  </a:cubicBezTo>
                  <a:cubicBezTo>
                    <a:pt x="190" y="204"/>
                    <a:pt x="325" y="136"/>
                    <a:pt x="460" y="82"/>
                  </a:cubicBezTo>
                  <a:cubicBezTo>
                    <a:pt x="474" y="82"/>
                    <a:pt x="487" y="55"/>
                    <a:pt x="474" y="28"/>
                  </a:cubicBezTo>
                  <a:cubicBezTo>
                    <a:pt x="474" y="14"/>
                    <a:pt x="460" y="1"/>
                    <a:pt x="433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7939462" y="2273354"/>
              <a:ext cx="42208" cy="23285"/>
            </a:xfrm>
            <a:custGeom>
              <a:avLst/>
              <a:gdLst/>
              <a:ahLst/>
              <a:cxnLst/>
              <a:rect l="l" t="t" r="r" b="b"/>
              <a:pathLst>
                <a:path w="542" h="299" extrusionOk="0">
                  <a:moveTo>
                    <a:pt x="461" y="1"/>
                  </a:moveTo>
                  <a:cubicBezTo>
                    <a:pt x="420" y="14"/>
                    <a:pt x="379" y="28"/>
                    <a:pt x="352" y="42"/>
                  </a:cubicBezTo>
                  <a:cubicBezTo>
                    <a:pt x="312" y="55"/>
                    <a:pt x="271" y="82"/>
                    <a:pt x="231" y="96"/>
                  </a:cubicBezTo>
                  <a:cubicBezTo>
                    <a:pt x="163" y="136"/>
                    <a:pt x="82" y="177"/>
                    <a:pt x="14" y="217"/>
                  </a:cubicBezTo>
                  <a:cubicBezTo>
                    <a:pt x="1" y="231"/>
                    <a:pt x="1" y="258"/>
                    <a:pt x="14" y="272"/>
                  </a:cubicBezTo>
                  <a:cubicBezTo>
                    <a:pt x="28" y="285"/>
                    <a:pt x="28" y="285"/>
                    <a:pt x="41" y="299"/>
                  </a:cubicBezTo>
                  <a:cubicBezTo>
                    <a:pt x="55" y="299"/>
                    <a:pt x="68" y="299"/>
                    <a:pt x="82" y="285"/>
                  </a:cubicBezTo>
                  <a:lnTo>
                    <a:pt x="204" y="204"/>
                  </a:lnTo>
                  <a:lnTo>
                    <a:pt x="339" y="150"/>
                  </a:lnTo>
                  <a:cubicBezTo>
                    <a:pt x="393" y="123"/>
                    <a:pt x="447" y="96"/>
                    <a:pt x="501" y="82"/>
                  </a:cubicBezTo>
                  <a:cubicBezTo>
                    <a:pt x="528" y="69"/>
                    <a:pt x="542" y="42"/>
                    <a:pt x="528" y="28"/>
                  </a:cubicBezTo>
                  <a:cubicBezTo>
                    <a:pt x="528" y="1"/>
                    <a:pt x="501" y="1"/>
                    <a:pt x="488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7941564" y="2269149"/>
              <a:ext cx="44311" cy="24063"/>
            </a:xfrm>
            <a:custGeom>
              <a:avLst/>
              <a:gdLst/>
              <a:ahLst/>
              <a:cxnLst/>
              <a:rect l="l" t="t" r="r" b="b"/>
              <a:pathLst>
                <a:path w="569" h="309" extrusionOk="0">
                  <a:moveTo>
                    <a:pt x="501" y="1"/>
                  </a:moveTo>
                  <a:lnTo>
                    <a:pt x="488" y="14"/>
                  </a:lnTo>
                  <a:cubicBezTo>
                    <a:pt x="407" y="41"/>
                    <a:pt x="325" y="82"/>
                    <a:pt x="244" y="123"/>
                  </a:cubicBezTo>
                  <a:cubicBezTo>
                    <a:pt x="163" y="150"/>
                    <a:pt x="95" y="190"/>
                    <a:pt x="14" y="244"/>
                  </a:cubicBezTo>
                  <a:cubicBezTo>
                    <a:pt x="1" y="258"/>
                    <a:pt x="1" y="285"/>
                    <a:pt x="14" y="299"/>
                  </a:cubicBezTo>
                  <a:cubicBezTo>
                    <a:pt x="21" y="305"/>
                    <a:pt x="31" y="309"/>
                    <a:pt x="43" y="309"/>
                  </a:cubicBezTo>
                  <a:cubicBezTo>
                    <a:pt x="55" y="309"/>
                    <a:pt x="68" y="305"/>
                    <a:pt x="82" y="299"/>
                  </a:cubicBezTo>
                  <a:lnTo>
                    <a:pt x="149" y="258"/>
                  </a:lnTo>
                  <a:cubicBezTo>
                    <a:pt x="217" y="217"/>
                    <a:pt x="271" y="190"/>
                    <a:pt x="339" y="163"/>
                  </a:cubicBezTo>
                  <a:cubicBezTo>
                    <a:pt x="407" y="136"/>
                    <a:pt x="461" y="109"/>
                    <a:pt x="528" y="82"/>
                  </a:cubicBezTo>
                  <a:cubicBezTo>
                    <a:pt x="555" y="82"/>
                    <a:pt x="569" y="55"/>
                    <a:pt x="555" y="28"/>
                  </a:cubicBezTo>
                  <a:cubicBezTo>
                    <a:pt x="555" y="14"/>
                    <a:pt x="542" y="1"/>
                    <a:pt x="515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7933154" y="2268137"/>
              <a:ext cx="55914" cy="30605"/>
            </a:xfrm>
            <a:custGeom>
              <a:avLst/>
              <a:gdLst/>
              <a:ahLst/>
              <a:cxnLst/>
              <a:rect l="l" t="t" r="r" b="b"/>
              <a:pathLst>
                <a:path w="718" h="393" extrusionOk="0">
                  <a:moveTo>
                    <a:pt x="650" y="0"/>
                  </a:moveTo>
                  <a:cubicBezTo>
                    <a:pt x="542" y="41"/>
                    <a:pt x="420" y="95"/>
                    <a:pt x="312" y="149"/>
                  </a:cubicBezTo>
                  <a:cubicBezTo>
                    <a:pt x="217" y="203"/>
                    <a:pt x="109" y="271"/>
                    <a:pt x="14" y="325"/>
                  </a:cubicBezTo>
                  <a:cubicBezTo>
                    <a:pt x="0" y="339"/>
                    <a:pt x="0" y="366"/>
                    <a:pt x="14" y="379"/>
                  </a:cubicBezTo>
                  <a:cubicBezTo>
                    <a:pt x="14" y="393"/>
                    <a:pt x="27" y="393"/>
                    <a:pt x="41" y="393"/>
                  </a:cubicBezTo>
                  <a:lnTo>
                    <a:pt x="68" y="393"/>
                  </a:lnTo>
                  <a:cubicBezTo>
                    <a:pt x="149" y="352"/>
                    <a:pt x="230" y="298"/>
                    <a:pt x="312" y="257"/>
                  </a:cubicBezTo>
                  <a:cubicBezTo>
                    <a:pt x="366" y="217"/>
                    <a:pt x="433" y="190"/>
                    <a:pt x="487" y="163"/>
                  </a:cubicBezTo>
                  <a:cubicBezTo>
                    <a:pt x="555" y="136"/>
                    <a:pt x="623" y="109"/>
                    <a:pt x="690" y="81"/>
                  </a:cubicBezTo>
                  <a:cubicBezTo>
                    <a:pt x="704" y="68"/>
                    <a:pt x="718" y="41"/>
                    <a:pt x="718" y="27"/>
                  </a:cubicBezTo>
                  <a:cubicBezTo>
                    <a:pt x="704" y="0"/>
                    <a:pt x="690" y="0"/>
                    <a:pt x="6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7963681" y="2266034"/>
              <a:ext cx="29593" cy="15887"/>
            </a:xfrm>
            <a:custGeom>
              <a:avLst/>
              <a:gdLst/>
              <a:ahLst/>
              <a:cxnLst/>
              <a:rect l="l" t="t" r="r" b="b"/>
              <a:pathLst>
                <a:path w="380" h="204" extrusionOk="0">
                  <a:moveTo>
                    <a:pt x="326" y="0"/>
                  </a:moveTo>
                  <a:lnTo>
                    <a:pt x="326" y="14"/>
                  </a:lnTo>
                  <a:cubicBezTo>
                    <a:pt x="217" y="41"/>
                    <a:pt x="136" y="81"/>
                    <a:pt x="41" y="122"/>
                  </a:cubicBezTo>
                  <a:cubicBezTo>
                    <a:pt x="14" y="122"/>
                    <a:pt x="1" y="149"/>
                    <a:pt x="14" y="176"/>
                  </a:cubicBezTo>
                  <a:cubicBezTo>
                    <a:pt x="28" y="190"/>
                    <a:pt x="41" y="203"/>
                    <a:pt x="68" y="203"/>
                  </a:cubicBezTo>
                  <a:cubicBezTo>
                    <a:pt x="163" y="163"/>
                    <a:pt x="258" y="122"/>
                    <a:pt x="353" y="81"/>
                  </a:cubicBezTo>
                  <a:cubicBezTo>
                    <a:pt x="366" y="81"/>
                    <a:pt x="380" y="54"/>
                    <a:pt x="380" y="27"/>
                  </a:cubicBezTo>
                  <a:cubicBezTo>
                    <a:pt x="366" y="14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951065" y="2266034"/>
              <a:ext cx="44311" cy="22194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501" y="0"/>
                  </a:moveTo>
                  <a:cubicBezTo>
                    <a:pt x="420" y="27"/>
                    <a:pt x="352" y="41"/>
                    <a:pt x="271" y="81"/>
                  </a:cubicBezTo>
                  <a:cubicBezTo>
                    <a:pt x="190" y="122"/>
                    <a:pt x="109" y="149"/>
                    <a:pt x="27" y="203"/>
                  </a:cubicBezTo>
                  <a:cubicBezTo>
                    <a:pt x="27" y="203"/>
                    <a:pt x="14" y="217"/>
                    <a:pt x="14" y="217"/>
                  </a:cubicBezTo>
                  <a:cubicBezTo>
                    <a:pt x="0" y="230"/>
                    <a:pt x="0" y="244"/>
                    <a:pt x="14" y="257"/>
                  </a:cubicBezTo>
                  <a:cubicBezTo>
                    <a:pt x="14" y="271"/>
                    <a:pt x="27" y="271"/>
                    <a:pt x="27" y="284"/>
                  </a:cubicBezTo>
                  <a:lnTo>
                    <a:pt x="68" y="284"/>
                  </a:lnTo>
                  <a:cubicBezTo>
                    <a:pt x="136" y="244"/>
                    <a:pt x="203" y="203"/>
                    <a:pt x="285" y="176"/>
                  </a:cubicBezTo>
                  <a:cubicBezTo>
                    <a:pt x="366" y="136"/>
                    <a:pt x="447" y="108"/>
                    <a:pt x="528" y="81"/>
                  </a:cubicBezTo>
                  <a:cubicBezTo>
                    <a:pt x="555" y="68"/>
                    <a:pt x="569" y="41"/>
                    <a:pt x="555" y="27"/>
                  </a:cubicBezTo>
                  <a:cubicBezTo>
                    <a:pt x="555" y="14"/>
                    <a:pt x="542" y="0"/>
                    <a:pt x="528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922641" y="2267046"/>
              <a:ext cx="67518" cy="38704"/>
            </a:xfrm>
            <a:custGeom>
              <a:avLst/>
              <a:gdLst/>
              <a:ahLst/>
              <a:cxnLst/>
              <a:rect l="l" t="t" r="r" b="b"/>
              <a:pathLst>
                <a:path w="867" h="497" extrusionOk="0">
                  <a:moveTo>
                    <a:pt x="798" y="1"/>
                  </a:moveTo>
                  <a:lnTo>
                    <a:pt x="798" y="14"/>
                  </a:lnTo>
                  <a:cubicBezTo>
                    <a:pt x="663" y="55"/>
                    <a:pt x="528" y="109"/>
                    <a:pt x="406" y="177"/>
                  </a:cubicBezTo>
                  <a:cubicBezTo>
                    <a:pt x="271" y="244"/>
                    <a:pt x="149" y="326"/>
                    <a:pt x="27" y="420"/>
                  </a:cubicBezTo>
                  <a:cubicBezTo>
                    <a:pt x="0" y="434"/>
                    <a:pt x="0" y="461"/>
                    <a:pt x="14" y="474"/>
                  </a:cubicBezTo>
                  <a:cubicBezTo>
                    <a:pt x="22" y="490"/>
                    <a:pt x="34" y="497"/>
                    <a:pt x="46" y="497"/>
                  </a:cubicBezTo>
                  <a:cubicBezTo>
                    <a:pt x="54" y="497"/>
                    <a:pt x="62" y="493"/>
                    <a:pt x="68" y="488"/>
                  </a:cubicBezTo>
                  <a:cubicBezTo>
                    <a:pt x="162" y="407"/>
                    <a:pt x="271" y="353"/>
                    <a:pt x="365" y="298"/>
                  </a:cubicBezTo>
                  <a:lnTo>
                    <a:pt x="352" y="298"/>
                  </a:lnTo>
                  <a:cubicBezTo>
                    <a:pt x="433" y="244"/>
                    <a:pt x="514" y="217"/>
                    <a:pt x="595" y="177"/>
                  </a:cubicBezTo>
                  <a:cubicBezTo>
                    <a:pt x="663" y="136"/>
                    <a:pt x="758" y="109"/>
                    <a:pt x="839" y="82"/>
                  </a:cubicBezTo>
                  <a:cubicBezTo>
                    <a:pt x="853" y="68"/>
                    <a:pt x="866" y="41"/>
                    <a:pt x="866" y="28"/>
                  </a:cubicBezTo>
                  <a:cubicBezTo>
                    <a:pt x="853" y="1"/>
                    <a:pt x="839" y="1"/>
                    <a:pt x="812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815095" y="2280753"/>
              <a:ext cx="413205" cy="287125"/>
            </a:xfrm>
            <a:custGeom>
              <a:avLst/>
              <a:gdLst/>
              <a:ahLst/>
              <a:cxnLst/>
              <a:rect l="l" t="t" r="r" b="b"/>
              <a:pathLst>
                <a:path w="5306" h="3687" extrusionOk="0">
                  <a:moveTo>
                    <a:pt x="3668" y="1"/>
                  </a:moveTo>
                  <a:cubicBezTo>
                    <a:pt x="3397" y="1"/>
                    <a:pt x="3140" y="28"/>
                    <a:pt x="2869" y="82"/>
                  </a:cubicBezTo>
                  <a:cubicBezTo>
                    <a:pt x="2653" y="136"/>
                    <a:pt x="2450" y="204"/>
                    <a:pt x="2247" y="285"/>
                  </a:cubicBezTo>
                  <a:cubicBezTo>
                    <a:pt x="2071" y="366"/>
                    <a:pt x="1895" y="461"/>
                    <a:pt x="1733" y="583"/>
                  </a:cubicBezTo>
                  <a:cubicBezTo>
                    <a:pt x="1584" y="691"/>
                    <a:pt x="1435" y="826"/>
                    <a:pt x="1300" y="961"/>
                  </a:cubicBezTo>
                  <a:cubicBezTo>
                    <a:pt x="1165" y="1097"/>
                    <a:pt x="1043" y="1246"/>
                    <a:pt x="935" y="1394"/>
                  </a:cubicBezTo>
                  <a:cubicBezTo>
                    <a:pt x="826" y="1557"/>
                    <a:pt x="732" y="1733"/>
                    <a:pt x="637" y="1909"/>
                  </a:cubicBezTo>
                  <a:cubicBezTo>
                    <a:pt x="502" y="2152"/>
                    <a:pt x="393" y="2409"/>
                    <a:pt x="299" y="2680"/>
                  </a:cubicBezTo>
                  <a:cubicBezTo>
                    <a:pt x="190" y="2950"/>
                    <a:pt x="96" y="3235"/>
                    <a:pt x="28" y="3519"/>
                  </a:cubicBezTo>
                  <a:cubicBezTo>
                    <a:pt x="1" y="3586"/>
                    <a:pt x="55" y="3668"/>
                    <a:pt x="136" y="3681"/>
                  </a:cubicBezTo>
                  <a:cubicBezTo>
                    <a:pt x="148" y="3685"/>
                    <a:pt x="159" y="3687"/>
                    <a:pt x="169" y="3687"/>
                  </a:cubicBezTo>
                  <a:cubicBezTo>
                    <a:pt x="194" y="3687"/>
                    <a:pt x="216" y="3677"/>
                    <a:pt x="244" y="3668"/>
                  </a:cubicBezTo>
                  <a:lnTo>
                    <a:pt x="272" y="3641"/>
                  </a:lnTo>
                  <a:cubicBezTo>
                    <a:pt x="285" y="3613"/>
                    <a:pt x="299" y="3600"/>
                    <a:pt x="299" y="3573"/>
                  </a:cubicBezTo>
                  <a:cubicBezTo>
                    <a:pt x="353" y="3438"/>
                    <a:pt x="393" y="3302"/>
                    <a:pt x="434" y="3167"/>
                  </a:cubicBezTo>
                  <a:lnTo>
                    <a:pt x="434" y="3167"/>
                  </a:lnTo>
                  <a:lnTo>
                    <a:pt x="420" y="3194"/>
                  </a:lnTo>
                  <a:cubicBezTo>
                    <a:pt x="596" y="2639"/>
                    <a:pt x="853" y="2098"/>
                    <a:pt x="1165" y="1597"/>
                  </a:cubicBezTo>
                  <a:lnTo>
                    <a:pt x="1165" y="1597"/>
                  </a:lnTo>
                  <a:lnTo>
                    <a:pt x="1137" y="1624"/>
                  </a:lnTo>
                  <a:cubicBezTo>
                    <a:pt x="1313" y="1354"/>
                    <a:pt x="1516" y="1110"/>
                    <a:pt x="1760" y="894"/>
                  </a:cubicBezTo>
                  <a:lnTo>
                    <a:pt x="1773" y="894"/>
                  </a:lnTo>
                  <a:cubicBezTo>
                    <a:pt x="1963" y="731"/>
                    <a:pt x="2166" y="596"/>
                    <a:pt x="2396" y="488"/>
                  </a:cubicBezTo>
                  <a:cubicBezTo>
                    <a:pt x="2667" y="352"/>
                    <a:pt x="2951" y="258"/>
                    <a:pt x="3248" y="204"/>
                  </a:cubicBezTo>
                  <a:cubicBezTo>
                    <a:pt x="3501" y="168"/>
                    <a:pt x="3760" y="143"/>
                    <a:pt x="4020" y="143"/>
                  </a:cubicBezTo>
                  <a:cubicBezTo>
                    <a:pt x="4150" y="143"/>
                    <a:pt x="4281" y="150"/>
                    <a:pt x="4412" y="163"/>
                  </a:cubicBezTo>
                  <a:lnTo>
                    <a:pt x="4398" y="163"/>
                  </a:lnTo>
                  <a:cubicBezTo>
                    <a:pt x="4683" y="177"/>
                    <a:pt x="4967" y="217"/>
                    <a:pt x="5251" y="285"/>
                  </a:cubicBezTo>
                  <a:cubicBezTo>
                    <a:pt x="5278" y="285"/>
                    <a:pt x="5292" y="271"/>
                    <a:pt x="5305" y="244"/>
                  </a:cubicBezTo>
                  <a:cubicBezTo>
                    <a:pt x="5305" y="217"/>
                    <a:pt x="5292" y="204"/>
                    <a:pt x="5264" y="190"/>
                  </a:cubicBezTo>
                  <a:cubicBezTo>
                    <a:pt x="5007" y="150"/>
                    <a:pt x="4750" y="95"/>
                    <a:pt x="4480" y="55"/>
                  </a:cubicBezTo>
                  <a:cubicBezTo>
                    <a:pt x="4223" y="14"/>
                    <a:pt x="3979" y="1"/>
                    <a:pt x="372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897331" y="2331372"/>
              <a:ext cx="190794" cy="215169"/>
            </a:xfrm>
            <a:custGeom>
              <a:avLst/>
              <a:gdLst/>
              <a:ahLst/>
              <a:cxnLst/>
              <a:rect l="l" t="t" r="r" b="b"/>
              <a:pathLst>
                <a:path w="2450" h="2763" extrusionOk="0">
                  <a:moveTo>
                    <a:pt x="2382" y="0"/>
                  </a:moveTo>
                  <a:cubicBezTo>
                    <a:pt x="2233" y="54"/>
                    <a:pt x="2084" y="108"/>
                    <a:pt x="1935" y="176"/>
                  </a:cubicBezTo>
                  <a:cubicBezTo>
                    <a:pt x="1773" y="244"/>
                    <a:pt x="1651" y="311"/>
                    <a:pt x="1516" y="379"/>
                  </a:cubicBezTo>
                  <a:cubicBezTo>
                    <a:pt x="1448" y="406"/>
                    <a:pt x="1394" y="447"/>
                    <a:pt x="1326" y="487"/>
                  </a:cubicBezTo>
                  <a:cubicBezTo>
                    <a:pt x="1272" y="528"/>
                    <a:pt x="1205" y="582"/>
                    <a:pt x="1137" y="623"/>
                  </a:cubicBezTo>
                  <a:cubicBezTo>
                    <a:pt x="1015" y="704"/>
                    <a:pt x="907" y="798"/>
                    <a:pt x="799" y="907"/>
                  </a:cubicBezTo>
                  <a:cubicBezTo>
                    <a:pt x="596" y="1110"/>
                    <a:pt x="420" y="1353"/>
                    <a:pt x="298" y="1624"/>
                  </a:cubicBezTo>
                  <a:cubicBezTo>
                    <a:pt x="217" y="1759"/>
                    <a:pt x="163" y="1922"/>
                    <a:pt x="122" y="2070"/>
                  </a:cubicBezTo>
                  <a:cubicBezTo>
                    <a:pt x="54" y="2246"/>
                    <a:pt x="27" y="2409"/>
                    <a:pt x="0" y="2598"/>
                  </a:cubicBezTo>
                  <a:cubicBezTo>
                    <a:pt x="0" y="2625"/>
                    <a:pt x="0" y="2666"/>
                    <a:pt x="27" y="2693"/>
                  </a:cubicBezTo>
                  <a:cubicBezTo>
                    <a:pt x="41" y="2733"/>
                    <a:pt x="81" y="2747"/>
                    <a:pt x="109" y="2761"/>
                  </a:cubicBezTo>
                  <a:cubicBezTo>
                    <a:pt x="117" y="2762"/>
                    <a:pt x="126" y="2763"/>
                    <a:pt x="134" y="2763"/>
                  </a:cubicBezTo>
                  <a:cubicBezTo>
                    <a:pt x="206" y="2763"/>
                    <a:pt x="272" y="2713"/>
                    <a:pt x="284" y="2652"/>
                  </a:cubicBezTo>
                  <a:cubicBezTo>
                    <a:pt x="325" y="2449"/>
                    <a:pt x="379" y="2246"/>
                    <a:pt x="433" y="2043"/>
                  </a:cubicBezTo>
                  <a:cubicBezTo>
                    <a:pt x="433" y="2043"/>
                    <a:pt x="433" y="2057"/>
                    <a:pt x="433" y="2070"/>
                  </a:cubicBezTo>
                  <a:cubicBezTo>
                    <a:pt x="474" y="1949"/>
                    <a:pt x="528" y="1827"/>
                    <a:pt x="582" y="1705"/>
                  </a:cubicBezTo>
                  <a:cubicBezTo>
                    <a:pt x="636" y="1597"/>
                    <a:pt x="704" y="1489"/>
                    <a:pt x="772" y="1380"/>
                  </a:cubicBezTo>
                  <a:cubicBezTo>
                    <a:pt x="920" y="1150"/>
                    <a:pt x="1110" y="934"/>
                    <a:pt x="1313" y="758"/>
                  </a:cubicBezTo>
                  <a:cubicBezTo>
                    <a:pt x="1448" y="636"/>
                    <a:pt x="1597" y="528"/>
                    <a:pt x="1746" y="433"/>
                  </a:cubicBezTo>
                  <a:cubicBezTo>
                    <a:pt x="1922" y="325"/>
                    <a:pt x="2098" y="230"/>
                    <a:pt x="2274" y="135"/>
                  </a:cubicBezTo>
                  <a:cubicBezTo>
                    <a:pt x="2314" y="122"/>
                    <a:pt x="2368" y="95"/>
                    <a:pt x="2409" y="81"/>
                  </a:cubicBezTo>
                  <a:cubicBezTo>
                    <a:pt x="2436" y="68"/>
                    <a:pt x="2449" y="41"/>
                    <a:pt x="2436" y="27"/>
                  </a:cubicBezTo>
                  <a:cubicBezTo>
                    <a:pt x="2436" y="0"/>
                    <a:pt x="2422" y="0"/>
                    <a:pt x="239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8119665" y="2324986"/>
              <a:ext cx="49606" cy="8566"/>
            </a:xfrm>
            <a:custGeom>
              <a:avLst/>
              <a:gdLst/>
              <a:ahLst/>
              <a:cxnLst/>
              <a:rect l="l" t="t" r="r" b="b"/>
              <a:pathLst>
                <a:path w="637" h="110" extrusionOk="0">
                  <a:moveTo>
                    <a:pt x="298" y="1"/>
                  </a:moveTo>
                  <a:cubicBezTo>
                    <a:pt x="217" y="1"/>
                    <a:pt x="122" y="1"/>
                    <a:pt x="41" y="15"/>
                  </a:cubicBezTo>
                  <a:cubicBezTo>
                    <a:pt x="27" y="15"/>
                    <a:pt x="0" y="42"/>
                    <a:pt x="0" y="55"/>
                  </a:cubicBezTo>
                  <a:cubicBezTo>
                    <a:pt x="0" y="82"/>
                    <a:pt x="27" y="96"/>
                    <a:pt x="55" y="96"/>
                  </a:cubicBezTo>
                  <a:cubicBezTo>
                    <a:pt x="176" y="82"/>
                    <a:pt x="298" y="82"/>
                    <a:pt x="420" y="82"/>
                  </a:cubicBezTo>
                  <a:cubicBezTo>
                    <a:pt x="474" y="82"/>
                    <a:pt x="528" y="96"/>
                    <a:pt x="582" y="109"/>
                  </a:cubicBezTo>
                  <a:cubicBezTo>
                    <a:pt x="596" y="109"/>
                    <a:pt x="623" y="96"/>
                    <a:pt x="636" y="69"/>
                  </a:cubicBezTo>
                  <a:cubicBezTo>
                    <a:pt x="636" y="55"/>
                    <a:pt x="636" y="42"/>
                    <a:pt x="636" y="28"/>
                  </a:cubicBezTo>
                  <a:cubicBezTo>
                    <a:pt x="623" y="28"/>
                    <a:pt x="609" y="15"/>
                    <a:pt x="596" y="15"/>
                  </a:cubicBezTo>
                  <a:cubicBezTo>
                    <a:pt x="515" y="1"/>
                    <a:pt x="433" y="1"/>
                    <a:pt x="3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986888" y="2360886"/>
              <a:ext cx="223501" cy="266644"/>
            </a:xfrm>
            <a:custGeom>
              <a:avLst/>
              <a:gdLst/>
              <a:ahLst/>
              <a:cxnLst/>
              <a:rect l="l" t="t" r="r" b="b"/>
              <a:pathLst>
                <a:path w="2870" h="3424" extrusionOk="0">
                  <a:moveTo>
                    <a:pt x="2192" y="0"/>
                  </a:moveTo>
                  <a:cubicBezTo>
                    <a:pt x="2003" y="0"/>
                    <a:pt x="1814" y="14"/>
                    <a:pt x="1638" y="54"/>
                  </a:cubicBezTo>
                  <a:lnTo>
                    <a:pt x="1624" y="68"/>
                  </a:lnTo>
                  <a:cubicBezTo>
                    <a:pt x="1245" y="122"/>
                    <a:pt x="894" y="311"/>
                    <a:pt x="623" y="582"/>
                  </a:cubicBezTo>
                  <a:cubicBezTo>
                    <a:pt x="515" y="704"/>
                    <a:pt x="433" y="825"/>
                    <a:pt x="366" y="974"/>
                  </a:cubicBezTo>
                  <a:cubicBezTo>
                    <a:pt x="312" y="1123"/>
                    <a:pt x="258" y="1285"/>
                    <a:pt x="230" y="1434"/>
                  </a:cubicBezTo>
                  <a:cubicBezTo>
                    <a:pt x="203" y="1597"/>
                    <a:pt x="176" y="1759"/>
                    <a:pt x="176" y="1921"/>
                  </a:cubicBezTo>
                  <a:cubicBezTo>
                    <a:pt x="163" y="2097"/>
                    <a:pt x="149" y="2246"/>
                    <a:pt x="136" y="2409"/>
                  </a:cubicBezTo>
                  <a:lnTo>
                    <a:pt x="136" y="2449"/>
                  </a:lnTo>
                  <a:cubicBezTo>
                    <a:pt x="122" y="2706"/>
                    <a:pt x="82" y="2977"/>
                    <a:pt x="14" y="3234"/>
                  </a:cubicBezTo>
                  <a:cubicBezTo>
                    <a:pt x="0" y="3275"/>
                    <a:pt x="0" y="3315"/>
                    <a:pt x="28" y="3356"/>
                  </a:cubicBezTo>
                  <a:cubicBezTo>
                    <a:pt x="55" y="3383"/>
                    <a:pt x="95" y="3410"/>
                    <a:pt x="136" y="3423"/>
                  </a:cubicBezTo>
                  <a:cubicBezTo>
                    <a:pt x="176" y="3423"/>
                    <a:pt x="217" y="3423"/>
                    <a:pt x="244" y="3396"/>
                  </a:cubicBezTo>
                  <a:cubicBezTo>
                    <a:pt x="285" y="3369"/>
                    <a:pt x="312" y="3342"/>
                    <a:pt x="312" y="3302"/>
                  </a:cubicBezTo>
                  <a:cubicBezTo>
                    <a:pt x="379" y="3058"/>
                    <a:pt x="420" y="2801"/>
                    <a:pt x="420" y="2544"/>
                  </a:cubicBezTo>
                  <a:cubicBezTo>
                    <a:pt x="447" y="2287"/>
                    <a:pt x="447" y="2030"/>
                    <a:pt x="461" y="1773"/>
                  </a:cubicBezTo>
                  <a:lnTo>
                    <a:pt x="461" y="1800"/>
                  </a:lnTo>
                  <a:cubicBezTo>
                    <a:pt x="474" y="1570"/>
                    <a:pt x="515" y="1353"/>
                    <a:pt x="582" y="1123"/>
                  </a:cubicBezTo>
                  <a:cubicBezTo>
                    <a:pt x="609" y="1015"/>
                    <a:pt x="663" y="907"/>
                    <a:pt x="731" y="812"/>
                  </a:cubicBezTo>
                  <a:cubicBezTo>
                    <a:pt x="785" y="717"/>
                    <a:pt x="853" y="636"/>
                    <a:pt x="934" y="568"/>
                  </a:cubicBezTo>
                  <a:cubicBezTo>
                    <a:pt x="1056" y="474"/>
                    <a:pt x="1178" y="406"/>
                    <a:pt x="1313" y="338"/>
                  </a:cubicBezTo>
                  <a:cubicBezTo>
                    <a:pt x="1475" y="257"/>
                    <a:pt x="1651" y="203"/>
                    <a:pt x="1841" y="162"/>
                  </a:cubicBezTo>
                  <a:lnTo>
                    <a:pt x="1827" y="162"/>
                  </a:lnTo>
                  <a:cubicBezTo>
                    <a:pt x="2026" y="126"/>
                    <a:pt x="2224" y="108"/>
                    <a:pt x="2427" y="108"/>
                  </a:cubicBezTo>
                  <a:cubicBezTo>
                    <a:pt x="2528" y="108"/>
                    <a:pt x="2630" y="113"/>
                    <a:pt x="2734" y="122"/>
                  </a:cubicBezTo>
                  <a:lnTo>
                    <a:pt x="2815" y="122"/>
                  </a:lnTo>
                  <a:cubicBezTo>
                    <a:pt x="2842" y="122"/>
                    <a:pt x="2856" y="108"/>
                    <a:pt x="2869" y="95"/>
                  </a:cubicBezTo>
                  <a:cubicBezTo>
                    <a:pt x="2869" y="68"/>
                    <a:pt x="2856" y="41"/>
                    <a:pt x="2828" y="41"/>
                  </a:cubicBezTo>
                  <a:cubicBezTo>
                    <a:pt x="2625" y="27"/>
                    <a:pt x="2436" y="0"/>
                    <a:pt x="2233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6654988" y="2403017"/>
              <a:ext cx="1540601" cy="1847273"/>
            </a:xfrm>
            <a:custGeom>
              <a:avLst/>
              <a:gdLst/>
              <a:ahLst/>
              <a:cxnLst/>
              <a:rect l="l" t="t" r="r" b="b"/>
              <a:pathLst>
                <a:path w="19783" h="23721" extrusionOk="0">
                  <a:moveTo>
                    <a:pt x="4749" y="6496"/>
                  </a:moveTo>
                  <a:cubicBezTo>
                    <a:pt x="4722" y="6523"/>
                    <a:pt x="4695" y="6550"/>
                    <a:pt x="4668" y="6590"/>
                  </a:cubicBezTo>
                  <a:cubicBezTo>
                    <a:pt x="4682" y="6563"/>
                    <a:pt x="4709" y="6536"/>
                    <a:pt x="4722" y="6522"/>
                  </a:cubicBezTo>
                  <a:lnTo>
                    <a:pt x="4736" y="6509"/>
                  </a:lnTo>
                  <a:lnTo>
                    <a:pt x="4749" y="6496"/>
                  </a:lnTo>
                  <a:close/>
                  <a:moveTo>
                    <a:pt x="13437" y="0"/>
                  </a:moveTo>
                  <a:cubicBezTo>
                    <a:pt x="13193" y="0"/>
                    <a:pt x="12949" y="27"/>
                    <a:pt x="12706" y="95"/>
                  </a:cubicBezTo>
                  <a:cubicBezTo>
                    <a:pt x="12381" y="190"/>
                    <a:pt x="12083" y="298"/>
                    <a:pt x="11786" y="433"/>
                  </a:cubicBezTo>
                  <a:cubicBezTo>
                    <a:pt x="11082" y="758"/>
                    <a:pt x="10433" y="1150"/>
                    <a:pt x="9810" y="1597"/>
                  </a:cubicBezTo>
                  <a:cubicBezTo>
                    <a:pt x="9201" y="2016"/>
                    <a:pt x="8579" y="2490"/>
                    <a:pt x="7902" y="3058"/>
                  </a:cubicBezTo>
                  <a:cubicBezTo>
                    <a:pt x="7402" y="3478"/>
                    <a:pt x="6887" y="3938"/>
                    <a:pt x="6387" y="4411"/>
                  </a:cubicBezTo>
                  <a:cubicBezTo>
                    <a:pt x="6211" y="4587"/>
                    <a:pt x="6035" y="4750"/>
                    <a:pt x="5859" y="4926"/>
                  </a:cubicBezTo>
                  <a:cubicBezTo>
                    <a:pt x="5656" y="5129"/>
                    <a:pt x="5467" y="5332"/>
                    <a:pt x="5291" y="5521"/>
                  </a:cubicBezTo>
                  <a:cubicBezTo>
                    <a:pt x="4587" y="6265"/>
                    <a:pt x="3924" y="7050"/>
                    <a:pt x="3302" y="7875"/>
                  </a:cubicBezTo>
                  <a:cubicBezTo>
                    <a:pt x="2625" y="8755"/>
                    <a:pt x="2016" y="9702"/>
                    <a:pt x="1475" y="10690"/>
                  </a:cubicBezTo>
                  <a:cubicBezTo>
                    <a:pt x="947" y="11651"/>
                    <a:pt x="541" y="12679"/>
                    <a:pt x="271" y="13748"/>
                  </a:cubicBezTo>
                  <a:cubicBezTo>
                    <a:pt x="135" y="14249"/>
                    <a:pt x="54" y="14763"/>
                    <a:pt x="27" y="15290"/>
                  </a:cubicBezTo>
                  <a:cubicBezTo>
                    <a:pt x="0" y="15791"/>
                    <a:pt x="27" y="16305"/>
                    <a:pt x="108" y="16806"/>
                  </a:cubicBezTo>
                  <a:cubicBezTo>
                    <a:pt x="190" y="17239"/>
                    <a:pt x="311" y="17645"/>
                    <a:pt x="474" y="18037"/>
                  </a:cubicBezTo>
                  <a:cubicBezTo>
                    <a:pt x="663" y="18497"/>
                    <a:pt x="920" y="18917"/>
                    <a:pt x="1231" y="19309"/>
                  </a:cubicBezTo>
                  <a:cubicBezTo>
                    <a:pt x="1543" y="19702"/>
                    <a:pt x="1922" y="20040"/>
                    <a:pt x="2341" y="20324"/>
                  </a:cubicBezTo>
                  <a:cubicBezTo>
                    <a:pt x="2747" y="20595"/>
                    <a:pt x="3193" y="20798"/>
                    <a:pt x="3667" y="20892"/>
                  </a:cubicBezTo>
                  <a:cubicBezTo>
                    <a:pt x="4046" y="21434"/>
                    <a:pt x="4547" y="21894"/>
                    <a:pt x="5128" y="22205"/>
                  </a:cubicBezTo>
                  <a:cubicBezTo>
                    <a:pt x="5643" y="22502"/>
                    <a:pt x="6238" y="22665"/>
                    <a:pt x="6833" y="22678"/>
                  </a:cubicBezTo>
                  <a:cubicBezTo>
                    <a:pt x="6928" y="22678"/>
                    <a:pt x="7023" y="22678"/>
                    <a:pt x="7104" y="22665"/>
                  </a:cubicBezTo>
                  <a:cubicBezTo>
                    <a:pt x="7794" y="23247"/>
                    <a:pt x="8633" y="23599"/>
                    <a:pt x="9513" y="23693"/>
                  </a:cubicBezTo>
                  <a:cubicBezTo>
                    <a:pt x="9675" y="23720"/>
                    <a:pt x="9837" y="23720"/>
                    <a:pt x="10000" y="23720"/>
                  </a:cubicBezTo>
                  <a:cubicBezTo>
                    <a:pt x="10121" y="23720"/>
                    <a:pt x="10243" y="23720"/>
                    <a:pt x="10378" y="23707"/>
                  </a:cubicBezTo>
                  <a:cubicBezTo>
                    <a:pt x="10974" y="23666"/>
                    <a:pt x="11542" y="23517"/>
                    <a:pt x="12097" y="23287"/>
                  </a:cubicBezTo>
                  <a:cubicBezTo>
                    <a:pt x="12611" y="23071"/>
                    <a:pt x="13112" y="22787"/>
                    <a:pt x="13558" y="22435"/>
                  </a:cubicBezTo>
                  <a:cubicBezTo>
                    <a:pt x="14370" y="21826"/>
                    <a:pt x="15087" y="21082"/>
                    <a:pt x="15669" y="20243"/>
                  </a:cubicBezTo>
                  <a:cubicBezTo>
                    <a:pt x="16265" y="19377"/>
                    <a:pt x="16779" y="18443"/>
                    <a:pt x="17198" y="17469"/>
                  </a:cubicBezTo>
                  <a:cubicBezTo>
                    <a:pt x="17631" y="16468"/>
                    <a:pt x="17997" y="15453"/>
                    <a:pt x="18294" y="14424"/>
                  </a:cubicBezTo>
                  <a:cubicBezTo>
                    <a:pt x="18632" y="13328"/>
                    <a:pt x="18903" y="12246"/>
                    <a:pt x="19093" y="11421"/>
                  </a:cubicBezTo>
                  <a:lnTo>
                    <a:pt x="19133" y="11272"/>
                  </a:lnTo>
                  <a:cubicBezTo>
                    <a:pt x="19187" y="11028"/>
                    <a:pt x="19255" y="10785"/>
                    <a:pt x="19309" y="10555"/>
                  </a:cubicBezTo>
                  <a:cubicBezTo>
                    <a:pt x="19336" y="10365"/>
                    <a:pt x="19377" y="10176"/>
                    <a:pt x="19417" y="9986"/>
                  </a:cubicBezTo>
                  <a:cubicBezTo>
                    <a:pt x="19498" y="9431"/>
                    <a:pt x="19580" y="8850"/>
                    <a:pt x="19647" y="8254"/>
                  </a:cubicBezTo>
                  <a:cubicBezTo>
                    <a:pt x="19728" y="7496"/>
                    <a:pt x="19783" y="6806"/>
                    <a:pt x="19783" y="6157"/>
                  </a:cubicBezTo>
                  <a:cubicBezTo>
                    <a:pt x="19783" y="5792"/>
                    <a:pt x="19783" y="5440"/>
                    <a:pt x="19756" y="5101"/>
                  </a:cubicBezTo>
                  <a:cubicBezTo>
                    <a:pt x="19742" y="4777"/>
                    <a:pt x="19701" y="4452"/>
                    <a:pt x="19647" y="4141"/>
                  </a:cubicBezTo>
                  <a:cubicBezTo>
                    <a:pt x="19607" y="3857"/>
                    <a:pt x="19526" y="3572"/>
                    <a:pt x="19431" y="3302"/>
                  </a:cubicBezTo>
                  <a:cubicBezTo>
                    <a:pt x="19350" y="3072"/>
                    <a:pt x="19228" y="2855"/>
                    <a:pt x="19065" y="2666"/>
                  </a:cubicBezTo>
                  <a:cubicBezTo>
                    <a:pt x="18930" y="2504"/>
                    <a:pt x="18754" y="2368"/>
                    <a:pt x="18538" y="2287"/>
                  </a:cubicBezTo>
                  <a:cubicBezTo>
                    <a:pt x="18402" y="2233"/>
                    <a:pt x="18254" y="2206"/>
                    <a:pt x="18105" y="2206"/>
                  </a:cubicBezTo>
                  <a:cubicBezTo>
                    <a:pt x="18010" y="2206"/>
                    <a:pt x="17929" y="2206"/>
                    <a:pt x="17848" y="2219"/>
                  </a:cubicBezTo>
                  <a:cubicBezTo>
                    <a:pt x="17739" y="2246"/>
                    <a:pt x="17631" y="2273"/>
                    <a:pt x="17523" y="2301"/>
                  </a:cubicBezTo>
                  <a:cubicBezTo>
                    <a:pt x="17523" y="2273"/>
                    <a:pt x="17523" y="2233"/>
                    <a:pt x="17523" y="2206"/>
                  </a:cubicBezTo>
                  <a:cubicBezTo>
                    <a:pt x="17496" y="2043"/>
                    <a:pt x="17455" y="1868"/>
                    <a:pt x="17388" y="1719"/>
                  </a:cubicBezTo>
                  <a:cubicBezTo>
                    <a:pt x="17320" y="1556"/>
                    <a:pt x="17225" y="1408"/>
                    <a:pt x="17131" y="1272"/>
                  </a:cubicBezTo>
                  <a:cubicBezTo>
                    <a:pt x="16819" y="880"/>
                    <a:pt x="16386" y="609"/>
                    <a:pt x="15899" y="501"/>
                  </a:cubicBezTo>
                  <a:cubicBezTo>
                    <a:pt x="15764" y="460"/>
                    <a:pt x="15629" y="447"/>
                    <a:pt x="15480" y="447"/>
                  </a:cubicBezTo>
                  <a:cubicBezTo>
                    <a:pt x="15290" y="447"/>
                    <a:pt x="15101" y="474"/>
                    <a:pt x="14911" y="542"/>
                  </a:cubicBezTo>
                  <a:cubicBezTo>
                    <a:pt x="14844" y="555"/>
                    <a:pt x="14776" y="582"/>
                    <a:pt x="14708" y="623"/>
                  </a:cubicBezTo>
                  <a:cubicBezTo>
                    <a:pt x="14600" y="433"/>
                    <a:pt x="14438" y="298"/>
                    <a:pt x="14248" y="190"/>
                  </a:cubicBezTo>
                  <a:cubicBezTo>
                    <a:pt x="14032" y="68"/>
                    <a:pt x="13788" y="0"/>
                    <a:pt x="13531" y="0"/>
                  </a:cubicBezTo>
                  <a:close/>
                </a:path>
              </a:pathLst>
            </a:custGeom>
            <a:solidFill>
              <a:srgbClr val="FF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6768763" y="2453558"/>
              <a:ext cx="1426826" cy="1797744"/>
            </a:xfrm>
            <a:custGeom>
              <a:avLst/>
              <a:gdLst/>
              <a:ahLst/>
              <a:cxnLst/>
              <a:rect l="l" t="t" r="r" b="b"/>
              <a:pathLst>
                <a:path w="18322" h="23085" extrusionOk="0">
                  <a:moveTo>
                    <a:pt x="14885" y="1"/>
                  </a:moveTo>
                  <a:cubicBezTo>
                    <a:pt x="14952" y="95"/>
                    <a:pt x="15020" y="204"/>
                    <a:pt x="15047" y="312"/>
                  </a:cubicBezTo>
                  <a:lnTo>
                    <a:pt x="15061" y="312"/>
                  </a:lnTo>
                  <a:cubicBezTo>
                    <a:pt x="15101" y="461"/>
                    <a:pt x="15128" y="610"/>
                    <a:pt x="15142" y="772"/>
                  </a:cubicBezTo>
                  <a:cubicBezTo>
                    <a:pt x="15142" y="1124"/>
                    <a:pt x="15101" y="1462"/>
                    <a:pt x="15020" y="1800"/>
                  </a:cubicBezTo>
                  <a:cubicBezTo>
                    <a:pt x="14952" y="2071"/>
                    <a:pt x="14858" y="2342"/>
                    <a:pt x="14763" y="2599"/>
                  </a:cubicBezTo>
                  <a:cubicBezTo>
                    <a:pt x="14817" y="2572"/>
                    <a:pt x="14871" y="2558"/>
                    <a:pt x="14925" y="2531"/>
                  </a:cubicBezTo>
                  <a:cubicBezTo>
                    <a:pt x="14993" y="2518"/>
                    <a:pt x="15074" y="2504"/>
                    <a:pt x="15155" y="2504"/>
                  </a:cubicBezTo>
                  <a:cubicBezTo>
                    <a:pt x="15189" y="2497"/>
                    <a:pt x="15223" y="2494"/>
                    <a:pt x="15257" y="2494"/>
                  </a:cubicBezTo>
                  <a:cubicBezTo>
                    <a:pt x="15291" y="2494"/>
                    <a:pt x="15324" y="2497"/>
                    <a:pt x="15358" y="2504"/>
                  </a:cubicBezTo>
                  <a:cubicBezTo>
                    <a:pt x="15412" y="2518"/>
                    <a:pt x="15480" y="2545"/>
                    <a:pt x="15534" y="2572"/>
                  </a:cubicBezTo>
                  <a:cubicBezTo>
                    <a:pt x="15602" y="2599"/>
                    <a:pt x="15656" y="2626"/>
                    <a:pt x="15710" y="2666"/>
                  </a:cubicBezTo>
                  <a:cubicBezTo>
                    <a:pt x="15751" y="2707"/>
                    <a:pt x="15805" y="2761"/>
                    <a:pt x="15845" y="2802"/>
                  </a:cubicBezTo>
                  <a:cubicBezTo>
                    <a:pt x="15940" y="2910"/>
                    <a:pt x="16021" y="3032"/>
                    <a:pt x="16075" y="3167"/>
                  </a:cubicBezTo>
                  <a:cubicBezTo>
                    <a:pt x="16143" y="3329"/>
                    <a:pt x="16211" y="3492"/>
                    <a:pt x="16238" y="3668"/>
                  </a:cubicBezTo>
                  <a:cubicBezTo>
                    <a:pt x="16292" y="3857"/>
                    <a:pt x="16333" y="4060"/>
                    <a:pt x="16360" y="4250"/>
                  </a:cubicBezTo>
                  <a:cubicBezTo>
                    <a:pt x="16414" y="4669"/>
                    <a:pt x="16427" y="5088"/>
                    <a:pt x="16414" y="5508"/>
                  </a:cubicBezTo>
                  <a:cubicBezTo>
                    <a:pt x="16373" y="6130"/>
                    <a:pt x="16278" y="6753"/>
                    <a:pt x="16130" y="7375"/>
                  </a:cubicBezTo>
                  <a:cubicBezTo>
                    <a:pt x="15981" y="7971"/>
                    <a:pt x="15805" y="8552"/>
                    <a:pt x="15588" y="9134"/>
                  </a:cubicBezTo>
                  <a:cubicBezTo>
                    <a:pt x="15399" y="9675"/>
                    <a:pt x="15182" y="10203"/>
                    <a:pt x="14966" y="10731"/>
                  </a:cubicBezTo>
                  <a:cubicBezTo>
                    <a:pt x="14749" y="11259"/>
                    <a:pt x="14519" y="11746"/>
                    <a:pt x="14276" y="12246"/>
                  </a:cubicBezTo>
                  <a:cubicBezTo>
                    <a:pt x="13802" y="13261"/>
                    <a:pt x="13247" y="14249"/>
                    <a:pt x="12639" y="15196"/>
                  </a:cubicBezTo>
                  <a:cubicBezTo>
                    <a:pt x="12030" y="16143"/>
                    <a:pt x="11326" y="17050"/>
                    <a:pt x="10568" y="17875"/>
                  </a:cubicBezTo>
                  <a:cubicBezTo>
                    <a:pt x="9811" y="18687"/>
                    <a:pt x="8958" y="19418"/>
                    <a:pt x="8038" y="20027"/>
                  </a:cubicBezTo>
                  <a:lnTo>
                    <a:pt x="7849" y="20162"/>
                  </a:lnTo>
                  <a:cubicBezTo>
                    <a:pt x="7781" y="20203"/>
                    <a:pt x="7727" y="20230"/>
                    <a:pt x="7659" y="20270"/>
                  </a:cubicBezTo>
                  <a:cubicBezTo>
                    <a:pt x="7564" y="20324"/>
                    <a:pt x="7456" y="20379"/>
                    <a:pt x="7348" y="20433"/>
                  </a:cubicBezTo>
                  <a:cubicBezTo>
                    <a:pt x="7294" y="20446"/>
                    <a:pt x="7226" y="20473"/>
                    <a:pt x="7172" y="20487"/>
                  </a:cubicBezTo>
                  <a:cubicBezTo>
                    <a:pt x="7131" y="20500"/>
                    <a:pt x="7091" y="20514"/>
                    <a:pt x="7050" y="20514"/>
                  </a:cubicBezTo>
                  <a:cubicBezTo>
                    <a:pt x="7010" y="20521"/>
                    <a:pt x="6966" y="20524"/>
                    <a:pt x="6922" y="20524"/>
                  </a:cubicBezTo>
                  <a:cubicBezTo>
                    <a:pt x="6878" y="20524"/>
                    <a:pt x="6834" y="20521"/>
                    <a:pt x="6793" y="20514"/>
                  </a:cubicBezTo>
                  <a:cubicBezTo>
                    <a:pt x="6712" y="20500"/>
                    <a:pt x="6617" y="20473"/>
                    <a:pt x="6536" y="20433"/>
                  </a:cubicBezTo>
                  <a:cubicBezTo>
                    <a:pt x="6468" y="20392"/>
                    <a:pt x="6387" y="20352"/>
                    <a:pt x="6320" y="20284"/>
                  </a:cubicBezTo>
                  <a:cubicBezTo>
                    <a:pt x="6144" y="20135"/>
                    <a:pt x="5995" y="19973"/>
                    <a:pt x="5859" y="19783"/>
                  </a:cubicBezTo>
                  <a:cubicBezTo>
                    <a:pt x="5724" y="19932"/>
                    <a:pt x="5562" y="20054"/>
                    <a:pt x="5399" y="20189"/>
                  </a:cubicBezTo>
                  <a:cubicBezTo>
                    <a:pt x="5264" y="20297"/>
                    <a:pt x="5115" y="20379"/>
                    <a:pt x="4953" y="20460"/>
                  </a:cubicBezTo>
                  <a:cubicBezTo>
                    <a:pt x="4818" y="20527"/>
                    <a:pt x="4669" y="20582"/>
                    <a:pt x="4520" y="20609"/>
                  </a:cubicBezTo>
                  <a:cubicBezTo>
                    <a:pt x="4459" y="20615"/>
                    <a:pt x="4395" y="20619"/>
                    <a:pt x="4329" y="20619"/>
                  </a:cubicBezTo>
                  <a:cubicBezTo>
                    <a:pt x="4263" y="20619"/>
                    <a:pt x="4195" y="20615"/>
                    <a:pt x="4127" y="20609"/>
                  </a:cubicBezTo>
                  <a:cubicBezTo>
                    <a:pt x="4060" y="20582"/>
                    <a:pt x="3992" y="20568"/>
                    <a:pt x="3938" y="20541"/>
                  </a:cubicBezTo>
                  <a:cubicBezTo>
                    <a:pt x="3870" y="20514"/>
                    <a:pt x="3816" y="20487"/>
                    <a:pt x="3762" y="20446"/>
                  </a:cubicBezTo>
                  <a:cubicBezTo>
                    <a:pt x="3640" y="20365"/>
                    <a:pt x="3532" y="20257"/>
                    <a:pt x="3437" y="20135"/>
                  </a:cubicBezTo>
                  <a:cubicBezTo>
                    <a:pt x="3329" y="20000"/>
                    <a:pt x="3234" y="19837"/>
                    <a:pt x="3153" y="19675"/>
                  </a:cubicBezTo>
                  <a:cubicBezTo>
                    <a:pt x="3072" y="19486"/>
                    <a:pt x="2991" y="19283"/>
                    <a:pt x="2937" y="19080"/>
                  </a:cubicBezTo>
                  <a:cubicBezTo>
                    <a:pt x="2828" y="19147"/>
                    <a:pt x="2707" y="19228"/>
                    <a:pt x="2598" y="19296"/>
                  </a:cubicBezTo>
                  <a:cubicBezTo>
                    <a:pt x="2504" y="19364"/>
                    <a:pt x="2396" y="19431"/>
                    <a:pt x="2287" y="19486"/>
                  </a:cubicBezTo>
                  <a:cubicBezTo>
                    <a:pt x="2193" y="19540"/>
                    <a:pt x="2084" y="19580"/>
                    <a:pt x="1963" y="19621"/>
                  </a:cubicBezTo>
                  <a:cubicBezTo>
                    <a:pt x="1868" y="19648"/>
                    <a:pt x="1760" y="19661"/>
                    <a:pt x="1651" y="19661"/>
                  </a:cubicBezTo>
                  <a:cubicBezTo>
                    <a:pt x="1530" y="19661"/>
                    <a:pt x="1394" y="19648"/>
                    <a:pt x="1272" y="19621"/>
                  </a:cubicBezTo>
                  <a:cubicBezTo>
                    <a:pt x="1151" y="19580"/>
                    <a:pt x="1015" y="19540"/>
                    <a:pt x="894" y="19486"/>
                  </a:cubicBezTo>
                  <a:cubicBezTo>
                    <a:pt x="664" y="19377"/>
                    <a:pt x="447" y="19256"/>
                    <a:pt x="244" y="19120"/>
                  </a:cubicBezTo>
                  <a:cubicBezTo>
                    <a:pt x="163" y="19053"/>
                    <a:pt x="82" y="18998"/>
                    <a:pt x="0" y="18931"/>
                  </a:cubicBezTo>
                  <a:lnTo>
                    <a:pt x="0" y="18931"/>
                  </a:lnTo>
                  <a:cubicBezTo>
                    <a:pt x="271" y="19215"/>
                    <a:pt x="569" y="19472"/>
                    <a:pt x="880" y="19689"/>
                  </a:cubicBezTo>
                  <a:cubicBezTo>
                    <a:pt x="1286" y="19959"/>
                    <a:pt x="1732" y="20149"/>
                    <a:pt x="2206" y="20257"/>
                  </a:cubicBezTo>
                  <a:cubicBezTo>
                    <a:pt x="2585" y="20798"/>
                    <a:pt x="3086" y="21245"/>
                    <a:pt x="3667" y="21556"/>
                  </a:cubicBezTo>
                  <a:cubicBezTo>
                    <a:pt x="4182" y="21867"/>
                    <a:pt x="4777" y="22029"/>
                    <a:pt x="5372" y="22029"/>
                  </a:cubicBezTo>
                  <a:cubicBezTo>
                    <a:pt x="5467" y="22029"/>
                    <a:pt x="5562" y="22029"/>
                    <a:pt x="5656" y="22016"/>
                  </a:cubicBezTo>
                  <a:cubicBezTo>
                    <a:pt x="6333" y="22598"/>
                    <a:pt x="7172" y="22963"/>
                    <a:pt x="8065" y="23058"/>
                  </a:cubicBezTo>
                  <a:cubicBezTo>
                    <a:pt x="8227" y="23071"/>
                    <a:pt x="8376" y="23085"/>
                    <a:pt x="8539" y="23085"/>
                  </a:cubicBezTo>
                  <a:cubicBezTo>
                    <a:pt x="8660" y="23085"/>
                    <a:pt x="8782" y="23085"/>
                    <a:pt x="8917" y="23071"/>
                  </a:cubicBezTo>
                  <a:cubicBezTo>
                    <a:pt x="9513" y="23017"/>
                    <a:pt x="10095" y="22882"/>
                    <a:pt x="10636" y="22638"/>
                  </a:cubicBezTo>
                  <a:cubicBezTo>
                    <a:pt x="11164" y="22422"/>
                    <a:pt x="11651" y="22138"/>
                    <a:pt x="12111" y="21799"/>
                  </a:cubicBezTo>
                  <a:cubicBezTo>
                    <a:pt x="12923" y="21177"/>
                    <a:pt x="13626" y="20433"/>
                    <a:pt x="14208" y="19594"/>
                  </a:cubicBezTo>
                  <a:cubicBezTo>
                    <a:pt x="14817" y="18728"/>
                    <a:pt x="15331" y="17794"/>
                    <a:pt x="15751" y="16820"/>
                  </a:cubicBezTo>
                  <a:cubicBezTo>
                    <a:pt x="16170" y="15832"/>
                    <a:pt x="16536" y="14817"/>
                    <a:pt x="16847" y="13775"/>
                  </a:cubicBezTo>
                  <a:cubicBezTo>
                    <a:pt x="17185" y="12679"/>
                    <a:pt x="17442" y="11597"/>
                    <a:pt x="17645" y="10785"/>
                  </a:cubicBezTo>
                  <a:lnTo>
                    <a:pt x="17686" y="10623"/>
                  </a:lnTo>
                  <a:lnTo>
                    <a:pt x="17686" y="10582"/>
                  </a:lnTo>
                  <a:lnTo>
                    <a:pt x="17699" y="10528"/>
                  </a:lnTo>
                  <a:cubicBezTo>
                    <a:pt x="17753" y="10325"/>
                    <a:pt x="17807" y="10122"/>
                    <a:pt x="17848" y="9906"/>
                  </a:cubicBezTo>
                  <a:cubicBezTo>
                    <a:pt x="17889" y="9703"/>
                    <a:pt x="17916" y="9527"/>
                    <a:pt x="17956" y="9337"/>
                  </a:cubicBezTo>
                  <a:cubicBezTo>
                    <a:pt x="18051" y="8782"/>
                    <a:pt x="18119" y="8201"/>
                    <a:pt x="18186" y="7619"/>
                  </a:cubicBezTo>
                  <a:cubicBezTo>
                    <a:pt x="18267" y="6847"/>
                    <a:pt x="18322" y="6157"/>
                    <a:pt x="18322" y="5508"/>
                  </a:cubicBezTo>
                  <a:cubicBezTo>
                    <a:pt x="18322" y="5156"/>
                    <a:pt x="18322" y="4804"/>
                    <a:pt x="18308" y="4452"/>
                  </a:cubicBezTo>
                  <a:cubicBezTo>
                    <a:pt x="18281" y="4128"/>
                    <a:pt x="18254" y="3817"/>
                    <a:pt x="18200" y="3492"/>
                  </a:cubicBezTo>
                  <a:cubicBezTo>
                    <a:pt x="18146" y="3208"/>
                    <a:pt x="18065" y="2923"/>
                    <a:pt x="17970" y="2653"/>
                  </a:cubicBezTo>
                  <a:cubicBezTo>
                    <a:pt x="17889" y="2423"/>
                    <a:pt x="17767" y="2220"/>
                    <a:pt x="17618" y="2017"/>
                  </a:cubicBezTo>
                  <a:cubicBezTo>
                    <a:pt x="17469" y="1855"/>
                    <a:pt x="17293" y="1719"/>
                    <a:pt x="17077" y="1638"/>
                  </a:cubicBezTo>
                  <a:cubicBezTo>
                    <a:pt x="16941" y="1584"/>
                    <a:pt x="16793" y="1557"/>
                    <a:pt x="16630" y="1557"/>
                  </a:cubicBezTo>
                  <a:cubicBezTo>
                    <a:pt x="16549" y="1557"/>
                    <a:pt x="16468" y="1557"/>
                    <a:pt x="16387" y="1570"/>
                  </a:cubicBezTo>
                  <a:cubicBezTo>
                    <a:pt x="16278" y="1597"/>
                    <a:pt x="16170" y="1624"/>
                    <a:pt x="16062" y="1652"/>
                  </a:cubicBezTo>
                  <a:cubicBezTo>
                    <a:pt x="16062" y="1624"/>
                    <a:pt x="16062" y="1597"/>
                    <a:pt x="16062" y="1557"/>
                  </a:cubicBezTo>
                  <a:cubicBezTo>
                    <a:pt x="16035" y="1394"/>
                    <a:pt x="15994" y="1232"/>
                    <a:pt x="15927" y="1070"/>
                  </a:cubicBezTo>
                  <a:cubicBezTo>
                    <a:pt x="15859" y="907"/>
                    <a:pt x="15764" y="759"/>
                    <a:pt x="15670" y="623"/>
                  </a:cubicBezTo>
                  <a:cubicBezTo>
                    <a:pt x="15561" y="488"/>
                    <a:pt x="15439" y="366"/>
                    <a:pt x="15318" y="271"/>
                  </a:cubicBezTo>
                  <a:cubicBezTo>
                    <a:pt x="15182" y="163"/>
                    <a:pt x="15034" y="68"/>
                    <a:pt x="14885" y="1"/>
                  </a:cubicBez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6990085" y="2460956"/>
              <a:ext cx="799854" cy="1157845"/>
            </a:xfrm>
            <a:custGeom>
              <a:avLst/>
              <a:gdLst/>
              <a:ahLst/>
              <a:cxnLst/>
              <a:rect l="l" t="t" r="r" b="b"/>
              <a:pathLst>
                <a:path w="10271" h="14868" extrusionOk="0">
                  <a:moveTo>
                    <a:pt x="10189" y="0"/>
                  </a:moveTo>
                  <a:lnTo>
                    <a:pt x="10175" y="28"/>
                  </a:lnTo>
                  <a:cubicBezTo>
                    <a:pt x="9472" y="609"/>
                    <a:pt x="8782" y="1218"/>
                    <a:pt x="8105" y="1841"/>
                  </a:cubicBezTo>
                  <a:cubicBezTo>
                    <a:pt x="7429" y="2477"/>
                    <a:pt x="6793" y="3099"/>
                    <a:pt x="6170" y="3776"/>
                  </a:cubicBezTo>
                  <a:cubicBezTo>
                    <a:pt x="4952" y="5102"/>
                    <a:pt x="3843" y="6550"/>
                    <a:pt x="2882" y="8079"/>
                  </a:cubicBezTo>
                  <a:cubicBezTo>
                    <a:pt x="2382" y="8850"/>
                    <a:pt x="1935" y="9662"/>
                    <a:pt x="1543" y="10487"/>
                  </a:cubicBezTo>
                  <a:cubicBezTo>
                    <a:pt x="1326" y="10920"/>
                    <a:pt x="1137" y="11367"/>
                    <a:pt x="947" y="11813"/>
                  </a:cubicBezTo>
                  <a:cubicBezTo>
                    <a:pt x="758" y="12327"/>
                    <a:pt x="582" y="12828"/>
                    <a:pt x="406" y="13342"/>
                  </a:cubicBezTo>
                  <a:cubicBezTo>
                    <a:pt x="338" y="13559"/>
                    <a:pt x="271" y="13789"/>
                    <a:pt x="203" y="14019"/>
                  </a:cubicBezTo>
                  <a:cubicBezTo>
                    <a:pt x="135" y="14249"/>
                    <a:pt x="68" y="14479"/>
                    <a:pt x="14" y="14709"/>
                  </a:cubicBezTo>
                  <a:cubicBezTo>
                    <a:pt x="0" y="14763"/>
                    <a:pt x="27" y="14831"/>
                    <a:pt x="95" y="14858"/>
                  </a:cubicBezTo>
                  <a:cubicBezTo>
                    <a:pt x="108" y="14864"/>
                    <a:pt x="125" y="14868"/>
                    <a:pt x="144" y="14868"/>
                  </a:cubicBezTo>
                  <a:cubicBezTo>
                    <a:pt x="162" y="14868"/>
                    <a:pt x="183" y="14864"/>
                    <a:pt x="203" y="14858"/>
                  </a:cubicBezTo>
                  <a:cubicBezTo>
                    <a:pt x="244" y="14844"/>
                    <a:pt x="271" y="14817"/>
                    <a:pt x="284" y="14790"/>
                  </a:cubicBezTo>
                  <a:cubicBezTo>
                    <a:pt x="379" y="14533"/>
                    <a:pt x="460" y="14276"/>
                    <a:pt x="555" y="14019"/>
                  </a:cubicBezTo>
                  <a:cubicBezTo>
                    <a:pt x="650" y="13775"/>
                    <a:pt x="717" y="13518"/>
                    <a:pt x="798" y="13261"/>
                  </a:cubicBezTo>
                  <a:cubicBezTo>
                    <a:pt x="974" y="12760"/>
                    <a:pt x="1164" y="12246"/>
                    <a:pt x="1367" y="11759"/>
                  </a:cubicBezTo>
                  <a:cubicBezTo>
                    <a:pt x="1556" y="11326"/>
                    <a:pt x="1759" y="10893"/>
                    <a:pt x="1962" y="10460"/>
                  </a:cubicBezTo>
                  <a:cubicBezTo>
                    <a:pt x="2165" y="10027"/>
                    <a:pt x="2382" y="9635"/>
                    <a:pt x="2598" y="9229"/>
                  </a:cubicBezTo>
                  <a:cubicBezTo>
                    <a:pt x="2963" y="8552"/>
                    <a:pt x="3356" y="7876"/>
                    <a:pt x="3775" y="7240"/>
                  </a:cubicBezTo>
                  <a:cubicBezTo>
                    <a:pt x="3897" y="7064"/>
                    <a:pt x="4019" y="6874"/>
                    <a:pt x="4141" y="6698"/>
                  </a:cubicBezTo>
                  <a:cubicBezTo>
                    <a:pt x="4262" y="6522"/>
                    <a:pt x="4398" y="6333"/>
                    <a:pt x="4533" y="6144"/>
                  </a:cubicBezTo>
                  <a:cubicBezTo>
                    <a:pt x="4790" y="5778"/>
                    <a:pt x="5074" y="5426"/>
                    <a:pt x="5345" y="5075"/>
                  </a:cubicBezTo>
                  <a:cubicBezTo>
                    <a:pt x="5913" y="4371"/>
                    <a:pt x="6508" y="3694"/>
                    <a:pt x="7131" y="3031"/>
                  </a:cubicBezTo>
                  <a:cubicBezTo>
                    <a:pt x="7943" y="2165"/>
                    <a:pt x="8795" y="1354"/>
                    <a:pt x="9675" y="569"/>
                  </a:cubicBezTo>
                  <a:cubicBezTo>
                    <a:pt x="9864" y="393"/>
                    <a:pt x="10054" y="244"/>
                    <a:pt x="10243" y="82"/>
                  </a:cubicBezTo>
                  <a:cubicBezTo>
                    <a:pt x="10257" y="68"/>
                    <a:pt x="10270" y="41"/>
                    <a:pt x="10257" y="14"/>
                  </a:cubicBezTo>
                  <a:cubicBezTo>
                    <a:pt x="10243" y="0"/>
                    <a:pt x="10230" y="0"/>
                    <a:pt x="10216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6951069" y="3728611"/>
              <a:ext cx="33798" cy="150766"/>
            </a:xfrm>
            <a:custGeom>
              <a:avLst/>
              <a:gdLst/>
              <a:ahLst/>
              <a:cxnLst/>
              <a:rect l="l" t="t" r="r" b="b"/>
              <a:pathLst>
                <a:path w="434" h="1936" extrusionOk="0">
                  <a:moveTo>
                    <a:pt x="339" y="0"/>
                  </a:moveTo>
                  <a:cubicBezTo>
                    <a:pt x="325" y="0"/>
                    <a:pt x="298" y="14"/>
                    <a:pt x="285" y="27"/>
                  </a:cubicBezTo>
                  <a:lnTo>
                    <a:pt x="285" y="14"/>
                  </a:lnTo>
                  <a:cubicBezTo>
                    <a:pt x="271" y="27"/>
                    <a:pt x="257" y="55"/>
                    <a:pt x="244" y="82"/>
                  </a:cubicBezTo>
                  <a:cubicBezTo>
                    <a:pt x="163" y="352"/>
                    <a:pt x="95" y="636"/>
                    <a:pt x="55" y="921"/>
                  </a:cubicBezTo>
                  <a:cubicBezTo>
                    <a:pt x="14" y="1205"/>
                    <a:pt x="0" y="1502"/>
                    <a:pt x="0" y="1800"/>
                  </a:cubicBezTo>
                  <a:cubicBezTo>
                    <a:pt x="13" y="1891"/>
                    <a:pt x="86" y="1936"/>
                    <a:pt x="158" y="1936"/>
                  </a:cubicBezTo>
                  <a:cubicBezTo>
                    <a:pt x="235" y="1936"/>
                    <a:pt x="312" y="1885"/>
                    <a:pt x="312" y="1786"/>
                  </a:cubicBezTo>
                  <a:cubicBezTo>
                    <a:pt x="298" y="1475"/>
                    <a:pt x="285" y="1164"/>
                    <a:pt x="298" y="866"/>
                  </a:cubicBezTo>
                  <a:cubicBezTo>
                    <a:pt x="298" y="745"/>
                    <a:pt x="325" y="636"/>
                    <a:pt x="339" y="515"/>
                  </a:cubicBezTo>
                  <a:cubicBezTo>
                    <a:pt x="366" y="379"/>
                    <a:pt x="393" y="244"/>
                    <a:pt x="433" y="109"/>
                  </a:cubicBezTo>
                  <a:cubicBezTo>
                    <a:pt x="433" y="68"/>
                    <a:pt x="406" y="14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645483" y="2603234"/>
              <a:ext cx="381510" cy="923130"/>
            </a:xfrm>
            <a:custGeom>
              <a:avLst/>
              <a:gdLst/>
              <a:ahLst/>
              <a:cxnLst/>
              <a:rect l="l" t="t" r="r" b="b"/>
              <a:pathLst>
                <a:path w="4899" h="11854" extrusionOk="0">
                  <a:moveTo>
                    <a:pt x="4845" y="0"/>
                  </a:moveTo>
                  <a:cubicBezTo>
                    <a:pt x="4804" y="0"/>
                    <a:pt x="4777" y="27"/>
                    <a:pt x="4777" y="54"/>
                  </a:cubicBezTo>
                  <a:cubicBezTo>
                    <a:pt x="4520" y="1204"/>
                    <a:pt x="4195" y="2341"/>
                    <a:pt x="3830" y="3464"/>
                  </a:cubicBezTo>
                  <a:cubicBezTo>
                    <a:pt x="3681" y="3911"/>
                    <a:pt x="3518" y="4371"/>
                    <a:pt x="3356" y="4817"/>
                  </a:cubicBezTo>
                  <a:cubicBezTo>
                    <a:pt x="3275" y="5047"/>
                    <a:pt x="3194" y="5277"/>
                    <a:pt x="3099" y="5494"/>
                  </a:cubicBezTo>
                  <a:cubicBezTo>
                    <a:pt x="3004" y="5710"/>
                    <a:pt x="2910" y="5940"/>
                    <a:pt x="2815" y="6170"/>
                  </a:cubicBezTo>
                  <a:cubicBezTo>
                    <a:pt x="2436" y="7077"/>
                    <a:pt x="2017" y="7970"/>
                    <a:pt x="1570" y="8836"/>
                  </a:cubicBezTo>
                  <a:cubicBezTo>
                    <a:pt x="1340" y="9283"/>
                    <a:pt x="1096" y="9729"/>
                    <a:pt x="853" y="10162"/>
                  </a:cubicBezTo>
                  <a:cubicBezTo>
                    <a:pt x="731" y="10392"/>
                    <a:pt x="596" y="10609"/>
                    <a:pt x="460" y="10825"/>
                  </a:cubicBezTo>
                  <a:cubicBezTo>
                    <a:pt x="393" y="10947"/>
                    <a:pt x="325" y="11055"/>
                    <a:pt x="257" y="11163"/>
                  </a:cubicBezTo>
                  <a:cubicBezTo>
                    <a:pt x="190" y="11272"/>
                    <a:pt x="109" y="11407"/>
                    <a:pt x="41" y="11542"/>
                  </a:cubicBezTo>
                  <a:cubicBezTo>
                    <a:pt x="0" y="11623"/>
                    <a:pt x="14" y="11732"/>
                    <a:pt x="95" y="11799"/>
                  </a:cubicBezTo>
                  <a:cubicBezTo>
                    <a:pt x="136" y="11840"/>
                    <a:pt x="190" y="11853"/>
                    <a:pt x="257" y="11853"/>
                  </a:cubicBezTo>
                  <a:cubicBezTo>
                    <a:pt x="312" y="11853"/>
                    <a:pt x="366" y="11826"/>
                    <a:pt x="406" y="11772"/>
                  </a:cubicBezTo>
                  <a:cubicBezTo>
                    <a:pt x="487" y="11664"/>
                    <a:pt x="569" y="11542"/>
                    <a:pt x="636" y="11420"/>
                  </a:cubicBezTo>
                  <a:cubicBezTo>
                    <a:pt x="704" y="11299"/>
                    <a:pt x="785" y="11177"/>
                    <a:pt x="866" y="11055"/>
                  </a:cubicBezTo>
                  <a:cubicBezTo>
                    <a:pt x="1002" y="10825"/>
                    <a:pt x="1123" y="10609"/>
                    <a:pt x="1245" y="10379"/>
                  </a:cubicBezTo>
                  <a:cubicBezTo>
                    <a:pt x="1489" y="9946"/>
                    <a:pt x="1732" y="9499"/>
                    <a:pt x="1949" y="9052"/>
                  </a:cubicBezTo>
                  <a:cubicBezTo>
                    <a:pt x="2382" y="8173"/>
                    <a:pt x="2761" y="7266"/>
                    <a:pt x="3113" y="6346"/>
                  </a:cubicBezTo>
                  <a:cubicBezTo>
                    <a:pt x="3275" y="5886"/>
                    <a:pt x="3437" y="5426"/>
                    <a:pt x="3586" y="4953"/>
                  </a:cubicBezTo>
                  <a:cubicBezTo>
                    <a:pt x="3735" y="4493"/>
                    <a:pt x="3884" y="4032"/>
                    <a:pt x="4019" y="3559"/>
                  </a:cubicBezTo>
                  <a:cubicBezTo>
                    <a:pt x="4303" y="2598"/>
                    <a:pt x="4533" y="1637"/>
                    <a:pt x="4763" y="663"/>
                  </a:cubicBezTo>
                  <a:lnTo>
                    <a:pt x="4899" y="68"/>
                  </a:lnTo>
                  <a:cubicBezTo>
                    <a:pt x="4899" y="41"/>
                    <a:pt x="4885" y="14"/>
                    <a:pt x="4845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545335" y="3601129"/>
              <a:ext cx="74916" cy="104508"/>
            </a:xfrm>
            <a:custGeom>
              <a:avLst/>
              <a:gdLst/>
              <a:ahLst/>
              <a:cxnLst/>
              <a:rect l="l" t="t" r="r" b="b"/>
              <a:pathLst>
                <a:path w="962" h="1342" extrusionOk="0">
                  <a:moveTo>
                    <a:pt x="867" y="0"/>
                  </a:moveTo>
                  <a:cubicBezTo>
                    <a:pt x="826" y="0"/>
                    <a:pt x="799" y="14"/>
                    <a:pt x="786" y="54"/>
                  </a:cubicBezTo>
                  <a:cubicBezTo>
                    <a:pt x="732" y="135"/>
                    <a:pt x="691" y="217"/>
                    <a:pt x="637" y="311"/>
                  </a:cubicBezTo>
                  <a:cubicBezTo>
                    <a:pt x="542" y="447"/>
                    <a:pt x="447" y="582"/>
                    <a:pt x="339" y="717"/>
                  </a:cubicBezTo>
                  <a:cubicBezTo>
                    <a:pt x="244" y="853"/>
                    <a:pt x="136" y="988"/>
                    <a:pt x="42" y="1123"/>
                  </a:cubicBezTo>
                  <a:cubicBezTo>
                    <a:pt x="14" y="1137"/>
                    <a:pt x="1" y="1177"/>
                    <a:pt x="1" y="1218"/>
                  </a:cubicBezTo>
                  <a:cubicBezTo>
                    <a:pt x="1" y="1245"/>
                    <a:pt x="14" y="1286"/>
                    <a:pt x="42" y="1313"/>
                  </a:cubicBezTo>
                  <a:cubicBezTo>
                    <a:pt x="73" y="1331"/>
                    <a:pt x="107" y="1342"/>
                    <a:pt x="139" y="1342"/>
                  </a:cubicBezTo>
                  <a:cubicBezTo>
                    <a:pt x="176" y="1342"/>
                    <a:pt x="209" y="1328"/>
                    <a:pt x="231" y="1299"/>
                  </a:cubicBezTo>
                  <a:cubicBezTo>
                    <a:pt x="366" y="1110"/>
                    <a:pt x="488" y="920"/>
                    <a:pt x="596" y="731"/>
                  </a:cubicBezTo>
                  <a:cubicBezTo>
                    <a:pt x="664" y="636"/>
                    <a:pt x="718" y="528"/>
                    <a:pt x="772" y="433"/>
                  </a:cubicBezTo>
                  <a:lnTo>
                    <a:pt x="935" y="122"/>
                  </a:lnTo>
                  <a:cubicBezTo>
                    <a:pt x="962" y="81"/>
                    <a:pt x="935" y="27"/>
                    <a:pt x="894" y="14"/>
                  </a:cubicBezTo>
                  <a:cubicBezTo>
                    <a:pt x="880" y="0"/>
                    <a:pt x="880" y="0"/>
                    <a:pt x="86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25104" y="3806876"/>
              <a:ext cx="171870" cy="203098"/>
            </a:xfrm>
            <a:custGeom>
              <a:avLst/>
              <a:gdLst/>
              <a:ahLst/>
              <a:cxnLst/>
              <a:rect l="l" t="t" r="r" b="b"/>
              <a:pathLst>
                <a:path w="2207" h="2608" extrusionOk="0">
                  <a:moveTo>
                    <a:pt x="2139" y="0"/>
                  </a:moveTo>
                  <a:cubicBezTo>
                    <a:pt x="2135" y="0"/>
                    <a:pt x="2132" y="3"/>
                    <a:pt x="2125" y="10"/>
                  </a:cubicBezTo>
                  <a:cubicBezTo>
                    <a:pt x="2098" y="10"/>
                    <a:pt x="2071" y="24"/>
                    <a:pt x="2058" y="51"/>
                  </a:cubicBezTo>
                  <a:lnTo>
                    <a:pt x="2058" y="37"/>
                  </a:lnTo>
                  <a:lnTo>
                    <a:pt x="1990" y="132"/>
                  </a:lnTo>
                  <a:lnTo>
                    <a:pt x="1990" y="132"/>
                  </a:lnTo>
                  <a:lnTo>
                    <a:pt x="2004" y="118"/>
                  </a:lnTo>
                  <a:lnTo>
                    <a:pt x="2004" y="118"/>
                  </a:lnTo>
                  <a:cubicBezTo>
                    <a:pt x="1719" y="524"/>
                    <a:pt x="1422" y="903"/>
                    <a:pt x="1097" y="1269"/>
                  </a:cubicBezTo>
                  <a:cubicBezTo>
                    <a:pt x="948" y="1445"/>
                    <a:pt x="786" y="1620"/>
                    <a:pt x="610" y="1796"/>
                  </a:cubicBezTo>
                  <a:cubicBezTo>
                    <a:pt x="447" y="1972"/>
                    <a:pt x="272" y="2121"/>
                    <a:pt x="96" y="2283"/>
                  </a:cubicBezTo>
                  <a:lnTo>
                    <a:pt x="82" y="2283"/>
                  </a:lnTo>
                  <a:lnTo>
                    <a:pt x="42" y="2324"/>
                  </a:lnTo>
                  <a:cubicBezTo>
                    <a:pt x="28" y="2338"/>
                    <a:pt x="14" y="2365"/>
                    <a:pt x="1" y="2392"/>
                  </a:cubicBezTo>
                  <a:cubicBezTo>
                    <a:pt x="1" y="2446"/>
                    <a:pt x="1" y="2486"/>
                    <a:pt x="28" y="2527"/>
                  </a:cubicBezTo>
                  <a:cubicBezTo>
                    <a:pt x="66" y="2580"/>
                    <a:pt x="124" y="2607"/>
                    <a:pt x="181" y="2607"/>
                  </a:cubicBezTo>
                  <a:cubicBezTo>
                    <a:pt x="225" y="2607"/>
                    <a:pt x="269" y="2590"/>
                    <a:pt x="299" y="2554"/>
                  </a:cubicBezTo>
                  <a:cubicBezTo>
                    <a:pt x="650" y="2175"/>
                    <a:pt x="989" y="1769"/>
                    <a:pt x="1300" y="1363"/>
                  </a:cubicBezTo>
                  <a:cubicBezTo>
                    <a:pt x="1611" y="957"/>
                    <a:pt x="1909" y="538"/>
                    <a:pt x="2193" y="105"/>
                  </a:cubicBezTo>
                  <a:cubicBezTo>
                    <a:pt x="2206" y="64"/>
                    <a:pt x="2193" y="24"/>
                    <a:pt x="2152" y="10"/>
                  </a:cubicBezTo>
                  <a:cubicBezTo>
                    <a:pt x="2146" y="3"/>
                    <a:pt x="2142" y="0"/>
                    <a:pt x="2139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585441" y="2438528"/>
              <a:ext cx="95942" cy="58874"/>
            </a:xfrm>
            <a:custGeom>
              <a:avLst/>
              <a:gdLst/>
              <a:ahLst/>
              <a:cxnLst/>
              <a:rect l="l" t="t" r="r" b="b"/>
              <a:pathLst>
                <a:path w="1232" h="756" extrusionOk="0">
                  <a:moveTo>
                    <a:pt x="916" y="1"/>
                  </a:moveTo>
                  <a:cubicBezTo>
                    <a:pt x="900" y="1"/>
                    <a:pt x="883" y="2"/>
                    <a:pt x="866" y="4"/>
                  </a:cubicBezTo>
                  <a:cubicBezTo>
                    <a:pt x="758" y="4"/>
                    <a:pt x="650" y="18"/>
                    <a:pt x="555" y="58"/>
                  </a:cubicBezTo>
                  <a:cubicBezTo>
                    <a:pt x="447" y="86"/>
                    <a:pt x="352" y="126"/>
                    <a:pt x="271" y="194"/>
                  </a:cubicBezTo>
                  <a:cubicBezTo>
                    <a:pt x="176" y="248"/>
                    <a:pt x="95" y="329"/>
                    <a:pt x="41" y="424"/>
                  </a:cubicBezTo>
                  <a:cubicBezTo>
                    <a:pt x="14" y="464"/>
                    <a:pt x="0" y="519"/>
                    <a:pt x="14" y="573"/>
                  </a:cubicBezTo>
                  <a:cubicBezTo>
                    <a:pt x="14" y="586"/>
                    <a:pt x="14" y="600"/>
                    <a:pt x="14" y="600"/>
                  </a:cubicBezTo>
                  <a:cubicBezTo>
                    <a:pt x="41" y="667"/>
                    <a:pt x="95" y="721"/>
                    <a:pt x="162" y="735"/>
                  </a:cubicBezTo>
                  <a:cubicBezTo>
                    <a:pt x="215" y="749"/>
                    <a:pt x="266" y="756"/>
                    <a:pt x="317" y="756"/>
                  </a:cubicBezTo>
                  <a:cubicBezTo>
                    <a:pt x="558" y="756"/>
                    <a:pt x="787" y="614"/>
                    <a:pt x="988" y="491"/>
                  </a:cubicBezTo>
                  <a:cubicBezTo>
                    <a:pt x="1015" y="464"/>
                    <a:pt x="1042" y="437"/>
                    <a:pt x="1069" y="410"/>
                  </a:cubicBezTo>
                  <a:lnTo>
                    <a:pt x="1137" y="356"/>
                  </a:lnTo>
                  <a:cubicBezTo>
                    <a:pt x="1191" y="329"/>
                    <a:pt x="1231" y="275"/>
                    <a:pt x="1231" y="207"/>
                  </a:cubicBezTo>
                  <a:cubicBezTo>
                    <a:pt x="1231" y="153"/>
                    <a:pt x="1191" y="99"/>
                    <a:pt x="1137" y="58"/>
                  </a:cubicBezTo>
                  <a:cubicBezTo>
                    <a:pt x="1070" y="25"/>
                    <a:pt x="994" y="1"/>
                    <a:pt x="91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553824" y="2524191"/>
              <a:ext cx="72735" cy="52721"/>
            </a:xfrm>
            <a:custGeom>
              <a:avLst/>
              <a:gdLst/>
              <a:ahLst/>
              <a:cxnLst/>
              <a:rect l="l" t="t" r="r" b="b"/>
              <a:pathLst>
                <a:path w="934" h="677" extrusionOk="0">
                  <a:moveTo>
                    <a:pt x="650" y="0"/>
                  </a:moveTo>
                  <a:lnTo>
                    <a:pt x="650" y="14"/>
                  </a:lnTo>
                  <a:lnTo>
                    <a:pt x="609" y="14"/>
                  </a:lnTo>
                  <a:cubicBezTo>
                    <a:pt x="541" y="27"/>
                    <a:pt x="460" y="54"/>
                    <a:pt x="406" y="95"/>
                  </a:cubicBezTo>
                  <a:cubicBezTo>
                    <a:pt x="271" y="163"/>
                    <a:pt x="163" y="257"/>
                    <a:pt x="81" y="379"/>
                  </a:cubicBezTo>
                  <a:cubicBezTo>
                    <a:pt x="0" y="515"/>
                    <a:pt x="95" y="677"/>
                    <a:pt x="244" y="677"/>
                  </a:cubicBezTo>
                  <a:cubicBezTo>
                    <a:pt x="284" y="677"/>
                    <a:pt x="338" y="677"/>
                    <a:pt x="379" y="663"/>
                  </a:cubicBezTo>
                  <a:cubicBezTo>
                    <a:pt x="433" y="650"/>
                    <a:pt x="474" y="636"/>
                    <a:pt x="528" y="609"/>
                  </a:cubicBezTo>
                  <a:cubicBezTo>
                    <a:pt x="555" y="596"/>
                    <a:pt x="596" y="569"/>
                    <a:pt x="623" y="542"/>
                  </a:cubicBezTo>
                  <a:cubicBezTo>
                    <a:pt x="663" y="515"/>
                    <a:pt x="704" y="474"/>
                    <a:pt x="744" y="447"/>
                  </a:cubicBezTo>
                  <a:cubicBezTo>
                    <a:pt x="771" y="420"/>
                    <a:pt x="785" y="379"/>
                    <a:pt x="799" y="352"/>
                  </a:cubicBezTo>
                  <a:cubicBezTo>
                    <a:pt x="839" y="312"/>
                    <a:pt x="866" y="271"/>
                    <a:pt x="893" y="230"/>
                  </a:cubicBezTo>
                  <a:cubicBezTo>
                    <a:pt x="934" y="149"/>
                    <a:pt x="893" y="41"/>
                    <a:pt x="799" y="14"/>
                  </a:cubicBezTo>
                  <a:cubicBezTo>
                    <a:pt x="771" y="0"/>
                    <a:pt x="744" y="0"/>
                    <a:pt x="71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491601" y="2550513"/>
              <a:ext cx="32785" cy="27490"/>
            </a:xfrm>
            <a:custGeom>
              <a:avLst/>
              <a:gdLst/>
              <a:ahLst/>
              <a:cxnLst/>
              <a:rect l="l" t="t" r="r" b="b"/>
              <a:pathLst>
                <a:path w="421" h="353" extrusionOk="0">
                  <a:moveTo>
                    <a:pt x="326" y="1"/>
                  </a:moveTo>
                  <a:lnTo>
                    <a:pt x="326" y="14"/>
                  </a:lnTo>
                  <a:cubicBezTo>
                    <a:pt x="319" y="7"/>
                    <a:pt x="312" y="4"/>
                    <a:pt x="304" y="4"/>
                  </a:cubicBezTo>
                  <a:cubicBezTo>
                    <a:pt x="295" y="4"/>
                    <a:pt x="285" y="7"/>
                    <a:pt x="271" y="14"/>
                  </a:cubicBezTo>
                  <a:cubicBezTo>
                    <a:pt x="258" y="14"/>
                    <a:pt x="231" y="14"/>
                    <a:pt x="204" y="28"/>
                  </a:cubicBezTo>
                  <a:cubicBezTo>
                    <a:pt x="163" y="55"/>
                    <a:pt x="123" y="82"/>
                    <a:pt x="82" y="109"/>
                  </a:cubicBezTo>
                  <a:cubicBezTo>
                    <a:pt x="55" y="122"/>
                    <a:pt x="41" y="149"/>
                    <a:pt x="28" y="177"/>
                  </a:cubicBezTo>
                  <a:cubicBezTo>
                    <a:pt x="28" y="190"/>
                    <a:pt x="28" y="217"/>
                    <a:pt x="28" y="231"/>
                  </a:cubicBezTo>
                  <a:cubicBezTo>
                    <a:pt x="28" y="244"/>
                    <a:pt x="14" y="258"/>
                    <a:pt x="14" y="271"/>
                  </a:cubicBezTo>
                  <a:cubicBezTo>
                    <a:pt x="1" y="285"/>
                    <a:pt x="1" y="312"/>
                    <a:pt x="14" y="325"/>
                  </a:cubicBezTo>
                  <a:cubicBezTo>
                    <a:pt x="28" y="352"/>
                    <a:pt x="55" y="352"/>
                    <a:pt x="82" y="352"/>
                  </a:cubicBezTo>
                  <a:cubicBezTo>
                    <a:pt x="136" y="339"/>
                    <a:pt x="190" y="312"/>
                    <a:pt x="244" y="285"/>
                  </a:cubicBezTo>
                  <a:cubicBezTo>
                    <a:pt x="299" y="258"/>
                    <a:pt x="353" y="204"/>
                    <a:pt x="393" y="163"/>
                  </a:cubicBezTo>
                  <a:cubicBezTo>
                    <a:pt x="407" y="136"/>
                    <a:pt x="420" y="109"/>
                    <a:pt x="420" y="68"/>
                  </a:cubicBezTo>
                  <a:cubicBezTo>
                    <a:pt x="407" y="28"/>
                    <a:pt x="366" y="1"/>
                    <a:pt x="32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686601" y="2472560"/>
              <a:ext cx="34810" cy="24063"/>
            </a:xfrm>
            <a:custGeom>
              <a:avLst/>
              <a:gdLst/>
              <a:ahLst/>
              <a:cxnLst/>
              <a:rect l="l" t="t" r="r" b="b"/>
              <a:pathLst>
                <a:path w="447" h="309" extrusionOk="0">
                  <a:moveTo>
                    <a:pt x="325" y="0"/>
                  </a:moveTo>
                  <a:cubicBezTo>
                    <a:pt x="311" y="0"/>
                    <a:pt x="284" y="0"/>
                    <a:pt x="271" y="14"/>
                  </a:cubicBezTo>
                  <a:cubicBezTo>
                    <a:pt x="244" y="27"/>
                    <a:pt x="230" y="27"/>
                    <a:pt x="203" y="41"/>
                  </a:cubicBezTo>
                  <a:cubicBezTo>
                    <a:pt x="149" y="68"/>
                    <a:pt x="108" y="95"/>
                    <a:pt x="68" y="136"/>
                  </a:cubicBezTo>
                  <a:lnTo>
                    <a:pt x="54" y="149"/>
                  </a:lnTo>
                  <a:cubicBezTo>
                    <a:pt x="41" y="163"/>
                    <a:pt x="27" y="163"/>
                    <a:pt x="27" y="176"/>
                  </a:cubicBezTo>
                  <a:lnTo>
                    <a:pt x="27" y="190"/>
                  </a:lnTo>
                  <a:cubicBezTo>
                    <a:pt x="14" y="203"/>
                    <a:pt x="0" y="230"/>
                    <a:pt x="14" y="257"/>
                  </a:cubicBezTo>
                  <a:cubicBezTo>
                    <a:pt x="14" y="284"/>
                    <a:pt x="41" y="298"/>
                    <a:pt x="68" y="298"/>
                  </a:cubicBezTo>
                  <a:lnTo>
                    <a:pt x="95" y="298"/>
                  </a:lnTo>
                  <a:cubicBezTo>
                    <a:pt x="108" y="305"/>
                    <a:pt x="122" y="308"/>
                    <a:pt x="134" y="308"/>
                  </a:cubicBezTo>
                  <a:cubicBezTo>
                    <a:pt x="146" y="308"/>
                    <a:pt x="156" y="305"/>
                    <a:pt x="162" y="298"/>
                  </a:cubicBezTo>
                  <a:lnTo>
                    <a:pt x="176" y="298"/>
                  </a:lnTo>
                  <a:cubicBezTo>
                    <a:pt x="257" y="271"/>
                    <a:pt x="352" y="217"/>
                    <a:pt x="420" y="149"/>
                  </a:cubicBezTo>
                  <a:cubicBezTo>
                    <a:pt x="447" y="122"/>
                    <a:pt x="447" y="82"/>
                    <a:pt x="433" y="41"/>
                  </a:cubicBezTo>
                  <a:cubicBezTo>
                    <a:pt x="420" y="1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485293" y="2547398"/>
              <a:ext cx="48594" cy="35900"/>
            </a:xfrm>
            <a:custGeom>
              <a:avLst/>
              <a:gdLst/>
              <a:ahLst/>
              <a:cxnLst/>
              <a:rect l="l" t="t" r="r" b="b"/>
              <a:pathLst>
                <a:path w="624" h="461" extrusionOk="0">
                  <a:moveTo>
                    <a:pt x="447" y="0"/>
                  </a:moveTo>
                  <a:cubicBezTo>
                    <a:pt x="339" y="14"/>
                    <a:pt x="244" y="68"/>
                    <a:pt x="163" y="135"/>
                  </a:cubicBezTo>
                  <a:cubicBezTo>
                    <a:pt x="95" y="176"/>
                    <a:pt x="41" y="244"/>
                    <a:pt x="14" y="325"/>
                  </a:cubicBezTo>
                  <a:cubicBezTo>
                    <a:pt x="1" y="352"/>
                    <a:pt x="1" y="379"/>
                    <a:pt x="14" y="406"/>
                  </a:cubicBezTo>
                  <a:cubicBezTo>
                    <a:pt x="28" y="447"/>
                    <a:pt x="55" y="460"/>
                    <a:pt x="95" y="460"/>
                  </a:cubicBezTo>
                  <a:cubicBezTo>
                    <a:pt x="190" y="460"/>
                    <a:pt x="285" y="447"/>
                    <a:pt x="366" y="392"/>
                  </a:cubicBezTo>
                  <a:cubicBezTo>
                    <a:pt x="461" y="352"/>
                    <a:pt x="542" y="284"/>
                    <a:pt x="596" y="203"/>
                  </a:cubicBezTo>
                  <a:cubicBezTo>
                    <a:pt x="623" y="162"/>
                    <a:pt x="623" y="108"/>
                    <a:pt x="596" y="68"/>
                  </a:cubicBezTo>
                  <a:cubicBezTo>
                    <a:pt x="582" y="41"/>
                    <a:pt x="569" y="27"/>
                    <a:pt x="542" y="14"/>
                  </a:cubicBezTo>
                  <a:cubicBezTo>
                    <a:pt x="528" y="0"/>
                    <a:pt x="501" y="0"/>
                    <a:pt x="474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362017" y="2564920"/>
              <a:ext cx="95942" cy="72813"/>
            </a:xfrm>
            <a:custGeom>
              <a:avLst/>
              <a:gdLst/>
              <a:ahLst/>
              <a:cxnLst/>
              <a:rect l="l" t="t" r="r" b="b"/>
              <a:pathLst>
                <a:path w="1232" h="935" extrusionOk="0">
                  <a:moveTo>
                    <a:pt x="1022" y="0"/>
                  </a:moveTo>
                  <a:cubicBezTo>
                    <a:pt x="1007" y="0"/>
                    <a:pt x="991" y="2"/>
                    <a:pt x="975" y="5"/>
                  </a:cubicBezTo>
                  <a:lnTo>
                    <a:pt x="907" y="5"/>
                  </a:lnTo>
                  <a:cubicBezTo>
                    <a:pt x="799" y="5"/>
                    <a:pt x="704" y="32"/>
                    <a:pt x="609" y="86"/>
                  </a:cubicBezTo>
                  <a:lnTo>
                    <a:pt x="609" y="73"/>
                  </a:lnTo>
                  <a:cubicBezTo>
                    <a:pt x="488" y="127"/>
                    <a:pt x="366" y="208"/>
                    <a:pt x="258" y="303"/>
                  </a:cubicBezTo>
                  <a:cubicBezTo>
                    <a:pt x="149" y="411"/>
                    <a:pt x="68" y="533"/>
                    <a:pt x="28" y="682"/>
                  </a:cubicBezTo>
                  <a:cubicBezTo>
                    <a:pt x="1" y="776"/>
                    <a:pt x="68" y="885"/>
                    <a:pt x="163" y="912"/>
                  </a:cubicBezTo>
                  <a:cubicBezTo>
                    <a:pt x="224" y="927"/>
                    <a:pt x="285" y="935"/>
                    <a:pt x="347" y="935"/>
                  </a:cubicBezTo>
                  <a:cubicBezTo>
                    <a:pt x="504" y="935"/>
                    <a:pt x="659" y="883"/>
                    <a:pt x="785" y="776"/>
                  </a:cubicBezTo>
                  <a:cubicBezTo>
                    <a:pt x="880" y="722"/>
                    <a:pt x="961" y="641"/>
                    <a:pt x="1029" y="560"/>
                  </a:cubicBezTo>
                  <a:cubicBezTo>
                    <a:pt x="1069" y="506"/>
                    <a:pt x="1110" y="452"/>
                    <a:pt x="1137" y="411"/>
                  </a:cubicBezTo>
                  <a:cubicBezTo>
                    <a:pt x="1164" y="357"/>
                    <a:pt x="1191" y="303"/>
                    <a:pt x="1205" y="249"/>
                  </a:cubicBezTo>
                  <a:cubicBezTo>
                    <a:pt x="1232" y="181"/>
                    <a:pt x="1205" y="113"/>
                    <a:pt x="1164" y="59"/>
                  </a:cubicBezTo>
                  <a:cubicBezTo>
                    <a:pt x="1123" y="18"/>
                    <a:pt x="1074" y="0"/>
                    <a:pt x="102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474780" y="2609542"/>
              <a:ext cx="54824" cy="39093"/>
            </a:xfrm>
            <a:custGeom>
              <a:avLst/>
              <a:gdLst/>
              <a:ahLst/>
              <a:cxnLst/>
              <a:rect l="l" t="t" r="r" b="b"/>
              <a:pathLst>
                <a:path w="704" h="502" extrusionOk="0">
                  <a:moveTo>
                    <a:pt x="542" y="0"/>
                  </a:moveTo>
                  <a:cubicBezTo>
                    <a:pt x="447" y="0"/>
                    <a:pt x="352" y="27"/>
                    <a:pt x="271" y="68"/>
                  </a:cubicBezTo>
                  <a:cubicBezTo>
                    <a:pt x="217" y="95"/>
                    <a:pt x="176" y="122"/>
                    <a:pt x="136" y="163"/>
                  </a:cubicBezTo>
                  <a:cubicBezTo>
                    <a:pt x="95" y="190"/>
                    <a:pt x="54" y="230"/>
                    <a:pt x="27" y="271"/>
                  </a:cubicBezTo>
                  <a:cubicBezTo>
                    <a:pt x="0" y="325"/>
                    <a:pt x="0" y="379"/>
                    <a:pt x="27" y="420"/>
                  </a:cubicBezTo>
                  <a:cubicBezTo>
                    <a:pt x="54" y="474"/>
                    <a:pt x="109" y="501"/>
                    <a:pt x="163" y="501"/>
                  </a:cubicBezTo>
                  <a:cubicBezTo>
                    <a:pt x="190" y="501"/>
                    <a:pt x="230" y="501"/>
                    <a:pt x="271" y="487"/>
                  </a:cubicBezTo>
                  <a:cubicBezTo>
                    <a:pt x="312" y="487"/>
                    <a:pt x="339" y="474"/>
                    <a:pt x="379" y="447"/>
                  </a:cubicBezTo>
                  <a:lnTo>
                    <a:pt x="393" y="447"/>
                  </a:lnTo>
                  <a:lnTo>
                    <a:pt x="460" y="420"/>
                  </a:lnTo>
                  <a:cubicBezTo>
                    <a:pt x="555" y="366"/>
                    <a:pt x="636" y="285"/>
                    <a:pt x="690" y="190"/>
                  </a:cubicBezTo>
                  <a:cubicBezTo>
                    <a:pt x="704" y="149"/>
                    <a:pt x="704" y="95"/>
                    <a:pt x="690" y="68"/>
                  </a:cubicBezTo>
                  <a:cubicBezTo>
                    <a:pt x="663" y="27"/>
                    <a:pt x="623" y="0"/>
                    <a:pt x="58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299872" y="2674257"/>
              <a:ext cx="250835" cy="237830"/>
            </a:xfrm>
            <a:custGeom>
              <a:avLst/>
              <a:gdLst/>
              <a:ahLst/>
              <a:cxnLst/>
              <a:rect l="l" t="t" r="r" b="b"/>
              <a:pathLst>
                <a:path w="3221" h="3054" extrusionOk="0">
                  <a:moveTo>
                    <a:pt x="1712" y="1"/>
                  </a:moveTo>
                  <a:cubicBezTo>
                    <a:pt x="1129" y="1"/>
                    <a:pt x="557" y="394"/>
                    <a:pt x="311" y="1023"/>
                  </a:cubicBezTo>
                  <a:cubicBezTo>
                    <a:pt x="0" y="1808"/>
                    <a:pt x="338" y="2687"/>
                    <a:pt x="1056" y="2972"/>
                  </a:cubicBezTo>
                  <a:cubicBezTo>
                    <a:pt x="1201" y="3027"/>
                    <a:pt x="1351" y="3054"/>
                    <a:pt x="1502" y="3054"/>
                  </a:cubicBezTo>
                  <a:cubicBezTo>
                    <a:pt x="2083" y="3054"/>
                    <a:pt x="2662" y="2661"/>
                    <a:pt x="2909" y="2038"/>
                  </a:cubicBezTo>
                  <a:cubicBezTo>
                    <a:pt x="3221" y="1240"/>
                    <a:pt x="2882" y="360"/>
                    <a:pt x="2179" y="89"/>
                  </a:cubicBezTo>
                  <a:cubicBezTo>
                    <a:pt x="2026" y="29"/>
                    <a:pt x="1869" y="1"/>
                    <a:pt x="17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367312" y="2721527"/>
              <a:ext cx="174985" cy="165562"/>
            </a:xfrm>
            <a:custGeom>
              <a:avLst/>
              <a:gdLst/>
              <a:ahLst/>
              <a:cxnLst/>
              <a:rect l="l" t="t" r="r" b="b"/>
              <a:pathLst>
                <a:path w="2247" h="2126" extrusionOk="0">
                  <a:moveTo>
                    <a:pt x="1182" y="0"/>
                  </a:moveTo>
                  <a:cubicBezTo>
                    <a:pt x="775" y="0"/>
                    <a:pt x="387" y="278"/>
                    <a:pt x="217" y="714"/>
                  </a:cubicBezTo>
                  <a:cubicBezTo>
                    <a:pt x="0" y="1269"/>
                    <a:pt x="230" y="1877"/>
                    <a:pt x="731" y="2067"/>
                  </a:cubicBezTo>
                  <a:cubicBezTo>
                    <a:pt x="836" y="2107"/>
                    <a:pt x="944" y="2125"/>
                    <a:pt x="1052" y="2125"/>
                  </a:cubicBezTo>
                  <a:cubicBezTo>
                    <a:pt x="1459" y="2125"/>
                    <a:pt x="1859" y="1856"/>
                    <a:pt x="2030" y="1417"/>
                  </a:cubicBezTo>
                  <a:cubicBezTo>
                    <a:pt x="2246" y="863"/>
                    <a:pt x="2016" y="240"/>
                    <a:pt x="1516" y="64"/>
                  </a:cubicBezTo>
                  <a:cubicBezTo>
                    <a:pt x="1406" y="21"/>
                    <a:pt x="1293" y="0"/>
                    <a:pt x="1182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336707" y="2765682"/>
              <a:ext cx="77018" cy="37614"/>
            </a:xfrm>
            <a:custGeom>
              <a:avLst/>
              <a:gdLst/>
              <a:ahLst/>
              <a:cxnLst/>
              <a:rect l="l" t="t" r="r" b="b"/>
              <a:pathLst>
                <a:path w="989" h="483" extrusionOk="0">
                  <a:moveTo>
                    <a:pt x="203" y="1"/>
                  </a:moveTo>
                  <a:cubicBezTo>
                    <a:pt x="120" y="1"/>
                    <a:pt x="60" y="22"/>
                    <a:pt x="41" y="66"/>
                  </a:cubicBezTo>
                  <a:cubicBezTo>
                    <a:pt x="1" y="160"/>
                    <a:pt x="177" y="323"/>
                    <a:pt x="434" y="404"/>
                  </a:cubicBezTo>
                  <a:cubicBezTo>
                    <a:pt x="564" y="455"/>
                    <a:pt x="691" y="482"/>
                    <a:pt x="786" y="482"/>
                  </a:cubicBezTo>
                  <a:cubicBezTo>
                    <a:pt x="869" y="482"/>
                    <a:pt x="929" y="461"/>
                    <a:pt x="948" y="417"/>
                  </a:cubicBezTo>
                  <a:cubicBezTo>
                    <a:pt x="989" y="323"/>
                    <a:pt x="813" y="174"/>
                    <a:pt x="556" y="79"/>
                  </a:cubicBezTo>
                  <a:cubicBezTo>
                    <a:pt x="425" y="28"/>
                    <a:pt x="299" y="1"/>
                    <a:pt x="20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7401032" y="2560792"/>
              <a:ext cx="139163" cy="66972"/>
            </a:xfrm>
            <a:custGeom>
              <a:avLst/>
              <a:gdLst/>
              <a:ahLst/>
              <a:cxnLst/>
              <a:rect l="l" t="t" r="r" b="b"/>
              <a:pathLst>
                <a:path w="1787" h="860" extrusionOk="0">
                  <a:moveTo>
                    <a:pt x="569" y="1"/>
                  </a:moveTo>
                  <a:cubicBezTo>
                    <a:pt x="296" y="1"/>
                    <a:pt x="91" y="83"/>
                    <a:pt x="54" y="220"/>
                  </a:cubicBezTo>
                  <a:cubicBezTo>
                    <a:pt x="0" y="437"/>
                    <a:pt x="338" y="694"/>
                    <a:pt x="798" y="802"/>
                  </a:cubicBezTo>
                  <a:cubicBezTo>
                    <a:pt x="950" y="841"/>
                    <a:pt x="1097" y="859"/>
                    <a:pt x="1227" y="859"/>
                  </a:cubicBezTo>
                  <a:cubicBezTo>
                    <a:pt x="1503" y="859"/>
                    <a:pt x="1709" y="778"/>
                    <a:pt x="1746" y="640"/>
                  </a:cubicBezTo>
                  <a:cubicBezTo>
                    <a:pt x="1786" y="437"/>
                    <a:pt x="1448" y="180"/>
                    <a:pt x="988" y="58"/>
                  </a:cubicBezTo>
                  <a:cubicBezTo>
                    <a:pt x="840" y="19"/>
                    <a:pt x="697" y="1"/>
                    <a:pt x="569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7817198" y="2891140"/>
              <a:ext cx="251926" cy="237674"/>
            </a:xfrm>
            <a:custGeom>
              <a:avLst/>
              <a:gdLst/>
              <a:ahLst/>
              <a:cxnLst/>
              <a:rect l="l" t="t" r="r" b="b"/>
              <a:pathLst>
                <a:path w="3235" h="3052" extrusionOk="0">
                  <a:moveTo>
                    <a:pt x="1722" y="0"/>
                  </a:moveTo>
                  <a:cubicBezTo>
                    <a:pt x="1158" y="0"/>
                    <a:pt x="600" y="380"/>
                    <a:pt x="339" y="985"/>
                  </a:cubicBezTo>
                  <a:cubicBezTo>
                    <a:pt x="1" y="1770"/>
                    <a:pt x="312" y="2649"/>
                    <a:pt x="1016" y="2947"/>
                  </a:cubicBezTo>
                  <a:cubicBezTo>
                    <a:pt x="1174" y="3018"/>
                    <a:pt x="1341" y="3052"/>
                    <a:pt x="1508" y="3052"/>
                  </a:cubicBezTo>
                  <a:cubicBezTo>
                    <a:pt x="2070" y="3052"/>
                    <a:pt x="2636" y="2672"/>
                    <a:pt x="2897" y="2067"/>
                  </a:cubicBezTo>
                  <a:cubicBezTo>
                    <a:pt x="3235" y="1283"/>
                    <a:pt x="2924" y="403"/>
                    <a:pt x="2220" y="105"/>
                  </a:cubicBezTo>
                  <a:cubicBezTo>
                    <a:pt x="2059" y="34"/>
                    <a:pt x="1890" y="0"/>
                    <a:pt x="172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7825686" y="2915125"/>
              <a:ext cx="175998" cy="165874"/>
            </a:xfrm>
            <a:custGeom>
              <a:avLst/>
              <a:gdLst/>
              <a:ahLst/>
              <a:cxnLst/>
              <a:rect l="l" t="t" r="r" b="b"/>
              <a:pathLst>
                <a:path w="2260" h="2130" extrusionOk="0">
                  <a:moveTo>
                    <a:pt x="1212" y="1"/>
                  </a:moveTo>
                  <a:cubicBezTo>
                    <a:pt x="812" y="1"/>
                    <a:pt x="422" y="260"/>
                    <a:pt x="244" y="690"/>
                  </a:cubicBezTo>
                  <a:cubicBezTo>
                    <a:pt x="0" y="1232"/>
                    <a:pt x="217" y="1854"/>
                    <a:pt x="717" y="2057"/>
                  </a:cubicBezTo>
                  <a:cubicBezTo>
                    <a:pt x="832" y="2107"/>
                    <a:pt x="951" y="2130"/>
                    <a:pt x="1069" y="2130"/>
                  </a:cubicBezTo>
                  <a:cubicBezTo>
                    <a:pt x="1466" y="2130"/>
                    <a:pt x="1853" y="1866"/>
                    <a:pt x="2030" y="1448"/>
                  </a:cubicBezTo>
                  <a:cubicBezTo>
                    <a:pt x="2260" y="893"/>
                    <a:pt x="2057" y="285"/>
                    <a:pt x="1556" y="68"/>
                  </a:cubicBezTo>
                  <a:cubicBezTo>
                    <a:pt x="1444" y="23"/>
                    <a:pt x="1328" y="1"/>
                    <a:pt x="121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7946860" y="3019634"/>
              <a:ext cx="75928" cy="39171"/>
            </a:xfrm>
            <a:custGeom>
              <a:avLst/>
              <a:gdLst/>
              <a:ahLst/>
              <a:cxnLst/>
              <a:rect l="l" t="t" r="r" b="b"/>
              <a:pathLst>
                <a:path w="975" h="503" extrusionOk="0">
                  <a:moveTo>
                    <a:pt x="204" y="1"/>
                  </a:moveTo>
                  <a:cubicBezTo>
                    <a:pt x="119" y="1"/>
                    <a:pt x="60" y="22"/>
                    <a:pt x="41" y="66"/>
                  </a:cubicBezTo>
                  <a:cubicBezTo>
                    <a:pt x="0" y="147"/>
                    <a:pt x="176" y="309"/>
                    <a:pt x="420" y="417"/>
                  </a:cubicBezTo>
                  <a:cubicBezTo>
                    <a:pt x="550" y="475"/>
                    <a:pt x="681" y="502"/>
                    <a:pt x="778" y="502"/>
                  </a:cubicBezTo>
                  <a:cubicBezTo>
                    <a:pt x="862" y="502"/>
                    <a:pt x="921" y="482"/>
                    <a:pt x="934" y="444"/>
                  </a:cubicBezTo>
                  <a:cubicBezTo>
                    <a:pt x="975" y="350"/>
                    <a:pt x="812" y="187"/>
                    <a:pt x="569" y="79"/>
                  </a:cubicBezTo>
                  <a:cubicBezTo>
                    <a:pt x="431" y="28"/>
                    <a:pt x="301" y="1"/>
                    <a:pt x="2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7968976" y="2786319"/>
              <a:ext cx="131765" cy="88855"/>
            </a:xfrm>
            <a:custGeom>
              <a:avLst/>
              <a:gdLst/>
              <a:ahLst/>
              <a:cxnLst/>
              <a:rect l="l" t="t" r="r" b="b"/>
              <a:pathLst>
                <a:path w="1692" h="1141" extrusionOk="0">
                  <a:moveTo>
                    <a:pt x="357" y="0"/>
                  </a:moveTo>
                  <a:cubicBezTo>
                    <a:pt x="243" y="0"/>
                    <a:pt x="155" y="32"/>
                    <a:pt x="109" y="98"/>
                  </a:cubicBezTo>
                  <a:cubicBezTo>
                    <a:pt x="0" y="274"/>
                    <a:pt x="230" y="640"/>
                    <a:pt x="636" y="897"/>
                  </a:cubicBezTo>
                  <a:cubicBezTo>
                    <a:pt x="885" y="1054"/>
                    <a:pt x="1138" y="1140"/>
                    <a:pt x="1325" y="1140"/>
                  </a:cubicBezTo>
                  <a:cubicBezTo>
                    <a:pt x="1444" y="1140"/>
                    <a:pt x="1536" y="1106"/>
                    <a:pt x="1584" y="1032"/>
                  </a:cubicBezTo>
                  <a:cubicBezTo>
                    <a:pt x="1692" y="856"/>
                    <a:pt x="1462" y="504"/>
                    <a:pt x="1056" y="247"/>
                  </a:cubicBezTo>
                  <a:cubicBezTo>
                    <a:pt x="803" y="87"/>
                    <a:pt x="545" y="0"/>
                    <a:pt x="35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567530" y="2936852"/>
              <a:ext cx="169690" cy="104508"/>
            </a:xfrm>
            <a:custGeom>
              <a:avLst/>
              <a:gdLst/>
              <a:ahLst/>
              <a:cxnLst/>
              <a:rect l="l" t="t" r="r" b="b"/>
              <a:pathLst>
                <a:path w="2179" h="1342" extrusionOk="0">
                  <a:moveTo>
                    <a:pt x="799" y="0"/>
                  </a:moveTo>
                  <a:cubicBezTo>
                    <a:pt x="677" y="0"/>
                    <a:pt x="558" y="16"/>
                    <a:pt x="447" y="46"/>
                  </a:cubicBezTo>
                  <a:cubicBezTo>
                    <a:pt x="311" y="87"/>
                    <a:pt x="176" y="168"/>
                    <a:pt x="81" y="263"/>
                  </a:cubicBezTo>
                  <a:lnTo>
                    <a:pt x="54" y="263"/>
                  </a:lnTo>
                  <a:cubicBezTo>
                    <a:pt x="14" y="276"/>
                    <a:pt x="0" y="317"/>
                    <a:pt x="0" y="357"/>
                  </a:cubicBezTo>
                  <a:cubicBezTo>
                    <a:pt x="27" y="452"/>
                    <a:pt x="81" y="547"/>
                    <a:pt x="135" y="628"/>
                  </a:cubicBezTo>
                  <a:cubicBezTo>
                    <a:pt x="190" y="709"/>
                    <a:pt x="257" y="790"/>
                    <a:pt x="338" y="858"/>
                  </a:cubicBezTo>
                  <a:cubicBezTo>
                    <a:pt x="406" y="912"/>
                    <a:pt x="487" y="980"/>
                    <a:pt x="568" y="1020"/>
                  </a:cubicBezTo>
                  <a:cubicBezTo>
                    <a:pt x="677" y="1088"/>
                    <a:pt x="785" y="1142"/>
                    <a:pt x="893" y="1183"/>
                  </a:cubicBezTo>
                  <a:cubicBezTo>
                    <a:pt x="988" y="1223"/>
                    <a:pt x="1083" y="1250"/>
                    <a:pt x="1191" y="1277"/>
                  </a:cubicBezTo>
                  <a:cubicBezTo>
                    <a:pt x="1272" y="1291"/>
                    <a:pt x="1367" y="1318"/>
                    <a:pt x="1448" y="1318"/>
                  </a:cubicBezTo>
                  <a:cubicBezTo>
                    <a:pt x="1543" y="1332"/>
                    <a:pt x="1637" y="1332"/>
                    <a:pt x="1719" y="1332"/>
                  </a:cubicBezTo>
                  <a:cubicBezTo>
                    <a:pt x="1746" y="1338"/>
                    <a:pt x="1769" y="1342"/>
                    <a:pt x="1791" y="1342"/>
                  </a:cubicBezTo>
                  <a:cubicBezTo>
                    <a:pt x="1813" y="1342"/>
                    <a:pt x="1834" y="1338"/>
                    <a:pt x="1854" y="1332"/>
                  </a:cubicBezTo>
                  <a:cubicBezTo>
                    <a:pt x="1908" y="1332"/>
                    <a:pt x="1949" y="1318"/>
                    <a:pt x="2003" y="1305"/>
                  </a:cubicBezTo>
                  <a:cubicBezTo>
                    <a:pt x="2043" y="1291"/>
                    <a:pt x="2070" y="1277"/>
                    <a:pt x="2097" y="1250"/>
                  </a:cubicBezTo>
                  <a:cubicBezTo>
                    <a:pt x="2152" y="1183"/>
                    <a:pt x="2179" y="1102"/>
                    <a:pt x="2179" y="1020"/>
                  </a:cubicBezTo>
                  <a:cubicBezTo>
                    <a:pt x="2179" y="980"/>
                    <a:pt x="2165" y="939"/>
                    <a:pt x="2152" y="899"/>
                  </a:cubicBezTo>
                  <a:cubicBezTo>
                    <a:pt x="2124" y="804"/>
                    <a:pt x="2084" y="723"/>
                    <a:pt x="2030" y="641"/>
                  </a:cubicBezTo>
                  <a:cubicBezTo>
                    <a:pt x="1976" y="574"/>
                    <a:pt x="1921" y="506"/>
                    <a:pt x="1854" y="439"/>
                  </a:cubicBezTo>
                  <a:cubicBezTo>
                    <a:pt x="1786" y="357"/>
                    <a:pt x="1705" y="303"/>
                    <a:pt x="1624" y="249"/>
                  </a:cubicBezTo>
                  <a:lnTo>
                    <a:pt x="1637" y="236"/>
                  </a:lnTo>
                  <a:cubicBezTo>
                    <a:pt x="1583" y="209"/>
                    <a:pt x="1529" y="181"/>
                    <a:pt x="1461" y="154"/>
                  </a:cubicBezTo>
                  <a:cubicBezTo>
                    <a:pt x="1286" y="73"/>
                    <a:pt x="1110" y="19"/>
                    <a:pt x="920" y="6"/>
                  </a:cubicBezTo>
                  <a:cubicBezTo>
                    <a:pt x="880" y="2"/>
                    <a:pt x="839" y="0"/>
                    <a:pt x="799" y="0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7553824" y="2856719"/>
              <a:ext cx="241335" cy="192663"/>
            </a:xfrm>
            <a:custGeom>
              <a:avLst/>
              <a:gdLst/>
              <a:ahLst/>
              <a:cxnLst/>
              <a:rect l="l" t="t" r="r" b="b"/>
              <a:pathLst>
                <a:path w="3099" h="2474" extrusionOk="0">
                  <a:moveTo>
                    <a:pt x="1022" y="1106"/>
                  </a:moveTo>
                  <a:cubicBezTo>
                    <a:pt x="1073" y="1106"/>
                    <a:pt x="1123" y="1109"/>
                    <a:pt x="1177" y="1116"/>
                  </a:cubicBezTo>
                  <a:cubicBezTo>
                    <a:pt x="1286" y="1129"/>
                    <a:pt x="1407" y="1170"/>
                    <a:pt x="1516" y="1210"/>
                  </a:cubicBezTo>
                  <a:cubicBezTo>
                    <a:pt x="1570" y="1238"/>
                    <a:pt x="1624" y="1265"/>
                    <a:pt x="1678" y="1305"/>
                  </a:cubicBezTo>
                  <a:cubicBezTo>
                    <a:pt x="1732" y="1332"/>
                    <a:pt x="1786" y="1373"/>
                    <a:pt x="1840" y="1413"/>
                  </a:cubicBezTo>
                  <a:lnTo>
                    <a:pt x="1827" y="1400"/>
                  </a:lnTo>
                  <a:lnTo>
                    <a:pt x="1827" y="1400"/>
                  </a:lnTo>
                  <a:cubicBezTo>
                    <a:pt x="1908" y="1468"/>
                    <a:pt x="1989" y="1549"/>
                    <a:pt x="2057" y="1643"/>
                  </a:cubicBezTo>
                  <a:cubicBezTo>
                    <a:pt x="2111" y="1725"/>
                    <a:pt x="2165" y="1806"/>
                    <a:pt x="2192" y="1887"/>
                  </a:cubicBezTo>
                  <a:cubicBezTo>
                    <a:pt x="2219" y="1968"/>
                    <a:pt x="2246" y="2063"/>
                    <a:pt x="2260" y="2144"/>
                  </a:cubicBezTo>
                  <a:lnTo>
                    <a:pt x="2260" y="2212"/>
                  </a:lnTo>
                  <a:lnTo>
                    <a:pt x="2233" y="2225"/>
                  </a:lnTo>
                  <a:cubicBezTo>
                    <a:pt x="2125" y="2266"/>
                    <a:pt x="2016" y="2293"/>
                    <a:pt x="1908" y="2306"/>
                  </a:cubicBezTo>
                  <a:cubicBezTo>
                    <a:pt x="1858" y="2312"/>
                    <a:pt x="1805" y="2315"/>
                    <a:pt x="1752" y="2315"/>
                  </a:cubicBezTo>
                  <a:cubicBezTo>
                    <a:pt x="1677" y="2315"/>
                    <a:pt x="1601" y="2309"/>
                    <a:pt x="1529" y="2293"/>
                  </a:cubicBezTo>
                  <a:cubicBezTo>
                    <a:pt x="1367" y="2266"/>
                    <a:pt x="1204" y="2225"/>
                    <a:pt x="1056" y="2158"/>
                  </a:cubicBezTo>
                  <a:lnTo>
                    <a:pt x="1056" y="2158"/>
                  </a:lnTo>
                  <a:lnTo>
                    <a:pt x="1069" y="2171"/>
                  </a:lnTo>
                  <a:cubicBezTo>
                    <a:pt x="988" y="2131"/>
                    <a:pt x="907" y="2090"/>
                    <a:pt x="839" y="2049"/>
                  </a:cubicBezTo>
                  <a:lnTo>
                    <a:pt x="839" y="2049"/>
                  </a:lnTo>
                  <a:lnTo>
                    <a:pt x="853" y="2063"/>
                  </a:lnTo>
                  <a:cubicBezTo>
                    <a:pt x="771" y="2009"/>
                    <a:pt x="704" y="1968"/>
                    <a:pt x="650" y="1914"/>
                  </a:cubicBezTo>
                  <a:cubicBezTo>
                    <a:pt x="541" y="1833"/>
                    <a:pt x="447" y="1738"/>
                    <a:pt x="366" y="1630"/>
                  </a:cubicBezTo>
                  <a:cubicBezTo>
                    <a:pt x="325" y="1562"/>
                    <a:pt x="284" y="1495"/>
                    <a:pt x="257" y="1427"/>
                  </a:cubicBezTo>
                  <a:cubicBezTo>
                    <a:pt x="298" y="1373"/>
                    <a:pt x="352" y="1332"/>
                    <a:pt x="406" y="1292"/>
                  </a:cubicBezTo>
                  <a:cubicBezTo>
                    <a:pt x="474" y="1238"/>
                    <a:pt x="555" y="1197"/>
                    <a:pt x="623" y="1170"/>
                  </a:cubicBezTo>
                  <a:cubicBezTo>
                    <a:pt x="704" y="1143"/>
                    <a:pt x="785" y="1116"/>
                    <a:pt x="866" y="1116"/>
                  </a:cubicBezTo>
                  <a:cubicBezTo>
                    <a:pt x="920" y="1109"/>
                    <a:pt x="971" y="1106"/>
                    <a:pt x="1022" y="1106"/>
                  </a:cubicBezTo>
                  <a:close/>
                  <a:moveTo>
                    <a:pt x="813" y="1"/>
                  </a:moveTo>
                  <a:cubicBezTo>
                    <a:pt x="759" y="1"/>
                    <a:pt x="704" y="8"/>
                    <a:pt x="650" y="20"/>
                  </a:cubicBezTo>
                  <a:cubicBezTo>
                    <a:pt x="541" y="33"/>
                    <a:pt x="447" y="87"/>
                    <a:pt x="352" y="141"/>
                  </a:cubicBezTo>
                  <a:cubicBezTo>
                    <a:pt x="271" y="196"/>
                    <a:pt x="203" y="263"/>
                    <a:pt x="149" y="358"/>
                  </a:cubicBezTo>
                  <a:cubicBezTo>
                    <a:pt x="95" y="439"/>
                    <a:pt x="54" y="520"/>
                    <a:pt x="27" y="615"/>
                  </a:cubicBezTo>
                  <a:cubicBezTo>
                    <a:pt x="14" y="710"/>
                    <a:pt x="0" y="818"/>
                    <a:pt x="0" y="913"/>
                  </a:cubicBezTo>
                  <a:cubicBezTo>
                    <a:pt x="0" y="1319"/>
                    <a:pt x="176" y="1711"/>
                    <a:pt x="487" y="1982"/>
                  </a:cubicBezTo>
                  <a:cubicBezTo>
                    <a:pt x="568" y="2049"/>
                    <a:pt x="663" y="2131"/>
                    <a:pt x="771" y="2185"/>
                  </a:cubicBezTo>
                  <a:cubicBezTo>
                    <a:pt x="1015" y="2334"/>
                    <a:pt x="1286" y="2428"/>
                    <a:pt x="1570" y="2469"/>
                  </a:cubicBezTo>
                  <a:cubicBezTo>
                    <a:pt x="1618" y="2472"/>
                    <a:pt x="1665" y="2474"/>
                    <a:pt x="1711" y="2474"/>
                  </a:cubicBezTo>
                  <a:cubicBezTo>
                    <a:pt x="1862" y="2474"/>
                    <a:pt x="2007" y="2456"/>
                    <a:pt x="2152" y="2415"/>
                  </a:cubicBezTo>
                  <a:cubicBezTo>
                    <a:pt x="2260" y="2388"/>
                    <a:pt x="2341" y="2361"/>
                    <a:pt x="2436" y="2306"/>
                  </a:cubicBezTo>
                  <a:cubicBezTo>
                    <a:pt x="2503" y="2266"/>
                    <a:pt x="2571" y="2225"/>
                    <a:pt x="2639" y="2171"/>
                  </a:cubicBezTo>
                  <a:cubicBezTo>
                    <a:pt x="2706" y="2117"/>
                    <a:pt x="2774" y="2049"/>
                    <a:pt x="2828" y="1982"/>
                  </a:cubicBezTo>
                  <a:cubicBezTo>
                    <a:pt x="2882" y="1914"/>
                    <a:pt x="2936" y="1846"/>
                    <a:pt x="2977" y="1765"/>
                  </a:cubicBezTo>
                  <a:cubicBezTo>
                    <a:pt x="3058" y="1616"/>
                    <a:pt x="3099" y="1440"/>
                    <a:pt x="3085" y="1265"/>
                  </a:cubicBezTo>
                  <a:cubicBezTo>
                    <a:pt x="3085" y="1210"/>
                    <a:pt x="3072" y="1156"/>
                    <a:pt x="3045" y="1102"/>
                  </a:cubicBezTo>
                  <a:cubicBezTo>
                    <a:pt x="3018" y="1035"/>
                    <a:pt x="2991" y="980"/>
                    <a:pt x="2950" y="926"/>
                  </a:cubicBezTo>
                  <a:cubicBezTo>
                    <a:pt x="2909" y="872"/>
                    <a:pt x="2855" y="832"/>
                    <a:pt x="2788" y="791"/>
                  </a:cubicBezTo>
                  <a:lnTo>
                    <a:pt x="2774" y="777"/>
                  </a:lnTo>
                  <a:lnTo>
                    <a:pt x="2774" y="764"/>
                  </a:lnTo>
                  <a:cubicBezTo>
                    <a:pt x="2720" y="737"/>
                    <a:pt x="2666" y="710"/>
                    <a:pt x="2598" y="696"/>
                  </a:cubicBezTo>
                  <a:cubicBezTo>
                    <a:pt x="2509" y="676"/>
                    <a:pt x="2413" y="664"/>
                    <a:pt x="2314" y="664"/>
                  </a:cubicBezTo>
                  <a:cubicBezTo>
                    <a:pt x="2278" y="664"/>
                    <a:pt x="2242" y="666"/>
                    <a:pt x="2206" y="669"/>
                  </a:cubicBezTo>
                  <a:lnTo>
                    <a:pt x="2152" y="669"/>
                  </a:lnTo>
                  <a:cubicBezTo>
                    <a:pt x="2091" y="676"/>
                    <a:pt x="2030" y="679"/>
                    <a:pt x="1971" y="679"/>
                  </a:cubicBezTo>
                  <a:cubicBezTo>
                    <a:pt x="1911" y="679"/>
                    <a:pt x="1854" y="676"/>
                    <a:pt x="1800" y="669"/>
                  </a:cubicBezTo>
                  <a:lnTo>
                    <a:pt x="1773" y="669"/>
                  </a:lnTo>
                  <a:cubicBezTo>
                    <a:pt x="1678" y="588"/>
                    <a:pt x="1597" y="520"/>
                    <a:pt x="1529" y="439"/>
                  </a:cubicBezTo>
                  <a:cubicBezTo>
                    <a:pt x="1448" y="344"/>
                    <a:pt x="1367" y="277"/>
                    <a:pt x="1286" y="196"/>
                  </a:cubicBezTo>
                  <a:cubicBezTo>
                    <a:pt x="1245" y="169"/>
                    <a:pt x="1204" y="128"/>
                    <a:pt x="1164" y="101"/>
                  </a:cubicBezTo>
                  <a:cubicBezTo>
                    <a:pt x="1110" y="74"/>
                    <a:pt x="1056" y="47"/>
                    <a:pt x="1001" y="33"/>
                  </a:cubicBezTo>
                  <a:cubicBezTo>
                    <a:pt x="942" y="11"/>
                    <a:pt x="878" y="1"/>
                    <a:pt x="813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693925" y="2493352"/>
              <a:ext cx="403704" cy="485083"/>
            </a:xfrm>
            <a:custGeom>
              <a:avLst/>
              <a:gdLst/>
              <a:ahLst/>
              <a:cxnLst/>
              <a:rect l="l" t="t" r="r" b="b"/>
              <a:pathLst>
                <a:path w="5184" h="6229" extrusionOk="0">
                  <a:moveTo>
                    <a:pt x="5044" y="0"/>
                  </a:moveTo>
                  <a:cubicBezTo>
                    <a:pt x="5036" y="0"/>
                    <a:pt x="5028" y="1"/>
                    <a:pt x="5021" y="4"/>
                  </a:cubicBezTo>
                  <a:lnTo>
                    <a:pt x="4967" y="4"/>
                  </a:lnTo>
                  <a:cubicBezTo>
                    <a:pt x="4845" y="31"/>
                    <a:pt x="4710" y="45"/>
                    <a:pt x="4588" y="72"/>
                  </a:cubicBezTo>
                  <a:lnTo>
                    <a:pt x="4358" y="112"/>
                  </a:lnTo>
                  <a:cubicBezTo>
                    <a:pt x="4141" y="139"/>
                    <a:pt x="3925" y="193"/>
                    <a:pt x="3708" y="234"/>
                  </a:cubicBezTo>
                  <a:cubicBezTo>
                    <a:pt x="3262" y="329"/>
                    <a:pt x="2829" y="464"/>
                    <a:pt x="2396" y="640"/>
                  </a:cubicBezTo>
                  <a:cubicBezTo>
                    <a:pt x="2193" y="721"/>
                    <a:pt x="1990" y="816"/>
                    <a:pt x="1787" y="924"/>
                  </a:cubicBezTo>
                  <a:cubicBezTo>
                    <a:pt x="1597" y="1032"/>
                    <a:pt x="1422" y="1154"/>
                    <a:pt x="1246" y="1289"/>
                  </a:cubicBezTo>
                  <a:cubicBezTo>
                    <a:pt x="1083" y="1425"/>
                    <a:pt x="934" y="1587"/>
                    <a:pt x="799" y="1749"/>
                  </a:cubicBezTo>
                  <a:cubicBezTo>
                    <a:pt x="637" y="1952"/>
                    <a:pt x="501" y="2169"/>
                    <a:pt x="407" y="2412"/>
                  </a:cubicBezTo>
                  <a:cubicBezTo>
                    <a:pt x="285" y="2683"/>
                    <a:pt x="190" y="2981"/>
                    <a:pt x="150" y="3278"/>
                  </a:cubicBezTo>
                  <a:cubicBezTo>
                    <a:pt x="96" y="3590"/>
                    <a:pt x="82" y="3901"/>
                    <a:pt x="109" y="4212"/>
                  </a:cubicBezTo>
                  <a:cubicBezTo>
                    <a:pt x="123" y="4374"/>
                    <a:pt x="136" y="4550"/>
                    <a:pt x="163" y="4740"/>
                  </a:cubicBezTo>
                  <a:cubicBezTo>
                    <a:pt x="68" y="4753"/>
                    <a:pt x="1" y="4835"/>
                    <a:pt x="1" y="4916"/>
                  </a:cubicBezTo>
                  <a:cubicBezTo>
                    <a:pt x="1" y="5268"/>
                    <a:pt x="123" y="5592"/>
                    <a:pt x="353" y="5849"/>
                  </a:cubicBezTo>
                  <a:lnTo>
                    <a:pt x="407" y="6079"/>
                  </a:lnTo>
                  <a:cubicBezTo>
                    <a:pt x="420" y="6106"/>
                    <a:pt x="447" y="6134"/>
                    <a:pt x="488" y="6134"/>
                  </a:cubicBezTo>
                  <a:lnTo>
                    <a:pt x="501" y="6134"/>
                  </a:lnTo>
                  <a:cubicBezTo>
                    <a:pt x="542" y="6120"/>
                    <a:pt x="569" y="6079"/>
                    <a:pt x="556" y="6039"/>
                  </a:cubicBezTo>
                  <a:lnTo>
                    <a:pt x="556" y="6012"/>
                  </a:lnTo>
                  <a:lnTo>
                    <a:pt x="583" y="6025"/>
                  </a:lnTo>
                  <a:cubicBezTo>
                    <a:pt x="664" y="6066"/>
                    <a:pt x="731" y="6106"/>
                    <a:pt x="813" y="6134"/>
                  </a:cubicBezTo>
                  <a:cubicBezTo>
                    <a:pt x="961" y="6188"/>
                    <a:pt x="1124" y="6215"/>
                    <a:pt x="1273" y="6228"/>
                  </a:cubicBezTo>
                  <a:lnTo>
                    <a:pt x="1408" y="6228"/>
                  </a:lnTo>
                  <a:cubicBezTo>
                    <a:pt x="1530" y="6228"/>
                    <a:pt x="1652" y="6215"/>
                    <a:pt x="1773" y="6201"/>
                  </a:cubicBezTo>
                  <a:cubicBezTo>
                    <a:pt x="1936" y="6174"/>
                    <a:pt x="2098" y="6147"/>
                    <a:pt x="2247" y="6093"/>
                  </a:cubicBezTo>
                  <a:cubicBezTo>
                    <a:pt x="2572" y="5998"/>
                    <a:pt x="2856" y="5863"/>
                    <a:pt x="3126" y="5673"/>
                  </a:cubicBezTo>
                  <a:cubicBezTo>
                    <a:pt x="3275" y="5565"/>
                    <a:pt x="3411" y="5457"/>
                    <a:pt x="3546" y="5322"/>
                  </a:cubicBezTo>
                  <a:cubicBezTo>
                    <a:pt x="3708" y="5146"/>
                    <a:pt x="3871" y="4956"/>
                    <a:pt x="4006" y="4753"/>
                  </a:cubicBezTo>
                  <a:cubicBezTo>
                    <a:pt x="4277" y="4361"/>
                    <a:pt x="4480" y="3928"/>
                    <a:pt x="4615" y="3468"/>
                  </a:cubicBezTo>
                  <a:cubicBezTo>
                    <a:pt x="4764" y="3021"/>
                    <a:pt x="4858" y="2561"/>
                    <a:pt x="4926" y="2088"/>
                  </a:cubicBezTo>
                  <a:cubicBezTo>
                    <a:pt x="4980" y="1749"/>
                    <a:pt x="5021" y="1411"/>
                    <a:pt x="5061" y="1086"/>
                  </a:cubicBezTo>
                  <a:lnTo>
                    <a:pt x="5116" y="653"/>
                  </a:lnTo>
                  <a:lnTo>
                    <a:pt x="5116" y="667"/>
                  </a:lnTo>
                  <a:cubicBezTo>
                    <a:pt x="5116" y="613"/>
                    <a:pt x="5143" y="559"/>
                    <a:pt x="5143" y="518"/>
                  </a:cubicBezTo>
                  <a:cubicBezTo>
                    <a:pt x="5156" y="396"/>
                    <a:pt x="5183" y="275"/>
                    <a:pt x="5183" y="166"/>
                  </a:cubicBezTo>
                  <a:cubicBezTo>
                    <a:pt x="5183" y="126"/>
                    <a:pt x="5170" y="72"/>
                    <a:pt x="5143" y="45"/>
                  </a:cubicBezTo>
                  <a:cubicBezTo>
                    <a:pt x="5121" y="22"/>
                    <a:pt x="5080" y="0"/>
                    <a:pt x="5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682322" y="2522088"/>
              <a:ext cx="386805" cy="674475"/>
            </a:xfrm>
            <a:custGeom>
              <a:avLst/>
              <a:gdLst/>
              <a:ahLst/>
              <a:cxnLst/>
              <a:rect l="l" t="t" r="r" b="b"/>
              <a:pathLst>
                <a:path w="4967" h="8661" extrusionOk="0">
                  <a:moveTo>
                    <a:pt x="4886" y="0"/>
                  </a:moveTo>
                  <a:cubicBezTo>
                    <a:pt x="4683" y="149"/>
                    <a:pt x="4480" y="298"/>
                    <a:pt x="4277" y="433"/>
                  </a:cubicBezTo>
                  <a:cubicBezTo>
                    <a:pt x="4087" y="582"/>
                    <a:pt x="3898" y="731"/>
                    <a:pt x="3722" y="880"/>
                  </a:cubicBezTo>
                  <a:lnTo>
                    <a:pt x="3533" y="1056"/>
                  </a:lnTo>
                  <a:cubicBezTo>
                    <a:pt x="3533" y="1042"/>
                    <a:pt x="3546" y="1015"/>
                    <a:pt x="3546" y="1002"/>
                  </a:cubicBezTo>
                  <a:cubicBezTo>
                    <a:pt x="3573" y="907"/>
                    <a:pt x="3614" y="812"/>
                    <a:pt x="3654" y="717"/>
                  </a:cubicBezTo>
                  <a:cubicBezTo>
                    <a:pt x="3681" y="663"/>
                    <a:pt x="3708" y="609"/>
                    <a:pt x="3749" y="555"/>
                  </a:cubicBezTo>
                  <a:cubicBezTo>
                    <a:pt x="3776" y="501"/>
                    <a:pt x="3817" y="460"/>
                    <a:pt x="3844" y="420"/>
                  </a:cubicBezTo>
                  <a:cubicBezTo>
                    <a:pt x="3857" y="406"/>
                    <a:pt x="3871" y="393"/>
                    <a:pt x="3884" y="379"/>
                  </a:cubicBezTo>
                  <a:cubicBezTo>
                    <a:pt x="3884" y="366"/>
                    <a:pt x="3898" y="352"/>
                    <a:pt x="3898" y="339"/>
                  </a:cubicBezTo>
                  <a:cubicBezTo>
                    <a:pt x="3898" y="312"/>
                    <a:pt x="3884" y="298"/>
                    <a:pt x="3844" y="298"/>
                  </a:cubicBezTo>
                  <a:lnTo>
                    <a:pt x="3817" y="298"/>
                  </a:lnTo>
                  <a:lnTo>
                    <a:pt x="3749" y="379"/>
                  </a:lnTo>
                  <a:cubicBezTo>
                    <a:pt x="3722" y="420"/>
                    <a:pt x="3681" y="460"/>
                    <a:pt x="3654" y="514"/>
                  </a:cubicBezTo>
                  <a:cubicBezTo>
                    <a:pt x="3614" y="582"/>
                    <a:pt x="3573" y="663"/>
                    <a:pt x="3533" y="744"/>
                  </a:cubicBezTo>
                  <a:cubicBezTo>
                    <a:pt x="3478" y="880"/>
                    <a:pt x="3424" y="1029"/>
                    <a:pt x="3397" y="1177"/>
                  </a:cubicBezTo>
                  <a:cubicBezTo>
                    <a:pt x="3154" y="1380"/>
                    <a:pt x="2924" y="1597"/>
                    <a:pt x="2721" y="1827"/>
                  </a:cubicBezTo>
                  <a:cubicBezTo>
                    <a:pt x="2558" y="1989"/>
                    <a:pt x="2409" y="2165"/>
                    <a:pt x="2261" y="2341"/>
                  </a:cubicBezTo>
                  <a:lnTo>
                    <a:pt x="2261" y="2125"/>
                  </a:lnTo>
                  <a:cubicBezTo>
                    <a:pt x="2274" y="1989"/>
                    <a:pt x="2288" y="1841"/>
                    <a:pt x="2301" y="1705"/>
                  </a:cubicBezTo>
                  <a:lnTo>
                    <a:pt x="2301" y="1692"/>
                  </a:lnTo>
                  <a:cubicBezTo>
                    <a:pt x="2355" y="1489"/>
                    <a:pt x="2423" y="1272"/>
                    <a:pt x="2518" y="1083"/>
                  </a:cubicBezTo>
                  <a:cubicBezTo>
                    <a:pt x="2558" y="988"/>
                    <a:pt x="2612" y="893"/>
                    <a:pt x="2667" y="799"/>
                  </a:cubicBezTo>
                  <a:cubicBezTo>
                    <a:pt x="2694" y="772"/>
                    <a:pt x="2680" y="744"/>
                    <a:pt x="2653" y="731"/>
                  </a:cubicBezTo>
                  <a:cubicBezTo>
                    <a:pt x="2647" y="725"/>
                    <a:pt x="2637" y="722"/>
                    <a:pt x="2626" y="722"/>
                  </a:cubicBezTo>
                  <a:cubicBezTo>
                    <a:pt x="2611" y="722"/>
                    <a:pt x="2593" y="729"/>
                    <a:pt x="2585" y="744"/>
                  </a:cubicBezTo>
                  <a:cubicBezTo>
                    <a:pt x="2504" y="866"/>
                    <a:pt x="2437" y="1002"/>
                    <a:pt x="2369" y="1137"/>
                  </a:cubicBezTo>
                  <a:cubicBezTo>
                    <a:pt x="2301" y="1286"/>
                    <a:pt x="2247" y="1448"/>
                    <a:pt x="2207" y="1610"/>
                  </a:cubicBezTo>
                  <a:cubicBezTo>
                    <a:pt x="2166" y="1746"/>
                    <a:pt x="2139" y="1895"/>
                    <a:pt x="2112" y="2043"/>
                  </a:cubicBezTo>
                  <a:cubicBezTo>
                    <a:pt x="2098" y="2125"/>
                    <a:pt x="2098" y="2206"/>
                    <a:pt x="2098" y="2287"/>
                  </a:cubicBezTo>
                  <a:cubicBezTo>
                    <a:pt x="2085" y="2368"/>
                    <a:pt x="2085" y="2463"/>
                    <a:pt x="2098" y="2544"/>
                  </a:cubicBezTo>
                  <a:cubicBezTo>
                    <a:pt x="2017" y="2652"/>
                    <a:pt x="1936" y="2747"/>
                    <a:pt x="1868" y="2855"/>
                  </a:cubicBezTo>
                  <a:cubicBezTo>
                    <a:pt x="1692" y="3085"/>
                    <a:pt x="1543" y="3329"/>
                    <a:pt x="1408" y="3586"/>
                  </a:cubicBezTo>
                  <a:cubicBezTo>
                    <a:pt x="1395" y="3559"/>
                    <a:pt x="1381" y="3532"/>
                    <a:pt x="1381" y="3518"/>
                  </a:cubicBezTo>
                  <a:cubicBezTo>
                    <a:pt x="1354" y="3464"/>
                    <a:pt x="1341" y="3410"/>
                    <a:pt x="1327" y="3342"/>
                  </a:cubicBezTo>
                  <a:cubicBezTo>
                    <a:pt x="1313" y="3275"/>
                    <a:pt x="1313" y="3207"/>
                    <a:pt x="1300" y="3140"/>
                  </a:cubicBezTo>
                  <a:cubicBezTo>
                    <a:pt x="1300" y="3045"/>
                    <a:pt x="1300" y="2937"/>
                    <a:pt x="1300" y="2828"/>
                  </a:cubicBezTo>
                  <a:cubicBezTo>
                    <a:pt x="1313" y="2720"/>
                    <a:pt x="1327" y="2625"/>
                    <a:pt x="1354" y="2517"/>
                  </a:cubicBezTo>
                  <a:lnTo>
                    <a:pt x="1354" y="2531"/>
                  </a:lnTo>
                  <a:cubicBezTo>
                    <a:pt x="1381" y="2368"/>
                    <a:pt x="1422" y="2192"/>
                    <a:pt x="1476" y="2030"/>
                  </a:cubicBezTo>
                  <a:cubicBezTo>
                    <a:pt x="1489" y="2016"/>
                    <a:pt x="1476" y="1989"/>
                    <a:pt x="1449" y="1976"/>
                  </a:cubicBezTo>
                  <a:lnTo>
                    <a:pt x="1435" y="1976"/>
                  </a:lnTo>
                  <a:cubicBezTo>
                    <a:pt x="1408" y="1976"/>
                    <a:pt x="1395" y="1989"/>
                    <a:pt x="1381" y="2003"/>
                  </a:cubicBezTo>
                  <a:cubicBezTo>
                    <a:pt x="1341" y="2138"/>
                    <a:pt x="1300" y="2274"/>
                    <a:pt x="1273" y="2409"/>
                  </a:cubicBezTo>
                  <a:cubicBezTo>
                    <a:pt x="1232" y="2558"/>
                    <a:pt x="1205" y="2707"/>
                    <a:pt x="1192" y="2855"/>
                  </a:cubicBezTo>
                  <a:cubicBezTo>
                    <a:pt x="1151" y="3153"/>
                    <a:pt x="1178" y="3451"/>
                    <a:pt x="1286" y="3735"/>
                  </a:cubicBezTo>
                  <a:cubicBezTo>
                    <a:pt x="1300" y="3748"/>
                    <a:pt x="1300" y="3748"/>
                    <a:pt x="1300" y="3748"/>
                  </a:cubicBezTo>
                  <a:cubicBezTo>
                    <a:pt x="1259" y="3830"/>
                    <a:pt x="1232" y="3897"/>
                    <a:pt x="1192" y="3965"/>
                  </a:cubicBezTo>
                  <a:cubicBezTo>
                    <a:pt x="853" y="4628"/>
                    <a:pt x="596" y="5318"/>
                    <a:pt x="407" y="6022"/>
                  </a:cubicBezTo>
                  <a:cubicBezTo>
                    <a:pt x="312" y="6414"/>
                    <a:pt x="231" y="6793"/>
                    <a:pt x="163" y="7185"/>
                  </a:cubicBezTo>
                  <a:cubicBezTo>
                    <a:pt x="96" y="7578"/>
                    <a:pt x="42" y="7997"/>
                    <a:pt x="1" y="8403"/>
                  </a:cubicBezTo>
                  <a:cubicBezTo>
                    <a:pt x="1" y="8538"/>
                    <a:pt x="96" y="8647"/>
                    <a:pt x="231" y="8660"/>
                  </a:cubicBezTo>
                  <a:cubicBezTo>
                    <a:pt x="285" y="8660"/>
                    <a:pt x="353" y="8647"/>
                    <a:pt x="393" y="8606"/>
                  </a:cubicBezTo>
                  <a:cubicBezTo>
                    <a:pt x="447" y="8552"/>
                    <a:pt x="475" y="8498"/>
                    <a:pt x="475" y="8430"/>
                  </a:cubicBezTo>
                  <a:cubicBezTo>
                    <a:pt x="529" y="7970"/>
                    <a:pt x="583" y="7510"/>
                    <a:pt x="664" y="7064"/>
                  </a:cubicBezTo>
                  <a:cubicBezTo>
                    <a:pt x="853" y="6062"/>
                    <a:pt x="1165" y="5088"/>
                    <a:pt x="1584" y="4168"/>
                  </a:cubicBezTo>
                  <a:cubicBezTo>
                    <a:pt x="1814" y="3708"/>
                    <a:pt x="2058" y="3275"/>
                    <a:pt x="2328" y="2842"/>
                  </a:cubicBezTo>
                  <a:lnTo>
                    <a:pt x="2369" y="2788"/>
                  </a:lnTo>
                  <a:cubicBezTo>
                    <a:pt x="2423" y="2788"/>
                    <a:pt x="2477" y="2774"/>
                    <a:pt x="2518" y="2761"/>
                  </a:cubicBezTo>
                  <a:cubicBezTo>
                    <a:pt x="2612" y="2747"/>
                    <a:pt x="2707" y="2720"/>
                    <a:pt x="2802" y="2693"/>
                  </a:cubicBezTo>
                  <a:cubicBezTo>
                    <a:pt x="2991" y="2639"/>
                    <a:pt x="3167" y="2571"/>
                    <a:pt x="3357" y="2476"/>
                  </a:cubicBezTo>
                  <a:cubicBezTo>
                    <a:pt x="3519" y="2395"/>
                    <a:pt x="3681" y="2287"/>
                    <a:pt x="3830" y="2179"/>
                  </a:cubicBezTo>
                  <a:cubicBezTo>
                    <a:pt x="4006" y="2071"/>
                    <a:pt x="4155" y="1949"/>
                    <a:pt x="4290" y="1800"/>
                  </a:cubicBezTo>
                  <a:cubicBezTo>
                    <a:pt x="4317" y="1786"/>
                    <a:pt x="4317" y="1759"/>
                    <a:pt x="4290" y="1732"/>
                  </a:cubicBezTo>
                  <a:cubicBezTo>
                    <a:pt x="4290" y="1719"/>
                    <a:pt x="4277" y="1719"/>
                    <a:pt x="4263" y="1719"/>
                  </a:cubicBezTo>
                  <a:cubicBezTo>
                    <a:pt x="4250" y="1719"/>
                    <a:pt x="4236" y="1719"/>
                    <a:pt x="4223" y="1732"/>
                  </a:cubicBezTo>
                  <a:cubicBezTo>
                    <a:pt x="3993" y="1962"/>
                    <a:pt x="3708" y="2165"/>
                    <a:pt x="3411" y="2301"/>
                  </a:cubicBezTo>
                  <a:cubicBezTo>
                    <a:pt x="3275" y="2368"/>
                    <a:pt x="3140" y="2422"/>
                    <a:pt x="3005" y="2476"/>
                  </a:cubicBezTo>
                  <a:cubicBezTo>
                    <a:pt x="2842" y="2531"/>
                    <a:pt x="2667" y="2571"/>
                    <a:pt x="2491" y="2598"/>
                  </a:cubicBezTo>
                  <a:cubicBezTo>
                    <a:pt x="2734" y="2260"/>
                    <a:pt x="3005" y="1935"/>
                    <a:pt x="3262" y="1624"/>
                  </a:cubicBezTo>
                  <a:cubicBezTo>
                    <a:pt x="3343" y="1529"/>
                    <a:pt x="3438" y="1448"/>
                    <a:pt x="3506" y="1353"/>
                  </a:cubicBezTo>
                  <a:cubicBezTo>
                    <a:pt x="3736" y="1313"/>
                    <a:pt x="3966" y="1245"/>
                    <a:pt x="4169" y="1150"/>
                  </a:cubicBezTo>
                  <a:cubicBezTo>
                    <a:pt x="4426" y="1029"/>
                    <a:pt x="4656" y="880"/>
                    <a:pt x="4859" y="690"/>
                  </a:cubicBezTo>
                  <a:cubicBezTo>
                    <a:pt x="4886" y="663"/>
                    <a:pt x="4872" y="609"/>
                    <a:pt x="4818" y="609"/>
                  </a:cubicBezTo>
                  <a:cubicBezTo>
                    <a:pt x="4818" y="609"/>
                    <a:pt x="4804" y="609"/>
                    <a:pt x="4791" y="623"/>
                  </a:cubicBezTo>
                  <a:cubicBezTo>
                    <a:pt x="4710" y="690"/>
                    <a:pt x="4629" y="758"/>
                    <a:pt x="4547" y="812"/>
                  </a:cubicBezTo>
                  <a:cubicBezTo>
                    <a:pt x="4466" y="866"/>
                    <a:pt x="4371" y="920"/>
                    <a:pt x="4290" y="961"/>
                  </a:cubicBezTo>
                  <a:cubicBezTo>
                    <a:pt x="4196" y="1015"/>
                    <a:pt x="4114" y="1042"/>
                    <a:pt x="4020" y="1083"/>
                  </a:cubicBezTo>
                  <a:cubicBezTo>
                    <a:pt x="3925" y="1110"/>
                    <a:pt x="3830" y="1137"/>
                    <a:pt x="3722" y="1164"/>
                  </a:cubicBezTo>
                  <a:lnTo>
                    <a:pt x="3695" y="1164"/>
                  </a:lnTo>
                  <a:cubicBezTo>
                    <a:pt x="3817" y="1042"/>
                    <a:pt x="3925" y="934"/>
                    <a:pt x="4033" y="826"/>
                  </a:cubicBezTo>
                  <a:cubicBezTo>
                    <a:pt x="4331" y="555"/>
                    <a:pt x="4629" y="312"/>
                    <a:pt x="4953" y="81"/>
                  </a:cubicBezTo>
                  <a:cubicBezTo>
                    <a:pt x="4967" y="68"/>
                    <a:pt x="4967" y="27"/>
                    <a:pt x="4953" y="14"/>
                  </a:cubicBezTo>
                  <a:cubicBezTo>
                    <a:pt x="4940" y="0"/>
                    <a:pt x="4926" y="0"/>
                    <a:pt x="49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982687" y="255471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862525" y="265486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789868" y="2796054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996393" y="2606349"/>
              <a:ext cx="1090" cy="78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545339" y="2547398"/>
              <a:ext cx="217193" cy="437346"/>
            </a:xfrm>
            <a:custGeom>
              <a:avLst/>
              <a:gdLst/>
              <a:ahLst/>
              <a:cxnLst/>
              <a:rect l="l" t="t" r="r" b="b"/>
              <a:pathLst>
                <a:path w="2789" h="5616" extrusionOk="0">
                  <a:moveTo>
                    <a:pt x="1476" y="0"/>
                  </a:moveTo>
                  <a:cubicBezTo>
                    <a:pt x="1340" y="0"/>
                    <a:pt x="1192" y="41"/>
                    <a:pt x="1070" y="108"/>
                  </a:cubicBezTo>
                  <a:cubicBezTo>
                    <a:pt x="705" y="298"/>
                    <a:pt x="393" y="568"/>
                    <a:pt x="163" y="893"/>
                  </a:cubicBezTo>
                  <a:cubicBezTo>
                    <a:pt x="123" y="961"/>
                    <a:pt x="82" y="1028"/>
                    <a:pt x="55" y="1096"/>
                  </a:cubicBezTo>
                  <a:cubicBezTo>
                    <a:pt x="41" y="1137"/>
                    <a:pt x="28" y="1164"/>
                    <a:pt x="14" y="1204"/>
                  </a:cubicBezTo>
                  <a:cubicBezTo>
                    <a:pt x="14" y="1258"/>
                    <a:pt x="1" y="1299"/>
                    <a:pt x="1" y="1353"/>
                  </a:cubicBezTo>
                  <a:cubicBezTo>
                    <a:pt x="14" y="1461"/>
                    <a:pt x="28" y="1556"/>
                    <a:pt x="55" y="1651"/>
                  </a:cubicBezTo>
                  <a:cubicBezTo>
                    <a:pt x="96" y="1759"/>
                    <a:pt x="150" y="1867"/>
                    <a:pt x="204" y="1962"/>
                  </a:cubicBezTo>
                  <a:cubicBezTo>
                    <a:pt x="326" y="2165"/>
                    <a:pt x="461" y="2354"/>
                    <a:pt x="610" y="2530"/>
                  </a:cubicBezTo>
                  <a:cubicBezTo>
                    <a:pt x="691" y="2625"/>
                    <a:pt x="759" y="2693"/>
                    <a:pt x="813" y="2787"/>
                  </a:cubicBezTo>
                  <a:cubicBezTo>
                    <a:pt x="880" y="2882"/>
                    <a:pt x="948" y="2977"/>
                    <a:pt x="1016" y="3085"/>
                  </a:cubicBezTo>
                  <a:cubicBezTo>
                    <a:pt x="1124" y="3247"/>
                    <a:pt x="1219" y="3437"/>
                    <a:pt x="1313" y="3613"/>
                  </a:cubicBezTo>
                  <a:cubicBezTo>
                    <a:pt x="1489" y="3978"/>
                    <a:pt x="1625" y="4357"/>
                    <a:pt x="1719" y="4749"/>
                  </a:cubicBezTo>
                  <a:cubicBezTo>
                    <a:pt x="1733" y="4871"/>
                    <a:pt x="1746" y="4966"/>
                    <a:pt x="1760" y="5074"/>
                  </a:cubicBezTo>
                  <a:cubicBezTo>
                    <a:pt x="1733" y="5101"/>
                    <a:pt x="1719" y="5128"/>
                    <a:pt x="1679" y="5155"/>
                  </a:cubicBezTo>
                  <a:cubicBezTo>
                    <a:pt x="1652" y="5196"/>
                    <a:pt x="1638" y="5250"/>
                    <a:pt x="1638" y="5304"/>
                  </a:cubicBezTo>
                  <a:cubicBezTo>
                    <a:pt x="1638" y="5358"/>
                    <a:pt x="1665" y="5399"/>
                    <a:pt x="1706" y="5440"/>
                  </a:cubicBezTo>
                  <a:cubicBezTo>
                    <a:pt x="1733" y="5467"/>
                    <a:pt x="1760" y="5480"/>
                    <a:pt x="1787" y="5480"/>
                  </a:cubicBezTo>
                  <a:lnTo>
                    <a:pt x="1787" y="5548"/>
                  </a:lnTo>
                  <a:cubicBezTo>
                    <a:pt x="1787" y="5588"/>
                    <a:pt x="1814" y="5615"/>
                    <a:pt x="1855" y="5615"/>
                  </a:cubicBezTo>
                  <a:cubicBezTo>
                    <a:pt x="1909" y="5615"/>
                    <a:pt x="1936" y="5575"/>
                    <a:pt x="1936" y="5534"/>
                  </a:cubicBezTo>
                  <a:lnTo>
                    <a:pt x="1936" y="5467"/>
                  </a:lnTo>
                  <a:cubicBezTo>
                    <a:pt x="1949" y="5453"/>
                    <a:pt x="1976" y="5440"/>
                    <a:pt x="1990" y="5426"/>
                  </a:cubicBezTo>
                  <a:cubicBezTo>
                    <a:pt x="2152" y="5237"/>
                    <a:pt x="2288" y="5034"/>
                    <a:pt x="2396" y="4804"/>
                  </a:cubicBezTo>
                  <a:cubicBezTo>
                    <a:pt x="2504" y="4587"/>
                    <a:pt x="2585" y="4357"/>
                    <a:pt x="2639" y="4113"/>
                  </a:cubicBezTo>
                  <a:cubicBezTo>
                    <a:pt x="2761" y="3640"/>
                    <a:pt x="2788" y="3139"/>
                    <a:pt x="2761" y="2652"/>
                  </a:cubicBezTo>
                  <a:cubicBezTo>
                    <a:pt x="2721" y="2206"/>
                    <a:pt x="2653" y="1773"/>
                    <a:pt x="2545" y="1340"/>
                  </a:cubicBezTo>
                  <a:cubicBezTo>
                    <a:pt x="2504" y="1150"/>
                    <a:pt x="2436" y="974"/>
                    <a:pt x="2369" y="798"/>
                  </a:cubicBezTo>
                  <a:cubicBezTo>
                    <a:pt x="2342" y="704"/>
                    <a:pt x="2288" y="609"/>
                    <a:pt x="2247" y="528"/>
                  </a:cubicBezTo>
                  <a:cubicBezTo>
                    <a:pt x="2193" y="433"/>
                    <a:pt x="2125" y="352"/>
                    <a:pt x="2058" y="271"/>
                  </a:cubicBezTo>
                  <a:cubicBezTo>
                    <a:pt x="1936" y="135"/>
                    <a:pt x="1760" y="41"/>
                    <a:pt x="1571" y="14"/>
                  </a:cubicBezTo>
                  <a:cubicBezTo>
                    <a:pt x="1543" y="0"/>
                    <a:pt x="1503" y="0"/>
                    <a:pt x="147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59357" y="2570527"/>
              <a:ext cx="128338" cy="101393"/>
            </a:xfrm>
            <a:custGeom>
              <a:avLst/>
              <a:gdLst/>
              <a:ahLst/>
              <a:cxnLst/>
              <a:rect l="l" t="t" r="r" b="b"/>
              <a:pathLst>
                <a:path w="1648" h="1302" extrusionOk="0">
                  <a:moveTo>
                    <a:pt x="1553" y="1"/>
                  </a:moveTo>
                  <a:cubicBezTo>
                    <a:pt x="1512" y="1"/>
                    <a:pt x="1485" y="28"/>
                    <a:pt x="1472" y="55"/>
                  </a:cubicBezTo>
                  <a:lnTo>
                    <a:pt x="1485" y="41"/>
                  </a:lnTo>
                  <a:lnTo>
                    <a:pt x="1485" y="41"/>
                  </a:lnTo>
                  <a:cubicBezTo>
                    <a:pt x="1458" y="95"/>
                    <a:pt x="1431" y="150"/>
                    <a:pt x="1404" y="204"/>
                  </a:cubicBezTo>
                  <a:cubicBezTo>
                    <a:pt x="1377" y="258"/>
                    <a:pt x="1336" y="312"/>
                    <a:pt x="1309" y="353"/>
                  </a:cubicBezTo>
                  <a:cubicBezTo>
                    <a:pt x="1201" y="501"/>
                    <a:pt x="1093" y="623"/>
                    <a:pt x="958" y="731"/>
                  </a:cubicBezTo>
                  <a:cubicBezTo>
                    <a:pt x="795" y="867"/>
                    <a:pt x="606" y="975"/>
                    <a:pt x="416" y="1056"/>
                  </a:cubicBezTo>
                  <a:lnTo>
                    <a:pt x="430" y="1056"/>
                  </a:lnTo>
                  <a:cubicBezTo>
                    <a:pt x="308" y="1110"/>
                    <a:pt x="186" y="1164"/>
                    <a:pt x="51" y="1205"/>
                  </a:cubicBezTo>
                  <a:cubicBezTo>
                    <a:pt x="0" y="1218"/>
                    <a:pt x="21" y="1301"/>
                    <a:pt x="79" y="1301"/>
                  </a:cubicBezTo>
                  <a:cubicBezTo>
                    <a:pt x="83" y="1301"/>
                    <a:pt x="87" y="1301"/>
                    <a:pt x="92" y="1300"/>
                  </a:cubicBezTo>
                  <a:cubicBezTo>
                    <a:pt x="240" y="1246"/>
                    <a:pt x="389" y="1191"/>
                    <a:pt x="552" y="1137"/>
                  </a:cubicBezTo>
                  <a:cubicBezTo>
                    <a:pt x="700" y="1070"/>
                    <a:pt x="849" y="988"/>
                    <a:pt x="985" y="894"/>
                  </a:cubicBezTo>
                  <a:cubicBezTo>
                    <a:pt x="1120" y="799"/>
                    <a:pt x="1255" y="691"/>
                    <a:pt x="1363" y="569"/>
                  </a:cubicBezTo>
                  <a:cubicBezTo>
                    <a:pt x="1418" y="501"/>
                    <a:pt x="1472" y="434"/>
                    <a:pt x="1512" y="366"/>
                  </a:cubicBezTo>
                  <a:cubicBezTo>
                    <a:pt x="1566" y="298"/>
                    <a:pt x="1607" y="217"/>
                    <a:pt x="1634" y="136"/>
                  </a:cubicBezTo>
                  <a:cubicBezTo>
                    <a:pt x="1648" y="122"/>
                    <a:pt x="1648" y="95"/>
                    <a:pt x="1634" y="68"/>
                  </a:cubicBezTo>
                  <a:cubicBezTo>
                    <a:pt x="1634" y="41"/>
                    <a:pt x="1621" y="28"/>
                    <a:pt x="1593" y="14"/>
                  </a:cubicBezTo>
                  <a:cubicBezTo>
                    <a:pt x="1580" y="14"/>
                    <a:pt x="1566" y="1"/>
                    <a:pt x="1553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080658" y="2774950"/>
              <a:ext cx="1255111" cy="1083319"/>
            </a:xfrm>
            <a:custGeom>
              <a:avLst/>
              <a:gdLst/>
              <a:ahLst/>
              <a:cxnLst/>
              <a:rect l="l" t="t" r="r" b="b"/>
              <a:pathLst>
                <a:path w="16117" h="13911" extrusionOk="0">
                  <a:moveTo>
                    <a:pt x="11705" y="1"/>
                  </a:moveTo>
                  <a:cubicBezTo>
                    <a:pt x="11164" y="41"/>
                    <a:pt x="10636" y="177"/>
                    <a:pt x="10135" y="407"/>
                  </a:cubicBezTo>
                  <a:cubicBezTo>
                    <a:pt x="9378" y="786"/>
                    <a:pt x="8674" y="1259"/>
                    <a:pt x="8038" y="1827"/>
                  </a:cubicBezTo>
                  <a:cubicBezTo>
                    <a:pt x="7321" y="867"/>
                    <a:pt x="6049" y="298"/>
                    <a:pt x="4642" y="298"/>
                  </a:cubicBezTo>
                  <a:cubicBezTo>
                    <a:pt x="4331" y="298"/>
                    <a:pt x="4019" y="325"/>
                    <a:pt x="3722" y="380"/>
                  </a:cubicBezTo>
                  <a:cubicBezTo>
                    <a:pt x="3505" y="420"/>
                    <a:pt x="3302" y="488"/>
                    <a:pt x="3086" y="556"/>
                  </a:cubicBezTo>
                  <a:cubicBezTo>
                    <a:pt x="2896" y="623"/>
                    <a:pt x="2693" y="718"/>
                    <a:pt x="2504" y="813"/>
                  </a:cubicBezTo>
                  <a:cubicBezTo>
                    <a:pt x="2125" y="1029"/>
                    <a:pt x="1773" y="1300"/>
                    <a:pt x="1462" y="1611"/>
                  </a:cubicBezTo>
                  <a:cubicBezTo>
                    <a:pt x="1164" y="1922"/>
                    <a:pt x="907" y="2260"/>
                    <a:pt x="691" y="2626"/>
                  </a:cubicBezTo>
                  <a:cubicBezTo>
                    <a:pt x="488" y="2991"/>
                    <a:pt x="325" y="3384"/>
                    <a:pt x="217" y="3789"/>
                  </a:cubicBezTo>
                  <a:cubicBezTo>
                    <a:pt x="109" y="4182"/>
                    <a:pt x="41" y="4588"/>
                    <a:pt x="14" y="4994"/>
                  </a:cubicBezTo>
                  <a:cubicBezTo>
                    <a:pt x="1" y="5427"/>
                    <a:pt x="14" y="5860"/>
                    <a:pt x="55" y="6279"/>
                  </a:cubicBezTo>
                  <a:cubicBezTo>
                    <a:pt x="177" y="7159"/>
                    <a:pt x="407" y="8011"/>
                    <a:pt x="745" y="8823"/>
                  </a:cubicBezTo>
                  <a:cubicBezTo>
                    <a:pt x="1083" y="9621"/>
                    <a:pt x="1503" y="10379"/>
                    <a:pt x="2017" y="11069"/>
                  </a:cubicBezTo>
                  <a:cubicBezTo>
                    <a:pt x="2274" y="11421"/>
                    <a:pt x="2558" y="11746"/>
                    <a:pt x="2869" y="12057"/>
                  </a:cubicBezTo>
                  <a:cubicBezTo>
                    <a:pt x="3248" y="12449"/>
                    <a:pt x="3668" y="12815"/>
                    <a:pt x="4128" y="13126"/>
                  </a:cubicBezTo>
                  <a:cubicBezTo>
                    <a:pt x="4845" y="13613"/>
                    <a:pt x="5548" y="13870"/>
                    <a:pt x="6198" y="13911"/>
                  </a:cubicBezTo>
                  <a:lnTo>
                    <a:pt x="6387" y="13911"/>
                  </a:lnTo>
                  <a:cubicBezTo>
                    <a:pt x="6509" y="13897"/>
                    <a:pt x="6631" y="13897"/>
                    <a:pt x="6753" y="13884"/>
                  </a:cubicBezTo>
                  <a:cubicBezTo>
                    <a:pt x="6942" y="13857"/>
                    <a:pt x="7132" y="13802"/>
                    <a:pt x="7321" y="13748"/>
                  </a:cubicBezTo>
                  <a:cubicBezTo>
                    <a:pt x="7510" y="13681"/>
                    <a:pt x="7686" y="13599"/>
                    <a:pt x="7849" y="13491"/>
                  </a:cubicBezTo>
                  <a:cubicBezTo>
                    <a:pt x="8025" y="13383"/>
                    <a:pt x="8201" y="13261"/>
                    <a:pt x="8349" y="13112"/>
                  </a:cubicBezTo>
                  <a:lnTo>
                    <a:pt x="8620" y="13302"/>
                  </a:lnTo>
                  <a:cubicBezTo>
                    <a:pt x="8864" y="13464"/>
                    <a:pt x="9107" y="13599"/>
                    <a:pt x="9378" y="13708"/>
                  </a:cubicBezTo>
                  <a:cubicBezTo>
                    <a:pt x="9716" y="13830"/>
                    <a:pt x="10081" y="13884"/>
                    <a:pt x="10447" y="13884"/>
                  </a:cubicBezTo>
                  <a:cubicBezTo>
                    <a:pt x="10528" y="13884"/>
                    <a:pt x="10623" y="13884"/>
                    <a:pt x="10717" y="13870"/>
                  </a:cubicBezTo>
                  <a:cubicBezTo>
                    <a:pt x="11421" y="13802"/>
                    <a:pt x="12097" y="13532"/>
                    <a:pt x="12652" y="13099"/>
                  </a:cubicBezTo>
                  <a:cubicBezTo>
                    <a:pt x="13261" y="12639"/>
                    <a:pt x="13762" y="12070"/>
                    <a:pt x="14168" y="11421"/>
                  </a:cubicBezTo>
                  <a:cubicBezTo>
                    <a:pt x="14614" y="10731"/>
                    <a:pt x="14980" y="10000"/>
                    <a:pt x="15277" y="9229"/>
                  </a:cubicBezTo>
                  <a:cubicBezTo>
                    <a:pt x="15561" y="8485"/>
                    <a:pt x="15778" y="7700"/>
                    <a:pt x="15927" y="6915"/>
                  </a:cubicBezTo>
                  <a:cubicBezTo>
                    <a:pt x="16062" y="6266"/>
                    <a:pt x="16116" y="5603"/>
                    <a:pt x="16103" y="4926"/>
                  </a:cubicBezTo>
                  <a:cubicBezTo>
                    <a:pt x="16089" y="4480"/>
                    <a:pt x="16022" y="4033"/>
                    <a:pt x="15913" y="3586"/>
                  </a:cubicBezTo>
                  <a:cubicBezTo>
                    <a:pt x="15805" y="3126"/>
                    <a:pt x="15643" y="2666"/>
                    <a:pt x="15426" y="2233"/>
                  </a:cubicBezTo>
                  <a:cubicBezTo>
                    <a:pt x="15304" y="2017"/>
                    <a:pt x="15183" y="1800"/>
                    <a:pt x="15034" y="1597"/>
                  </a:cubicBezTo>
                  <a:cubicBezTo>
                    <a:pt x="14885" y="1394"/>
                    <a:pt x="14723" y="1205"/>
                    <a:pt x="14547" y="1043"/>
                  </a:cubicBezTo>
                  <a:cubicBezTo>
                    <a:pt x="14208" y="704"/>
                    <a:pt x="13789" y="434"/>
                    <a:pt x="13329" y="258"/>
                  </a:cubicBezTo>
                  <a:cubicBezTo>
                    <a:pt x="12882" y="82"/>
                    <a:pt x="12395" y="1"/>
                    <a:pt x="11908" y="1"/>
                  </a:cubicBezTo>
                  <a:close/>
                </a:path>
              </a:pathLst>
            </a:custGeom>
            <a:solidFill>
              <a:srgbClr val="E21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079645" y="2797378"/>
              <a:ext cx="1084331" cy="1060891"/>
            </a:xfrm>
            <a:custGeom>
              <a:avLst/>
              <a:gdLst/>
              <a:ahLst/>
              <a:cxnLst/>
              <a:rect l="l" t="t" r="r" b="b"/>
              <a:pathLst>
                <a:path w="13924" h="13623" extrusionOk="0">
                  <a:moveTo>
                    <a:pt x="4680" y="1"/>
                  </a:moveTo>
                  <a:cubicBezTo>
                    <a:pt x="4364" y="1"/>
                    <a:pt x="4048" y="31"/>
                    <a:pt x="3735" y="92"/>
                  </a:cubicBezTo>
                  <a:lnTo>
                    <a:pt x="3735" y="105"/>
                  </a:lnTo>
                  <a:cubicBezTo>
                    <a:pt x="3518" y="146"/>
                    <a:pt x="3302" y="200"/>
                    <a:pt x="3099" y="268"/>
                  </a:cubicBezTo>
                  <a:cubicBezTo>
                    <a:pt x="2896" y="335"/>
                    <a:pt x="2706" y="430"/>
                    <a:pt x="2517" y="525"/>
                  </a:cubicBezTo>
                  <a:cubicBezTo>
                    <a:pt x="2138" y="741"/>
                    <a:pt x="1786" y="1012"/>
                    <a:pt x="1475" y="1323"/>
                  </a:cubicBezTo>
                  <a:cubicBezTo>
                    <a:pt x="1177" y="1634"/>
                    <a:pt x="907" y="1972"/>
                    <a:pt x="704" y="2338"/>
                  </a:cubicBezTo>
                  <a:cubicBezTo>
                    <a:pt x="487" y="2703"/>
                    <a:pt x="338" y="3096"/>
                    <a:pt x="230" y="3501"/>
                  </a:cubicBezTo>
                  <a:cubicBezTo>
                    <a:pt x="122" y="3894"/>
                    <a:pt x="54" y="4300"/>
                    <a:pt x="27" y="4706"/>
                  </a:cubicBezTo>
                  <a:cubicBezTo>
                    <a:pt x="0" y="5139"/>
                    <a:pt x="14" y="5572"/>
                    <a:pt x="68" y="6005"/>
                  </a:cubicBezTo>
                  <a:cubicBezTo>
                    <a:pt x="176" y="6871"/>
                    <a:pt x="420" y="7723"/>
                    <a:pt x="758" y="8535"/>
                  </a:cubicBezTo>
                  <a:cubicBezTo>
                    <a:pt x="1096" y="9333"/>
                    <a:pt x="1516" y="10091"/>
                    <a:pt x="2030" y="10781"/>
                  </a:cubicBezTo>
                  <a:cubicBezTo>
                    <a:pt x="2287" y="11133"/>
                    <a:pt x="2571" y="11458"/>
                    <a:pt x="2869" y="11769"/>
                  </a:cubicBezTo>
                  <a:cubicBezTo>
                    <a:pt x="3261" y="12175"/>
                    <a:pt x="3681" y="12527"/>
                    <a:pt x="4141" y="12838"/>
                  </a:cubicBezTo>
                  <a:cubicBezTo>
                    <a:pt x="4858" y="13325"/>
                    <a:pt x="5561" y="13582"/>
                    <a:pt x="6211" y="13623"/>
                  </a:cubicBezTo>
                  <a:lnTo>
                    <a:pt x="6400" y="13623"/>
                  </a:lnTo>
                  <a:cubicBezTo>
                    <a:pt x="6522" y="13623"/>
                    <a:pt x="6644" y="13609"/>
                    <a:pt x="6766" y="13596"/>
                  </a:cubicBezTo>
                  <a:cubicBezTo>
                    <a:pt x="7158" y="13542"/>
                    <a:pt x="7523" y="13420"/>
                    <a:pt x="7862" y="13217"/>
                  </a:cubicBezTo>
                  <a:cubicBezTo>
                    <a:pt x="8051" y="13109"/>
                    <a:pt x="8227" y="12973"/>
                    <a:pt x="8376" y="12838"/>
                  </a:cubicBezTo>
                  <a:lnTo>
                    <a:pt x="8471" y="12906"/>
                  </a:lnTo>
                  <a:lnTo>
                    <a:pt x="8498" y="12919"/>
                  </a:lnTo>
                  <a:lnTo>
                    <a:pt x="8647" y="13014"/>
                  </a:lnTo>
                  <a:cubicBezTo>
                    <a:pt x="8877" y="13190"/>
                    <a:pt x="9134" y="13325"/>
                    <a:pt x="9391" y="13420"/>
                  </a:cubicBezTo>
                  <a:cubicBezTo>
                    <a:pt x="9743" y="13542"/>
                    <a:pt x="10108" y="13596"/>
                    <a:pt x="10460" y="13596"/>
                  </a:cubicBezTo>
                  <a:cubicBezTo>
                    <a:pt x="10554" y="13596"/>
                    <a:pt x="10649" y="13596"/>
                    <a:pt x="10730" y="13582"/>
                  </a:cubicBezTo>
                  <a:cubicBezTo>
                    <a:pt x="11447" y="13514"/>
                    <a:pt x="12124" y="13257"/>
                    <a:pt x="12679" y="12811"/>
                  </a:cubicBezTo>
                  <a:cubicBezTo>
                    <a:pt x="13152" y="12459"/>
                    <a:pt x="13572" y="12026"/>
                    <a:pt x="13924" y="11539"/>
                  </a:cubicBezTo>
                  <a:lnTo>
                    <a:pt x="13924" y="11539"/>
                  </a:lnTo>
                  <a:cubicBezTo>
                    <a:pt x="13815" y="11634"/>
                    <a:pt x="13694" y="11728"/>
                    <a:pt x="13585" y="11810"/>
                  </a:cubicBezTo>
                  <a:cubicBezTo>
                    <a:pt x="13382" y="11958"/>
                    <a:pt x="13179" y="12080"/>
                    <a:pt x="12949" y="12188"/>
                  </a:cubicBezTo>
                  <a:cubicBezTo>
                    <a:pt x="12509" y="12403"/>
                    <a:pt x="12026" y="12507"/>
                    <a:pt x="11535" y="12507"/>
                  </a:cubicBezTo>
                  <a:cubicBezTo>
                    <a:pt x="11407" y="12507"/>
                    <a:pt x="11278" y="12500"/>
                    <a:pt x="11150" y="12486"/>
                  </a:cubicBezTo>
                  <a:cubicBezTo>
                    <a:pt x="10744" y="12432"/>
                    <a:pt x="10351" y="12310"/>
                    <a:pt x="9986" y="12148"/>
                  </a:cubicBezTo>
                  <a:cubicBezTo>
                    <a:pt x="9188" y="11782"/>
                    <a:pt x="8471" y="11255"/>
                    <a:pt x="7862" y="10619"/>
                  </a:cubicBezTo>
                  <a:cubicBezTo>
                    <a:pt x="7808" y="10781"/>
                    <a:pt x="7767" y="10944"/>
                    <a:pt x="7699" y="11106"/>
                  </a:cubicBezTo>
                  <a:cubicBezTo>
                    <a:pt x="7672" y="11187"/>
                    <a:pt x="7632" y="11282"/>
                    <a:pt x="7591" y="11363"/>
                  </a:cubicBezTo>
                  <a:cubicBezTo>
                    <a:pt x="7551" y="11444"/>
                    <a:pt x="7510" y="11525"/>
                    <a:pt x="7469" y="11593"/>
                  </a:cubicBezTo>
                  <a:cubicBezTo>
                    <a:pt x="7415" y="11661"/>
                    <a:pt x="7361" y="11728"/>
                    <a:pt x="7293" y="11782"/>
                  </a:cubicBezTo>
                  <a:cubicBezTo>
                    <a:pt x="7226" y="11850"/>
                    <a:pt x="7158" y="11891"/>
                    <a:pt x="7077" y="11931"/>
                  </a:cubicBezTo>
                  <a:cubicBezTo>
                    <a:pt x="6951" y="11984"/>
                    <a:pt x="6817" y="12004"/>
                    <a:pt x="6687" y="12004"/>
                  </a:cubicBezTo>
                  <a:cubicBezTo>
                    <a:pt x="6650" y="12004"/>
                    <a:pt x="6613" y="12002"/>
                    <a:pt x="6576" y="11999"/>
                  </a:cubicBezTo>
                  <a:cubicBezTo>
                    <a:pt x="6387" y="11958"/>
                    <a:pt x="6197" y="11904"/>
                    <a:pt x="6035" y="11810"/>
                  </a:cubicBezTo>
                  <a:cubicBezTo>
                    <a:pt x="5859" y="11715"/>
                    <a:pt x="5683" y="11593"/>
                    <a:pt x="5521" y="11471"/>
                  </a:cubicBezTo>
                  <a:cubicBezTo>
                    <a:pt x="5210" y="11228"/>
                    <a:pt x="4912" y="10957"/>
                    <a:pt x="4628" y="10659"/>
                  </a:cubicBezTo>
                  <a:cubicBezTo>
                    <a:pt x="4506" y="10538"/>
                    <a:pt x="4398" y="10416"/>
                    <a:pt x="4276" y="10281"/>
                  </a:cubicBezTo>
                  <a:cubicBezTo>
                    <a:pt x="4168" y="10159"/>
                    <a:pt x="4032" y="9983"/>
                    <a:pt x="3911" y="9820"/>
                  </a:cubicBezTo>
                  <a:cubicBezTo>
                    <a:pt x="3667" y="9496"/>
                    <a:pt x="3437" y="9157"/>
                    <a:pt x="3234" y="8792"/>
                  </a:cubicBezTo>
                  <a:cubicBezTo>
                    <a:pt x="2815" y="8048"/>
                    <a:pt x="2490" y="7263"/>
                    <a:pt x="2273" y="6424"/>
                  </a:cubicBezTo>
                  <a:cubicBezTo>
                    <a:pt x="2179" y="6018"/>
                    <a:pt x="2111" y="5599"/>
                    <a:pt x="2070" y="5179"/>
                  </a:cubicBezTo>
                  <a:cubicBezTo>
                    <a:pt x="2030" y="4760"/>
                    <a:pt x="2043" y="4354"/>
                    <a:pt x="2084" y="3948"/>
                  </a:cubicBezTo>
                  <a:cubicBezTo>
                    <a:pt x="2125" y="3542"/>
                    <a:pt x="2219" y="3150"/>
                    <a:pt x="2355" y="2771"/>
                  </a:cubicBezTo>
                  <a:cubicBezTo>
                    <a:pt x="2503" y="2392"/>
                    <a:pt x="2693" y="2027"/>
                    <a:pt x="2923" y="1702"/>
                  </a:cubicBezTo>
                  <a:cubicBezTo>
                    <a:pt x="3045" y="1526"/>
                    <a:pt x="3180" y="1364"/>
                    <a:pt x="3329" y="1215"/>
                  </a:cubicBezTo>
                  <a:cubicBezTo>
                    <a:pt x="3410" y="1134"/>
                    <a:pt x="3491" y="1066"/>
                    <a:pt x="3572" y="998"/>
                  </a:cubicBezTo>
                  <a:cubicBezTo>
                    <a:pt x="3654" y="917"/>
                    <a:pt x="3735" y="849"/>
                    <a:pt x="3829" y="782"/>
                  </a:cubicBezTo>
                  <a:cubicBezTo>
                    <a:pt x="4019" y="633"/>
                    <a:pt x="4235" y="525"/>
                    <a:pt x="4438" y="430"/>
                  </a:cubicBezTo>
                  <a:cubicBezTo>
                    <a:pt x="4655" y="335"/>
                    <a:pt x="4885" y="254"/>
                    <a:pt x="5115" y="213"/>
                  </a:cubicBezTo>
                  <a:cubicBezTo>
                    <a:pt x="5345" y="159"/>
                    <a:pt x="5575" y="146"/>
                    <a:pt x="5805" y="146"/>
                  </a:cubicBezTo>
                  <a:lnTo>
                    <a:pt x="5846" y="146"/>
                  </a:lnTo>
                  <a:cubicBezTo>
                    <a:pt x="5463" y="48"/>
                    <a:pt x="5072" y="1"/>
                    <a:pt x="468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946864" y="2828684"/>
              <a:ext cx="318275" cy="433219"/>
            </a:xfrm>
            <a:custGeom>
              <a:avLst/>
              <a:gdLst/>
              <a:ahLst/>
              <a:cxnLst/>
              <a:rect l="l" t="t" r="r" b="b"/>
              <a:pathLst>
                <a:path w="4087" h="5563" extrusionOk="0">
                  <a:moveTo>
                    <a:pt x="1015" y="1"/>
                  </a:moveTo>
                  <a:cubicBezTo>
                    <a:pt x="907" y="1"/>
                    <a:pt x="812" y="28"/>
                    <a:pt x="717" y="55"/>
                  </a:cubicBezTo>
                  <a:cubicBezTo>
                    <a:pt x="623" y="82"/>
                    <a:pt x="528" y="123"/>
                    <a:pt x="447" y="177"/>
                  </a:cubicBezTo>
                  <a:cubicBezTo>
                    <a:pt x="366" y="231"/>
                    <a:pt x="284" y="299"/>
                    <a:pt x="230" y="366"/>
                  </a:cubicBezTo>
                  <a:cubicBezTo>
                    <a:pt x="163" y="434"/>
                    <a:pt x="122" y="501"/>
                    <a:pt x="81" y="583"/>
                  </a:cubicBezTo>
                  <a:cubicBezTo>
                    <a:pt x="41" y="650"/>
                    <a:pt x="27" y="732"/>
                    <a:pt x="14" y="813"/>
                  </a:cubicBezTo>
                  <a:cubicBezTo>
                    <a:pt x="0" y="894"/>
                    <a:pt x="0" y="975"/>
                    <a:pt x="14" y="1056"/>
                  </a:cubicBezTo>
                  <a:cubicBezTo>
                    <a:pt x="14" y="1137"/>
                    <a:pt x="41" y="1232"/>
                    <a:pt x="68" y="1313"/>
                  </a:cubicBezTo>
                  <a:cubicBezTo>
                    <a:pt x="122" y="1462"/>
                    <a:pt x="190" y="1598"/>
                    <a:pt x="284" y="1733"/>
                  </a:cubicBezTo>
                  <a:cubicBezTo>
                    <a:pt x="366" y="1855"/>
                    <a:pt x="474" y="1976"/>
                    <a:pt x="569" y="2098"/>
                  </a:cubicBezTo>
                  <a:cubicBezTo>
                    <a:pt x="717" y="2247"/>
                    <a:pt x="866" y="2396"/>
                    <a:pt x="1002" y="2545"/>
                  </a:cubicBezTo>
                  <a:lnTo>
                    <a:pt x="1218" y="2748"/>
                  </a:lnTo>
                  <a:cubicBezTo>
                    <a:pt x="1502" y="3018"/>
                    <a:pt x="1746" y="3329"/>
                    <a:pt x="1962" y="3668"/>
                  </a:cubicBezTo>
                  <a:cubicBezTo>
                    <a:pt x="2003" y="3735"/>
                    <a:pt x="2030" y="3817"/>
                    <a:pt x="2057" y="3884"/>
                  </a:cubicBezTo>
                  <a:cubicBezTo>
                    <a:pt x="2084" y="3952"/>
                    <a:pt x="2111" y="4020"/>
                    <a:pt x="2125" y="4087"/>
                  </a:cubicBezTo>
                  <a:cubicBezTo>
                    <a:pt x="2152" y="4182"/>
                    <a:pt x="2179" y="4277"/>
                    <a:pt x="2206" y="4358"/>
                  </a:cubicBezTo>
                  <a:cubicBezTo>
                    <a:pt x="2233" y="4453"/>
                    <a:pt x="2246" y="4520"/>
                    <a:pt x="2273" y="4601"/>
                  </a:cubicBezTo>
                  <a:cubicBezTo>
                    <a:pt x="2314" y="4764"/>
                    <a:pt x="2368" y="4926"/>
                    <a:pt x="2436" y="5075"/>
                  </a:cubicBezTo>
                  <a:cubicBezTo>
                    <a:pt x="2476" y="5143"/>
                    <a:pt x="2517" y="5210"/>
                    <a:pt x="2571" y="5278"/>
                  </a:cubicBezTo>
                  <a:cubicBezTo>
                    <a:pt x="2625" y="5346"/>
                    <a:pt x="2693" y="5413"/>
                    <a:pt x="2774" y="5454"/>
                  </a:cubicBezTo>
                  <a:cubicBezTo>
                    <a:pt x="2828" y="5481"/>
                    <a:pt x="2882" y="5494"/>
                    <a:pt x="2950" y="5522"/>
                  </a:cubicBezTo>
                  <a:cubicBezTo>
                    <a:pt x="3004" y="5535"/>
                    <a:pt x="3085" y="5549"/>
                    <a:pt x="3153" y="5562"/>
                  </a:cubicBezTo>
                  <a:lnTo>
                    <a:pt x="3221" y="5562"/>
                  </a:lnTo>
                  <a:cubicBezTo>
                    <a:pt x="3315" y="5562"/>
                    <a:pt x="3410" y="5549"/>
                    <a:pt x="3505" y="5494"/>
                  </a:cubicBezTo>
                  <a:cubicBezTo>
                    <a:pt x="3613" y="5440"/>
                    <a:pt x="3694" y="5373"/>
                    <a:pt x="3775" y="5278"/>
                  </a:cubicBezTo>
                  <a:cubicBezTo>
                    <a:pt x="3830" y="5183"/>
                    <a:pt x="3884" y="5075"/>
                    <a:pt x="3924" y="4967"/>
                  </a:cubicBezTo>
                  <a:cubicBezTo>
                    <a:pt x="3951" y="4872"/>
                    <a:pt x="3978" y="4777"/>
                    <a:pt x="4005" y="4669"/>
                  </a:cubicBezTo>
                  <a:cubicBezTo>
                    <a:pt x="4005" y="4656"/>
                    <a:pt x="4005" y="4642"/>
                    <a:pt x="4019" y="4628"/>
                  </a:cubicBezTo>
                  <a:cubicBezTo>
                    <a:pt x="4019" y="4574"/>
                    <a:pt x="4033" y="4520"/>
                    <a:pt x="4046" y="4480"/>
                  </a:cubicBezTo>
                  <a:lnTo>
                    <a:pt x="4046" y="4439"/>
                  </a:lnTo>
                  <a:lnTo>
                    <a:pt x="4046" y="4398"/>
                  </a:lnTo>
                  <a:cubicBezTo>
                    <a:pt x="4060" y="4277"/>
                    <a:pt x="4060" y="4155"/>
                    <a:pt x="4073" y="4033"/>
                  </a:cubicBezTo>
                  <a:cubicBezTo>
                    <a:pt x="4073" y="4020"/>
                    <a:pt x="4073" y="4020"/>
                    <a:pt x="4073" y="4020"/>
                  </a:cubicBezTo>
                  <a:cubicBezTo>
                    <a:pt x="4087" y="3898"/>
                    <a:pt x="4087" y="3790"/>
                    <a:pt x="4073" y="3668"/>
                  </a:cubicBezTo>
                  <a:lnTo>
                    <a:pt x="4073" y="3614"/>
                  </a:lnTo>
                  <a:cubicBezTo>
                    <a:pt x="4073" y="3492"/>
                    <a:pt x="4060" y="3370"/>
                    <a:pt x="4046" y="3235"/>
                  </a:cubicBezTo>
                  <a:cubicBezTo>
                    <a:pt x="4033" y="3154"/>
                    <a:pt x="4005" y="3072"/>
                    <a:pt x="3992" y="2978"/>
                  </a:cubicBezTo>
                  <a:cubicBezTo>
                    <a:pt x="3978" y="2896"/>
                    <a:pt x="3965" y="2829"/>
                    <a:pt x="3951" y="2748"/>
                  </a:cubicBezTo>
                  <a:cubicBezTo>
                    <a:pt x="3897" y="2518"/>
                    <a:pt x="3816" y="2301"/>
                    <a:pt x="3721" y="2071"/>
                  </a:cubicBezTo>
                  <a:cubicBezTo>
                    <a:pt x="3627" y="1855"/>
                    <a:pt x="3518" y="1652"/>
                    <a:pt x="3383" y="1449"/>
                  </a:cubicBezTo>
                  <a:cubicBezTo>
                    <a:pt x="3153" y="1097"/>
                    <a:pt x="2842" y="786"/>
                    <a:pt x="2490" y="542"/>
                  </a:cubicBezTo>
                  <a:cubicBezTo>
                    <a:pt x="2314" y="420"/>
                    <a:pt x="2138" y="299"/>
                    <a:pt x="1935" y="217"/>
                  </a:cubicBezTo>
                  <a:cubicBezTo>
                    <a:pt x="1746" y="123"/>
                    <a:pt x="1529" y="55"/>
                    <a:pt x="1313" y="14"/>
                  </a:cubicBezTo>
                  <a:cubicBezTo>
                    <a:pt x="1232" y="1"/>
                    <a:pt x="1164" y="1"/>
                    <a:pt x="108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7139683" y="3287369"/>
              <a:ext cx="82236" cy="112529"/>
            </a:xfrm>
            <a:custGeom>
              <a:avLst/>
              <a:gdLst/>
              <a:ahLst/>
              <a:cxnLst/>
              <a:rect l="l" t="t" r="r" b="b"/>
              <a:pathLst>
                <a:path w="1056" h="1445" extrusionOk="0">
                  <a:moveTo>
                    <a:pt x="663" y="0"/>
                  </a:moveTo>
                  <a:cubicBezTo>
                    <a:pt x="650" y="0"/>
                    <a:pt x="636" y="4"/>
                    <a:pt x="623" y="10"/>
                  </a:cubicBezTo>
                  <a:cubicBezTo>
                    <a:pt x="596" y="10"/>
                    <a:pt x="555" y="10"/>
                    <a:pt x="528" y="24"/>
                  </a:cubicBezTo>
                  <a:cubicBezTo>
                    <a:pt x="461" y="37"/>
                    <a:pt x="406" y="78"/>
                    <a:pt x="352" y="132"/>
                  </a:cubicBezTo>
                  <a:cubicBezTo>
                    <a:pt x="298" y="173"/>
                    <a:pt x="258" y="227"/>
                    <a:pt x="217" y="281"/>
                  </a:cubicBezTo>
                  <a:cubicBezTo>
                    <a:pt x="176" y="349"/>
                    <a:pt x="149" y="430"/>
                    <a:pt x="122" y="498"/>
                  </a:cubicBezTo>
                  <a:cubicBezTo>
                    <a:pt x="55" y="633"/>
                    <a:pt x="28" y="768"/>
                    <a:pt x="0" y="917"/>
                  </a:cubicBezTo>
                  <a:cubicBezTo>
                    <a:pt x="0" y="944"/>
                    <a:pt x="0" y="985"/>
                    <a:pt x="0" y="1012"/>
                  </a:cubicBezTo>
                  <a:cubicBezTo>
                    <a:pt x="14" y="1052"/>
                    <a:pt x="14" y="1093"/>
                    <a:pt x="28" y="1133"/>
                  </a:cubicBezTo>
                  <a:cubicBezTo>
                    <a:pt x="28" y="1174"/>
                    <a:pt x="41" y="1201"/>
                    <a:pt x="55" y="1242"/>
                  </a:cubicBezTo>
                  <a:lnTo>
                    <a:pt x="82" y="1296"/>
                  </a:lnTo>
                  <a:cubicBezTo>
                    <a:pt x="95" y="1323"/>
                    <a:pt x="109" y="1336"/>
                    <a:pt x="136" y="1364"/>
                  </a:cubicBezTo>
                  <a:cubicBezTo>
                    <a:pt x="176" y="1404"/>
                    <a:pt x="230" y="1431"/>
                    <a:pt x="298" y="1445"/>
                  </a:cubicBezTo>
                  <a:lnTo>
                    <a:pt x="379" y="1445"/>
                  </a:lnTo>
                  <a:cubicBezTo>
                    <a:pt x="420" y="1445"/>
                    <a:pt x="447" y="1445"/>
                    <a:pt x="474" y="1431"/>
                  </a:cubicBezTo>
                  <a:cubicBezTo>
                    <a:pt x="542" y="1418"/>
                    <a:pt x="596" y="1391"/>
                    <a:pt x="636" y="1350"/>
                  </a:cubicBezTo>
                  <a:cubicBezTo>
                    <a:pt x="650" y="1336"/>
                    <a:pt x="663" y="1323"/>
                    <a:pt x="663" y="1309"/>
                  </a:cubicBezTo>
                  <a:cubicBezTo>
                    <a:pt x="745" y="1242"/>
                    <a:pt x="812" y="1161"/>
                    <a:pt x="880" y="1079"/>
                  </a:cubicBezTo>
                  <a:cubicBezTo>
                    <a:pt x="921" y="1012"/>
                    <a:pt x="948" y="958"/>
                    <a:pt x="975" y="890"/>
                  </a:cubicBezTo>
                  <a:cubicBezTo>
                    <a:pt x="1015" y="809"/>
                    <a:pt x="1029" y="728"/>
                    <a:pt x="1042" y="646"/>
                  </a:cubicBezTo>
                  <a:cubicBezTo>
                    <a:pt x="1056" y="606"/>
                    <a:pt x="1056" y="565"/>
                    <a:pt x="1042" y="525"/>
                  </a:cubicBezTo>
                  <a:cubicBezTo>
                    <a:pt x="1042" y="470"/>
                    <a:pt x="1029" y="430"/>
                    <a:pt x="1029" y="389"/>
                  </a:cubicBezTo>
                  <a:cubicBezTo>
                    <a:pt x="1015" y="308"/>
                    <a:pt x="988" y="254"/>
                    <a:pt x="961" y="186"/>
                  </a:cubicBezTo>
                  <a:cubicBezTo>
                    <a:pt x="934" y="159"/>
                    <a:pt x="907" y="119"/>
                    <a:pt x="866" y="105"/>
                  </a:cubicBezTo>
                  <a:cubicBezTo>
                    <a:pt x="812" y="51"/>
                    <a:pt x="758" y="24"/>
                    <a:pt x="704" y="10"/>
                  </a:cubicBezTo>
                  <a:cubicBezTo>
                    <a:pt x="691" y="4"/>
                    <a:pt x="677" y="0"/>
                    <a:pt x="663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287183" y="2939344"/>
              <a:ext cx="100225" cy="142200"/>
            </a:xfrm>
            <a:custGeom>
              <a:avLst/>
              <a:gdLst/>
              <a:ahLst/>
              <a:cxnLst/>
              <a:rect l="l" t="t" r="r" b="b"/>
              <a:pathLst>
                <a:path w="1287" h="1826" extrusionOk="0">
                  <a:moveTo>
                    <a:pt x="907" y="1"/>
                  </a:moveTo>
                  <a:cubicBezTo>
                    <a:pt x="826" y="1"/>
                    <a:pt x="745" y="28"/>
                    <a:pt x="664" y="82"/>
                  </a:cubicBezTo>
                  <a:lnTo>
                    <a:pt x="650" y="82"/>
                  </a:lnTo>
                  <a:cubicBezTo>
                    <a:pt x="515" y="163"/>
                    <a:pt x="407" y="285"/>
                    <a:pt x="312" y="434"/>
                  </a:cubicBezTo>
                  <a:cubicBezTo>
                    <a:pt x="217" y="582"/>
                    <a:pt x="136" y="731"/>
                    <a:pt x="82" y="894"/>
                  </a:cubicBezTo>
                  <a:cubicBezTo>
                    <a:pt x="55" y="961"/>
                    <a:pt x="41" y="1029"/>
                    <a:pt x="28" y="1097"/>
                  </a:cubicBezTo>
                  <a:cubicBezTo>
                    <a:pt x="1" y="1178"/>
                    <a:pt x="1" y="1259"/>
                    <a:pt x="1" y="1340"/>
                  </a:cubicBezTo>
                  <a:cubicBezTo>
                    <a:pt x="1" y="1435"/>
                    <a:pt x="14" y="1516"/>
                    <a:pt x="55" y="1597"/>
                  </a:cubicBezTo>
                  <a:cubicBezTo>
                    <a:pt x="109" y="1692"/>
                    <a:pt x="190" y="1773"/>
                    <a:pt x="298" y="1814"/>
                  </a:cubicBezTo>
                  <a:cubicBezTo>
                    <a:pt x="335" y="1822"/>
                    <a:pt x="372" y="1825"/>
                    <a:pt x="408" y="1825"/>
                  </a:cubicBezTo>
                  <a:cubicBezTo>
                    <a:pt x="563" y="1825"/>
                    <a:pt x="714" y="1758"/>
                    <a:pt x="813" y="1638"/>
                  </a:cubicBezTo>
                  <a:cubicBezTo>
                    <a:pt x="867" y="1570"/>
                    <a:pt x="934" y="1503"/>
                    <a:pt x="975" y="1421"/>
                  </a:cubicBezTo>
                  <a:cubicBezTo>
                    <a:pt x="1029" y="1327"/>
                    <a:pt x="1083" y="1232"/>
                    <a:pt x="1110" y="1137"/>
                  </a:cubicBezTo>
                  <a:cubicBezTo>
                    <a:pt x="1151" y="1042"/>
                    <a:pt x="1192" y="934"/>
                    <a:pt x="1219" y="826"/>
                  </a:cubicBezTo>
                  <a:cubicBezTo>
                    <a:pt x="1246" y="718"/>
                    <a:pt x="1273" y="596"/>
                    <a:pt x="1286" y="474"/>
                  </a:cubicBezTo>
                  <a:cubicBezTo>
                    <a:pt x="1286" y="420"/>
                    <a:pt x="1286" y="352"/>
                    <a:pt x="1273" y="285"/>
                  </a:cubicBezTo>
                  <a:cubicBezTo>
                    <a:pt x="1246" y="204"/>
                    <a:pt x="1192" y="122"/>
                    <a:pt x="1110" y="68"/>
                  </a:cubicBezTo>
                  <a:cubicBezTo>
                    <a:pt x="1056" y="28"/>
                    <a:pt x="989" y="1"/>
                    <a:pt x="907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413652" y="2897214"/>
              <a:ext cx="62222" cy="68608"/>
            </a:xfrm>
            <a:custGeom>
              <a:avLst/>
              <a:gdLst/>
              <a:ahLst/>
              <a:cxnLst/>
              <a:rect l="l" t="t" r="r" b="b"/>
              <a:pathLst>
                <a:path w="799" h="881" extrusionOk="0">
                  <a:moveTo>
                    <a:pt x="569" y="0"/>
                  </a:moveTo>
                  <a:cubicBezTo>
                    <a:pt x="542" y="0"/>
                    <a:pt x="528" y="14"/>
                    <a:pt x="501" y="14"/>
                  </a:cubicBezTo>
                  <a:cubicBezTo>
                    <a:pt x="379" y="54"/>
                    <a:pt x="271" y="136"/>
                    <a:pt x="190" y="244"/>
                  </a:cubicBezTo>
                  <a:cubicBezTo>
                    <a:pt x="109" y="366"/>
                    <a:pt x="41" y="501"/>
                    <a:pt x="14" y="650"/>
                  </a:cubicBezTo>
                  <a:cubicBezTo>
                    <a:pt x="1" y="718"/>
                    <a:pt x="28" y="785"/>
                    <a:pt x="82" y="839"/>
                  </a:cubicBezTo>
                  <a:cubicBezTo>
                    <a:pt x="117" y="865"/>
                    <a:pt x="163" y="880"/>
                    <a:pt x="209" y="880"/>
                  </a:cubicBezTo>
                  <a:cubicBezTo>
                    <a:pt x="235" y="880"/>
                    <a:pt x="261" y="876"/>
                    <a:pt x="285" y="866"/>
                  </a:cubicBezTo>
                  <a:cubicBezTo>
                    <a:pt x="393" y="839"/>
                    <a:pt x="488" y="772"/>
                    <a:pt x="569" y="677"/>
                  </a:cubicBezTo>
                  <a:cubicBezTo>
                    <a:pt x="596" y="636"/>
                    <a:pt x="623" y="596"/>
                    <a:pt x="650" y="555"/>
                  </a:cubicBezTo>
                  <a:cubicBezTo>
                    <a:pt x="691" y="501"/>
                    <a:pt x="731" y="433"/>
                    <a:pt x="758" y="366"/>
                  </a:cubicBezTo>
                  <a:cubicBezTo>
                    <a:pt x="799" y="285"/>
                    <a:pt x="785" y="176"/>
                    <a:pt x="718" y="109"/>
                  </a:cubicBezTo>
                  <a:cubicBezTo>
                    <a:pt x="704" y="82"/>
                    <a:pt x="677" y="54"/>
                    <a:pt x="664" y="41"/>
                  </a:cubicBezTo>
                  <a:cubicBezTo>
                    <a:pt x="636" y="14"/>
                    <a:pt x="596" y="0"/>
                    <a:pt x="569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6370432" y="3064724"/>
              <a:ext cx="66505" cy="123120"/>
            </a:xfrm>
            <a:custGeom>
              <a:avLst/>
              <a:gdLst/>
              <a:ahLst/>
              <a:cxnLst/>
              <a:rect l="l" t="t" r="r" b="b"/>
              <a:pathLst>
                <a:path w="854" h="1581" extrusionOk="0">
                  <a:moveTo>
                    <a:pt x="583" y="1"/>
                  </a:moveTo>
                  <a:cubicBezTo>
                    <a:pt x="569" y="1"/>
                    <a:pt x="542" y="1"/>
                    <a:pt x="515" y="14"/>
                  </a:cubicBezTo>
                  <a:cubicBezTo>
                    <a:pt x="407" y="68"/>
                    <a:pt x="298" y="150"/>
                    <a:pt x="231" y="244"/>
                  </a:cubicBezTo>
                  <a:cubicBezTo>
                    <a:pt x="150" y="366"/>
                    <a:pt x="82" y="515"/>
                    <a:pt x="55" y="650"/>
                  </a:cubicBezTo>
                  <a:cubicBezTo>
                    <a:pt x="14" y="786"/>
                    <a:pt x="1" y="907"/>
                    <a:pt x="14" y="1043"/>
                  </a:cubicBezTo>
                  <a:cubicBezTo>
                    <a:pt x="14" y="1097"/>
                    <a:pt x="14" y="1151"/>
                    <a:pt x="28" y="1219"/>
                  </a:cubicBezTo>
                  <a:cubicBezTo>
                    <a:pt x="41" y="1273"/>
                    <a:pt x="55" y="1340"/>
                    <a:pt x="82" y="1408"/>
                  </a:cubicBezTo>
                  <a:cubicBezTo>
                    <a:pt x="109" y="1476"/>
                    <a:pt x="163" y="1530"/>
                    <a:pt x="231" y="1557"/>
                  </a:cubicBezTo>
                  <a:cubicBezTo>
                    <a:pt x="263" y="1573"/>
                    <a:pt x="299" y="1580"/>
                    <a:pt x="335" y="1580"/>
                  </a:cubicBezTo>
                  <a:cubicBezTo>
                    <a:pt x="391" y="1580"/>
                    <a:pt x="447" y="1563"/>
                    <a:pt x="488" y="1530"/>
                  </a:cubicBezTo>
                  <a:cubicBezTo>
                    <a:pt x="853" y="1259"/>
                    <a:pt x="840" y="759"/>
                    <a:pt x="840" y="339"/>
                  </a:cubicBezTo>
                  <a:cubicBezTo>
                    <a:pt x="840" y="298"/>
                    <a:pt x="826" y="258"/>
                    <a:pt x="813" y="231"/>
                  </a:cubicBezTo>
                  <a:cubicBezTo>
                    <a:pt x="799" y="204"/>
                    <a:pt x="799" y="163"/>
                    <a:pt x="786" y="136"/>
                  </a:cubicBezTo>
                  <a:cubicBezTo>
                    <a:pt x="758" y="55"/>
                    <a:pt x="677" y="1"/>
                    <a:pt x="583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6289286" y="3207002"/>
              <a:ext cx="60197" cy="102328"/>
            </a:xfrm>
            <a:custGeom>
              <a:avLst/>
              <a:gdLst/>
              <a:ahLst/>
              <a:cxnLst/>
              <a:rect l="l" t="t" r="r" b="b"/>
              <a:pathLst>
                <a:path w="773" h="1314" extrusionOk="0">
                  <a:moveTo>
                    <a:pt x="258" y="0"/>
                  </a:moveTo>
                  <a:cubicBezTo>
                    <a:pt x="204" y="0"/>
                    <a:pt x="136" y="28"/>
                    <a:pt x="96" y="82"/>
                  </a:cubicBezTo>
                  <a:lnTo>
                    <a:pt x="109" y="82"/>
                  </a:lnTo>
                  <a:cubicBezTo>
                    <a:pt x="55" y="163"/>
                    <a:pt x="14" y="258"/>
                    <a:pt x="1" y="366"/>
                  </a:cubicBezTo>
                  <a:cubicBezTo>
                    <a:pt x="1" y="420"/>
                    <a:pt x="1" y="461"/>
                    <a:pt x="1" y="515"/>
                  </a:cubicBezTo>
                  <a:cubicBezTo>
                    <a:pt x="1" y="569"/>
                    <a:pt x="14" y="623"/>
                    <a:pt x="28" y="664"/>
                  </a:cubicBezTo>
                  <a:cubicBezTo>
                    <a:pt x="41" y="772"/>
                    <a:pt x="82" y="866"/>
                    <a:pt x="123" y="961"/>
                  </a:cubicBezTo>
                  <a:cubicBezTo>
                    <a:pt x="163" y="1056"/>
                    <a:pt x="231" y="1137"/>
                    <a:pt x="299" y="1218"/>
                  </a:cubicBezTo>
                  <a:lnTo>
                    <a:pt x="339" y="1259"/>
                  </a:lnTo>
                  <a:cubicBezTo>
                    <a:pt x="380" y="1286"/>
                    <a:pt x="420" y="1299"/>
                    <a:pt x="461" y="1313"/>
                  </a:cubicBezTo>
                  <a:cubicBezTo>
                    <a:pt x="542" y="1313"/>
                    <a:pt x="637" y="1272"/>
                    <a:pt x="691" y="1205"/>
                  </a:cubicBezTo>
                  <a:cubicBezTo>
                    <a:pt x="704" y="1178"/>
                    <a:pt x="718" y="1137"/>
                    <a:pt x="732" y="1110"/>
                  </a:cubicBezTo>
                  <a:cubicBezTo>
                    <a:pt x="759" y="1056"/>
                    <a:pt x="772" y="1015"/>
                    <a:pt x="772" y="961"/>
                  </a:cubicBezTo>
                  <a:cubicBezTo>
                    <a:pt x="772" y="894"/>
                    <a:pt x="772" y="812"/>
                    <a:pt x="745" y="731"/>
                  </a:cubicBezTo>
                  <a:cubicBezTo>
                    <a:pt x="704" y="582"/>
                    <a:pt x="650" y="433"/>
                    <a:pt x="583" y="298"/>
                  </a:cubicBezTo>
                  <a:cubicBezTo>
                    <a:pt x="569" y="258"/>
                    <a:pt x="542" y="231"/>
                    <a:pt x="515" y="217"/>
                  </a:cubicBezTo>
                  <a:lnTo>
                    <a:pt x="488" y="163"/>
                  </a:lnTo>
                  <a:cubicBezTo>
                    <a:pt x="474" y="136"/>
                    <a:pt x="447" y="109"/>
                    <a:pt x="420" y="68"/>
                  </a:cubicBezTo>
                  <a:cubicBezTo>
                    <a:pt x="393" y="28"/>
                    <a:pt x="339" y="0"/>
                    <a:pt x="285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6307197" y="3127959"/>
              <a:ext cx="24375" cy="34187"/>
            </a:xfrm>
            <a:custGeom>
              <a:avLst/>
              <a:gdLst/>
              <a:ahLst/>
              <a:cxnLst/>
              <a:rect l="l" t="t" r="r" b="b"/>
              <a:pathLst>
                <a:path w="313" h="439" extrusionOk="0">
                  <a:moveTo>
                    <a:pt x="190" y="1"/>
                  </a:moveTo>
                  <a:cubicBezTo>
                    <a:pt x="163" y="1"/>
                    <a:pt x="136" y="14"/>
                    <a:pt x="109" y="28"/>
                  </a:cubicBezTo>
                  <a:cubicBezTo>
                    <a:pt x="96" y="41"/>
                    <a:pt x="82" y="55"/>
                    <a:pt x="69" y="68"/>
                  </a:cubicBezTo>
                  <a:cubicBezTo>
                    <a:pt x="55" y="95"/>
                    <a:pt x="41" y="109"/>
                    <a:pt x="41" y="136"/>
                  </a:cubicBezTo>
                  <a:lnTo>
                    <a:pt x="14" y="190"/>
                  </a:lnTo>
                  <a:cubicBezTo>
                    <a:pt x="14" y="217"/>
                    <a:pt x="14" y="231"/>
                    <a:pt x="14" y="258"/>
                  </a:cubicBezTo>
                  <a:cubicBezTo>
                    <a:pt x="1" y="298"/>
                    <a:pt x="14" y="339"/>
                    <a:pt x="41" y="380"/>
                  </a:cubicBezTo>
                  <a:cubicBezTo>
                    <a:pt x="69" y="407"/>
                    <a:pt x="109" y="420"/>
                    <a:pt x="150" y="434"/>
                  </a:cubicBezTo>
                  <a:lnTo>
                    <a:pt x="163" y="434"/>
                  </a:lnTo>
                  <a:cubicBezTo>
                    <a:pt x="170" y="437"/>
                    <a:pt x="179" y="439"/>
                    <a:pt x="187" y="439"/>
                  </a:cubicBezTo>
                  <a:cubicBezTo>
                    <a:pt x="211" y="439"/>
                    <a:pt x="238" y="426"/>
                    <a:pt x="258" y="407"/>
                  </a:cubicBezTo>
                  <a:cubicBezTo>
                    <a:pt x="299" y="366"/>
                    <a:pt x="312" y="312"/>
                    <a:pt x="312" y="258"/>
                  </a:cubicBezTo>
                  <a:lnTo>
                    <a:pt x="312" y="177"/>
                  </a:lnTo>
                  <a:lnTo>
                    <a:pt x="312" y="109"/>
                  </a:lnTo>
                  <a:cubicBezTo>
                    <a:pt x="299" y="68"/>
                    <a:pt x="271" y="28"/>
                    <a:pt x="231" y="14"/>
                  </a:cubicBezTo>
                  <a:cubicBezTo>
                    <a:pt x="217" y="14"/>
                    <a:pt x="204" y="1"/>
                    <a:pt x="19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900455" y="3089021"/>
              <a:ext cx="610229" cy="1083241"/>
            </a:xfrm>
            <a:custGeom>
              <a:avLst/>
              <a:gdLst/>
              <a:ahLst/>
              <a:cxnLst/>
              <a:rect l="l" t="t" r="r" b="b"/>
              <a:pathLst>
                <a:path w="7836" h="13910" extrusionOk="0">
                  <a:moveTo>
                    <a:pt x="3519" y="0"/>
                  </a:moveTo>
                  <a:cubicBezTo>
                    <a:pt x="3343" y="0"/>
                    <a:pt x="3181" y="0"/>
                    <a:pt x="3045" y="27"/>
                  </a:cubicBezTo>
                  <a:cubicBezTo>
                    <a:pt x="3032" y="27"/>
                    <a:pt x="3018" y="27"/>
                    <a:pt x="3005" y="41"/>
                  </a:cubicBezTo>
                  <a:cubicBezTo>
                    <a:pt x="2964" y="54"/>
                    <a:pt x="2924" y="81"/>
                    <a:pt x="2924" y="122"/>
                  </a:cubicBezTo>
                  <a:lnTo>
                    <a:pt x="2842" y="460"/>
                  </a:lnTo>
                  <a:lnTo>
                    <a:pt x="2748" y="866"/>
                  </a:lnTo>
                  <a:lnTo>
                    <a:pt x="1557" y="5886"/>
                  </a:lnTo>
                  <a:lnTo>
                    <a:pt x="935" y="8470"/>
                  </a:lnTo>
                  <a:lnTo>
                    <a:pt x="326" y="11041"/>
                  </a:lnTo>
                  <a:lnTo>
                    <a:pt x="271" y="11258"/>
                  </a:lnTo>
                  <a:lnTo>
                    <a:pt x="14" y="12381"/>
                  </a:lnTo>
                  <a:cubicBezTo>
                    <a:pt x="1" y="12394"/>
                    <a:pt x="1" y="12408"/>
                    <a:pt x="14" y="12422"/>
                  </a:cubicBezTo>
                  <a:cubicBezTo>
                    <a:pt x="1" y="12435"/>
                    <a:pt x="1" y="12449"/>
                    <a:pt x="14" y="12462"/>
                  </a:cubicBezTo>
                  <a:cubicBezTo>
                    <a:pt x="14" y="12503"/>
                    <a:pt x="28" y="12530"/>
                    <a:pt x="55" y="12557"/>
                  </a:cubicBezTo>
                  <a:cubicBezTo>
                    <a:pt x="299" y="12814"/>
                    <a:pt x="596" y="13030"/>
                    <a:pt x="921" y="13193"/>
                  </a:cubicBezTo>
                  <a:cubicBezTo>
                    <a:pt x="1273" y="13369"/>
                    <a:pt x="1638" y="13518"/>
                    <a:pt x="2017" y="13626"/>
                  </a:cubicBezTo>
                  <a:cubicBezTo>
                    <a:pt x="2409" y="13734"/>
                    <a:pt x="2802" y="13815"/>
                    <a:pt x="3208" y="13869"/>
                  </a:cubicBezTo>
                  <a:cubicBezTo>
                    <a:pt x="3465" y="13896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80" y="13896"/>
                    <a:pt x="4615" y="13883"/>
                    <a:pt x="4750" y="13856"/>
                  </a:cubicBezTo>
                  <a:cubicBezTo>
                    <a:pt x="4777" y="13856"/>
                    <a:pt x="4804" y="13842"/>
                    <a:pt x="4818" y="13829"/>
                  </a:cubicBezTo>
                  <a:cubicBezTo>
                    <a:pt x="4859" y="13815"/>
                    <a:pt x="4899" y="13775"/>
                    <a:pt x="4913" y="13734"/>
                  </a:cubicBezTo>
                  <a:lnTo>
                    <a:pt x="5413" y="11610"/>
                  </a:lnTo>
                  <a:lnTo>
                    <a:pt x="5927" y="9485"/>
                  </a:lnTo>
                  <a:lnTo>
                    <a:pt x="6645" y="6427"/>
                  </a:lnTo>
                  <a:lnTo>
                    <a:pt x="7375" y="3369"/>
                  </a:lnTo>
                  <a:lnTo>
                    <a:pt x="7497" y="2855"/>
                  </a:lnTo>
                  <a:lnTo>
                    <a:pt x="7592" y="2436"/>
                  </a:lnTo>
                  <a:lnTo>
                    <a:pt x="7700" y="1962"/>
                  </a:lnTo>
                  <a:lnTo>
                    <a:pt x="7781" y="1637"/>
                  </a:lnTo>
                  <a:lnTo>
                    <a:pt x="7835" y="1394"/>
                  </a:lnTo>
                  <a:cubicBezTo>
                    <a:pt x="7835" y="1380"/>
                    <a:pt x="7835" y="1380"/>
                    <a:pt x="7835" y="1367"/>
                  </a:cubicBezTo>
                  <a:cubicBezTo>
                    <a:pt x="7835" y="1340"/>
                    <a:pt x="7835" y="1299"/>
                    <a:pt x="7808" y="1285"/>
                  </a:cubicBezTo>
                  <a:cubicBezTo>
                    <a:pt x="7808" y="1258"/>
                    <a:pt x="7795" y="1245"/>
                    <a:pt x="7781" y="1245"/>
                  </a:cubicBezTo>
                  <a:cubicBezTo>
                    <a:pt x="7429" y="1015"/>
                    <a:pt x="7078" y="825"/>
                    <a:pt x="6699" y="663"/>
                  </a:cubicBezTo>
                  <a:cubicBezTo>
                    <a:pt x="6320" y="501"/>
                    <a:pt x="5914" y="365"/>
                    <a:pt x="5522" y="257"/>
                  </a:cubicBezTo>
                  <a:cubicBezTo>
                    <a:pt x="5116" y="162"/>
                    <a:pt x="4696" y="81"/>
                    <a:pt x="4277" y="41"/>
                  </a:cubicBezTo>
                  <a:cubicBezTo>
                    <a:pt x="4087" y="27"/>
                    <a:pt x="3884" y="14"/>
                    <a:pt x="3654" y="14"/>
                  </a:cubicBezTo>
                  <a:lnTo>
                    <a:pt x="3519" y="14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379928" y="3472557"/>
              <a:ext cx="609138" cy="1083319"/>
            </a:xfrm>
            <a:custGeom>
              <a:avLst/>
              <a:gdLst/>
              <a:ahLst/>
              <a:cxnLst/>
              <a:rect l="l" t="t" r="r" b="b"/>
              <a:pathLst>
                <a:path w="7822" h="13911" extrusionOk="0">
                  <a:moveTo>
                    <a:pt x="3505" y="0"/>
                  </a:moveTo>
                  <a:cubicBezTo>
                    <a:pt x="3329" y="0"/>
                    <a:pt x="3167" y="0"/>
                    <a:pt x="3032" y="14"/>
                  </a:cubicBezTo>
                  <a:cubicBezTo>
                    <a:pt x="3004" y="14"/>
                    <a:pt x="2991" y="14"/>
                    <a:pt x="2977" y="27"/>
                  </a:cubicBezTo>
                  <a:cubicBezTo>
                    <a:pt x="2937" y="41"/>
                    <a:pt x="2910" y="68"/>
                    <a:pt x="2896" y="109"/>
                  </a:cubicBezTo>
                  <a:lnTo>
                    <a:pt x="2829" y="447"/>
                  </a:lnTo>
                  <a:lnTo>
                    <a:pt x="2720" y="866"/>
                  </a:lnTo>
                  <a:lnTo>
                    <a:pt x="1543" y="5886"/>
                  </a:lnTo>
                  <a:lnTo>
                    <a:pt x="934" y="8457"/>
                  </a:lnTo>
                  <a:lnTo>
                    <a:pt x="325" y="11042"/>
                  </a:lnTo>
                  <a:lnTo>
                    <a:pt x="271" y="11245"/>
                  </a:lnTo>
                  <a:lnTo>
                    <a:pt x="1" y="12368"/>
                  </a:lnTo>
                  <a:cubicBezTo>
                    <a:pt x="1" y="12381"/>
                    <a:pt x="1" y="12408"/>
                    <a:pt x="1" y="12422"/>
                  </a:cubicBezTo>
                  <a:cubicBezTo>
                    <a:pt x="1" y="12435"/>
                    <a:pt x="1" y="12449"/>
                    <a:pt x="1" y="12462"/>
                  </a:cubicBezTo>
                  <a:cubicBezTo>
                    <a:pt x="14" y="12490"/>
                    <a:pt x="28" y="12530"/>
                    <a:pt x="55" y="12544"/>
                  </a:cubicBezTo>
                  <a:cubicBezTo>
                    <a:pt x="298" y="12801"/>
                    <a:pt x="596" y="13017"/>
                    <a:pt x="907" y="13180"/>
                  </a:cubicBezTo>
                  <a:cubicBezTo>
                    <a:pt x="1259" y="13369"/>
                    <a:pt x="1638" y="13518"/>
                    <a:pt x="2017" y="13626"/>
                  </a:cubicBezTo>
                  <a:cubicBezTo>
                    <a:pt x="2409" y="13734"/>
                    <a:pt x="2801" y="13816"/>
                    <a:pt x="3207" y="13856"/>
                  </a:cubicBezTo>
                  <a:cubicBezTo>
                    <a:pt x="3465" y="13897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79" y="13897"/>
                    <a:pt x="4615" y="13883"/>
                    <a:pt x="4750" y="13870"/>
                  </a:cubicBezTo>
                  <a:cubicBezTo>
                    <a:pt x="4763" y="13856"/>
                    <a:pt x="4791" y="13856"/>
                    <a:pt x="4818" y="13829"/>
                  </a:cubicBezTo>
                  <a:cubicBezTo>
                    <a:pt x="4858" y="13816"/>
                    <a:pt x="4899" y="13789"/>
                    <a:pt x="4899" y="13748"/>
                  </a:cubicBezTo>
                  <a:lnTo>
                    <a:pt x="5413" y="11610"/>
                  </a:lnTo>
                  <a:lnTo>
                    <a:pt x="5914" y="9486"/>
                  </a:lnTo>
                  <a:lnTo>
                    <a:pt x="6631" y="6414"/>
                  </a:lnTo>
                  <a:lnTo>
                    <a:pt x="7361" y="3356"/>
                  </a:lnTo>
                  <a:lnTo>
                    <a:pt x="7483" y="2855"/>
                  </a:lnTo>
                  <a:lnTo>
                    <a:pt x="7578" y="2436"/>
                  </a:lnTo>
                  <a:lnTo>
                    <a:pt x="7686" y="1949"/>
                  </a:lnTo>
                  <a:lnTo>
                    <a:pt x="7767" y="1624"/>
                  </a:lnTo>
                  <a:lnTo>
                    <a:pt x="7822" y="1381"/>
                  </a:lnTo>
                  <a:cubicBezTo>
                    <a:pt x="7822" y="1381"/>
                    <a:pt x="7822" y="1367"/>
                    <a:pt x="7822" y="1353"/>
                  </a:cubicBezTo>
                  <a:cubicBezTo>
                    <a:pt x="7822" y="1326"/>
                    <a:pt x="7808" y="1299"/>
                    <a:pt x="7794" y="1272"/>
                  </a:cubicBezTo>
                  <a:cubicBezTo>
                    <a:pt x="7781" y="1259"/>
                    <a:pt x="7781" y="1245"/>
                    <a:pt x="7767" y="1232"/>
                  </a:cubicBezTo>
                  <a:cubicBezTo>
                    <a:pt x="7416" y="1002"/>
                    <a:pt x="7064" y="812"/>
                    <a:pt x="6685" y="650"/>
                  </a:cubicBezTo>
                  <a:cubicBezTo>
                    <a:pt x="6293" y="487"/>
                    <a:pt x="5900" y="352"/>
                    <a:pt x="5494" y="257"/>
                  </a:cubicBezTo>
                  <a:cubicBezTo>
                    <a:pt x="5088" y="149"/>
                    <a:pt x="4682" y="82"/>
                    <a:pt x="4263" y="41"/>
                  </a:cubicBezTo>
                  <a:cubicBezTo>
                    <a:pt x="4073" y="14"/>
                    <a:pt x="3870" y="14"/>
                    <a:pt x="3640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868837" y="3094239"/>
              <a:ext cx="2259310" cy="974761"/>
            </a:xfrm>
            <a:custGeom>
              <a:avLst/>
              <a:gdLst/>
              <a:ahLst/>
              <a:cxnLst/>
              <a:rect l="l" t="t" r="r" b="b"/>
              <a:pathLst>
                <a:path w="29012" h="12517" extrusionOk="0">
                  <a:moveTo>
                    <a:pt x="1746" y="1"/>
                  </a:moveTo>
                  <a:lnTo>
                    <a:pt x="1733" y="14"/>
                  </a:lnTo>
                  <a:cubicBezTo>
                    <a:pt x="1706" y="14"/>
                    <a:pt x="1679" y="28"/>
                    <a:pt x="1652" y="41"/>
                  </a:cubicBezTo>
                  <a:cubicBezTo>
                    <a:pt x="1341" y="244"/>
                    <a:pt x="1070" y="528"/>
                    <a:pt x="894" y="853"/>
                  </a:cubicBezTo>
                  <a:cubicBezTo>
                    <a:pt x="677" y="1191"/>
                    <a:pt x="515" y="1557"/>
                    <a:pt x="407" y="1949"/>
                  </a:cubicBezTo>
                  <a:cubicBezTo>
                    <a:pt x="96" y="2829"/>
                    <a:pt x="1" y="3776"/>
                    <a:pt x="109" y="4709"/>
                  </a:cubicBezTo>
                  <a:cubicBezTo>
                    <a:pt x="136" y="4926"/>
                    <a:pt x="190" y="5129"/>
                    <a:pt x="258" y="5318"/>
                  </a:cubicBezTo>
                  <a:cubicBezTo>
                    <a:pt x="272" y="5373"/>
                    <a:pt x="326" y="5400"/>
                    <a:pt x="366" y="5400"/>
                  </a:cubicBezTo>
                  <a:lnTo>
                    <a:pt x="4994" y="6617"/>
                  </a:lnTo>
                  <a:lnTo>
                    <a:pt x="9649" y="7849"/>
                  </a:lnTo>
                  <a:lnTo>
                    <a:pt x="11245" y="8268"/>
                  </a:lnTo>
                  <a:lnTo>
                    <a:pt x="19120" y="10338"/>
                  </a:lnTo>
                  <a:lnTo>
                    <a:pt x="27198" y="12476"/>
                  </a:lnTo>
                  <a:lnTo>
                    <a:pt x="27226" y="12476"/>
                  </a:lnTo>
                  <a:lnTo>
                    <a:pt x="27374" y="12517"/>
                  </a:lnTo>
                  <a:lnTo>
                    <a:pt x="27442" y="12517"/>
                  </a:lnTo>
                  <a:cubicBezTo>
                    <a:pt x="27469" y="12517"/>
                    <a:pt x="27496" y="12517"/>
                    <a:pt x="27523" y="12490"/>
                  </a:cubicBezTo>
                  <a:cubicBezTo>
                    <a:pt x="27672" y="12355"/>
                    <a:pt x="27807" y="12192"/>
                    <a:pt x="27929" y="12030"/>
                  </a:cubicBezTo>
                  <a:cubicBezTo>
                    <a:pt x="28064" y="11854"/>
                    <a:pt x="28173" y="11678"/>
                    <a:pt x="28267" y="11489"/>
                  </a:cubicBezTo>
                  <a:cubicBezTo>
                    <a:pt x="28470" y="11110"/>
                    <a:pt x="28619" y="10704"/>
                    <a:pt x="28727" y="10284"/>
                  </a:cubicBezTo>
                  <a:cubicBezTo>
                    <a:pt x="28836" y="9878"/>
                    <a:pt x="28903" y="9472"/>
                    <a:pt x="28944" y="9053"/>
                  </a:cubicBezTo>
                  <a:cubicBezTo>
                    <a:pt x="29012" y="8552"/>
                    <a:pt x="28998" y="8038"/>
                    <a:pt x="28917" y="7537"/>
                  </a:cubicBezTo>
                  <a:cubicBezTo>
                    <a:pt x="28890" y="7429"/>
                    <a:pt x="28863" y="7307"/>
                    <a:pt x="28822" y="7199"/>
                  </a:cubicBezTo>
                  <a:cubicBezTo>
                    <a:pt x="28822" y="7172"/>
                    <a:pt x="28795" y="7159"/>
                    <a:pt x="28782" y="7145"/>
                  </a:cubicBezTo>
                  <a:cubicBezTo>
                    <a:pt x="28768" y="7132"/>
                    <a:pt x="28755" y="7118"/>
                    <a:pt x="28741" y="7118"/>
                  </a:cubicBezTo>
                  <a:lnTo>
                    <a:pt x="23707" y="5792"/>
                  </a:lnTo>
                  <a:lnTo>
                    <a:pt x="19716" y="4737"/>
                  </a:lnTo>
                  <a:lnTo>
                    <a:pt x="10285" y="2247"/>
                  </a:lnTo>
                  <a:lnTo>
                    <a:pt x="5075" y="880"/>
                  </a:lnTo>
                  <a:lnTo>
                    <a:pt x="2166" y="109"/>
                  </a:lnTo>
                  <a:lnTo>
                    <a:pt x="1801" y="14"/>
                  </a:lnTo>
                  <a:cubicBezTo>
                    <a:pt x="1787" y="14"/>
                    <a:pt x="1774" y="1"/>
                    <a:pt x="176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5752959" y="3565307"/>
              <a:ext cx="2260322" cy="973671"/>
            </a:xfrm>
            <a:custGeom>
              <a:avLst/>
              <a:gdLst/>
              <a:ahLst/>
              <a:cxnLst/>
              <a:rect l="l" t="t" r="r" b="b"/>
              <a:pathLst>
                <a:path w="29025" h="12503" extrusionOk="0">
                  <a:moveTo>
                    <a:pt x="1746" y="0"/>
                  </a:moveTo>
                  <a:cubicBezTo>
                    <a:pt x="1719" y="0"/>
                    <a:pt x="1692" y="0"/>
                    <a:pt x="1665" y="14"/>
                  </a:cubicBezTo>
                  <a:cubicBezTo>
                    <a:pt x="1340" y="217"/>
                    <a:pt x="1083" y="501"/>
                    <a:pt x="894" y="825"/>
                  </a:cubicBezTo>
                  <a:cubicBezTo>
                    <a:pt x="691" y="1177"/>
                    <a:pt x="528" y="1543"/>
                    <a:pt x="406" y="1921"/>
                  </a:cubicBezTo>
                  <a:cubicBezTo>
                    <a:pt x="109" y="2815"/>
                    <a:pt x="1" y="3762"/>
                    <a:pt x="122" y="4695"/>
                  </a:cubicBezTo>
                  <a:cubicBezTo>
                    <a:pt x="149" y="4898"/>
                    <a:pt x="190" y="5101"/>
                    <a:pt x="271" y="5291"/>
                  </a:cubicBezTo>
                  <a:cubicBezTo>
                    <a:pt x="285" y="5345"/>
                    <a:pt x="325" y="5372"/>
                    <a:pt x="379" y="5385"/>
                  </a:cubicBezTo>
                  <a:lnTo>
                    <a:pt x="5007" y="6603"/>
                  </a:lnTo>
                  <a:lnTo>
                    <a:pt x="9648" y="7821"/>
                  </a:lnTo>
                  <a:lnTo>
                    <a:pt x="11258" y="8241"/>
                  </a:lnTo>
                  <a:lnTo>
                    <a:pt x="19120" y="10324"/>
                  </a:lnTo>
                  <a:lnTo>
                    <a:pt x="27198" y="12449"/>
                  </a:lnTo>
                  <a:lnTo>
                    <a:pt x="27239" y="12462"/>
                  </a:lnTo>
                  <a:lnTo>
                    <a:pt x="27374" y="12503"/>
                  </a:lnTo>
                  <a:lnTo>
                    <a:pt x="27455" y="12503"/>
                  </a:lnTo>
                  <a:cubicBezTo>
                    <a:pt x="27482" y="12503"/>
                    <a:pt x="27509" y="12503"/>
                    <a:pt x="27523" y="12476"/>
                  </a:cubicBezTo>
                  <a:cubicBezTo>
                    <a:pt x="27672" y="12340"/>
                    <a:pt x="27820" y="12178"/>
                    <a:pt x="27942" y="12016"/>
                  </a:cubicBezTo>
                  <a:cubicBezTo>
                    <a:pt x="28064" y="11840"/>
                    <a:pt x="28186" y="11664"/>
                    <a:pt x="28281" y="11474"/>
                  </a:cubicBezTo>
                  <a:cubicBezTo>
                    <a:pt x="28483" y="11096"/>
                    <a:pt x="28632" y="10690"/>
                    <a:pt x="28741" y="10270"/>
                  </a:cubicBezTo>
                  <a:cubicBezTo>
                    <a:pt x="28835" y="9864"/>
                    <a:pt x="28916" y="9458"/>
                    <a:pt x="28957" y="9039"/>
                  </a:cubicBezTo>
                  <a:cubicBezTo>
                    <a:pt x="29025" y="8538"/>
                    <a:pt x="29011" y="8024"/>
                    <a:pt x="28930" y="7523"/>
                  </a:cubicBezTo>
                  <a:cubicBezTo>
                    <a:pt x="28903" y="7415"/>
                    <a:pt x="28876" y="7293"/>
                    <a:pt x="28835" y="7185"/>
                  </a:cubicBezTo>
                  <a:cubicBezTo>
                    <a:pt x="28822" y="7158"/>
                    <a:pt x="28808" y="7144"/>
                    <a:pt x="28781" y="7131"/>
                  </a:cubicBezTo>
                  <a:cubicBezTo>
                    <a:pt x="28781" y="7117"/>
                    <a:pt x="28768" y="7104"/>
                    <a:pt x="28754" y="7104"/>
                  </a:cubicBezTo>
                  <a:lnTo>
                    <a:pt x="23707" y="5778"/>
                  </a:lnTo>
                  <a:lnTo>
                    <a:pt x="19729" y="4722"/>
                  </a:lnTo>
                  <a:cubicBezTo>
                    <a:pt x="16576" y="3897"/>
                    <a:pt x="13437" y="3072"/>
                    <a:pt x="10284" y="2246"/>
                  </a:cubicBezTo>
                  <a:lnTo>
                    <a:pt x="8485" y="1773"/>
                  </a:lnTo>
                  <a:lnTo>
                    <a:pt x="6671" y="1299"/>
                  </a:lnTo>
                  <a:lnTo>
                    <a:pt x="5088" y="880"/>
                  </a:lnTo>
                  <a:lnTo>
                    <a:pt x="2179" y="108"/>
                  </a:lnTo>
                  <a:lnTo>
                    <a:pt x="1800" y="14"/>
                  </a:lnTo>
                  <a:cubicBezTo>
                    <a:pt x="1787" y="0"/>
                    <a:pt x="1773" y="0"/>
                    <a:pt x="176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6990085" y="4037309"/>
              <a:ext cx="1023200" cy="502761"/>
            </a:xfrm>
            <a:custGeom>
              <a:avLst/>
              <a:gdLst/>
              <a:ahLst/>
              <a:cxnLst/>
              <a:rect l="l" t="t" r="r" b="b"/>
              <a:pathLst>
                <a:path w="13139" h="6456" extrusionOk="0">
                  <a:moveTo>
                    <a:pt x="8890" y="1"/>
                  </a:moveTo>
                  <a:lnTo>
                    <a:pt x="8876" y="69"/>
                  </a:lnTo>
                  <a:lnTo>
                    <a:pt x="8876" y="82"/>
                  </a:lnTo>
                  <a:cubicBezTo>
                    <a:pt x="8876" y="82"/>
                    <a:pt x="8876" y="96"/>
                    <a:pt x="8876" y="96"/>
                  </a:cubicBezTo>
                  <a:cubicBezTo>
                    <a:pt x="8822" y="272"/>
                    <a:pt x="8768" y="448"/>
                    <a:pt x="8687" y="610"/>
                  </a:cubicBezTo>
                  <a:cubicBezTo>
                    <a:pt x="8646" y="705"/>
                    <a:pt x="8592" y="799"/>
                    <a:pt x="8538" y="908"/>
                  </a:cubicBezTo>
                  <a:cubicBezTo>
                    <a:pt x="8430" y="1083"/>
                    <a:pt x="8322" y="1259"/>
                    <a:pt x="8200" y="1435"/>
                  </a:cubicBezTo>
                  <a:cubicBezTo>
                    <a:pt x="8024" y="1665"/>
                    <a:pt x="7821" y="1895"/>
                    <a:pt x="7605" y="2112"/>
                  </a:cubicBezTo>
                  <a:cubicBezTo>
                    <a:pt x="7388" y="2301"/>
                    <a:pt x="7158" y="2477"/>
                    <a:pt x="6914" y="2640"/>
                  </a:cubicBezTo>
                  <a:cubicBezTo>
                    <a:pt x="6671" y="2802"/>
                    <a:pt x="6414" y="2937"/>
                    <a:pt x="6143" y="3045"/>
                  </a:cubicBezTo>
                  <a:cubicBezTo>
                    <a:pt x="5873" y="3167"/>
                    <a:pt x="5602" y="3262"/>
                    <a:pt x="5318" y="3343"/>
                  </a:cubicBezTo>
                  <a:cubicBezTo>
                    <a:pt x="4722" y="3506"/>
                    <a:pt x="4100" y="3600"/>
                    <a:pt x="3478" y="3641"/>
                  </a:cubicBezTo>
                  <a:cubicBezTo>
                    <a:pt x="3261" y="3650"/>
                    <a:pt x="3045" y="3654"/>
                    <a:pt x="2828" y="3654"/>
                  </a:cubicBezTo>
                  <a:cubicBezTo>
                    <a:pt x="2395" y="3654"/>
                    <a:pt x="1962" y="3636"/>
                    <a:pt x="1529" y="3600"/>
                  </a:cubicBezTo>
                  <a:cubicBezTo>
                    <a:pt x="1015" y="3560"/>
                    <a:pt x="514" y="3492"/>
                    <a:pt x="0" y="3411"/>
                  </a:cubicBezTo>
                  <a:lnTo>
                    <a:pt x="0" y="3411"/>
                  </a:lnTo>
                  <a:lnTo>
                    <a:pt x="3234" y="4263"/>
                  </a:lnTo>
                  <a:lnTo>
                    <a:pt x="11312" y="6388"/>
                  </a:lnTo>
                  <a:lnTo>
                    <a:pt x="11353" y="6401"/>
                  </a:lnTo>
                  <a:lnTo>
                    <a:pt x="11488" y="6442"/>
                  </a:lnTo>
                  <a:lnTo>
                    <a:pt x="11515" y="6442"/>
                  </a:lnTo>
                  <a:cubicBezTo>
                    <a:pt x="11529" y="6442"/>
                    <a:pt x="11542" y="6455"/>
                    <a:pt x="11569" y="6455"/>
                  </a:cubicBezTo>
                  <a:cubicBezTo>
                    <a:pt x="11596" y="6455"/>
                    <a:pt x="11623" y="6442"/>
                    <a:pt x="11637" y="6415"/>
                  </a:cubicBezTo>
                  <a:cubicBezTo>
                    <a:pt x="11799" y="6279"/>
                    <a:pt x="11934" y="6131"/>
                    <a:pt x="12056" y="5955"/>
                  </a:cubicBezTo>
                  <a:cubicBezTo>
                    <a:pt x="12178" y="5792"/>
                    <a:pt x="12300" y="5603"/>
                    <a:pt x="12395" y="5413"/>
                  </a:cubicBezTo>
                  <a:cubicBezTo>
                    <a:pt x="12597" y="5035"/>
                    <a:pt x="12746" y="4629"/>
                    <a:pt x="12855" y="4209"/>
                  </a:cubicBezTo>
                  <a:cubicBezTo>
                    <a:pt x="12963" y="3803"/>
                    <a:pt x="13030" y="3397"/>
                    <a:pt x="13071" y="2978"/>
                  </a:cubicBezTo>
                  <a:cubicBezTo>
                    <a:pt x="13139" y="2477"/>
                    <a:pt x="13125" y="1963"/>
                    <a:pt x="13044" y="1462"/>
                  </a:cubicBezTo>
                  <a:cubicBezTo>
                    <a:pt x="13017" y="1354"/>
                    <a:pt x="12990" y="1232"/>
                    <a:pt x="12949" y="1124"/>
                  </a:cubicBezTo>
                  <a:cubicBezTo>
                    <a:pt x="12936" y="1097"/>
                    <a:pt x="12922" y="1083"/>
                    <a:pt x="12895" y="1070"/>
                  </a:cubicBezTo>
                  <a:cubicBezTo>
                    <a:pt x="12882" y="1056"/>
                    <a:pt x="12882" y="1043"/>
                    <a:pt x="12868" y="1043"/>
                  </a:cubicBezTo>
                  <a:lnTo>
                    <a:pt x="8890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7149184" y="3582128"/>
              <a:ext cx="977954" cy="488354"/>
            </a:xfrm>
            <a:custGeom>
              <a:avLst/>
              <a:gdLst/>
              <a:ahLst/>
              <a:cxnLst/>
              <a:rect l="l" t="t" r="r" b="b"/>
              <a:pathLst>
                <a:path w="12558" h="6271" extrusionOk="0">
                  <a:moveTo>
                    <a:pt x="9012" y="1"/>
                  </a:moveTo>
                  <a:cubicBezTo>
                    <a:pt x="8998" y="41"/>
                    <a:pt x="8985" y="68"/>
                    <a:pt x="8971" y="109"/>
                  </a:cubicBezTo>
                  <a:lnTo>
                    <a:pt x="8985" y="109"/>
                  </a:lnTo>
                  <a:cubicBezTo>
                    <a:pt x="8917" y="352"/>
                    <a:pt x="8823" y="596"/>
                    <a:pt x="8701" y="826"/>
                  </a:cubicBezTo>
                  <a:cubicBezTo>
                    <a:pt x="8565" y="1097"/>
                    <a:pt x="8390" y="1367"/>
                    <a:pt x="8200" y="1624"/>
                  </a:cubicBezTo>
                  <a:cubicBezTo>
                    <a:pt x="8024" y="1854"/>
                    <a:pt x="7821" y="2071"/>
                    <a:pt x="7591" y="2260"/>
                  </a:cubicBezTo>
                  <a:cubicBezTo>
                    <a:pt x="7375" y="2450"/>
                    <a:pt x="7145" y="2626"/>
                    <a:pt x="6901" y="2774"/>
                  </a:cubicBezTo>
                  <a:cubicBezTo>
                    <a:pt x="5832" y="3410"/>
                    <a:pt x="4574" y="3613"/>
                    <a:pt x="3342" y="3654"/>
                  </a:cubicBezTo>
                  <a:cubicBezTo>
                    <a:pt x="3230" y="3656"/>
                    <a:pt x="3118" y="3657"/>
                    <a:pt x="3005" y="3657"/>
                  </a:cubicBezTo>
                  <a:cubicBezTo>
                    <a:pt x="2424" y="3657"/>
                    <a:pt x="1837" y="3627"/>
                    <a:pt x="1259" y="3559"/>
                  </a:cubicBezTo>
                  <a:cubicBezTo>
                    <a:pt x="839" y="3505"/>
                    <a:pt x="420" y="3451"/>
                    <a:pt x="0" y="3383"/>
                  </a:cubicBezTo>
                  <a:lnTo>
                    <a:pt x="0" y="3383"/>
                  </a:lnTo>
                  <a:lnTo>
                    <a:pt x="2666" y="4087"/>
                  </a:lnTo>
                  <a:lnTo>
                    <a:pt x="10744" y="6211"/>
                  </a:lnTo>
                  <a:lnTo>
                    <a:pt x="10785" y="6225"/>
                  </a:lnTo>
                  <a:lnTo>
                    <a:pt x="10920" y="6265"/>
                  </a:lnTo>
                  <a:lnTo>
                    <a:pt x="10987" y="6265"/>
                  </a:lnTo>
                  <a:cubicBezTo>
                    <a:pt x="10995" y="6269"/>
                    <a:pt x="11002" y="6271"/>
                    <a:pt x="11009" y="6271"/>
                  </a:cubicBezTo>
                  <a:cubicBezTo>
                    <a:pt x="11029" y="6271"/>
                    <a:pt x="11049" y="6258"/>
                    <a:pt x="11069" y="6238"/>
                  </a:cubicBezTo>
                  <a:cubicBezTo>
                    <a:pt x="11218" y="6103"/>
                    <a:pt x="11353" y="5954"/>
                    <a:pt x="11488" y="5778"/>
                  </a:cubicBezTo>
                  <a:cubicBezTo>
                    <a:pt x="11610" y="5616"/>
                    <a:pt x="11718" y="5427"/>
                    <a:pt x="11826" y="5237"/>
                  </a:cubicBezTo>
                  <a:cubicBezTo>
                    <a:pt x="12016" y="4858"/>
                    <a:pt x="12178" y="4452"/>
                    <a:pt x="12273" y="4033"/>
                  </a:cubicBezTo>
                  <a:cubicBezTo>
                    <a:pt x="12381" y="3627"/>
                    <a:pt x="12462" y="3221"/>
                    <a:pt x="12503" y="2802"/>
                  </a:cubicBezTo>
                  <a:cubicBezTo>
                    <a:pt x="12557" y="2301"/>
                    <a:pt x="12557" y="1787"/>
                    <a:pt x="12476" y="1286"/>
                  </a:cubicBezTo>
                  <a:cubicBezTo>
                    <a:pt x="12449" y="1178"/>
                    <a:pt x="12408" y="1056"/>
                    <a:pt x="12381" y="948"/>
                  </a:cubicBezTo>
                  <a:cubicBezTo>
                    <a:pt x="12368" y="921"/>
                    <a:pt x="12354" y="907"/>
                    <a:pt x="12327" y="894"/>
                  </a:cubicBezTo>
                  <a:cubicBezTo>
                    <a:pt x="12314" y="880"/>
                    <a:pt x="12300" y="867"/>
                    <a:pt x="12286" y="867"/>
                  </a:cubicBezTo>
                  <a:lnTo>
                    <a:pt x="9012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908943" y="3890904"/>
              <a:ext cx="1069613" cy="296314"/>
            </a:xfrm>
            <a:custGeom>
              <a:avLst/>
              <a:gdLst/>
              <a:ahLst/>
              <a:cxnLst/>
              <a:rect l="l" t="t" r="r" b="b"/>
              <a:pathLst>
                <a:path w="13735" h="3805" extrusionOk="0">
                  <a:moveTo>
                    <a:pt x="68" y="0"/>
                  </a:moveTo>
                  <a:cubicBezTo>
                    <a:pt x="14" y="0"/>
                    <a:pt x="0" y="81"/>
                    <a:pt x="54" y="95"/>
                  </a:cubicBezTo>
                  <a:lnTo>
                    <a:pt x="41" y="81"/>
                  </a:lnTo>
                  <a:lnTo>
                    <a:pt x="41" y="81"/>
                  </a:lnTo>
                  <a:cubicBezTo>
                    <a:pt x="365" y="135"/>
                    <a:pt x="690" y="217"/>
                    <a:pt x="1001" y="298"/>
                  </a:cubicBezTo>
                  <a:cubicBezTo>
                    <a:pt x="1326" y="379"/>
                    <a:pt x="1664" y="474"/>
                    <a:pt x="1989" y="582"/>
                  </a:cubicBezTo>
                  <a:lnTo>
                    <a:pt x="2463" y="731"/>
                  </a:lnTo>
                  <a:lnTo>
                    <a:pt x="2950" y="907"/>
                  </a:lnTo>
                  <a:cubicBezTo>
                    <a:pt x="3275" y="1001"/>
                    <a:pt x="3599" y="1110"/>
                    <a:pt x="3924" y="1232"/>
                  </a:cubicBezTo>
                  <a:lnTo>
                    <a:pt x="3911" y="1232"/>
                  </a:lnTo>
                  <a:cubicBezTo>
                    <a:pt x="4425" y="1394"/>
                    <a:pt x="4925" y="1570"/>
                    <a:pt x="5440" y="1719"/>
                  </a:cubicBezTo>
                  <a:cubicBezTo>
                    <a:pt x="5967" y="1881"/>
                    <a:pt x="6509" y="2030"/>
                    <a:pt x="7050" y="2179"/>
                  </a:cubicBezTo>
                  <a:cubicBezTo>
                    <a:pt x="7320" y="2246"/>
                    <a:pt x="7591" y="2328"/>
                    <a:pt x="7862" y="2395"/>
                  </a:cubicBezTo>
                  <a:cubicBezTo>
                    <a:pt x="8119" y="2463"/>
                    <a:pt x="8389" y="2544"/>
                    <a:pt x="8660" y="2612"/>
                  </a:cubicBezTo>
                  <a:cubicBezTo>
                    <a:pt x="9201" y="2747"/>
                    <a:pt x="9743" y="2882"/>
                    <a:pt x="10284" y="3018"/>
                  </a:cubicBezTo>
                  <a:lnTo>
                    <a:pt x="11880" y="3410"/>
                  </a:lnTo>
                  <a:lnTo>
                    <a:pt x="12652" y="3599"/>
                  </a:lnTo>
                  <a:cubicBezTo>
                    <a:pt x="12922" y="3667"/>
                    <a:pt x="13193" y="3735"/>
                    <a:pt x="13477" y="3802"/>
                  </a:cubicBezTo>
                  <a:cubicBezTo>
                    <a:pt x="13486" y="3804"/>
                    <a:pt x="13495" y="3804"/>
                    <a:pt x="13504" y="3804"/>
                  </a:cubicBezTo>
                  <a:cubicBezTo>
                    <a:pt x="13603" y="3804"/>
                    <a:pt x="13696" y="3738"/>
                    <a:pt x="13721" y="3627"/>
                  </a:cubicBezTo>
                  <a:cubicBezTo>
                    <a:pt x="13734" y="3572"/>
                    <a:pt x="13721" y="3518"/>
                    <a:pt x="13680" y="3478"/>
                  </a:cubicBezTo>
                  <a:cubicBezTo>
                    <a:pt x="13653" y="3424"/>
                    <a:pt x="13612" y="3396"/>
                    <a:pt x="13558" y="3383"/>
                  </a:cubicBezTo>
                  <a:cubicBezTo>
                    <a:pt x="13288" y="3315"/>
                    <a:pt x="13004" y="3248"/>
                    <a:pt x="12733" y="3180"/>
                  </a:cubicBezTo>
                  <a:lnTo>
                    <a:pt x="11921" y="2991"/>
                  </a:lnTo>
                  <a:lnTo>
                    <a:pt x="10297" y="2612"/>
                  </a:lnTo>
                  <a:cubicBezTo>
                    <a:pt x="9756" y="2476"/>
                    <a:pt x="9215" y="2355"/>
                    <a:pt x="8674" y="2233"/>
                  </a:cubicBezTo>
                  <a:lnTo>
                    <a:pt x="7862" y="2030"/>
                  </a:lnTo>
                  <a:cubicBezTo>
                    <a:pt x="7591" y="1962"/>
                    <a:pt x="7307" y="1908"/>
                    <a:pt x="7050" y="1840"/>
                  </a:cubicBezTo>
                  <a:cubicBezTo>
                    <a:pt x="6509" y="1705"/>
                    <a:pt x="5967" y="1570"/>
                    <a:pt x="5426" y="1421"/>
                  </a:cubicBezTo>
                  <a:cubicBezTo>
                    <a:pt x="4885" y="1286"/>
                    <a:pt x="4398" y="1137"/>
                    <a:pt x="3884" y="988"/>
                  </a:cubicBezTo>
                  <a:lnTo>
                    <a:pt x="3112" y="744"/>
                  </a:lnTo>
                  <a:cubicBezTo>
                    <a:pt x="2855" y="663"/>
                    <a:pt x="2612" y="596"/>
                    <a:pt x="2341" y="514"/>
                  </a:cubicBezTo>
                  <a:cubicBezTo>
                    <a:pt x="2070" y="447"/>
                    <a:pt x="1827" y="379"/>
                    <a:pt x="1570" y="311"/>
                  </a:cubicBezTo>
                  <a:cubicBezTo>
                    <a:pt x="1299" y="257"/>
                    <a:pt x="1042" y="190"/>
                    <a:pt x="785" y="135"/>
                  </a:cubicBezTo>
                  <a:cubicBezTo>
                    <a:pt x="528" y="81"/>
                    <a:pt x="298" y="4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106975" y="4201704"/>
              <a:ext cx="396306" cy="107623"/>
            </a:xfrm>
            <a:custGeom>
              <a:avLst/>
              <a:gdLst/>
              <a:ahLst/>
              <a:cxnLst/>
              <a:rect l="l" t="t" r="r" b="b"/>
              <a:pathLst>
                <a:path w="5089" h="1382" extrusionOk="0">
                  <a:moveTo>
                    <a:pt x="69" y="1"/>
                  </a:moveTo>
                  <a:cubicBezTo>
                    <a:pt x="42" y="1"/>
                    <a:pt x="15" y="14"/>
                    <a:pt x="15" y="41"/>
                  </a:cubicBezTo>
                  <a:lnTo>
                    <a:pt x="1" y="28"/>
                  </a:lnTo>
                  <a:lnTo>
                    <a:pt x="1" y="28"/>
                  </a:lnTo>
                  <a:cubicBezTo>
                    <a:pt x="1" y="55"/>
                    <a:pt x="15" y="96"/>
                    <a:pt x="55" y="96"/>
                  </a:cubicBezTo>
                  <a:cubicBezTo>
                    <a:pt x="448" y="204"/>
                    <a:pt x="840" y="312"/>
                    <a:pt x="1232" y="420"/>
                  </a:cubicBezTo>
                  <a:lnTo>
                    <a:pt x="1814" y="596"/>
                  </a:lnTo>
                  <a:cubicBezTo>
                    <a:pt x="2004" y="650"/>
                    <a:pt x="2207" y="718"/>
                    <a:pt x="2410" y="772"/>
                  </a:cubicBezTo>
                  <a:cubicBezTo>
                    <a:pt x="2612" y="826"/>
                    <a:pt x="2802" y="880"/>
                    <a:pt x="2991" y="948"/>
                  </a:cubicBezTo>
                  <a:cubicBezTo>
                    <a:pt x="3181" y="1002"/>
                    <a:pt x="3397" y="1056"/>
                    <a:pt x="3600" y="1110"/>
                  </a:cubicBezTo>
                  <a:cubicBezTo>
                    <a:pt x="4006" y="1219"/>
                    <a:pt x="4412" y="1313"/>
                    <a:pt x="4818" y="1381"/>
                  </a:cubicBezTo>
                  <a:cubicBezTo>
                    <a:pt x="4872" y="1381"/>
                    <a:pt x="4926" y="1381"/>
                    <a:pt x="4967" y="1354"/>
                  </a:cubicBezTo>
                  <a:cubicBezTo>
                    <a:pt x="5089" y="1259"/>
                    <a:pt x="5048" y="1056"/>
                    <a:pt x="4899" y="1016"/>
                  </a:cubicBezTo>
                  <a:cubicBezTo>
                    <a:pt x="4696" y="975"/>
                    <a:pt x="4507" y="948"/>
                    <a:pt x="4304" y="921"/>
                  </a:cubicBezTo>
                  <a:cubicBezTo>
                    <a:pt x="4114" y="894"/>
                    <a:pt x="3898" y="853"/>
                    <a:pt x="3695" y="813"/>
                  </a:cubicBezTo>
                  <a:lnTo>
                    <a:pt x="3100" y="704"/>
                  </a:lnTo>
                  <a:cubicBezTo>
                    <a:pt x="2897" y="664"/>
                    <a:pt x="2694" y="623"/>
                    <a:pt x="2491" y="583"/>
                  </a:cubicBezTo>
                  <a:cubicBezTo>
                    <a:pt x="2085" y="488"/>
                    <a:pt x="1692" y="393"/>
                    <a:pt x="1286" y="299"/>
                  </a:cubicBezTo>
                  <a:cubicBezTo>
                    <a:pt x="881" y="204"/>
                    <a:pt x="488" y="96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6543237" y="3897211"/>
              <a:ext cx="529083" cy="153258"/>
            </a:xfrm>
            <a:custGeom>
              <a:avLst/>
              <a:gdLst/>
              <a:ahLst/>
              <a:cxnLst/>
              <a:rect l="l" t="t" r="r" b="b"/>
              <a:pathLst>
                <a:path w="6794" h="1968" extrusionOk="0">
                  <a:moveTo>
                    <a:pt x="55" y="0"/>
                  </a:moveTo>
                  <a:cubicBezTo>
                    <a:pt x="41" y="0"/>
                    <a:pt x="14" y="14"/>
                    <a:pt x="14" y="27"/>
                  </a:cubicBezTo>
                  <a:lnTo>
                    <a:pt x="1" y="41"/>
                  </a:lnTo>
                  <a:cubicBezTo>
                    <a:pt x="1" y="68"/>
                    <a:pt x="14" y="95"/>
                    <a:pt x="41" y="95"/>
                  </a:cubicBezTo>
                  <a:lnTo>
                    <a:pt x="799" y="339"/>
                  </a:lnTo>
                  <a:cubicBezTo>
                    <a:pt x="1056" y="420"/>
                    <a:pt x="1313" y="501"/>
                    <a:pt x="1570" y="582"/>
                  </a:cubicBezTo>
                  <a:cubicBezTo>
                    <a:pt x="2098" y="731"/>
                    <a:pt x="2626" y="893"/>
                    <a:pt x="3140" y="1042"/>
                  </a:cubicBezTo>
                  <a:cubicBezTo>
                    <a:pt x="3397" y="1123"/>
                    <a:pt x="3668" y="1205"/>
                    <a:pt x="3925" y="1286"/>
                  </a:cubicBezTo>
                  <a:lnTo>
                    <a:pt x="4304" y="1408"/>
                  </a:lnTo>
                  <a:cubicBezTo>
                    <a:pt x="4439" y="1448"/>
                    <a:pt x="4574" y="1475"/>
                    <a:pt x="4710" y="1516"/>
                  </a:cubicBezTo>
                  <a:cubicBezTo>
                    <a:pt x="4967" y="1584"/>
                    <a:pt x="5237" y="1651"/>
                    <a:pt x="5494" y="1719"/>
                  </a:cubicBezTo>
                  <a:cubicBezTo>
                    <a:pt x="5752" y="1786"/>
                    <a:pt x="6009" y="1854"/>
                    <a:pt x="6279" y="1908"/>
                  </a:cubicBezTo>
                  <a:cubicBezTo>
                    <a:pt x="6374" y="1935"/>
                    <a:pt x="6469" y="1949"/>
                    <a:pt x="6563" y="1962"/>
                  </a:cubicBezTo>
                  <a:cubicBezTo>
                    <a:pt x="6578" y="1966"/>
                    <a:pt x="6591" y="1968"/>
                    <a:pt x="6605" y="1968"/>
                  </a:cubicBezTo>
                  <a:cubicBezTo>
                    <a:pt x="6640" y="1968"/>
                    <a:pt x="6673" y="1955"/>
                    <a:pt x="6712" y="1935"/>
                  </a:cubicBezTo>
                  <a:cubicBezTo>
                    <a:pt x="6753" y="1908"/>
                    <a:pt x="6780" y="1868"/>
                    <a:pt x="6793" y="1814"/>
                  </a:cubicBezTo>
                  <a:cubicBezTo>
                    <a:pt x="6793" y="1759"/>
                    <a:pt x="6793" y="1705"/>
                    <a:pt x="6766" y="1665"/>
                  </a:cubicBezTo>
                  <a:cubicBezTo>
                    <a:pt x="6739" y="1624"/>
                    <a:pt x="6685" y="1597"/>
                    <a:pt x="6631" y="1584"/>
                  </a:cubicBezTo>
                  <a:cubicBezTo>
                    <a:pt x="6374" y="1502"/>
                    <a:pt x="6117" y="1462"/>
                    <a:pt x="5860" y="1408"/>
                  </a:cubicBezTo>
                  <a:cubicBezTo>
                    <a:pt x="5589" y="1353"/>
                    <a:pt x="5319" y="1299"/>
                    <a:pt x="5061" y="1232"/>
                  </a:cubicBezTo>
                  <a:cubicBezTo>
                    <a:pt x="4791" y="1164"/>
                    <a:pt x="4534" y="1123"/>
                    <a:pt x="4263" y="1069"/>
                  </a:cubicBezTo>
                  <a:cubicBezTo>
                    <a:pt x="4006" y="1015"/>
                    <a:pt x="3735" y="975"/>
                    <a:pt x="3465" y="907"/>
                  </a:cubicBezTo>
                  <a:cubicBezTo>
                    <a:pt x="2937" y="799"/>
                    <a:pt x="2409" y="663"/>
                    <a:pt x="1882" y="528"/>
                  </a:cubicBezTo>
                  <a:cubicBezTo>
                    <a:pt x="1354" y="379"/>
                    <a:pt x="853" y="230"/>
                    <a:pt x="339" y="82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7180801" y="4066824"/>
              <a:ext cx="72735" cy="23518"/>
            </a:xfrm>
            <a:custGeom>
              <a:avLst/>
              <a:gdLst/>
              <a:ahLst/>
              <a:cxnLst/>
              <a:rect l="l" t="t" r="r" b="b"/>
              <a:pathLst>
                <a:path w="934" h="302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cubicBezTo>
                    <a:pt x="27" y="28"/>
                    <a:pt x="14" y="41"/>
                    <a:pt x="14" y="69"/>
                  </a:cubicBezTo>
                  <a:cubicBezTo>
                    <a:pt x="0" y="109"/>
                    <a:pt x="27" y="150"/>
                    <a:pt x="68" y="150"/>
                  </a:cubicBezTo>
                  <a:cubicBezTo>
                    <a:pt x="190" y="163"/>
                    <a:pt x="311" y="190"/>
                    <a:pt x="420" y="204"/>
                  </a:cubicBezTo>
                  <a:cubicBezTo>
                    <a:pt x="541" y="231"/>
                    <a:pt x="677" y="258"/>
                    <a:pt x="812" y="299"/>
                  </a:cubicBezTo>
                  <a:cubicBezTo>
                    <a:pt x="819" y="300"/>
                    <a:pt x="826" y="301"/>
                    <a:pt x="833" y="301"/>
                  </a:cubicBezTo>
                  <a:cubicBezTo>
                    <a:pt x="876" y="301"/>
                    <a:pt x="909" y="264"/>
                    <a:pt x="920" y="217"/>
                  </a:cubicBezTo>
                  <a:cubicBezTo>
                    <a:pt x="934" y="177"/>
                    <a:pt x="893" y="123"/>
                    <a:pt x="839" y="109"/>
                  </a:cubicBezTo>
                  <a:cubicBezTo>
                    <a:pt x="596" y="69"/>
                    <a:pt x="352" y="28"/>
                    <a:pt x="95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014308" y="3762331"/>
              <a:ext cx="241335" cy="79900"/>
            </a:xfrm>
            <a:custGeom>
              <a:avLst/>
              <a:gdLst/>
              <a:ahLst/>
              <a:cxnLst/>
              <a:rect l="l" t="t" r="r" b="b"/>
              <a:pathLst>
                <a:path w="3099" h="1026" extrusionOk="0">
                  <a:moveTo>
                    <a:pt x="54" y="0"/>
                  </a:moveTo>
                  <a:cubicBezTo>
                    <a:pt x="27" y="0"/>
                    <a:pt x="14" y="14"/>
                    <a:pt x="0" y="41"/>
                  </a:cubicBezTo>
                  <a:lnTo>
                    <a:pt x="14" y="55"/>
                  </a:lnTo>
                  <a:cubicBezTo>
                    <a:pt x="0" y="82"/>
                    <a:pt x="27" y="122"/>
                    <a:pt x="54" y="122"/>
                  </a:cubicBezTo>
                  <a:cubicBezTo>
                    <a:pt x="826" y="352"/>
                    <a:pt x="1597" y="569"/>
                    <a:pt x="2355" y="826"/>
                  </a:cubicBezTo>
                  <a:lnTo>
                    <a:pt x="2368" y="826"/>
                  </a:lnTo>
                  <a:cubicBezTo>
                    <a:pt x="2544" y="880"/>
                    <a:pt x="2720" y="948"/>
                    <a:pt x="2896" y="1015"/>
                  </a:cubicBezTo>
                  <a:cubicBezTo>
                    <a:pt x="2916" y="1022"/>
                    <a:pt x="2936" y="1025"/>
                    <a:pt x="2955" y="1025"/>
                  </a:cubicBezTo>
                  <a:cubicBezTo>
                    <a:pt x="2974" y="1025"/>
                    <a:pt x="2991" y="1022"/>
                    <a:pt x="3004" y="1015"/>
                  </a:cubicBezTo>
                  <a:cubicBezTo>
                    <a:pt x="3045" y="1002"/>
                    <a:pt x="3072" y="975"/>
                    <a:pt x="3085" y="934"/>
                  </a:cubicBezTo>
                  <a:cubicBezTo>
                    <a:pt x="3099" y="907"/>
                    <a:pt x="3099" y="866"/>
                    <a:pt x="3085" y="826"/>
                  </a:cubicBezTo>
                  <a:cubicBezTo>
                    <a:pt x="3072" y="785"/>
                    <a:pt x="3031" y="745"/>
                    <a:pt x="2977" y="731"/>
                  </a:cubicBezTo>
                  <a:cubicBezTo>
                    <a:pt x="2016" y="488"/>
                    <a:pt x="1042" y="27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049041" y="3423028"/>
              <a:ext cx="1279331" cy="356434"/>
            </a:xfrm>
            <a:custGeom>
              <a:avLst/>
              <a:gdLst/>
              <a:ahLst/>
              <a:cxnLst/>
              <a:rect l="l" t="t" r="r" b="b"/>
              <a:pathLst>
                <a:path w="16428" h="4577" extrusionOk="0">
                  <a:moveTo>
                    <a:pt x="82" y="0"/>
                  </a:moveTo>
                  <a:cubicBezTo>
                    <a:pt x="14" y="14"/>
                    <a:pt x="1" y="109"/>
                    <a:pt x="68" y="122"/>
                  </a:cubicBezTo>
                  <a:lnTo>
                    <a:pt x="82" y="122"/>
                  </a:lnTo>
                  <a:cubicBezTo>
                    <a:pt x="1151" y="339"/>
                    <a:pt x="2206" y="596"/>
                    <a:pt x="3262" y="866"/>
                  </a:cubicBezTo>
                  <a:cubicBezTo>
                    <a:pt x="3789" y="1015"/>
                    <a:pt x="4317" y="1151"/>
                    <a:pt x="4845" y="1299"/>
                  </a:cubicBezTo>
                  <a:cubicBezTo>
                    <a:pt x="5116" y="1381"/>
                    <a:pt x="5373" y="1448"/>
                    <a:pt x="5643" y="1529"/>
                  </a:cubicBezTo>
                  <a:cubicBezTo>
                    <a:pt x="5900" y="1611"/>
                    <a:pt x="6171" y="1692"/>
                    <a:pt x="6428" y="1759"/>
                  </a:cubicBezTo>
                  <a:cubicBezTo>
                    <a:pt x="7483" y="2071"/>
                    <a:pt x="8539" y="2395"/>
                    <a:pt x="9581" y="2720"/>
                  </a:cubicBezTo>
                  <a:cubicBezTo>
                    <a:pt x="10636" y="3031"/>
                    <a:pt x="11692" y="3356"/>
                    <a:pt x="12747" y="3667"/>
                  </a:cubicBezTo>
                  <a:cubicBezTo>
                    <a:pt x="13302" y="3830"/>
                    <a:pt x="13870" y="3992"/>
                    <a:pt x="14452" y="4141"/>
                  </a:cubicBezTo>
                  <a:cubicBezTo>
                    <a:pt x="14736" y="4222"/>
                    <a:pt x="15020" y="4303"/>
                    <a:pt x="15291" y="4371"/>
                  </a:cubicBezTo>
                  <a:cubicBezTo>
                    <a:pt x="15575" y="4452"/>
                    <a:pt x="15859" y="4520"/>
                    <a:pt x="16143" y="4574"/>
                  </a:cubicBezTo>
                  <a:cubicBezTo>
                    <a:pt x="16157" y="4576"/>
                    <a:pt x="16170" y="4576"/>
                    <a:pt x="16183" y="4576"/>
                  </a:cubicBezTo>
                  <a:cubicBezTo>
                    <a:pt x="16275" y="4576"/>
                    <a:pt x="16353" y="4535"/>
                    <a:pt x="16400" y="4452"/>
                  </a:cubicBezTo>
                  <a:cubicBezTo>
                    <a:pt x="16414" y="4398"/>
                    <a:pt x="16428" y="4344"/>
                    <a:pt x="16400" y="4276"/>
                  </a:cubicBezTo>
                  <a:cubicBezTo>
                    <a:pt x="16387" y="4222"/>
                    <a:pt x="16346" y="4181"/>
                    <a:pt x="16292" y="4154"/>
                  </a:cubicBezTo>
                  <a:cubicBezTo>
                    <a:pt x="16022" y="4060"/>
                    <a:pt x="15751" y="3979"/>
                    <a:pt x="15480" y="3911"/>
                  </a:cubicBezTo>
                  <a:lnTo>
                    <a:pt x="14696" y="3694"/>
                  </a:lnTo>
                  <a:lnTo>
                    <a:pt x="13112" y="3248"/>
                  </a:lnTo>
                  <a:cubicBezTo>
                    <a:pt x="12057" y="2964"/>
                    <a:pt x="11002" y="2666"/>
                    <a:pt x="9946" y="2368"/>
                  </a:cubicBezTo>
                  <a:cubicBezTo>
                    <a:pt x="9418" y="2233"/>
                    <a:pt x="8891" y="2084"/>
                    <a:pt x="8363" y="1935"/>
                  </a:cubicBezTo>
                  <a:cubicBezTo>
                    <a:pt x="7835" y="1800"/>
                    <a:pt x="7294" y="1665"/>
                    <a:pt x="6766" y="1516"/>
                  </a:cubicBezTo>
                  <a:cubicBezTo>
                    <a:pt x="6509" y="1448"/>
                    <a:pt x="6239" y="1381"/>
                    <a:pt x="5968" y="1313"/>
                  </a:cubicBezTo>
                  <a:lnTo>
                    <a:pt x="5170" y="1123"/>
                  </a:lnTo>
                  <a:cubicBezTo>
                    <a:pt x="4642" y="988"/>
                    <a:pt x="4114" y="866"/>
                    <a:pt x="3586" y="745"/>
                  </a:cubicBezTo>
                  <a:cubicBezTo>
                    <a:pt x="3005" y="609"/>
                    <a:pt x="2436" y="474"/>
                    <a:pt x="1855" y="352"/>
                  </a:cubicBezTo>
                  <a:cubicBezTo>
                    <a:pt x="1570" y="298"/>
                    <a:pt x="1273" y="230"/>
                    <a:pt x="989" y="17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7467382" y="3784448"/>
              <a:ext cx="259324" cy="76395"/>
            </a:xfrm>
            <a:custGeom>
              <a:avLst/>
              <a:gdLst/>
              <a:ahLst/>
              <a:cxnLst/>
              <a:rect l="l" t="t" r="r" b="b"/>
              <a:pathLst>
                <a:path w="3330" h="981" extrusionOk="0">
                  <a:moveTo>
                    <a:pt x="163" y="1"/>
                  </a:moveTo>
                  <a:cubicBezTo>
                    <a:pt x="95" y="14"/>
                    <a:pt x="28" y="55"/>
                    <a:pt x="14" y="122"/>
                  </a:cubicBezTo>
                  <a:lnTo>
                    <a:pt x="28" y="136"/>
                  </a:lnTo>
                  <a:cubicBezTo>
                    <a:pt x="1" y="204"/>
                    <a:pt x="55" y="285"/>
                    <a:pt x="136" y="298"/>
                  </a:cubicBezTo>
                  <a:cubicBezTo>
                    <a:pt x="379" y="352"/>
                    <a:pt x="623" y="420"/>
                    <a:pt x="867" y="488"/>
                  </a:cubicBezTo>
                  <a:cubicBezTo>
                    <a:pt x="1110" y="555"/>
                    <a:pt x="1354" y="609"/>
                    <a:pt x="1597" y="677"/>
                  </a:cubicBezTo>
                  <a:cubicBezTo>
                    <a:pt x="1854" y="745"/>
                    <a:pt x="2098" y="799"/>
                    <a:pt x="2342" y="853"/>
                  </a:cubicBezTo>
                  <a:cubicBezTo>
                    <a:pt x="2585" y="907"/>
                    <a:pt x="2842" y="948"/>
                    <a:pt x="3086" y="975"/>
                  </a:cubicBezTo>
                  <a:cubicBezTo>
                    <a:pt x="3100" y="978"/>
                    <a:pt x="3115" y="980"/>
                    <a:pt x="3129" y="980"/>
                  </a:cubicBezTo>
                  <a:cubicBezTo>
                    <a:pt x="3168" y="980"/>
                    <a:pt x="3205" y="968"/>
                    <a:pt x="3235" y="948"/>
                  </a:cubicBezTo>
                  <a:cubicBezTo>
                    <a:pt x="3275" y="921"/>
                    <a:pt x="3302" y="867"/>
                    <a:pt x="3316" y="826"/>
                  </a:cubicBezTo>
                  <a:cubicBezTo>
                    <a:pt x="3329" y="718"/>
                    <a:pt x="3262" y="623"/>
                    <a:pt x="3167" y="596"/>
                  </a:cubicBezTo>
                  <a:cubicBezTo>
                    <a:pt x="2910" y="542"/>
                    <a:pt x="2653" y="515"/>
                    <a:pt x="2409" y="474"/>
                  </a:cubicBezTo>
                  <a:cubicBezTo>
                    <a:pt x="2179" y="434"/>
                    <a:pt x="1922" y="379"/>
                    <a:pt x="1665" y="339"/>
                  </a:cubicBezTo>
                  <a:cubicBezTo>
                    <a:pt x="1421" y="285"/>
                    <a:pt x="1178" y="231"/>
                    <a:pt x="921" y="176"/>
                  </a:cubicBezTo>
                  <a:cubicBezTo>
                    <a:pt x="677" y="122"/>
                    <a:pt x="434" y="68"/>
                    <a:pt x="190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7359914" y="3651670"/>
              <a:ext cx="184486" cy="53812"/>
            </a:xfrm>
            <a:custGeom>
              <a:avLst/>
              <a:gdLst/>
              <a:ahLst/>
              <a:cxnLst/>
              <a:rect l="l" t="t" r="r" b="b"/>
              <a:pathLst>
                <a:path w="2369" h="69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2"/>
                    <a:pt x="14" y="122"/>
                    <a:pt x="55" y="122"/>
                  </a:cubicBezTo>
                  <a:cubicBezTo>
                    <a:pt x="230" y="163"/>
                    <a:pt x="420" y="204"/>
                    <a:pt x="596" y="244"/>
                  </a:cubicBezTo>
                  <a:cubicBezTo>
                    <a:pt x="772" y="298"/>
                    <a:pt x="948" y="339"/>
                    <a:pt x="1137" y="393"/>
                  </a:cubicBezTo>
                  <a:cubicBezTo>
                    <a:pt x="1313" y="434"/>
                    <a:pt x="1489" y="488"/>
                    <a:pt x="1665" y="528"/>
                  </a:cubicBezTo>
                  <a:cubicBezTo>
                    <a:pt x="1841" y="582"/>
                    <a:pt x="2017" y="637"/>
                    <a:pt x="2206" y="691"/>
                  </a:cubicBezTo>
                  <a:cubicBezTo>
                    <a:pt x="2233" y="691"/>
                    <a:pt x="2274" y="691"/>
                    <a:pt x="2301" y="664"/>
                  </a:cubicBezTo>
                  <a:cubicBezTo>
                    <a:pt x="2328" y="650"/>
                    <a:pt x="2355" y="623"/>
                    <a:pt x="2355" y="582"/>
                  </a:cubicBezTo>
                  <a:cubicBezTo>
                    <a:pt x="2368" y="515"/>
                    <a:pt x="2328" y="434"/>
                    <a:pt x="2247" y="420"/>
                  </a:cubicBezTo>
                  <a:cubicBezTo>
                    <a:pt x="2071" y="393"/>
                    <a:pt x="1895" y="366"/>
                    <a:pt x="1705" y="325"/>
                  </a:cubicBezTo>
                  <a:cubicBezTo>
                    <a:pt x="1529" y="298"/>
                    <a:pt x="1340" y="258"/>
                    <a:pt x="1164" y="217"/>
                  </a:cubicBezTo>
                  <a:cubicBezTo>
                    <a:pt x="988" y="177"/>
                    <a:pt x="812" y="136"/>
                    <a:pt x="623" y="95"/>
                  </a:cubicBezTo>
                  <a:cubicBezTo>
                    <a:pt x="447" y="55"/>
                    <a:pt x="258" y="28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980588" y="3218606"/>
              <a:ext cx="287514" cy="99602"/>
            </a:xfrm>
            <a:custGeom>
              <a:avLst/>
              <a:gdLst/>
              <a:ahLst/>
              <a:cxnLst/>
              <a:rect l="l" t="t" r="r" b="b"/>
              <a:pathLst>
                <a:path w="3692" h="1279" extrusionOk="0">
                  <a:moveTo>
                    <a:pt x="108" y="0"/>
                  </a:moveTo>
                  <a:cubicBezTo>
                    <a:pt x="68" y="0"/>
                    <a:pt x="41" y="14"/>
                    <a:pt x="27" y="41"/>
                  </a:cubicBezTo>
                  <a:cubicBezTo>
                    <a:pt x="0" y="82"/>
                    <a:pt x="27" y="136"/>
                    <a:pt x="68" y="163"/>
                  </a:cubicBezTo>
                  <a:cubicBezTo>
                    <a:pt x="596" y="406"/>
                    <a:pt x="1137" y="609"/>
                    <a:pt x="1692" y="799"/>
                  </a:cubicBezTo>
                  <a:cubicBezTo>
                    <a:pt x="1976" y="893"/>
                    <a:pt x="2260" y="975"/>
                    <a:pt x="2558" y="1056"/>
                  </a:cubicBezTo>
                  <a:cubicBezTo>
                    <a:pt x="2842" y="1137"/>
                    <a:pt x="3126" y="1218"/>
                    <a:pt x="3424" y="1272"/>
                  </a:cubicBezTo>
                  <a:cubicBezTo>
                    <a:pt x="3440" y="1276"/>
                    <a:pt x="3455" y="1278"/>
                    <a:pt x="3469" y="1278"/>
                  </a:cubicBezTo>
                  <a:cubicBezTo>
                    <a:pt x="3649" y="1278"/>
                    <a:pt x="3692" y="984"/>
                    <a:pt x="3491" y="934"/>
                  </a:cubicBezTo>
                  <a:cubicBezTo>
                    <a:pt x="3288" y="893"/>
                    <a:pt x="3072" y="853"/>
                    <a:pt x="2869" y="826"/>
                  </a:cubicBezTo>
                  <a:cubicBezTo>
                    <a:pt x="2666" y="785"/>
                    <a:pt x="2436" y="731"/>
                    <a:pt x="2219" y="677"/>
                  </a:cubicBezTo>
                  <a:cubicBezTo>
                    <a:pt x="1786" y="582"/>
                    <a:pt x="1353" y="460"/>
                    <a:pt x="934" y="312"/>
                  </a:cubicBezTo>
                  <a:lnTo>
                    <a:pt x="947" y="312"/>
                  </a:lnTo>
                  <a:cubicBezTo>
                    <a:pt x="677" y="230"/>
                    <a:pt x="406" y="122"/>
                    <a:pt x="149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6501106" y="3366101"/>
              <a:ext cx="421304" cy="134179"/>
            </a:xfrm>
            <a:custGeom>
              <a:avLst/>
              <a:gdLst/>
              <a:ahLst/>
              <a:cxnLst/>
              <a:rect l="l" t="t" r="r" b="b"/>
              <a:pathLst>
                <a:path w="5410" h="1723" extrusionOk="0">
                  <a:moveTo>
                    <a:pt x="109" y="1"/>
                  </a:moveTo>
                  <a:cubicBezTo>
                    <a:pt x="55" y="1"/>
                    <a:pt x="14" y="28"/>
                    <a:pt x="14" y="82"/>
                  </a:cubicBezTo>
                  <a:cubicBezTo>
                    <a:pt x="1" y="136"/>
                    <a:pt x="41" y="177"/>
                    <a:pt x="82" y="190"/>
                  </a:cubicBezTo>
                  <a:cubicBezTo>
                    <a:pt x="501" y="312"/>
                    <a:pt x="921" y="447"/>
                    <a:pt x="1340" y="583"/>
                  </a:cubicBezTo>
                  <a:cubicBezTo>
                    <a:pt x="1760" y="718"/>
                    <a:pt x="2179" y="840"/>
                    <a:pt x="2585" y="975"/>
                  </a:cubicBezTo>
                  <a:cubicBezTo>
                    <a:pt x="3004" y="1097"/>
                    <a:pt x="3424" y="1232"/>
                    <a:pt x="3843" y="1367"/>
                  </a:cubicBezTo>
                  <a:cubicBezTo>
                    <a:pt x="4060" y="1435"/>
                    <a:pt x="4276" y="1503"/>
                    <a:pt x="4493" y="1557"/>
                  </a:cubicBezTo>
                  <a:cubicBezTo>
                    <a:pt x="4696" y="1624"/>
                    <a:pt x="4926" y="1679"/>
                    <a:pt x="5142" y="1719"/>
                  </a:cubicBezTo>
                  <a:cubicBezTo>
                    <a:pt x="5154" y="1721"/>
                    <a:pt x="5166" y="1722"/>
                    <a:pt x="5178" y="1722"/>
                  </a:cubicBezTo>
                  <a:cubicBezTo>
                    <a:pt x="5310" y="1722"/>
                    <a:pt x="5410" y="1586"/>
                    <a:pt x="5372" y="1462"/>
                  </a:cubicBezTo>
                  <a:cubicBezTo>
                    <a:pt x="5345" y="1408"/>
                    <a:pt x="5318" y="1367"/>
                    <a:pt x="5264" y="1340"/>
                  </a:cubicBezTo>
                  <a:cubicBezTo>
                    <a:pt x="5061" y="1259"/>
                    <a:pt x="4845" y="1205"/>
                    <a:pt x="4642" y="1151"/>
                  </a:cubicBezTo>
                  <a:cubicBezTo>
                    <a:pt x="4425" y="1097"/>
                    <a:pt x="4209" y="1043"/>
                    <a:pt x="3979" y="988"/>
                  </a:cubicBezTo>
                  <a:cubicBezTo>
                    <a:pt x="3762" y="934"/>
                    <a:pt x="3546" y="880"/>
                    <a:pt x="3329" y="826"/>
                  </a:cubicBezTo>
                  <a:cubicBezTo>
                    <a:pt x="3113" y="772"/>
                    <a:pt x="2896" y="731"/>
                    <a:pt x="2680" y="664"/>
                  </a:cubicBezTo>
                  <a:cubicBezTo>
                    <a:pt x="2260" y="555"/>
                    <a:pt x="1841" y="447"/>
                    <a:pt x="1421" y="339"/>
                  </a:cubicBezTo>
                  <a:cubicBezTo>
                    <a:pt x="1002" y="231"/>
                    <a:pt x="555" y="122"/>
                    <a:pt x="12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6150200" y="3326307"/>
              <a:ext cx="221788" cy="186589"/>
            </a:xfrm>
            <a:custGeom>
              <a:avLst/>
              <a:gdLst/>
              <a:ahLst/>
              <a:cxnLst/>
              <a:rect l="l" t="t" r="r" b="b"/>
              <a:pathLst>
                <a:path w="2848" h="2396" extrusionOk="0">
                  <a:moveTo>
                    <a:pt x="1328" y="1"/>
                  </a:moveTo>
                  <a:cubicBezTo>
                    <a:pt x="806" y="1"/>
                    <a:pt x="290" y="332"/>
                    <a:pt x="150" y="931"/>
                  </a:cubicBezTo>
                  <a:cubicBezTo>
                    <a:pt x="1" y="1581"/>
                    <a:pt x="407" y="2217"/>
                    <a:pt x="1056" y="2365"/>
                  </a:cubicBezTo>
                  <a:cubicBezTo>
                    <a:pt x="1149" y="2386"/>
                    <a:pt x="1239" y="2396"/>
                    <a:pt x="1327" y="2396"/>
                  </a:cubicBezTo>
                  <a:cubicBezTo>
                    <a:pt x="2229" y="2396"/>
                    <a:pt x="2847" y="1380"/>
                    <a:pt x="2342" y="566"/>
                  </a:cubicBezTo>
                  <a:cubicBezTo>
                    <a:pt x="2100" y="181"/>
                    <a:pt x="1713" y="1"/>
                    <a:pt x="132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6045926" y="3737333"/>
              <a:ext cx="221399" cy="186822"/>
            </a:xfrm>
            <a:custGeom>
              <a:avLst/>
              <a:gdLst/>
              <a:ahLst/>
              <a:cxnLst/>
              <a:rect l="l" t="t" r="r" b="b"/>
              <a:pathLst>
                <a:path w="2843" h="2399" extrusionOk="0">
                  <a:moveTo>
                    <a:pt x="1315" y="0"/>
                  </a:moveTo>
                  <a:cubicBezTo>
                    <a:pt x="795" y="0"/>
                    <a:pt x="281" y="331"/>
                    <a:pt x="149" y="930"/>
                  </a:cubicBezTo>
                  <a:cubicBezTo>
                    <a:pt x="0" y="1580"/>
                    <a:pt x="406" y="2216"/>
                    <a:pt x="1042" y="2365"/>
                  </a:cubicBezTo>
                  <a:cubicBezTo>
                    <a:pt x="1139" y="2387"/>
                    <a:pt x="1234" y="2398"/>
                    <a:pt x="1327" y="2398"/>
                  </a:cubicBezTo>
                  <a:cubicBezTo>
                    <a:pt x="2223" y="2398"/>
                    <a:pt x="2843" y="1387"/>
                    <a:pt x="2328" y="565"/>
                  </a:cubicBezTo>
                  <a:cubicBezTo>
                    <a:pt x="2086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7640187" y="3718332"/>
              <a:ext cx="221476" cy="186822"/>
            </a:xfrm>
            <a:custGeom>
              <a:avLst/>
              <a:gdLst/>
              <a:ahLst/>
              <a:cxnLst/>
              <a:rect l="l" t="t" r="r" b="b"/>
              <a:pathLst>
                <a:path w="2844" h="2399" extrusionOk="0">
                  <a:moveTo>
                    <a:pt x="1315" y="0"/>
                  </a:moveTo>
                  <a:cubicBezTo>
                    <a:pt x="795" y="0"/>
                    <a:pt x="282" y="331"/>
                    <a:pt x="150" y="931"/>
                  </a:cubicBezTo>
                  <a:cubicBezTo>
                    <a:pt x="1" y="1580"/>
                    <a:pt x="407" y="2216"/>
                    <a:pt x="1043" y="2365"/>
                  </a:cubicBezTo>
                  <a:cubicBezTo>
                    <a:pt x="1140" y="2388"/>
                    <a:pt x="1235" y="2398"/>
                    <a:pt x="1327" y="2398"/>
                  </a:cubicBezTo>
                  <a:cubicBezTo>
                    <a:pt x="2224" y="2398"/>
                    <a:pt x="2843" y="1387"/>
                    <a:pt x="2328" y="565"/>
                  </a:cubicBezTo>
                  <a:cubicBezTo>
                    <a:pt x="2087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7534822" y="4129592"/>
              <a:ext cx="221476" cy="186511"/>
            </a:xfrm>
            <a:custGeom>
              <a:avLst/>
              <a:gdLst/>
              <a:ahLst/>
              <a:cxnLst/>
              <a:rect l="l" t="t" r="r" b="b"/>
              <a:pathLst>
                <a:path w="2844" h="2395" extrusionOk="0">
                  <a:moveTo>
                    <a:pt x="1325" y="1"/>
                  </a:moveTo>
                  <a:cubicBezTo>
                    <a:pt x="805" y="1"/>
                    <a:pt x="290" y="333"/>
                    <a:pt x="149" y="927"/>
                  </a:cubicBezTo>
                  <a:cubicBezTo>
                    <a:pt x="1" y="1576"/>
                    <a:pt x="407" y="2226"/>
                    <a:pt x="1056" y="2361"/>
                  </a:cubicBezTo>
                  <a:cubicBezTo>
                    <a:pt x="1152" y="2384"/>
                    <a:pt x="1246" y="2395"/>
                    <a:pt x="1337" y="2395"/>
                  </a:cubicBezTo>
                  <a:cubicBezTo>
                    <a:pt x="2224" y="2395"/>
                    <a:pt x="2843" y="1383"/>
                    <a:pt x="2328" y="562"/>
                  </a:cubicBezTo>
                  <a:cubicBezTo>
                    <a:pt x="2088" y="179"/>
                    <a:pt x="1705" y="1"/>
                    <a:pt x="1325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34" name="Google Shape;934;p36"/>
          <p:cNvSpPr/>
          <p:nvPr/>
        </p:nvSpPr>
        <p:spPr>
          <a:xfrm>
            <a:off x="8566306" y="601967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935" name="Google Shape;935;p36"/>
          <p:cNvGrpSpPr/>
          <p:nvPr/>
        </p:nvGrpSpPr>
        <p:grpSpPr>
          <a:xfrm>
            <a:off x="1881517" y="909268"/>
            <a:ext cx="1305143" cy="712529"/>
            <a:chOff x="816462" y="899275"/>
            <a:chExt cx="981285" cy="534397"/>
          </a:xfrm>
        </p:grpSpPr>
        <p:sp>
          <p:nvSpPr>
            <p:cNvPr id="936" name="Google Shape;936;p36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8483"/>
            <a:ext cx="12161838" cy="6841034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7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2348" y="-2907850"/>
            <a:ext cx="6785027" cy="126176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78269" y="4075599"/>
            <a:ext cx="2374200" cy="2509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1869" y="-1031694"/>
            <a:ext cx="3784357" cy="88653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65369" y="-39524"/>
            <a:ext cx="2428473" cy="34554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489433" y="2867981"/>
            <a:ext cx="2672404" cy="36692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03" y="5193266"/>
            <a:ext cx="12185840" cy="16322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20" y="4644756"/>
            <a:ext cx="1462482" cy="14624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330923"/>
            <a:ext cx="1935872" cy="1935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F4843-3CCC-7262-F218-0BBA655E75EC}"/>
              </a:ext>
            </a:extLst>
          </p:cNvPr>
          <p:cNvSpPr txBox="1"/>
          <p:nvPr/>
        </p:nvSpPr>
        <p:spPr>
          <a:xfrm>
            <a:off x="2627410" y="1527783"/>
            <a:ext cx="7743037" cy="377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80" b="1" dirty="0" err="1">
                <a:latin typeface="HP001 4 hàng" panose="020B0603050302020204" pitchFamily="34" charset="0"/>
              </a:rPr>
              <a:t>Chào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mừng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quý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thầy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cô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về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dự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giờ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thăm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lớp</a:t>
            </a:r>
            <a:endParaRPr lang="en-US" sz="798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C1D2D-0105-C557-23C3-9D41B188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A52A-A164-C7D0-EAEE-8F0E15E1F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25" y="457200"/>
            <a:ext cx="11313388" cy="763600"/>
          </a:xfrm>
        </p:spPr>
        <p:txBody>
          <a:bodyPr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Phóng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58C7F-3934-ACFD-671F-EC8D7A43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9" y="1828800"/>
            <a:ext cx="10820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9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13" y="-278550"/>
            <a:ext cx="11125200" cy="7415099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63520" y="3383345"/>
            <a:ext cx="3901923" cy="3466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92381-EA69-3B0D-9F0D-329B19FB3AD4}"/>
              </a:ext>
            </a:extLst>
          </p:cNvPr>
          <p:cNvSpPr txBox="1"/>
          <p:nvPr/>
        </p:nvSpPr>
        <p:spPr>
          <a:xfrm>
            <a:off x="1920116" y="2034752"/>
            <a:ext cx="83216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P001 Kieu 5H" panose="020B0603050302020204" pitchFamily="34" charset="0"/>
              </a:rPr>
              <a:t>Xin </a:t>
            </a:r>
            <a:r>
              <a:rPr lang="en-US" sz="6600" dirty="0" err="1">
                <a:latin typeface="HP001 Kieu 5H" panose="020B0603050302020204" pitchFamily="34" charset="0"/>
              </a:rPr>
              <a:t>chân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thành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cảm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ơn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quý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thầy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cô</a:t>
            </a:r>
            <a:endParaRPr lang="en-US" sz="6600" dirty="0"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625" y="2743200"/>
            <a:ext cx="10246588" cy="763600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chemeClr val="bg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0879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6831"/>
            <a:ext cx="12180841" cy="12238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31" y="-1383823"/>
            <a:ext cx="5072531" cy="58987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22" y="-110667"/>
            <a:ext cx="4757173" cy="455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1869" y="8486"/>
            <a:ext cx="4757173" cy="455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1" y="5605328"/>
            <a:ext cx="2975676" cy="3347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107726"/>
            <a:ext cx="4198742" cy="41987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8832" y="3023399"/>
            <a:ext cx="11389129" cy="3524869"/>
            <a:chOff x="369745" y="3030844"/>
            <a:chExt cx="11417374" cy="3533610"/>
          </a:xfrm>
        </p:grpSpPr>
        <p:pic>
          <p:nvPicPr>
            <p:cNvPr id="1032" name="Picture 8" descr="Kết quả hình ảnh cho banner 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45" y="3030844"/>
              <a:ext cx="11417374" cy="353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37156" y="3782449"/>
              <a:ext cx="8035544" cy="2147314"/>
            </a:xfrm>
            <a:prstGeom prst="rect">
              <a:avLst/>
            </a:prstGeom>
            <a:noFill/>
          </p:spPr>
          <p:txBody>
            <a:bodyPr spcFirstLastPara="1" wrap="none" lIns="91214" tIns="45607" rIns="91214" bIns="45607" numCol="1">
              <a:prstTxWarp prst="textArchDown">
                <a:avLst>
                  <a:gd name="adj" fmla="val 618410"/>
                </a:avLst>
              </a:prstTxWarp>
              <a:spAutoFit/>
            </a:bodyPr>
            <a:lstStyle/>
            <a:p>
              <a:pPr algn="ctr" defTabSz="912091">
                <a:defRPr/>
              </a:pPr>
              <a:r>
                <a:rPr lang="en-US" sz="6583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Rung </a:t>
              </a:r>
              <a:r>
                <a:rPr lang="en-US" sz="6583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chuông</a:t>
              </a:r>
              <a:r>
                <a:rPr lang="en-US" sz="6583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 </a:t>
              </a:r>
              <a:r>
                <a:rPr lang="en-US" sz="6583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vàng</a:t>
              </a:r>
              <a:endParaRPr lang="en-US" sz="6583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ndara Light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7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3737 -0.669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3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9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9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204119" y="75070"/>
            <a:ext cx="109762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Cuối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hỏi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chúng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ta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sử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dụng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dấu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Arial"/>
              </a:rPr>
              <a:t>?</a:t>
            </a:r>
          </a:p>
        </p:txBody>
      </p:sp>
      <p:sp>
        <p:nvSpPr>
          <p:cNvPr id="44" name="A"/>
          <p:cNvSpPr/>
          <p:nvPr/>
        </p:nvSpPr>
        <p:spPr>
          <a:xfrm>
            <a:off x="289719" y="2994889"/>
            <a:ext cx="5340136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Dấu</a:t>
            </a:r>
            <a:r>
              <a:rPr lang="en-US" sz="48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chấm</a:t>
            </a:r>
            <a:r>
              <a:rPr lang="en-US" sz="48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hỏi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117457" y="3072371"/>
            <a:ext cx="5539019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54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Dấu</a:t>
            </a:r>
            <a:r>
              <a:rPr lang="en-US" sz="54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54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chấ</a:t>
            </a:r>
            <a:r>
              <a:rPr lang="en-US" sz="54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B"/>
          <p:cNvSpPr/>
          <p:nvPr/>
        </p:nvSpPr>
        <p:spPr>
          <a:xfrm>
            <a:off x="394884" y="4648200"/>
            <a:ext cx="5456912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54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Dấu</a:t>
            </a:r>
            <a:r>
              <a:rPr lang="en-US" sz="54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54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phẩy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" name="D"/>
          <p:cNvSpPr/>
          <p:nvPr/>
        </p:nvSpPr>
        <p:spPr>
          <a:xfrm>
            <a:off x="6187260" y="4724400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Dấu</a:t>
            </a:r>
            <a:r>
              <a:rPr lang="en-US" sz="48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chấm</a:t>
            </a:r>
            <a:r>
              <a:rPr lang="en-US" sz="48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than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8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0BCAFA7E-2DB4-F5A0-F883-36BAAF22B9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61119" y="178091"/>
            <a:ext cx="1828800" cy="2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2059623" y="112574"/>
            <a:ext cx="10087134" cy="17725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kern="1200" dirty="0">
              <a:solidFill>
                <a:srgbClr val="002060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kern="1200" dirty="0">
              <a:solidFill>
                <a:srgbClr val="002060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kern="1200" dirty="0">
              <a:solidFill>
                <a:srgbClr val="002060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Đâu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là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nêu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hoạt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động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các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Arial"/>
              </a:rPr>
              <a:t>sau</a:t>
            </a:r>
            <a:r>
              <a:rPr lang="en-US" sz="4800" kern="1200" dirty="0">
                <a:solidFill>
                  <a:srgbClr val="002060"/>
                </a:solidFill>
                <a:latin typeface="Arial"/>
              </a:rPr>
              <a:t>?</a:t>
            </a:r>
            <a:endParaRPr kumimoji="0" lang="en-US" sz="4800" b="1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  <a:p>
            <a:pPr algn="ctr">
              <a:buClrTx/>
              <a:defRPr/>
            </a:pPr>
            <a:endParaRPr lang="vi-VN" sz="6600" kern="120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A"/>
          <p:cNvSpPr/>
          <p:nvPr/>
        </p:nvSpPr>
        <p:spPr>
          <a:xfrm>
            <a:off x="399824" y="5410200"/>
            <a:ext cx="11227314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48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Em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đang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sách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phòng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4800" kern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sp>
        <p:nvSpPr>
          <p:cNvPr id="46" name="B"/>
          <p:cNvSpPr/>
          <p:nvPr/>
        </p:nvSpPr>
        <p:spPr>
          <a:xfrm>
            <a:off x="426400" y="2864494"/>
            <a:ext cx="11353799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My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mái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tóc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mượt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800" kern="120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7" name="D"/>
          <p:cNvSpPr/>
          <p:nvPr/>
        </p:nvSpPr>
        <p:spPr>
          <a:xfrm>
            <a:off x="399824" y="4090986"/>
            <a:ext cx="11353798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Em </a:t>
            </a:r>
            <a:r>
              <a:rPr lang="en-US" sz="48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học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800" kern="1200" noProof="0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lớp</a:t>
            </a:r>
            <a:r>
              <a:rPr lang="en-US" sz="4800" kern="1200" noProof="0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2C.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6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EEA27C3B-BC54-6BBD-41D3-2671C22D8B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426400" y="0"/>
            <a:ext cx="1828800" cy="2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356519" y="-75932"/>
            <a:ext cx="10437264" cy="41145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A"/>
          <p:cNvSpPr/>
          <p:nvPr/>
        </p:nvSpPr>
        <p:spPr>
          <a:xfrm>
            <a:off x="137319" y="5638800"/>
            <a:ext cx="5340136" cy="80414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ếch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161500" y="4435989"/>
            <a:ext cx="5539019" cy="82026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chim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131775" y="4421150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hổ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61500" y="5594791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thỏ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0273F703-1349-2309-5512-5F896A5CCB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-167481" y="62322"/>
            <a:ext cx="1828800" cy="2179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B3B16-7E9C-3092-7CFA-D1244E9E5845}"/>
              </a:ext>
            </a:extLst>
          </p:cNvPr>
          <p:cNvSpPr txBox="1"/>
          <p:nvPr/>
        </p:nvSpPr>
        <p:spPr>
          <a:xfrm>
            <a:off x="3666125" y="247533"/>
            <a:ext cx="4990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F638-3960-373D-01E3-2AD81FB3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F896-38F2-F05F-1AB6-A28A42BA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25" y="2743200"/>
            <a:ext cx="10246588" cy="763600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chemeClr val="bg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2166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8BC841-3741-4008-AEAA-4D5E0D0C8C8C}"/>
              </a:ext>
            </a:extLst>
          </p:cNvPr>
          <p:cNvGrpSpPr/>
          <p:nvPr/>
        </p:nvGrpSpPr>
        <p:grpSpPr>
          <a:xfrm>
            <a:off x="366271" y="457199"/>
            <a:ext cx="761648" cy="731520"/>
            <a:chOff x="330322" y="169810"/>
            <a:chExt cx="761648" cy="731520"/>
          </a:xfrm>
        </p:grpSpPr>
        <p:sp>
          <p:nvSpPr>
            <p:cNvPr id="14" name="Google Shape;418;p36"/>
            <p:cNvSpPr/>
            <p:nvPr/>
          </p:nvSpPr>
          <p:spPr>
            <a:xfrm>
              <a:off x="330322" y="169810"/>
              <a:ext cx="726460" cy="7315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1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Google Shape;423;p36"/>
            <p:cNvSpPr txBox="1">
              <a:spLocks/>
            </p:cNvSpPr>
            <p:nvPr/>
          </p:nvSpPr>
          <p:spPr>
            <a:xfrm>
              <a:off x="360451" y="298524"/>
              <a:ext cx="731519" cy="474092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b="1">
                  <a:solidFill>
                    <a:schemeClr val="tx2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860" y="457199"/>
            <a:ext cx="11433828" cy="763600"/>
          </a:xfrm>
        </p:spPr>
        <p:txBody>
          <a:bodyPr/>
          <a:lstStyle/>
          <a:p>
            <a:pPr algn="just"/>
            <a:r>
              <a:rPr lang="en-US" sz="400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loài vật trong đoạn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B06B8F-0CF8-43AB-9A11-C177A21BD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3" t="10683"/>
          <a:stretch/>
        </p:blipFill>
        <p:spPr>
          <a:xfrm>
            <a:off x="6309519" y="1420476"/>
            <a:ext cx="5546857" cy="40170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00814E-81B2-41B2-AC00-10AD6F26C309}"/>
              </a:ext>
            </a:extLst>
          </p:cNvPr>
          <p:cNvSpPr txBox="1">
            <a:spLocks/>
          </p:cNvSpPr>
          <p:nvPr/>
        </p:nvSpPr>
        <p:spPr>
          <a:xfrm>
            <a:off x="1280319" y="32766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(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47312F-7E09-45A3-80AB-C89C4F00EA75}"/>
              </a:ext>
            </a:extLst>
          </p:cNvPr>
          <p:cNvCxnSpPr>
            <a:cxnSpLocks/>
          </p:cNvCxnSpPr>
          <p:nvPr/>
        </p:nvCxnSpPr>
        <p:spPr>
          <a:xfrm>
            <a:off x="4027056" y="2819400"/>
            <a:ext cx="4610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2BB2A5-0369-46A3-A9A1-57B9988CC8B7}"/>
              </a:ext>
            </a:extLst>
          </p:cNvPr>
          <p:cNvCxnSpPr>
            <a:cxnSpLocks/>
          </p:cNvCxnSpPr>
          <p:nvPr/>
        </p:nvCxnSpPr>
        <p:spPr>
          <a:xfrm>
            <a:off x="3552410" y="3886200"/>
            <a:ext cx="74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0B1A8D-D2D5-4E7A-B20B-FC976F376D8E}"/>
              </a:ext>
            </a:extLst>
          </p:cNvPr>
          <p:cNvCxnSpPr>
            <a:cxnSpLocks/>
          </p:cNvCxnSpPr>
          <p:nvPr/>
        </p:nvCxnSpPr>
        <p:spPr>
          <a:xfrm>
            <a:off x="2651919" y="5018316"/>
            <a:ext cx="18361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576</Words>
  <Application>Microsoft Office PowerPoint</Application>
  <PresentationFormat>Custom</PresentationFormat>
  <Paragraphs>92</Paragraphs>
  <Slides>21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Quicksand Medium</vt:lpstr>
      <vt:lpstr>Montserrat</vt:lpstr>
      <vt:lpstr>Arial-Rounded</vt:lpstr>
      <vt:lpstr>Arial Rounded MT Bold</vt:lpstr>
      <vt:lpstr>Barlow</vt:lpstr>
      <vt:lpstr>字魂107号-萌趣欢乐体</vt:lpstr>
      <vt:lpstr>HP001 Kieu 5H</vt:lpstr>
      <vt:lpstr>Arial</vt:lpstr>
      <vt:lpstr>Cambria</vt:lpstr>
      <vt:lpstr>Times New Roman</vt:lpstr>
      <vt:lpstr>Candara Light</vt:lpstr>
      <vt:lpstr>HP001 4 hàng</vt:lpstr>
      <vt:lpstr>Fredoka One</vt:lpstr>
      <vt:lpstr>Fall Vibes Stickers fo Marketing by Slidesgo</vt:lpstr>
      <vt:lpstr>Over The Rainbow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LUYỆN TẬP</vt:lpstr>
      <vt:lpstr>Tìm từ ngữ chỉ loài vật trong đoạn sau:</vt:lpstr>
      <vt:lpstr>PowerPoint Presentation</vt:lpstr>
      <vt:lpstr>Tìm từ ngữ chỉ loài vật trong đoạn sau:</vt:lpstr>
      <vt:lpstr>PowerPoint Presentation</vt:lpstr>
      <vt:lpstr>Kết hợp từ ngữ ở cột A với từ ngữ ở cột B để tạo câu.</vt:lpstr>
      <vt:lpstr>PowerPoint Presentation</vt:lpstr>
      <vt:lpstr>PowerPoint Presentation</vt:lpstr>
      <vt:lpstr>PowerPoint Presentation</vt:lpstr>
      <vt:lpstr>Kết hợp từ ngữ ở cột A với từ ngữ ở cột B để tạo câu.</vt:lpstr>
      <vt:lpstr>Hỏi – đáp theo mẫu, viết vào vở câu hỏi, câu trả lời của em và bạn.</vt:lpstr>
      <vt:lpstr>Vận dụng</vt:lpstr>
      <vt:lpstr>Trò chơi “Phóng viên nhí”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VIBES STICKERS</dc:title>
  <dc:creator>PC</dc:creator>
  <cp:lastModifiedBy>minh nguyen</cp:lastModifiedBy>
  <cp:revision>143</cp:revision>
  <dcterms:modified xsi:type="dcterms:W3CDTF">2025-03-21T00:45:27Z</dcterms:modified>
</cp:coreProperties>
</file>