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3.wav" ContentType="audio/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4"/>
  </p:notesMasterIdLst>
  <p:sldIdLst>
    <p:sldId id="325" r:id="rId3"/>
    <p:sldId id="285" r:id="rId4"/>
    <p:sldId id="368" r:id="rId5"/>
    <p:sldId id="279" r:id="rId6"/>
    <p:sldId id="370" r:id="rId7"/>
    <p:sldId id="365" r:id="rId8"/>
    <p:sldId id="366" r:id="rId9"/>
    <p:sldId id="367" r:id="rId10"/>
    <p:sldId id="357" r:id="rId11"/>
    <p:sldId id="358" r:id="rId12"/>
    <p:sldId id="286" r:id="rId13"/>
    <p:sldId id="287" r:id="rId14"/>
    <p:sldId id="371" r:id="rId15"/>
    <p:sldId id="364" r:id="rId16"/>
    <p:sldId id="310" r:id="rId17"/>
    <p:sldId id="311" r:id="rId18"/>
    <p:sldId id="369" r:id="rId19"/>
    <p:sldId id="312" r:id="rId20"/>
    <p:sldId id="305" r:id="rId21"/>
    <p:sldId id="302" r:id="rId22"/>
    <p:sldId id="404" r:id="rId23"/>
  </p:sldIdLst>
  <p:sldSz cx="12192000" cy="6858000"/>
  <p:notesSz cx="6858000" cy="9144000"/>
  <p:embeddedFontLst>
    <p:embeddedFont>
      <p:font typeface="Arial-Rounded" panose="020B0500000000000000" pitchFamily="34"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Fira Sans Extra Condensed Medium" panose="020B0604020202020204" charset="0"/>
      <p:regular r:id="rId36"/>
      <p:bold r:id="rId37"/>
      <p:italic r:id="rId38"/>
      <p:boldItalic r:id="rId39"/>
    </p:embeddedFont>
    <p:embeddedFont>
      <p:font typeface="HP001 4 hàng" panose="020B0603050302020204" pitchFamily="34" charset="0"/>
      <p:regular r:id="rId40"/>
      <p:bold r:id="rId41"/>
    </p:embeddedFont>
    <p:embeddedFont>
      <p:font typeface="Montserrat" panose="00000500000000000000" pitchFamily="2" charset="0"/>
      <p:regular r:id="rId42"/>
      <p:bold r:id="rId43"/>
      <p:italic r:id="rId44"/>
      <p:boldItalic r:id="rId45"/>
    </p:embeddedFont>
    <p:embeddedFont>
      <p:font typeface="Nunito" pitchFamily="2" charset="0"/>
      <p:regular r:id="rId46"/>
      <p:bold r:id="rId47"/>
      <p:italic r:id="rId48"/>
      <p:boldItalic r:id="rId49"/>
    </p:embeddedFont>
    <p:embeddedFont>
      <p:font typeface="Nunito Sans" pitchFamily="2" charset="0"/>
      <p:regular r:id="rId50"/>
      <p:bold r:id="rId51"/>
      <p:italic r:id="rId52"/>
      <p:boldItalic r:id="rId53"/>
    </p:embeddedFont>
    <p:embeddedFont>
      <p:font typeface="Quicksand" panose="020B0604020202020204" charset="0"/>
      <p:regular r:id="rId54"/>
      <p:bold r:id="rId55"/>
    </p:embeddedFont>
    <p:embeddedFont>
      <p:font typeface="Quicksand Light" panose="020B060402020202020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nguyen" initials="mn" lastIdx="1" clrIdx="0">
    <p:extLst>
      <p:ext uri="{19B8F6BF-5375-455C-9EA6-DF929625EA0E}">
        <p15:presenceInfo xmlns:p15="http://schemas.microsoft.com/office/powerpoint/2012/main" userId="8591429ff38b41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0401"/>
    <a:srgbClr val="FFB7CB"/>
    <a:srgbClr val="F7F2ED"/>
    <a:srgbClr val="F3795A"/>
    <a:srgbClr val="FF5483"/>
    <a:srgbClr val="C18603"/>
    <a:srgbClr val="F6AB04"/>
    <a:srgbClr val="FFC869"/>
    <a:srgbClr val="FDDEC8"/>
    <a:srgbClr val="FF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8" autoAdjust="0"/>
    <p:restoredTop sz="94507" autoAdjust="0"/>
  </p:normalViewPr>
  <p:slideViewPr>
    <p:cSldViewPr snapToGrid="0">
      <p:cViewPr varScale="1">
        <p:scale>
          <a:sx n="75" d="100"/>
          <a:sy n="75" d="100"/>
        </p:scale>
        <p:origin x="9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8" Type="http://schemas.openxmlformats.org/officeDocument/2006/relationships/slide" Target="slides/slide6.xml"/><Relationship Id="rId51" Type="http://schemas.openxmlformats.org/officeDocument/2006/relationships/font" Target="fonts/font2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9T21:22:25.42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EA7CB-B457-4FE8-BAD1-3FAE533D653F}"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F2117-B1C8-479B-8A9B-2DD437E2FAB9}" type="slidenum">
              <a:rPr lang="en-US" smtClean="0"/>
              <a:t>‹#›</a:t>
            </a:fld>
            <a:endParaRPr lang="en-US"/>
          </a:p>
        </p:txBody>
      </p:sp>
    </p:spTree>
    <p:extLst>
      <p:ext uri="{BB962C8B-B14F-4D97-AF65-F5344CB8AC3E}">
        <p14:creationId xmlns:p14="http://schemas.microsoft.com/office/powerpoint/2010/main" val="4011831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784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4</a:t>
            </a:fld>
            <a:endParaRPr lang="en-US"/>
          </a:p>
        </p:txBody>
      </p:sp>
    </p:spTree>
    <p:extLst>
      <p:ext uri="{BB962C8B-B14F-4D97-AF65-F5344CB8AC3E}">
        <p14:creationId xmlns:p14="http://schemas.microsoft.com/office/powerpoint/2010/main" val="396609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5</a:t>
            </a:fld>
            <a:endParaRPr lang="en-US"/>
          </a:p>
        </p:txBody>
      </p:sp>
    </p:spTree>
    <p:extLst>
      <p:ext uri="{BB962C8B-B14F-4D97-AF65-F5344CB8AC3E}">
        <p14:creationId xmlns:p14="http://schemas.microsoft.com/office/powerpoint/2010/main" val="193784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6</a:t>
            </a:fld>
            <a:endParaRPr lang="en-US"/>
          </a:p>
        </p:txBody>
      </p:sp>
    </p:spTree>
    <p:extLst>
      <p:ext uri="{BB962C8B-B14F-4D97-AF65-F5344CB8AC3E}">
        <p14:creationId xmlns:p14="http://schemas.microsoft.com/office/powerpoint/2010/main" val="230865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khởi</a:t>
            </a:r>
            <a:r>
              <a:rPr lang="en-US" dirty="0"/>
              <a:t> </a:t>
            </a:r>
            <a:r>
              <a:rPr lang="en-US" dirty="0" err="1"/>
              <a:t>động</a:t>
            </a:r>
            <a:r>
              <a:rPr lang="en-US" dirty="0"/>
              <a:t> </a:t>
            </a:r>
            <a:r>
              <a:rPr lang="en-US" dirty="0" err="1"/>
              <a:t>vừa</a:t>
            </a:r>
            <a:r>
              <a:rPr lang="en-US" dirty="0"/>
              <a:t> </a:t>
            </a:r>
            <a:r>
              <a:rPr lang="en-US" dirty="0" err="1"/>
              <a:t>rồi</a:t>
            </a:r>
            <a:r>
              <a:rPr lang="en-US" dirty="0"/>
              <a:t> </a:t>
            </a:r>
            <a:r>
              <a:rPr lang="en-US" dirty="0" err="1"/>
              <a:t>cô</a:t>
            </a:r>
            <a:r>
              <a:rPr lang="en-US" dirty="0"/>
              <a:t> </a:t>
            </a:r>
            <a:r>
              <a:rPr lang="en-US" dirty="0" err="1"/>
              <a:t>và</a:t>
            </a:r>
            <a:r>
              <a:rPr lang="en-US" dirty="0"/>
              <a:t> </a:t>
            </a:r>
            <a:r>
              <a:rPr lang="en-US" dirty="0" err="1"/>
              <a:t>trò</a:t>
            </a:r>
            <a:r>
              <a:rPr lang="en-US" dirty="0"/>
              <a:t> we </a:t>
            </a:r>
            <a:r>
              <a:rPr lang="en-US" dirty="0" err="1"/>
              <a:t>biết</a:t>
            </a:r>
            <a:r>
              <a:rPr lang="en-US" dirty="0"/>
              <a:t> </a:t>
            </a:r>
            <a:r>
              <a:rPr lang="en-US" dirty="0" err="1"/>
              <a:t>Diều</a:t>
            </a:r>
            <a:r>
              <a:rPr lang="en-US" dirty="0"/>
              <a:t> </a:t>
            </a:r>
            <a:r>
              <a:rPr lang="en-US" dirty="0" err="1"/>
              <a:t>là</a:t>
            </a:r>
            <a:r>
              <a:rPr lang="en-US" dirty="0"/>
              <a:t> </a:t>
            </a:r>
            <a:r>
              <a:rPr lang="en-US" dirty="0" err="1"/>
              <a:t>tên</a:t>
            </a:r>
            <a:r>
              <a:rPr lang="en-US" dirty="0"/>
              <a:t> </a:t>
            </a:r>
            <a:r>
              <a:rPr lang="en-US" dirty="0" err="1"/>
              <a:t>một</a:t>
            </a:r>
            <a:r>
              <a:rPr lang="en-US" dirty="0"/>
              <a:t> </a:t>
            </a:r>
            <a:r>
              <a:rPr lang="en-US" dirty="0" err="1"/>
              <a:t>đồ</a:t>
            </a:r>
            <a:r>
              <a:rPr lang="en-US" dirty="0"/>
              <a:t> </a:t>
            </a:r>
            <a:r>
              <a:rPr lang="en-US" dirty="0" err="1"/>
              <a:t>chơi</a:t>
            </a:r>
            <a:r>
              <a:rPr lang="en-US" dirty="0"/>
              <a:t> </a:t>
            </a:r>
            <a:r>
              <a:rPr lang="en-US" dirty="0" err="1"/>
              <a:t>của</a:t>
            </a:r>
            <a:r>
              <a:rPr lang="en-US" dirty="0"/>
              <a:t> </a:t>
            </a:r>
            <a:r>
              <a:rPr lang="en-US" dirty="0" err="1"/>
              <a:t>trẻ</a:t>
            </a:r>
            <a:r>
              <a:rPr lang="en-US" dirty="0"/>
              <a:t> </a:t>
            </a:r>
            <a:r>
              <a:rPr lang="en-US" dirty="0" err="1"/>
              <a:t>em</a:t>
            </a:r>
            <a:r>
              <a:rPr lang="en-US" dirty="0"/>
              <a:t>, </a:t>
            </a:r>
            <a:r>
              <a:rPr lang="en-US" dirty="0" err="1"/>
              <a:t>tiết</a:t>
            </a:r>
            <a:r>
              <a:rPr lang="en-US" dirty="0"/>
              <a:t> </a:t>
            </a:r>
            <a:r>
              <a:rPr lang="en-US" dirty="0" err="1"/>
              <a:t>học</a:t>
            </a:r>
            <a:r>
              <a:rPr lang="en-US" dirty="0"/>
              <a:t> </a:t>
            </a:r>
            <a:r>
              <a:rPr lang="en-US" dirty="0" err="1"/>
              <a:t>hôm</a:t>
            </a:r>
            <a:r>
              <a:rPr lang="en-US" dirty="0"/>
              <a:t> nay </a:t>
            </a:r>
            <a:r>
              <a:rPr lang="en-US" dirty="0" err="1"/>
              <a:t>cô</a:t>
            </a:r>
            <a:r>
              <a:rPr lang="en-US" dirty="0"/>
              <a:t> </a:t>
            </a:r>
            <a:r>
              <a:rPr lang="en-US" dirty="0" err="1"/>
              <a:t>và</a:t>
            </a:r>
            <a:r>
              <a:rPr lang="en-US" dirty="0"/>
              <a:t> </a:t>
            </a:r>
            <a:r>
              <a:rPr lang="en-US" dirty="0" err="1"/>
              <a:t>trò</a:t>
            </a:r>
            <a:r>
              <a:rPr lang="en-US" dirty="0"/>
              <a:t> we </a:t>
            </a:r>
            <a:r>
              <a:rPr lang="en-US" dirty="0" err="1"/>
              <a:t>cùng</a:t>
            </a:r>
            <a:r>
              <a:rPr lang="en-US" dirty="0"/>
              <a:t> </a:t>
            </a:r>
            <a:r>
              <a:rPr lang="en-US" dirty="0" err="1"/>
              <a:t>tìm</a:t>
            </a:r>
            <a:r>
              <a:rPr lang="en-US" dirty="0"/>
              <a:t> </a:t>
            </a:r>
            <a:r>
              <a:rPr lang="en-US" dirty="0" err="1"/>
              <a:t>hiểu</a:t>
            </a:r>
            <a:r>
              <a:rPr lang="en-US" dirty="0"/>
              <a:t> </a:t>
            </a:r>
            <a:r>
              <a:rPr lang="en-US" dirty="0" err="1"/>
              <a:t>thêm</a:t>
            </a:r>
            <a:r>
              <a:rPr lang="en-US" dirty="0"/>
              <a:t> </a:t>
            </a:r>
            <a:r>
              <a:rPr lang="en-US" dirty="0" err="1"/>
              <a:t>một</a:t>
            </a:r>
            <a:r>
              <a:rPr lang="en-US" dirty="0"/>
              <a:t> </a:t>
            </a:r>
            <a:r>
              <a:rPr lang="en-US" dirty="0" err="1"/>
              <a:t>số</a:t>
            </a:r>
            <a:r>
              <a:rPr lang="en-US" dirty="0"/>
              <a:t> </a:t>
            </a:r>
            <a:r>
              <a:rPr lang="en-US" dirty="0" err="1"/>
              <a:t>đồ</a:t>
            </a:r>
            <a:r>
              <a:rPr lang="en-US" dirty="0"/>
              <a:t> </a:t>
            </a:r>
            <a:r>
              <a:rPr lang="en-US" dirty="0" err="1"/>
              <a:t>chơi</a:t>
            </a:r>
            <a:r>
              <a:rPr lang="en-US" dirty="0"/>
              <a:t> </a:t>
            </a:r>
            <a:r>
              <a:rPr lang="en-US" dirty="0" err="1"/>
              <a:t>khác</a:t>
            </a:r>
            <a:r>
              <a:rPr lang="en-US" dirty="0"/>
              <a:t>, </a:t>
            </a:r>
            <a:r>
              <a:rPr lang="en-US" dirty="0" err="1"/>
              <a:t>nêu</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đồ</a:t>
            </a:r>
            <a:r>
              <a:rPr lang="en-US" dirty="0"/>
              <a:t> </a:t>
            </a:r>
            <a:r>
              <a:rPr lang="en-US" dirty="0" err="1"/>
              <a:t>chơi</a:t>
            </a:r>
            <a:r>
              <a:rPr lang="en-US" dirty="0"/>
              <a:t> </a:t>
            </a:r>
            <a:r>
              <a:rPr lang="en-US" dirty="0" err="1"/>
              <a:t>và</a:t>
            </a:r>
            <a:r>
              <a:rPr lang="en-US" dirty="0"/>
              <a:t> </a:t>
            </a:r>
            <a:r>
              <a:rPr lang="en-US" dirty="0" err="1"/>
              <a:t>giúp</a:t>
            </a:r>
            <a:r>
              <a:rPr lang="en-US" dirty="0"/>
              <a:t> </a:t>
            </a:r>
            <a:r>
              <a:rPr lang="en-US" dirty="0" err="1"/>
              <a:t>các</a:t>
            </a:r>
            <a:r>
              <a:rPr lang="en-US" dirty="0"/>
              <a:t> con </a:t>
            </a:r>
            <a:r>
              <a:rPr lang="en-US" dirty="0" err="1"/>
              <a:t>biết</a:t>
            </a:r>
            <a:r>
              <a:rPr lang="en-US" dirty="0"/>
              <a:t> </a:t>
            </a:r>
            <a:r>
              <a:rPr lang="en-US" dirty="0" err="1"/>
              <a:t>cách</a:t>
            </a:r>
            <a:r>
              <a:rPr lang="en-US" dirty="0"/>
              <a:t> </a:t>
            </a:r>
            <a:r>
              <a:rPr lang="en-US" dirty="0" err="1"/>
              <a:t>điền</a:t>
            </a:r>
            <a:r>
              <a:rPr lang="en-US" dirty="0"/>
              <a:t> </a:t>
            </a:r>
            <a:r>
              <a:rPr lang="en-US" dirty="0" err="1"/>
              <a:t>dấu</a:t>
            </a:r>
            <a:r>
              <a:rPr lang="en-US" dirty="0"/>
              <a:t> </a:t>
            </a:r>
            <a:r>
              <a:rPr lang="en-US" dirty="0" err="1"/>
              <a:t>phẩy</a:t>
            </a:r>
            <a:r>
              <a:rPr lang="en-US" dirty="0"/>
              <a:t> </a:t>
            </a:r>
            <a:r>
              <a:rPr lang="en-US" dirty="0" err="1"/>
              <a:t>trong</a:t>
            </a:r>
            <a:r>
              <a:rPr lang="en-US" dirty="0"/>
              <a:t> </a:t>
            </a:r>
            <a:r>
              <a:rPr lang="en-US" dirty="0" err="1"/>
              <a:t>câu</a:t>
            </a:r>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8</a:t>
            </a:fld>
            <a:endParaRPr lang="en-US"/>
          </a:p>
        </p:txBody>
      </p:sp>
    </p:spTree>
    <p:extLst>
      <p:ext uri="{BB962C8B-B14F-4D97-AF65-F5344CB8AC3E}">
        <p14:creationId xmlns:p14="http://schemas.microsoft.com/office/powerpoint/2010/main" val="69258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9</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ngữ</a:t>
            </a:r>
            <a:r>
              <a:rPr lang="en-US" dirty="0"/>
              <a:t> </a:t>
            </a:r>
            <a:r>
              <a:rPr lang="en-US" dirty="0" err="1"/>
              <a:t>chỉ</a:t>
            </a:r>
            <a:r>
              <a:rPr lang="en-US" dirty="0"/>
              <a:t> </a:t>
            </a:r>
            <a:r>
              <a:rPr lang="en-US" dirty="0" err="1"/>
              <a:t>sự</a:t>
            </a:r>
            <a:r>
              <a:rPr lang="en-US" dirty="0"/>
              <a:t> </a:t>
            </a:r>
            <a:r>
              <a:rPr lang="en-US" dirty="0" err="1"/>
              <a:t>vật</a:t>
            </a:r>
            <a:r>
              <a:rPr lang="en-US" dirty="0"/>
              <a:t> </a:t>
            </a:r>
            <a:r>
              <a:rPr lang="en-US" dirty="0" err="1"/>
              <a:t>kết</a:t>
            </a:r>
            <a:r>
              <a:rPr lang="en-US" dirty="0"/>
              <a:t> </a:t>
            </a:r>
            <a:r>
              <a:rPr lang="en-US" dirty="0" err="1"/>
              <a:t>hợp</a:t>
            </a:r>
            <a:r>
              <a:rPr lang="en-US" dirty="0"/>
              <a:t> </a:t>
            </a:r>
            <a:r>
              <a:rPr lang="en-US" dirty="0" err="1"/>
              <a:t>với</a:t>
            </a:r>
            <a:r>
              <a:rPr lang="en-US" dirty="0"/>
              <a:t> </a:t>
            </a:r>
            <a:r>
              <a:rPr lang="en-US" dirty="0" err="1"/>
              <a:t>từ</a:t>
            </a:r>
            <a:r>
              <a:rPr lang="en-US" dirty="0"/>
              <a:t> </a:t>
            </a:r>
            <a:r>
              <a:rPr lang="en-US" dirty="0" err="1"/>
              <a:t>chỉ</a:t>
            </a:r>
            <a:r>
              <a:rPr lang="en-US" dirty="0"/>
              <a:t> </a:t>
            </a:r>
            <a:r>
              <a:rPr lang="en-US" dirty="0" err="1"/>
              <a:t>đặc</a:t>
            </a:r>
            <a:r>
              <a:rPr lang="en-US" dirty="0"/>
              <a:t> </a:t>
            </a:r>
            <a:r>
              <a:rPr lang="en-US" dirty="0" err="1"/>
              <a:t>điểm</a:t>
            </a:r>
            <a:r>
              <a:rPr lang="en-US" dirty="0"/>
              <a:t> </a:t>
            </a:r>
            <a:r>
              <a:rPr lang="en-US" dirty="0" err="1"/>
              <a:t>gọi</a:t>
            </a:r>
            <a:r>
              <a:rPr lang="en-US" dirty="0"/>
              <a:t> </a:t>
            </a:r>
            <a:r>
              <a:rPr lang="en-US" dirty="0" err="1"/>
              <a:t>là</a:t>
            </a:r>
            <a:r>
              <a:rPr lang="en-US" dirty="0"/>
              <a:t> </a:t>
            </a:r>
            <a:r>
              <a:rPr lang="en-US" dirty="0" err="1"/>
              <a:t>câu</a:t>
            </a:r>
            <a:r>
              <a:rPr lang="en-US" dirty="0"/>
              <a:t> </a:t>
            </a:r>
            <a:r>
              <a:rPr lang="en-US" dirty="0" err="1"/>
              <a:t>nêu</a:t>
            </a:r>
            <a:r>
              <a:rPr lang="en-US" dirty="0"/>
              <a:t> </a:t>
            </a:r>
            <a:r>
              <a:rPr lang="en-US" dirty="0" err="1"/>
              <a:t>đăc</a:t>
            </a:r>
            <a:r>
              <a:rPr lang="en-US" dirty="0"/>
              <a:t> </a:t>
            </a:r>
            <a:r>
              <a:rPr lang="en-US" dirty="0" err="1"/>
              <a:t>điểm</a:t>
            </a:r>
            <a:endParaRPr lang="en-US" dirty="0"/>
          </a:p>
          <a:p>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14</a:t>
            </a:fld>
            <a:endParaRPr lang="en-US"/>
          </a:p>
        </p:txBody>
      </p:sp>
    </p:spTree>
    <p:extLst>
      <p:ext uri="{BB962C8B-B14F-4D97-AF65-F5344CB8AC3E}">
        <p14:creationId xmlns:p14="http://schemas.microsoft.com/office/powerpoint/2010/main" val="395129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Ở </a:t>
            </a:r>
            <a:r>
              <a:rPr lang="en-US" dirty="0" err="1"/>
              <a:t>Bt</a:t>
            </a:r>
            <a:r>
              <a:rPr lang="en-US" dirty="0"/>
              <a:t> 2 </a:t>
            </a:r>
            <a:r>
              <a:rPr lang="en-US" dirty="0" err="1"/>
              <a:t>cô</a:t>
            </a:r>
            <a:r>
              <a:rPr lang="en-US" dirty="0"/>
              <a:t> </a:t>
            </a:r>
            <a:r>
              <a:rPr lang="en-US" dirty="0" err="1"/>
              <a:t>và</a:t>
            </a:r>
            <a:r>
              <a:rPr lang="en-US" dirty="0"/>
              <a:t> </a:t>
            </a:r>
            <a:r>
              <a:rPr lang="en-US" dirty="0" err="1"/>
              <a:t>trò</a:t>
            </a:r>
            <a:r>
              <a:rPr lang="en-US" dirty="0"/>
              <a:t> we </a:t>
            </a:r>
            <a:r>
              <a:rPr lang="en-US" dirty="0" err="1"/>
              <a:t>đã</a:t>
            </a:r>
            <a:r>
              <a:rPr lang="en-US" dirty="0"/>
              <a:t> </a:t>
            </a:r>
            <a:r>
              <a:rPr lang="en-US" dirty="0" err="1"/>
              <a:t>biết</a:t>
            </a:r>
            <a:r>
              <a:rPr lang="en-US" dirty="0"/>
              <a:t> </a:t>
            </a:r>
            <a:r>
              <a:rPr lang="en-US" dirty="0" err="1"/>
              <a:t>cách</a:t>
            </a:r>
            <a:r>
              <a:rPr lang="en-US" dirty="0"/>
              <a:t> </a:t>
            </a:r>
            <a:r>
              <a:rPr lang="en-US" dirty="0" err="1"/>
              <a:t>điền</a:t>
            </a:r>
            <a:r>
              <a:rPr lang="en-US" dirty="0"/>
              <a:t> </a:t>
            </a:r>
            <a:r>
              <a:rPr lang="en-US" dirty="0" err="1"/>
              <a:t>dấu</a:t>
            </a:r>
            <a:r>
              <a:rPr lang="en-US" dirty="0"/>
              <a:t> </a:t>
            </a:r>
            <a:r>
              <a:rPr lang="en-US" dirty="0" err="1"/>
              <a:t>phẩy</a:t>
            </a:r>
            <a:r>
              <a:rPr lang="en-US" dirty="0"/>
              <a:t> </a:t>
            </a:r>
            <a:r>
              <a:rPr lang="en-US" dirty="0" err="1"/>
              <a:t>vào</a:t>
            </a:r>
            <a:r>
              <a:rPr lang="en-US" dirty="0"/>
              <a:t> </a:t>
            </a:r>
            <a:r>
              <a:rPr lang="en-US" dirty="0" err="1"/>
              <a:t>trong</a:t>
            </a:r>
            <a:r>
              <a:rPr lang="en-US" dirty="0"/>
              <a:t> </a:t>
            </a:r>
            <a:r>
              <a:rPr lang="en-US" dirty="0" err="1"/>
              <a:t>câu</a:t>
            </a:r>
            <a:r>
              <a:rPr lang="en-US" dirty="0"/>
              <a:t>, </a:t>
            </a:r>
            <a:r>
              <a:rPr lang="en-US" dirty="0" err="1"/>
              <a:t>bây</a:t>
            </a:r>
            <a:r>
              <a:rPr lang="en-US" dirty="0"/>
              <a:t> </a:t>
            </a:r>
            <a:r>
              <a:rPr lang="en-US" dirty="0" err="1"/>
              <a:t>giờ</a:t>
            </a:r>
            <a:r>
              <a:rPr lang="en-US" dirty="0"/>
              <a:t> </a:t>
            </a:r>
            <a:r>
              <a:rPr lang="en-US" dirty="0" err="1"/>
              <a:t>để</a:t>
            </a:r>
            <a:r>
              <a:rPr lang="en-US" dirty="0"/>
              <a:t> </a:t>
            </a:r>
            <a:r>
              <a:rPr lang="en-US" dirty="0" err="1"/>
              <a:t>xem</a:t>
            </a:r>
            <a:r>
              <a:rPr lang="en-US" dirty="0"/>
              <a:t> </a:t>
            </a:r>
            <a:r>
              <a:rPr lang="en-US" dirty="0" err="1"/>
              <a:t>đối</a:t>
            </a:r>
            <a:r>
              <a:rPr lang="en-US" dirty="0"/>
              <a:t> </a:t>
            </a:r>
            <a:r>
              <a:rPr lang="en-US" dirty="0" err="1"/>
              <a:t>với</a:t>
            </a:r>
            <a:r>
              <a:rPr lang="en-US" dirty="0"/>
              <a:t> </a:t>
            </a:r>
            <a:r>
              <a:rPr lang="en-US" dirty="0" err="1"/>
              <a:t>đoạn</a:t>
            </a:r>
            <a:r>
              <a:rPr lang="en-US" dirty="0"/>
              <a:t> </a:t>
            </a:r>
            <a:r>
              <a:rPr lang="en-US" dirty="0" err="1"/>
              <a:t>văn</a:t>
            </a:r>
            <a:r>
              <a:rPr lang="en-US" dirty="0"/>
              <a:t> da</a:t>
            </a:r>
            <a:endParaRPr dirty="0"/>
          </a:p>
        </p:txBody>
      </p:sp>
    </p:spTree>
    <p:extLst>
      <p:ext uri="{BB962C8B-B14F-4D97-AF65-F5344CB8AC3E}">
        <p14:creationId xmlns:p14="http://schemas.microsoft.com/office/powerpoint/2010/main" val="142425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đọc</a:t>
            </a:r>
            <a:r>
              <a:rPr lang="en-US" dirty="0"/>
              <a:t> </a:t>
            </a:r>
            <a:r>
              <a:rPr lang="en-US" dirty="0" err="1"/>
              <a:t>yêu</a:t>
            </a:r>
            <a:r>
              <a:rPr lang="en-US" dirty="0"/>
              <a:t> </a:t>
            </a:r>
            <a:r>
              <a:rPr lang="en-US" dirty="0" err="1"/>
              <a:t>cầu</a:t>
            </a:r>
            <a:r>
              <a:rPr lang="en-US" dirty="0"/>
              <a:t>, </a:t>
            </a:r>
            <a:r>
              <a:rPr lang="en-US" dirty="0" err="1"/>
              <a:t>nội</a:t>
            </a:r>
            <a:r>
              <a:rPr lang="en-US" dirty="0"/>
              <a:t> dung </a:t>
            </a:r>
          </a:p>
          <a:p>
            <a:r>
              <a:rPr lang="en-US" dirty="0" err="1"/>
              <a:t>Hỏi</a:t>
            </a:r>
            <a:r>
              <a:rPr lang="en-US" dirty="0"/>
              <a:t>: </a:t>
            </a:r>
            <a:r>
              <a:rPr lang="en-US" dirty="0" err="1"/>
              <a:t>đoạn</a:t>
            </a:r>
            <a:r>
              <a:rPr lang="en-US" dirty="0"/>
              <a:t> </a:t>
            </a:r>
            <a:r>
              <a:rPr lang="en-US" dirty="0" err="1"/>
              <a:t>văn</a:t>
            </a:r>
            <a:r>
              <a:rPr lang="en-US" dirty="0"/>
              <a:t> </a:t>
            </a:r>
            <a:r>
              <a:rPr lang="en-US" dirty="0" err="1"/>
              <a:t>trên</a:t>
            </a:r>
            <a:r>
              <a:rPr lang="en-US" dirty="0"/>
              <a:t> </a:t>
            </a:r>
            <a:r>
              <a:rPr lang="en-US" dirty="0" err="1"/>
              <a:t>có</a:t>
            </a:r>
            <a:r>
              <a:rPr lang="en-US" dirty="0"/>
              <a:t> </a:t>
            </a:r>
            <a:r>
              <a:rPr lang="en-US" dirty="0" err="1"/>
              <a:t>mấy</a:t>
            </a:r>
            <a:r>
              <a:rPr lang="en-US" dirty="0"/>
              <a:t> </a:t>
            </a:r>
            <a:r>
              <a:rPr lang="en-US" dirty="0" err="1"/>
              <a:t>câu</a:t>
            </a:r>
            <a:r>
              <a:rPr lang="en-US" dirty="0"/>
              <a:t>? </a:t>
            </a:r>
            <a:r>
              <a:rPr lang="en-US" dirty="0" err="1"/>
              <a:t>Đâu</a:t>
            </a:r>
            <a:r>
              <a:rPr lang="en-US" dirty="0"/>
              <a:t> </a:t>
            </a:r>
            <a:r>
              <a:rPr lang="en-US" dirty="0" err="1"/>
              <a:t>là</a:t>
            </a:r>
            <a:r>
              <a:rPr lang="en-US" dirty="0"/>
              <a:t> </a:t>
            </a:r>
            <a:r>
              <a:rPr lang="en-US" dirty="0" err="1"/>
              <a:t>câu</a:t>
            </a:r>
            <a:r>
              <a:rPr lang="en-US" dirty="0"/>
              <a:t> in </a:t>
            </a:r>
            <a:r>
              <a:rPr lang="en-US" dirty="0" err="1"/>
              <a:t>nghiêng</a:t>
            </a:r>
            <a:endParaRPr lang="en-US" dirty="0"/>
          </a:p>
        </p:txBody>
      </p:sp>
      <p:sp>
        <p:nvSpPr>
          <p:cNvPr id="4" name="Slide Number Placeholder 3"/>
          <p:cNvSpPr>
            <a:spLocks noGrp="1"/>
          </p:cNvSpPr>
          <p:nvPr>
            <p:ph type="sldNum" sz="quarter" idx="5"/>
          </p:nvPr>
        </p:nvSpPr>
        <p:spPr/>
        <p:txBody>
          <a:bodyPr/>
          <a:lstStyle/>
          <a:p>
            <a:fld id="{80FF2117-B1C8-479B-8A9B-2DD437E2FAB9}" type="slidenum">
              <a:rPr lang="en-US" smtClean="0"/>
              <a:t>18</a:t>
            </a:fld>
            <a:endParaRPr lang="en-US"/>
          </a:p>
        </p:txBody>
      </p:sp>
    </p:spTree>
    <p:extLst>
      <p:ext uri="{BB962C8B-B14F-4D97-AF65-F5344CB8AC3E}">
        <p14:creationId xmlns:p14="http://schemas.microsoft.com/office/powerpoint/2010/main" val="86604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DB42-7E7B-5E35-858E-9CCC49A2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DF0D1-C054-3BB0-1DD3-6B31F5279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C97A44-2184-F7A5-B5D2-A3D88BA3D7E6}"/>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1E0BB7E6-FD0B-5B61-BD0B-BE20DAB50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73F49-A38C-952A-9962-67F146A93981}"/>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114165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B7D7-EDE4-D513-D848-3B02D5BCDA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6D709-A1D4-6B5B-268C-1D87AE47D6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6D603-1DF3-AA3A-0B5D-F5ACED9EE2A1}"/>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F4C75C16-61E0-9802-062F-1F22B25F4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480A9-4FA8-9DF1-3F62-3A05C91E5BA6}"/>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19335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D8A3F-8D18-3664-FCF2-0A4C17F1D2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50B7-5DFD-C724-3E60-32DA2FBE3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E0954-7C95-85DB-BEB6-B6E4D7AE4375}"/>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E35DB987-6EA1-DF45-1B83-7F7DA5197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664EF-8462-2511-9D81-8921EF540DEF}"/>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54153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088821" y="-3160650"/>
            <a:ext cx="7193739" cy="13012619"/>
          </a:xfrm>
          <a:prstGeom prst="rect">
            <a:avLst/>
          </a:prstGeom>
        </p:spPr>
      </p:pic>
    </p:spTree>
    <p:extLst>
      <p:ext uri="{BB962C8B-B14F-4D97-AF65-F5344CB8AC3E}">
        <p14:creationId xmlns:p14="http://schemas.microsoft.com/office/powerpoint/2010/main" val="179134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4" y="5108733"/>
            <a:ext cx="3736000" cy="951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4" y="4648200"/>
            <a:ext cx="3736000" cy="592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35"/>
            <a:ext cx="207589" cy="92794"/>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0" name="Google Shape;70;p5"/>
          <p:cNvSpPr/>
          <p:nvPr/>
        </p:nvSpPr>
        <p:spPr>
          <a:xfrm rot="5400000">
            <a:off x="658802"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1" name="Google Shape;71;p5"/>
          <p:cNvSpPr/>
          <p:nvPr/>
        </p:nvSpPr>
        <p:spPr>
          <a:xfrm rot="5400000">
            <a:off x="930185"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pic>
        <p:nvPicPr>
          <p:cNvPr id="73" name="Google Shape;73;p5"/>
          <p:cNvPicPr preferRelativeResize="0"/>
          <p:nvPr/>
        </p:nvPicPr>
        <p:blipFill>
          <a:blip r:embed="rId2">
            <a:alphaModFix/>
          </a:blip>
          <a:stretch>
            <a:fillRect/>
          </a:stretch>
        </p:blipFill>
        <p:spPr>
          <a:xfrm rot="7199991">
            <a:off x="-1110562" y="168565"/>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6"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6" name="Google Shape;76;p5"/>
          <p:cNvSpPr/>
          <p:nvPr/>
        </p:nvSpPr>
        <p:spPr>
          <a:xfrm>
            <a:off x="10936278" y="204677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7" name="Google Shape;77;p5"/>
          <p:cNvSpPr/>
          <p:nvPr/>
        </p:nvSpPr>
        <p:spPr>
          <a:xfrm rot="1746969">
            <a:off x="10637095" y="3697615"/>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 name="Google Shape;78;p5"/>
          <p:cNvSpPr/>
          <p:nvPr/>
        </p:nvSpPr>
        <p:spPr>
          <a:xfrm>
            <a:off x="1158711" y="295367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1450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6508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9100" b="1">
                <a:solidFill>
                  <a:schemeClr val="lt1"/>
                </a:solidFill>
                <a:latin typeface="Quicksand"/>
                <a:ea typeface="Quicksand"/>
                <a:cs typeface="Quicksand"/>
                <a:sym typeface="Quicksand"/>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9pPr>
          </a:lstStyle>
          <a:p>
            <a:endParaRPr/>
          </a:p>
        </p:txBody>
      </p:sp>
      <p:sp>
        <p:nvSpPr>
          <p:cNvPr id="11" name="Google Shape;11;p2"/>
          <p:cNvSpPr/>
          <p:nvPr/>
        </p:nvSpPr>
        <p:spPr>
          <a:xfrm>
            <a:off x="8421185" y="-67"/>
            <a:ext cx="3770800" cy="6858000"/>
          </a:xfrm>
          <a:prstGeom prst="rect">
            <a:avLst/>
          </a:pr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1506031">
            <a:off x="6428056"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7641468">
            <a:off x="9728549"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91800" y="100600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4" y="57664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1" y="5468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7460934" y="6482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7"/>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38217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4484" y="21924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32667" y="25594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8200" y="1703200"/>
            <a:ext cx="12908400" cy="12908400"/>
          </a:xfrm>
          <a:prstGeom prst="ellipse">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7" name="Google Shape;47;p4"/>
          <p:cNvSpPr/>
          <p:nvPr/>
        </p:nvSpPr>
        <p:spPr>
          <a:xfrm rot="2700000">
            <a:off x="11067269" y="497334"/>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8" name="Google Shape;48;p4"/>
          <p:cNvSpPr/>
          <p:nvPr/>
        </p:nvSpPr>
        <p:spPr>
          <a:xfrm>
            <a:off x="360767" y="30566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9" name="Google Shape;49;p4"/>
          <p:cNvSpPr/>
          <p:nvPr/>
        </p:nvSpPr>
        <p:spPr>
          <a:xfrm>
            <a:off x="11539618" y="25469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87800" y="29140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6982" y="19376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52" name="Google Shape;52;p4"/>
          <p:cNvSpPr/>
          <p:nvPr/>
        </p:nvSpPr>
        <p:spPr>
          <a:xfrm>
            <a:off x="9576484" y="-1253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24667" y="2417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801867" y="21923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55" name="Google Shape;55;p4"/>
          <p:cNvSpPr/>
          <p:nvPr/>
        </p:nvSpPr>
        <p:spPr>
          <a:xfrm>
            <a:off x="-358216" y="7931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4273" y="-103443"/>
            <a:ext cx="345821" cy="30205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57" name="Google Shape;57;p4"/>
          <p:cNvSpPr/>
          <p:nvPr/>
        </p:nvSpPr>
        <p:spPr>
          <a:xfrm rot="2700000">
            <a:off x="-179698" y="2454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58" name="Google Shape;58;p4"/>
          <p:cNvSpPr txBox="1">
            <a:spLocks noGrp="1"/>
          </p:cNvSpPr>
          <p:nvPr>
            <p:ph type="body" idx="1"/>
          </p:nvPr>
        </p:nvSpPr>
        <p:spPr>
          <a:xfrm>
            <a:off x="2450201" y="2950067"/>
            <a:ext cx="7291600"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616044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78" name="Google Shape;78;p6"/>
          <p:cNvSpPr/>
          <p:nvPr/>
        </p:nvSpPr>
        <p:spPr>
          <a:xfrm>
            <a:off x="-15649" y="61469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567466" y="6513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324615" y="55799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11923767" y="10071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82" name="Google Shape;82;p6"/>
          <p:cNvSpPr/>
          <p:nvPr/>
        </p:nvSpPr>
        <p:spPr>
          <a:xfrm>
            <a:off x="11098967" y="719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10857835" y="1023218"/>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3401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6" name="Google Shape;116;p9"/>
          <p:cNvSpPr txBox="1">
            <a:spLocks noGrp="1"/>
          </p:cNvSpPr>
          <p:nvPr>
            <p:ph type="body" idx="2"/>
          </p:nvPr>
        </p:nvSpPr>
        <p:spPr>
          <a:xfrm>
            <a:off x="6586001" y="965433"/>
            <a:ext cx="5116000"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155385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44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1" y="59402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2"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1" name="Google Shape;121;p10"/>
          <p:cNvSpPr/>
          <p:nvPr/>
        </p:nvSpPr>
        <p:spPr>
          <a:xfrm>
            <a:off x="6756017" y="61798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2" name="Google Shape;122;p10"/>
          <p:cNvSpPr/>
          <p:nvPr/>
        </p:nvSpPr>
        <p:spPr>
          <a:xfrm flipH="1">
            <a:off x="8015000" y="2682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4" name="Google Shape;124;p10"/>
          <p:cNvSpPr/>
          <p:nvPr/>
        </p:nvSpPr>
        <p:spPr>
          <a:xfrm flipH="1">
            <a:off x="9026629" y="12837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5212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FD83-8DD1-F8CC-9801-E4B8DBC45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7D566-EB34-9A67-C3DD-DD8128B159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A5760-D1ED-483F-D7B7-9EBA9F4D3E29}"/>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655BE221-3D4C-EA7A-18CF-B58B6CD5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389D1-B3A7-F534-FFA0-5B90808B90D1}"/>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72233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12800" b="1">
                <a:solidFill>
                  <a:schemeClr val="accent1"/>
                </a:solidFill>
                <a:latin typeface="Quicksand"/>
                <a:ea typeface="Quicksand"/>
                <a:cs typeface="Quicksand"/>
                <a:sym typeface="Quicks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128" name="Google Shape;128;p11"/>
          <p:cNvSpPr/>
          <p:nvPr/>
        </p:nvSpPr>
        <p:spPr>
          <a:xfrm>
            <a:off x="10259751" y="8452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4" y="1212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8" y="3395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11"/>
          <p:cNvSpPr/>
          <p:nvPr/>
        </p:nvSpPr>
        <p:spPr>
          <a:xfrm rot="-746471">
            <a:off x="1950122" y="5797989"/>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208917" y="50604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5" name="Google Shape;135;p11"/>
          <p:cNvSpPr/>
          <p:nvPr/>
        </p:nvSpPr>
        <p:spPr>
          <a:xfrm>
            <a:off x="9813618" y="61336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4" y="13080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8" name="Google Shape;138;p11"/>
          <p:cNvSpPr/>
          <p:nvPr/>
        </p:nvSpPr>
        <p:spPr>
          <a:xfrm>
            <a:off x="10408201" y="5197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9" name="Google Shape;139;p11"/>
          <p:cNvSpPr/>
          <p:nvPr/>
        </p:nvSpPr>
        <p:spPr>
          <a:xfrm rot="7641468">
            <a:off x="813816"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69195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477364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86250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191"/>
        <p:cNvGrpSpPr/>
        <p:nvPr/>
      </p:nvGrpSpPr>
      <p:grpSpPr>
        <a:xfrm>
          <a:off x="0" y="0"/>
          <a:ext cx="0" cy="0"/>
          <a:chOff x="0" y="0"/>
          <a:chExt cx="0" cy="0"/>
        </a:xfrm>
      </p:grpSpPr>
      <p:sp>
        <p:nvSpPr>
          <p:cNvPr id="192" name="Google Shape;192;p17"/>
          <p:cNvSpPr/>
          <p:nvPr/>
        </p:nvSpPr>
        <p:spPr>
          <a:xfrm>
            <a:off x="-899100" y="1526200"/>
            <a:ext cx="9718000" cy="9679600"/>
          </a:xfrm>
          <a:prstGeom prst="ellipse">
            <a:avLst/>
          </a:pr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3" name="Google Shape;193;p17"/>
          <p:cNvSpPr/>
          <p:nvPr/>
        </p:nvSpPr>
        <p:spPr>
          <a:xfrm>
            <a:off x="-161783" y="628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4" name="Google Shape;194;p17"/>
          <p:cNvSpPr/>
          <p:nvPr/>
        </p:nvSpPr>
        <p:spPr>
          <a:xfrm>
            <a:off x="-713600" y="9960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5" name="Google Shape;195;p17"/>
          <p:cNvSpPr/>
          <p:nvPr/>
        </p:nvSpPr>
        <p:spPr>
          <a:xfrm>
            <a:off x="11300567" y="80916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7"/>
          <p:cNvSpPr/>
          <p:nvPr/>
        </p:nvSpPr>
        <p:spPr>
          <a:xfrm rot="7641468">
            <a:off x="11566666" y="2861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7"/>
          <p:cNvSpPr/>
          <p:nvPr/>
        </p:nvSpPr>
        <p:spPr>
          <a:xfrm>
            <a:off x="1299684" y="1490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7"/>
          <p:cNvSpPr/>
          <p:nvPr/>
        </p:nvSpPr>
        <p:spPr>
          <a:xfrm rot="7641468">
            <a:off x="487616" y="1855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7"/>
          <p:cNvSpPr/>
          <p:nvPr/>
        </p:nvSpPr>
        <p:spPr>
          <a:xfrm>
            <a:off x="11368400" y="58711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0" name="Google Shape;200;p17"/>
          <p:cNvSpPr/>
          <p:nvPr/>
        </p:nvSpPr>
        <p:spPr>
          <a:xfrm>
            <a:off x="10900800" y="53052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1" name="Google Shape;201;p17"/>
          <p:cNvSpPr/>
          <p:nvPr/>
        </p:nvSpPr>
        <p:spPr>
          <a:xfrm>
            <a:off x="11585067" y="198431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2" name="Google Shape;202;p17"/>
          <p:cNvSpPr/>
          <p:nvPr/>
        </p:nvSpPr>
        <p:spPr>
          <a:xfrm rot="7641468">
            <a:off x="9470066" y="62149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7"/>
          <p:cNvSpPr/>
          <p:nvPr/>
        </p:nvSpPr>
        <p:spPr>
          <a:xfrm>
            <a:off x="10958518" y="6595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7"/>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69423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10932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0"/>
        <p:cNvGrpSpPr/>
        <p:nvPr/>
      </p:nvGrpSpPr>
      <p:grpSpPr>
        <a:xfrm>
          <a:off x="0" y="0"/>
          <a:ext cx="0" cy="0"/>
          <a:chOff x="0" y="0"/>
          <a:chExt cx="0" cy="0"/>
        </a:xfrm>
      </p:grpSpPr>
      <p:sp>
        <p:nvSpPr>
          <p:cNvPr id="291" name="Google Shape;291;p23"/>
          <p:cNvSpPr/>
          <p:nvPr/>
        </p:nvSpPr>
        <p:spPr>
          <a:xfrm>
            <a:off x="8142167" y="2336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2" name="Google Shape;292;p23"/>
          <p:cNvSpPr/>
          <p:nvPr/>
        </p:nvSpPr>
        <p:spPr>
          <a:xfrm>
            <a:off x="-358200" y="1703200"/>
            <a:ext cx="12908400" cy="129084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3" name="Google Shape;293;p23"/>
          <p:cNvSpPr/>
          <p:nvPr/>
        </p:nvSpPr>
        <p:spPr>
          <a:xfrm>
            <a:off x="11323018" y="819251"/>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4" name="Google Shape;294;p23"/>
          <p:cNvSpPr/>
          <p:nvPr/>
        </p:nvSpPr>
        <p:spPr>
          <a:xfrm>
            <a:off x="10771201" y="1186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5" name="Google Shape;295;p23"/>
          <p:cNvSpPr/>
          <p:nvPr/>
        </p:nvSpPr>
        <p:spPr>
          <a:xfrm>
            <a:off x="10311084" y="16359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6" name="Google Shape;296;p23"/>
          <p:cNvSpPr/>
          <p:nvPr/>
        </p:nvSpPr>
        <p:spPr>
          <a:xfrm rot="7641468">
            <a:off x="11397833" y="30001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7" name="Google Shape;297;p23"/>
          <p:cNvSpPr/>
          <p:nvPr/>
        </p:nvSpPr>
        <p:spPr>
          <a:xfrm>
            <a:off x="-644400" y="24749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8" name="Google Shape;298;p23"/>
          <p:cNvSpPr/>
          <p:nvPr/>
        </p:nvSpPr>
        <p:spPr>
          <a:xfrm>
            <a:off x="-222299" y="641167"/>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299" name="Google Shape;299;p23"/>
          <p:cNvSpPr/>
          <p:nvPr/>
        </p:nvSpPr>
        <p:spPr>
          <a:xfrm>
            <a:off x="478235" y="329801"/>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300" name="Google Shape;300;p23"/>
          <p:cNvSpPr/>
          <p:nvPr/>
        </p:nvSpPr>
        <p:spPr>
          <a:xfrm>
            <a:off x="651084" y="9525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1" name="Google Shape;301;p23"/>
          <p:cNvSpPr/>
          <p:nvPr/>
        </p:nvSpPr>
        <p:spPr>
          <a:xfrm rot="7641468">
            <a:off x="10343133" y="339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2" name="Google Shape;302;p23"/>
          <p:cNvSpPr/>
          <p:nvPr/>
        </p:nvSpPr>
        <p:spPr>
          <a:xfrm rot="7641468">
            <a:off x="683133" y="3193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3" name="Google Shape;303;p23"/>
          <p:cNvSpPr/>
          <p:nvPr/>
        </p:nvSpPr>
        <p:spPr>
          <a:xfrm rot="-1783010">
            <a:off x="2239830" y="1187456"/>
            <a:ext cx="345762" cy="3020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4" name="Google Shape;304;p23"/>
          <p:cNvSpPr txBox="1">
            <a:spLocks noGrp="1"/>
          </p:cNvSpPr>
          <p:nvPr>
            <p:ph type="title" hasCustomPrompt="1"/>
          </p:nvPr>
        </p:nvSpPr>
        <p:spPr>
          <a:xfrm>
            <a:off x="5954233" y="3834000"/>
            <a:ext cx="4013200" cy="116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5" name="Google Shape;305;p23"/>
          <p:cNvSpPr txBox="1">
            <a:spLocks noGrp="1"/>
          </p:cNvSpPr>
          <p:nvPr>
            <p:ph type="subTitle" idx="1"/>
          </p:nvPr>
        </p:nvSpPr>
        <p:spPr>
          <a:xfrm>
            <a:off x="5954233" y="5027900"/>
            <a:ext cx="4013200" cy="88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306" name="Google Shape;306;p23"/>
          <p:cNvSpPr txBox="1">
            <a:spLocks noGrp="1"/>
          </p:cNvSpPr>
          <p:nvPr>
            <p:ph type="ctrTitle" idx="2"/>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2508704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13396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364590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226256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4595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B182-0494-D8D5-5883-AE928961F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37F79A-FBD7-2198-D79B-37A61F54FF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DB63B-9D59-335F-FBF1-32E0A0DEFBA4}"/>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71DE4AA2-94C4-1349-2EF3-520C463E5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78DC0-78BE-F4C4-823D-6FB9763FBA38}"/>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322849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253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2259-5446-84DC-60BD-E561607E0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DB8D1-C358-6C90-8906-90258E2B79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AD7F2-876C-859A-C3D7-7797B76D12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67CF85-4742-CF28-4D05-EBA7E3D7692C}"/>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6" name="Footer Placeholder 5">
            <a:extLst>
              <a:ext uri="{FF2B5EF4-FFF2-40B4-BE49-F238E27FC236}">
                <a16:creationId xmlns:a16="http://schemas.microsoft.com/office/drawing/2014/main" id="{96DD3C98-7A09-28D8-2760-7751F3301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B2096-C65F-1F24-1D65-96F349EDEC2C}"/>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382011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3644-548A-107F-D7B7-0A456B9751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3124F-8A87-C727-1082-A7D990F460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E50F62-7D82-829F-95CB-8ED0EFC8C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12A9B7-CAFA-CCDD-9F9A-8C68E4534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E17E7E-01C4-3D45-0FE5-E38F68259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2DD30E-16B6-F013-8538-D39110506F90}"/>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8" name="Footer Placeholder 7">
            <a:extLst>
              <a:ext uri="{FF2B5EF4-FFF2-40B4-BE49-F238E27FC236}">
                <a16:creationId xmlns:a16="http://schemas.microsoft.com/office/drawing/2014/main" id="{22568CD7-A1D5-2670-3007-7D4C45C0C8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4C5534-586C-F5DE-C1AD-0F5B5ADA3FBD}"/>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321162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E6A3-CE25-739A-9224-3143ADD14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A9C145-ED6D-FD49-FA4C-77C9E0DC3DE9}"/>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4" name="Footer Placeholder 3">
            <a:extLst>
              <a:ext uri="{FF2B5EF4-FFF2-40B4-BE49-F238E27FC236}">
                <a16:creationId xmlns:a16="http://schemas.microsoft.com/office/drawing/2014/main" id="{ED8A071E-F590-3B9F-CA46-15C098292C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11891-B966-0569-1A3C-D0E233D7DD2E}"/>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107996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25C2A-A973-EC9F-8524-69FBB77BF577}"/>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3" name="Footer Placeholder 2">
            <a:extLst>
              <a:ext uri="{FF2B5EF4-FFF2-40B4-BE49-F238E27FC236}">
                <a16:creationId xmlns:a16="http://schemas.microsoft.com/office/drawing/2014/main" id="{1C984316-7F25-5C77-E46F-F35763ECEE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C39FA3-0538-98D5-A2E9-9011C0099546}"/>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44430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FBB3-4EF7-AE8A-372A-8683DD7F0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93502-FBB7-4179-0412-851688CE63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DAEBD1-B492-7A43-25C7-F59DE52D2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C26E2-C022-7232-283C-EE3B1C62D52F}"/>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6" name="Footer Placeholder 5">
            <a:extLst>
              <a:ext uri="{FF2B5EF4-FFF2-40B4-BE49-F238E27FC236}">
                <a16:creationId xmlns:a16="http://schemas.microsoft.com/office/drawing/2014/main" id="{CE93C643-DA33-B282-E417-0DF6F3F16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E13F1-34D0-A21F-658D-A75E0AF87AF6}"/>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243794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E8F3-9B2C-8E00-A907-F3D0A225A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9D068-D4AB-01F0-0B8E-1CAA0EC70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8B587-3793-F56E-92F1-BE434D02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D0759-3F3E-1A8A-4467-80F750CF2604}"/>
              </a:ext>
            </a:extLst>
          </p:cNvPr>
          <p:cNvSpPr>
            <a:spLocks noGrp="1"/>
          </p:cNvSpPr>
          <p:nvPr>
            <p:ph type="dt" sz="half" idx="10"/>
          </p:nvPr>
        </p:nvSpPr>
        <p:spPr/>
        <p:txBody>
          <a:bodyPr/>
          <a:lstStyle/>
          <a:p>
            <a:fld id="{C2F448E1-0EF4-40B9-B8A2-E6F18CA13179}" type="datetimeFigureOut">
              <a:rPr lang="en-US" smtClean="0"/>
              <a:t>12/15/2022</a:t>
            </a:fld>
            <a:endParaRPr lang="en-US"/>
          </a:p>
        </p:txBody>
      </p:sp>
      <p:sp>
        <p:nvSpPr>
          <p:cNvPr id="6" name="Footer Placeholder 5">
            <a:extLst>
              <a:ext uri="{FF2B5EF4-FFF2-40B4-BE49-F238E27FC236}">
                <a16:creationId xmlns:a16="http://schemas.microsoft.com/office/drawing/2014/main" id="{979BD817-6683-DDC9-5CDE-20D6ECC3C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BDA4D-8F9C-B19D-93F3-D5FEB466FF36}"/>
              </a:ext>
            </a:extLst>
          </p:cNvPr>
          <p:cNvSpPr>
            <a:spLocks noGrp="1"/>
          </p:cNvSpPr>
          <p:nvPr>
            <p:ph type="sldNum" sz="quarter" idx="12"/>
          </p:nvPr>
        </p:nvSpPr>
        <p:spPr/>
        <p:txBody>
          <a:bodyPr/>
          <a:lstStyle/>
          <a:p>
            <a:fld id="{19AD8C51-5547-429A-A34A-966BAB4899F4}" type="slidenum">
              <a:rPr lang="en-US" smtClean="0"/>
              <a:t>‹#›</a:t>
            </a:fld>
            <a:endParaRPr lang="en-US"/>
          </a:p>
        </p:txBody>
      </p:sp>
    </p:spTree>
    <p:extLst>
      <p:ext uri="{BB962C8B-B14F-4D97-AF65-F5344CB8AC3E}">
        <p14:creationId xmlns:p14="http://schemas.microsoft.com/office/powerpoint/2010/main" val="137588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473C9-A5C8-9C19-33A1-0CCB6A4C4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C7FB1-9C09-38C1-7F3C-1EA83CDD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643E2-AF25-C36B-229C-374176D80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448E1-0EF4-40B9-B8A2-E6F18CA13179}" type="datetimeFigureOut">
              <a:rPr lang="en-US" smtClean="0"/>
              <a:t>12/15/2022</a:t>
            </a:fld>
            <a:endParaRPr lang="en-US"/>
          </a:p>
        </p:txBody>
      </p:sp>
      <p:sp>
        <p:nvSpPr>
          <p:cNvPr id="5" name="Footer Placeholder 4">
            <a:extLst>
              <a:ext uri="{FF2B5EF4-FFF2-40B4-BE49-F238E27FC236}">
                <a16:creationId xmlns:a16="http://schemas.microsoft.com/office/drawing/2014/main" id="{A180CB6B-D31B-DDFE-46DF-24CD7F3E9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AB9A6F-A3F6-04F1-054E-14E924BD7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D8C51-5547-429A-A34A-966BAB4899F4}" type="slidenum">
              <a:rPr lang="en-US" smtClean="0"/>
              <a:t>‹#›</a:t>
            </a:fld>
            <a:endParaRPr lang="en-US"/>
          </a:p>
        </p:txBody>
      </p:sp>
      <p:pic>
        <p:nvPicPr>
          <p:cNvPr id="7" name="Picture 6">
            <a:extLst>
              <a:ext uri="{FF2B5EF4-FFF2-40B4-BE49-F238E27FC236}">
                <a16:creationId xmlns:a16="http://schemas.microsoft.com/office/drawing/2014/main" id="{6B07AD2A-92A7-1710-7B35-9E6848C5C28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F6BC4173-F9BA-D127-A5CE-58AE8F9BFE0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FB884960-61DC-2491-AB9B-8B60CFD0D77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05162CC4-A982-5F0D-772E-697B94D97E0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1" name="Picture 10">
            <a:extLst>
              <a:ext uri="{FF2B5EF4-FFF2-40B4-BE49-F238E27FC236}">
                <a16:creationId xmlns:a16="http://schemas.microsoft.com/office/drawing/2014/main" id="{52B27DFC-7066-9E42-DB2D-4448DFE4E953}"/>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88774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524942414"/>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comments" Target="../comments/comment1.xml"/><Relationship Id="rId4" Type="http://schemas.openxmlformats.org/officeDocument/2006/relationships/image" Target="../media/image8.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123" y="2743200"/>
            <a:ext cx="7970838" cy="1371600"/>
          </a:xfrm>
          <a:solidFill>
            <a:schemeClr val="bg1"/>
          </a:solidFill>
        </p:spPr>
        <p:txBody>
          <a:bodyPr/>
          <a:lstStyle/>
          <a:p>
            <a:pPr algn="ctr"/>
            <a:r>
              <a:rPr lang="en-US" sz="8000" b="1">
                <a:solidFill>
                  <a:schemeClr val="tx1"/>
                </a:solidFill>
                <a:latin typeface="+mn-lt"/>
                <a:ea typeface="Arial-Rounded" pitchFamily="34" charset="0"/>
                <a:cs typeface="Arial-Rounded" pitchFamily="34" charset="0"/>
              </a:rPr>
              <a:t>TIẾNG VIỆT 2</a:t>
            </a:r>
          </a:p>
        </p:txBody>
      </p:sp>
    </p:spTree>
    <p:extLst>
      <p:ext uri="{BB962C8B-B14F-4D97-AF65-F5344CB8AC3E}">
        <p14:creationId xmlns:p14="http://schemas.microsoft.com/office/powerpoint/2010/main" val="57926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61158"/>
          <a:stretch/>
        </p:blipFill>
        <p:spPr>
          <a:xfrm>
            <a:off x="4700324" y="4535655"/>
            <a:ext cx="5113421" cy="1986133"/>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grpSp>
        <p:nvGrpSpPr>
          <p:cNvPr id="4" name="Group 3">
            <a:extLst>
              <a:ext uri="{FF2B5EF4-FFF2-40B4-BE49-F238E27FC236}">
                <a16:creationId xmlns:a16="http://schemas.microsoft.com/office/drawing/2014/main" id="{4BD55FC1-917C-A70D-0528-EC39B7242283}"/>
              </a:ext>
            </a:extLst>
          </p:cNvPr>
          <p:cNvGrpSpPr/>
          <p:nvPr/>
        </p:nvGrpSpPr>
        <p:grpSpPr>
          <a:xfrm>
            <a:off x="-251179" y="-203920"/>
            <a:ext cx="6709950" cy="7209692"/>
            <a:chOff x="-613950" y="750627"/>
            <a:chExt cx="6107373" cy="6107373"/>
          </a:xfrm>
        </p:grpSpPr>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950" y="750627"/>
              <a:ext cx="6107373" cy="6107373"/>
            </a:xfrm>
            <a:prstGeom prst="rect">
              <a:avLst/>
            </a:prstGeom>
          </p:spPr>
        </p:pic>
        <p:sp>
          <p:nvSpPr>
            <p:cNvPr id="3" name="Rectangle: Rounded Corners 2">
              <a:extLst>
                <a:ext uri="{FF2B5EF4-FFF2-40B4-BE49-F238E27FC236}">
                  <a16:creationId xmlns:a16="http://schemas.microsoft.com/office/drawing/2014/main" id="{70E3E6BF-812D-FEE7-1F1C-D5F6AE7FCF24}"/>
                </a:ext>
              </a:extLst>
            </p:cNvPr>
            <p:cNvSpPr/>
            <p:nvPr/>
          </p:nvSpPr>
          <p:spPr>
            <a:xfrm>
              <a:off x="1778558" y="4803112"/>
              <a:ext cx="1446302" cy="743578"/>
            </a:xfrm>
            <a:prstGeom prst="roundRect">
              <a:avLst/>
            </a:prstGeom>
            <a:solidFill>
              <a:srgbClr val="FF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26D66D92-F775-00E9-9900-B7575D9C16BF}"/>
              </a:ext>
            </a:extLst>
          </p:cNvPr>
          <p:cNvPicPr>
            <a:picLocks noChangeAspect="1"/>
          </p:cNvPicPr>
          <p:nvPr/>
        </p:nvPicPr>
        <p:blipFill>
          <a:blip r:embed="rId9"/>
          <a:stretch>
            <a:fillRect/>
          </a:stretch>
        </p:blipFill>
        <p:spPr>
          <a:xfrm>
            <a:off x="4700324" y="614234"/>
            <a:ext cx="7248772" cy="5797798"/>
          </a:xfrm>
          <a:prstGeom prst="rect">
            <a:avLst/>
          </a:prstGeom>
        </p:spPr>
      </p:pic>
    </p:spTree>
    <p:extLst>
      <p:ext uri="{BB962C8B-B14F-4D97-AF65-F5344CB8AC3E}">
        <p14:creationId xmlns:p14="http://schemas.microsoft.com/office/powerpoint/2010/main" val="378664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775" y="3231905"/>
            <a:ext cx="3626095" cy="3626095"/>
          </a:xfrm>
          <a:prstGeom prst="rect">
            <a:avLst/>
          </a:prstGeom>
        </p:spPr>
      </p:pic>
      <p:grpSp>
        <p:nvGrpSpPr>
          <p:cNvPr id="7" name="Group 6">
            <a:extLst>
              <a:ext uri="{FF2B5EF4-FFF2-40B4-BE49-F238E27FC236}">
                <a16:creationId xmlns:a16="http://schemas.microsoft.com/office/drawing/2014/main" id="{5C25229F-3100-007A-753E-E2A9A0860DC1}"/>
              </a:ext>
            </a:extLst>
          </p:cNvPr>
          <p:cNvGrpSpPr/>
          <p:nvPr/>
        </p:nvGrpSpPr>
        <p:grpSpPr>
          <a:xfrm>
            <a:off x="3320632" y="646113"/>
            <a:ext cx="7347046" cy="1428734"/>
            <a:chOff x="3527720" y="731518"/>
            <a:chExt cx="7347046" cy="1428734"/>
          </a:xfrm>
        </p:grpSpPr>
        <p:sp>
          <p:nvSpPr>
            <p:cNvPr id="6" name="Rectangle: Rounded Corners 5">
              <a:extLst>
                <a:ext uri="{FF2B5EF4-FFF2-40B4-BE49-F238E27FC236}">
                  <a16:creationId xmlns:a16="http://schemas.microsoft.com/office/drawing/2014/main" id="{BB8CF02A-582C-F6A4-780D-59652809B196}"/>
                </a:ext>
              </a:extLst>
            </p:cNvPr>
            <p:cNvSpPr/>
            <p:nvPr/>
          </p:nvSpPr>
          <p:spPr>
            <a:xfrm>
              <a:off x="3707476" y="731518"/>
              <a:ext cx="7167290" cy="1428734"/>
            </a:xfrm>
            <a:prstGeom prst="roundRect">
              <a:avLst/>
            </a:prstGeom>
            <a:solidFill>
              <a:schemeClr val="bg1"/>
            </a:solidFill>
            <a:ln w="57150">
              <a:solidFill>
                <a:srgbClr val="F6AB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B3204537-0EF9-1D3B-D241-DA5431AF311B}"/>
                </a:ext>
              </a:extLst>
            </p:cNvPr>
            <p:cNvSpPr txBox="1"/>
            <p:nvPr/>
          </p:nvSpPr>
          <p:spPr>
            <a:xfrm>
              <a:off x="3527720" y="836813"/>
              <a:ext cx="7347046" cy="1323439"/>
            </a:xfrm>
            <a:prstGeom prst="rect">
              <a:avLst/>
            </a:prstGeom>
            <a:noFill/>
          </p:spPr>
          <p:txBody>
            <a:bodyPr wrap="square" rtlCol="0">
              <a:spAutoFit/>
            </a:bodyPr>
            <a:lstStyle/>
            <a:p>
              <a:pPr algn="ctr"/>
              <a:r>
                <a:rPr lang="en-US" sz="4000" b="1" dirty="0" err="1">
                  <a:latin typeface="Cambria" panose="02040503050406030204" pitchFamily="18" charset="0"/>
                </a:rPr>
                <a:t>Giới</a:t>
              </a:r>
              <a:r>
                <a:rPr lang="en-US" sz="4000" b="1" dirty="0">
                  <a:latin typeface="Cambria" panose="02040503050406030204" pitchFamily="18" charset="0"/>
                </a:rPr>
                <a:t> </a:t>
              </a:r>
              <a:r>
                <a:rPr lang="en-US" sz="4000" b="1" dirty="0" err="1">
                  <a:latin typeface="Cambria" panose="02040503050406030204" pitchFamily="18" charset="0"/>
                </a:rPr>
                <a:t>thiệu</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một</a:t>
              </a:r>
              <a:r>
                <a:rPr lang="en-US" sz="4000" b="1" dirty="0">
                  <a:latin typeface="Cambria" panose="02040503050406030204" pitchFamily="18" charset="0"/>
                </a:rPr>
                <a:t> </a:t>
              </a:r>
              <a:r>
                <a:rPr lang="en-US" sz="4000" b="1" dirty="0" err="1">
                  <a:latin typeface="Cambria" panose="02040503050406030204" pitchFamily="18" charset="0"/>
                </a:rPr>
                <a:t>đồ</a:t>
              </a:r>
              <a:r>
                <a:rPr lang="en-US" sz="4000" b="1" dirty="0">
                  <a:latin typeface="Cambria" panose="02040503050406030204" pitchFamily="18" charset="0"/>
                </a:rPr>
                <a:t> </a:t>
              </a:r>
              <a:r>
                <a:rPr lang="en-US" sz="4000" b="1" dirty="0" err="1">
                  <a:latin typeface="Cambria" panose="02040503050406030204" pitchFamily="18" charset="0"/>
                </a:rPr>
                <a:t>chơi</a:t>
              </a:r>
              <a:r>
                <a:rPr lang="en-US" sz="4000" b="1" dirty="0">
                  <a:latin typeface="Cambria" panose="02040503050406030204" pitchFamily="18" charset="0"/>
                </a:rPr>
                <a:t> </a:t>
              </a:r>
              <a:r>
                <a:rPr lang="en-US" sz="4000" b="1" dirty="0" err="1">
                  <a:latin typeface="Cambria" panose="02040503050406030204" pitchFamily="18" charset="0"/>
                </a:rPr>
                <a:t>có</a:t>
              </a:r>
              <a:r>
                <a:rPr lang="en-US" sz="4000" b="1" dirty="0">
                  <a:latin typeface="Cambria" panose="02040503050406030204" pitchFamily="18" charset="0"/>
                </a:rPr>
                <a:t> </a:t>
              </a:r>
              <a:r>
                <a:rPr lang="en-US" sz="4000" b="1" dirty="0" err="1">
                  <a:latin typeface="Cambria" panose="02040503050406030204" pitchFamily="18" charset="0"/>
                </a:rPr>
                <a:t>trong</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theo</a:t>
              </a:r>
              <a:r>
                <a:rPr lang="en-US" sz="4000" b="1" dirty="0">
                  <a:latin typeface="Cambria" panose="02040503050406030204" pitchFamily="18" charset="0"/>
                </a:rPr>
                <a:t> </a:t>
              </a:r>
              <a:r>
                <a:rPr lang="en-US" sz="4000" b="1" dirty="0" err="1">
                  <a:latin typeface="Cambria" panose="02040503050406030204" pitchFamily="18" charset="0"/>
                </a:rPr>
                <a:t>mẫu</a:t>
              </a:r>
              <a:r>
                <a:rPr lang="en-US" sz="4000" b="1" dirty="0">
                  <a:latin typeface="Cambria" panose="02040503050406030204" pitchFamily="18" charset="0"/>
                </a:rPr>
                <a:t>:</a:t>
              </a:r>
            </a:p>
          </p:txBody>
        </p:sp>
      </p:grpSp>
      <p:pic>
        <p:nvPicPr>
          <p:cNvPr id="9" name="Picture 8">
            <a:extLst>
              <a:ext uri="{FF2B5EF4-FFF2-40B4-BE49-F238E27FC236}">
                <a16:creationId xmlns:a16="http://schemas.microsoft.com/office/drawing/2014/main" id="{601DC312-BB22-DEBC-FF37-9E42A408EC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96" b="77593" l="15625" r="81875">
                        <a14:foregroundMark x1="20365" y1="34074" x2="51146" y2="35741"/>
                        <a14:foregroundMark x1="53229" y1="35833" x2="64479" y2="44907"/>
                        <a14:foregroundMark x1="53646" y1="28148" x2="57240" y2="29352"/>
                        <a14:foregroundMark x1="16458" y1="42593" x2="21354" y2="61481"/>
                        <a14:foregroundMark x1="23073" y1="73981" x2="29010" y2="75278"/>
                        <a14:foregroundMark x1="71823" y1="74074" x2="73906" y2="74074"/>
                        <a14:foregroundMark x1="77760" y1="54722" x2="79323" y2="71204"/>
                        <a14:foregroundMark x1="76198" y1="48519" x2="79531" y2="51389"/>
                        <a14:foregroundMark x1="75156" y1="50278" x2="46354" y2="49815"/>
                        <a14:foregroundMark x1="48177" y1="35370" x2="54167" y2="47037"/>
                        <a14:foregroundMark x1="48438" y1="50833" x2="17292" y2="50556"/>
                        <a14:foregroundMark x1="15469" y1="36481" x2="15625" y2="72222"/>
                        <a14:foregroundMark x1="15625" y1="72222" x2="20677" y2="74259"/>
                        <a14:foregroundMark x1="20677" y1="74259" x2="51302" y2="72037"/>
                        <a14:foregroundMark x1="51302" y1="72037" x2="53385" y2="72037"/>
                        <a14:foregroundMark x1="54167" y1="72870" x2="73385" y2="71667"/>
                        <a14:foregroundMark x1="73385" y1="71667" x2="75313" y2="71667"/>
                        <a14:foregroundMark x1="75417" y1="73241" x2="79010" y2="73333"/>
                        <a14:foregroundMark x1="80938" y1="55741" x2="81927" y2="71481"/>
                        <a14:foregroundMark x1="63542" y1="27222" x2="28802" y2="26759"/>
                        <a14:foregroundMark x1="19167" y1="27870" x2="17656" y2="30463"/>
                        <a14:foregroundMark x1="21094" y1="26944" x2="25208" y2="26944"/>
                        <a14:foregroundMark x1="28542" y1="26944" x2="26629" y2="26526"/>
                        <a14:foregroundMark x1="69844" y1="31111" x2="71042" y2="33704"/>
                        <a14:foregroundMark x1="64896" y1="38056" x2="67292" y2="43241"/>
                        <a14:foregroundMark x1="66615" y1="37593" x2="65521" y2="44630"/>
                        <a14:foregroundMark x1="62604" y1="38981" x2="65469" y2="40000"/>
                        <a14:backgroundMark x1="25417" y1="26111" x2="25833" y2="26204"/>
                        <a14:backgroundMark x1="26042" y1="26204" x2="26771" y2="26111"/>
                        <a14:backgroundMark x1="25833" y1="25926" x2="26094" y2="26111"/>
                      </a14:backgroundRemoval>
                    </a14:imgEffect>
                    <a14:imgEffect>
                      <a14:sharpenSoften amount="25000"/>
                    </a14:imgEffect>
                    <a14:imgEffect>
                      <a14:brightnessContrast contrast="-40000"/>
                    </a14:imgEffect>
                  </a14:imgLayer>
                </a14:imgProps>
              </a:ext>
            </a:extLst>
          </a:blip>
          <a:srcRect l="12136" t="23273" r="15591" b="16363"/>
          <a:stretch/>
        </p:blipFill>
        <p:spPr>
          <a:xfrm>
            <a:off x="2253874" y="2188662"/>
            <a:ext cx="8941394" cy="4200768"/>
          </a:xfrm>
          <a:prstGeom prst="rect">
            <a:avLst/>
          </a:prstGeom>
        </p:spPr>
      </p:pic>
      <p:pic>
        <p:nvPicPr>
          <p:cNvPr id="10" name="Picture 9">
            <a:extLst>
              <a:ext uri="{FF2B5EF4-FFF2-40B4-BE49-F238E27FC236}">
                <a16:creationId xmlns:a16="http://schemas.microsoft.com/office/drawing/2014/main" id="{FD668DE5-3F4B-25FF-F4B7-5AE2161A6C9F}"/>
              </a:ext>
            </a:extLst>
          </p:cNvPr>
          <p:cNvPicPr>
            <a:picLocks noChangeAspect="1"/>
          </p:cNvPicPr>
          <p:nvPr/>
        </p:nvPicPr>
        <p:blipFill>
          <a:blip r:embed="rId5"/>
          <a:stretch>
            <a:fillRect/>
          </a:stretch>
        </p:blipFill>
        <p:spPr>
          <a:xfrm>
            <a:off x="1006908" y="751408"/>
            <a:ext cx="2493480" cy="1018120"/>
          </a:xfrm>
          <a:prstGeom prst="rect">
            <a:avLst/>
          </a:prstGeom>
        </p:spPr>
      </p:pic>
    </p:spTree>
    <p:extLst>
      <p:ext uri="{BB962C8B-B14F-4D97-AF65-F5344CB8AC3E}">
        <p14:creationId xmlns:p14="http://schemas.microsoft.com/office/powerpoint/2010/main" val="59824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6B9C87-1483-D437-8255-7C8BF2A627DB}"/>
              </a:ext>
            </a:extLst>
          </p:cNvPr>
          <p:cNvGrpSpPr/>
          <p:nvPr/>
        </p:nvGrpSpPr>
        <p:grpSpPr>
          <a:xfrm>
            <a:off x="2987321" y="550929"/>
            <a:ext cx="7347046" cy="1115825"/>
            <a:chOff x="3617598" y="731518"/>
            <a:chExt cx="7347046" cy="1182513"/>
          </a:xfrm>
        </p:grpSpPr>
        <p:sp>
          <p:nvSpPr>
            <p:cNvPr id="6" name="Rectangle: Rounded Corners 5">
              <a:extLst>
                <a:ext uri="{FF2B5EF4-FFF2-40B4-BE49-F238E27FC236}">
                  <a16:creationId xmlns:a16="http://schemas.microsoft.com/office/drawing/2014/main" id="{66F8A637-8BE6-4EBE-5A35-75D08435A416}"/>
                </a:ext>
              </a:extLst>
            </p:cNvPr>
            <p:cNvSpPr/>
            <p:nvPr/>
          </p:nvSpPr>
          <p:spPr>
            <a:xfrm>
              <a:off x="3707476" y="731518"/>
              <a:ext cx="7167290" cy="1182513"/>
            </a:xfrm>
            <a:prstGeom prst="roundRect">
              <a:avLst/>
            </a:prstGeom>
            <a:solidFill>
              <a:schemeClr val="bg1"/>
            </a:solidFill>
            <a:ln w="38100">
              <a:solidFill>
                <a:srgbClr val="F6AB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A26573E2-ED71-66A4-517E-3AB79AEF458E}"/>
                </a:ext>
              </a:extLst>
            </p:cNvPr>
            <p:cNvSpPr txBox="1"/>
            <p:nvPr/>
          </p:nvSpPr>
          <p:spPr>
            <a:xfrm>
              <a:off x="3617598" y="743706"/>
              <a:ext cx="7347046" cy="1077218"/>
            </a:xfrm>
            <a:prstGeom prst="rect">
              <a:avLst/>
            </a:prstGeom>
            <a:noFill/>
          </p:spPr>
          <p:txBody>
            <a:bodyPr wrap="square" rtlCol="0">
              <a:spAutoFit/>
            </a:bodyPr>
            <a:lstStyle/>
            <a:p>
              <a:pPr algn="ctr"/>
              <a:r>
                <a:rPr lang="en-US" sz="3200" b="1" dirty="0" err="1">
                  <a:latin typeface="Cambria" panose="02040503050406030204" pitchFamily="18" charset="0"/>
                </a:rPr>
                <a:t>Giới</a:t>
              </a:r>
              <a:r>
                <a:rPr lang="en-US" sz="3200" b="1" dirty="0">
                  <a:latin typeface="Cambria" panose="02040503050406030204" pitchFamily="18" charset="0"/>
                </a:rPr>
                <a:t> </a:t>
              </a:r>
              <a:r>
                <a:rPr lang="en-US" sz="3200" b="1" dirty="0" err="1">
                  <a:latin typeface="Cambria" panose="02040503050406030204" pitchFamily="18" charset="0"/>
                </a:rPr>
                <a:t>thiệu</a:t>
              </a:r>
              <a:r>
                <a:rPr lang="en-US" sz="3200" b="1" dirty="0">
                  <a:latin typeface="Cambria" panose="02040503050406030204" pitchFamily="18" charset="0"/>
                </a:rPr>
                <a:t> </a:t>
              </a:r>
              <a:r>
                <a:rPr lang="en-US" sz="3200" b="1" dirty="0" err="1">
                  <a:latin typeface="Cambria" panose="02040503050406030204" pitchFamily="18" charset="0"/>
                </a:rPr>
                <a:t>về</a:t>
              </a:r>
              <a:r>
                <a:rPr lang="en-US" sz="3200" b="1" dirty="0">
                  <a:latin typeface="Cambria" panose="02040503050406030204" pitchFamily="18" charset="0"/>
                </a:rPr>
                <a:t> </a:t>
              </a:r>
              <a:r>
                <a:rPr lang="en-US" sz="3200" b="1" dirty="0" err="1">
                  <a:latin typeface="Cambria" panose="02040503050406030204" pitchFamily="18" charset="0"/>
                </a:rPr>
                <a:t>một</a:t>
              </a:r>
              <a:r>
                <a:rPr lang="en-US" sz="3200" b="1" dirty="0">
                  <a:latin typeface="Cambria" panose="02040503050406030204" pitchFamily="18" charset="0"/>
                </a:rPr>
                <a:t> </a:t>
              </a:r>
              <a:r>
                <a:rPr lang="en-US" sz="3200" b="1" dirty="0" err="1">
                  <a:latin typeface="Cambria" panose="02040503050406030204" pitchFamily="18" charset="0"/>
                </a:rPr>
                <a:t>đồ</a:t>
              </a:r>
              <a:r>
                <a:rPr lang="en-US" sz="3200" b="1" dirty="0">
                  <a:latin typeface="Cambria" panose="02040503050406030204" pitchFamily="18" charset="0"/>
                </a:rPr>
                <a:t> </a:t>
              </a:r>
              <a:r>
                <a:rPr lang="en-US" sz="3200" b="1" dirty="0" err="1">
                  <a:latin typeface="Cambria" panose="02040503050406030204" pitchFamily="18" charset="0"/>
                </a:rPr>
                <a:t>chơi</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trong</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theo</a:t>
              </a:r>
              <a:r>
                <a:rPr lang="en-US" sz="3200" b="1" dirty="0">
                  <a:latin typeface="Cambria" panose="02040503050406030204" pitchFamily="18" charset="0"/>
                </a:rPr>
                <a:t> </a:t>
              </a:r>
              <a:r>
                <a:rPr lang="en-US" sz="3200" b="1" dirty="0" err="1">
                  <a:latin typeface="Cambria" panose="02040503050406030204" pitchFamily="18" charset="0"/>
                </a:rPr>
                <a:t>mẫu</a:t>
              </a:r>
              <a:r>
                <a:rPr lang="en-US" sz="3200" b="1" dirty="0">
                  <a:latin typeface="Cambria" panose="02040503050406030204" pitchFamily="18" charset="0"/>
                </a:rPr>
                <a:t>:</a:t>
              </a:r>
            </a:p>
          </p:txBody>
        </p:sp>
      </p:grpSp>
      <p:pic>
        <p:nvPicPr>
          <p:cNvPr id="8" name="Picture 7">
            <a:extLst>
              <a:ext uri="{FF2B5EF4-FFF2-40B4-BE49-F238E27FC236}">
                <a16:creationId xmlns:a16="http://schemas.microsoft.com/office/drawing/2014/main" id="{94BFEE01-4B3D-7043-7B81-D24BB462D5D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296" b="77593" l="15625" r="81875">
                        <a14:foregroundMark x1="20365" y1="34074" x2="51146" y2="35741"/>
                        <a14:foregroundMark x1="53229" y1="35833" x2="64479" y2="44907"/>
                        <a14:foregroundMark x1="53646" y1="28148" x2="57240" y2="29352"/>
                        <a14:foregroundMark x1="16458" y1="42593" x2="21354" y2="61481"/>
                        <a14:foregroundMark x1="23073" y1="73981" x2="29010" y2="75278"/>
                        <a14:foregroundMark x1="71823" y1="74074" x2="73906" y2="74074"/>
                        <a14:foregroundMark x1="77760" y1="54722" x2="79323" y2="71204"/>
                        <a14:foregroundMark x1="76198" y1="48519" x2="79531" y2="51389"/>
                        <a14:foregroundMark x1="75156" y1="50278" x2="46354" y2="49815"/>
                        <a14:foregroundMark x1="48177" y1="35370" x2="54167" y2="47037"/>
                        <a14:foregroundMark x1="48438" y1="50833" x2="17292" y2="50556"/>
                        <a14:foregroundMark x1="15469" y1="36481" x2="15625" y2="72222"/>
                        <a14:foregroundMark x1="15625" y1="72222" x2="20677" y2="74259"/>
                        <a14:foregroundMark x1="20677" y1="74259" x2="51302" y2="72037"/>
                        <a14:foregroundMark x1="51302" y1="72037" x2="53385" y2="72037"/>
                        <a14:foregroundMark x1="54167" y1="72870" x2="73385" y2="71667"/>
                        <a14:foregroundMark x1="73385" y1="71667" x2="75313" y2="71667"/>
                        <a14:foregroundMark x1="75417" y1="73241" x2="79010" y2="73333"/>
                        <a14:foregroundMark x1="80938" y1="55741" x2="81927" y2="71481"/>
                        <a14:foregroundMark x1="63542" y1="27222" x2="28802" y2="26759"/>
                        <a14:foregroundMark x1="19167" y1="27870" x2="17656" y2="30463"/>
                        <a14:foregroundMark x1="21094" y1="26944" x2="25208" y2="26944"/>
                        <a14:foregroundMark x1="28542" y1="26944" x2="26629" y2="26526"/>
                        <a14:foregroundMark x1="69844" y1="31111" x2="71042" y2="33704"/>
                        <a14:foregroundMark x1="63125" y1="36944" x2="68385" y2="43148"/>
                        <a14:foregroundMark x1="68385" y1="43148" x2="68385" y2="43148"/>
                        <a14:backgroundMark x1="25417" y1="26111" x2="25833" y2="26204"/>
                        <a14:backgroundMark x1="26042" y1="26204" x2="26771" y2="26111"/>
                        <a14:backgroundMark x1="25833" y1="25926" x2="26094" y2="26111"/>
                      </a14:backgroundRemoval>
                    </a14:imgEffect>
                    <a14:imgEffect>
                      <a14:sharpenSoften amount="25000"/>
                    </a14:imgEffect>
                    <a14:imgEffect>
                      <a14:brightnessContrast contrast="-40000"/>
                    </a14:imgEffect>
                  </a14:imgLayer>
                </a14:imgProps>
              </a:ext>
            </a:extLst>
          </a:blip>
          <a:srcRect l="12136" t="23273" r="15591" b="16363"/>
          <a:stretch/>
        </p:blipFill>
        <p:spPr>
          <a:xfrm>
            <a:off x="2827268" y="3264441"/>
            <a:ext cx="7737497" cy="3635163"/>
          </a:xfrm>
          <a:prstGeom prst="rect">
            <a:avLst/>
          </a:prstGeom>
        </p:spPr>
      </p:pic>
      <p:graphicFrame>
        <p:nvGraphicFramePr>
          <p:cNvPr id="9" name="Table 9">
            <a:extLst>
              <a:ext uri="{FF2B5EF4-FFF2-40B4-BE49-F238E27FC236}">
                <a16:creationId xmlns:a16="http://schemas.microsoft.com/office/drawing/2014/main" id="{DD985988-E936-086E-35BB-BF8B40F0CF17}"/>
              </a:ext>
            </a:extLst>
          </p:cNvPr>
          <p:cNvGraphicFramePr>
            <a:graphicFrameLocks noGrp="1"/>
          </p:cNvGraphicFramePr>
          <p:nvPr>
            <p:extLst>
              <p:ext uri="{D42A27DB-BD31-4B8C-83A1-F6EECF244321}">
                <p14:modId xmlns:p14="http://schemas.microsoft.com/office/powerpoint/2010/main" val="112637294"/>
              </p:ext>
            </p:extLst>
          </p:nvPr>
        </p:nvGraphicFramePr>
        <p:xfrm>
          <a:off x="2500368" y="2039199"/>
          <a:ext cx="7569843" cy="1239622"/>
        </p:xfrm>
        <a:graphic>
          <a:graphicData uri="http://schemas.openxmlformats.org/drawingml/2006/table">
            <a:tbl>
              <a:tblPr firstRow="1" bandRow="1">
                <a:tableStyleId>{5C22544A-7EE6-4342-B048-85BDC9FD1C3A}</a:tableStyleId>
              </a:tblPr>
              <a:tblGrid>
                <a:gridCol w="2651298">
                  <a:extLst>
                    <a:ext uri="{9D8B030D-6E8A-4147-A177-3AD203B41FA5}">
                      <a16:colId xmlns:a16="http://schemas.microsoft.com/office/drawing/2014/main" val="486471725"/>
                    </a:ext>
                  </a:extLst>
                </a:gridCol>
                <a:gridCol w="4918545">
                  <a:extLst>
                    <a:ext uri="{9D8B030D-6E8A-4147-A177-3AD203B41FA5}">
                      <a16:colId xmlns:a16="http://schemas.microsoft.com/office/drawing/2014/main" val="872186210"/>
                    </a:ext>
                  </a:extLst>
                </a:gridCol>
              </a:tblGrid>
              <a:tr h="416564">
                <a:tc>
                  <a:txBody>
                    <a:bodyPr/>
                    <a:lstStyle/>
                    <a:p>
                      <a:pPr algn="ctr"/>
                      <a:r>
                        <a:rPr lang="en-US" sz="2800" dirty="0" err="1">
                          <a:solidFill>
                            <a:srgbClr val="400401"/>
                          </a:solidFill>
                          <a:latin typeface="Cambria" panose="02040503050406030204" pitchFamily="18" charset="0"/>
                        </a:rPr>
                        <a:t>Đồ</a:t>
                      </a:r>
                      <a:r>
                        <a:rPr lang="en-US" sz="2800" dirty="0">
                          <a:solidFill>
                            <a:srgbClr val="400401"/>
                          </a:solidFill>
                          <a:latin typeface="Cambria" panose="02040503050406030204" pitchFamily="18" charset="0"/>
                        </a:rPr>
                        <a:t> </a:t>
                      </a:r>
                      <a:r>
                        <a:rPr lang="en-US" sz="2800" dirty="0" err="1">
                          <a:solidFill>
                            <a:srgbClr val="400401"/>
                          </a:solidFill>
                          <a:latin typeface="Cambria" panose="02040503050406030204" pitchFamily="18" charset="0"/>
                        </a:rPr>
                        <a:t>chơi</a:t>
                      </a:r>
                      <a:endParaRPr lang="en-US" sz="2800" dirty="0">
                        <a:solidFill>
                          <a:srgbClr val="400401"/>
                        </a:solidFill>
                        <a:latin typeface="Cambria" panose="02040503050406030204" pitchFamily="18" charset="0"/>
                      </a:endParaRPr>
                    </a:p>
                  </a:txBody>
                  <a:tcPr>
                    <a:lnL w="19050" cap="flat" cmpd="sng" algn="ctr">
                      <a:solidFill>
                        <a:srgbClr val="400401"/>
                      </a:solidFill>
                      <a:prstDash val="sysDash"/>
                      <a:round/>
                      <a:headEnd type="none" w="med" len="med"/>
                      <a:tailEnd type="none" w="med" len="med"/>
                    </a:lnL>
                    <a:lnR w="19050" cap="flat" cmpd="sng" algn="ctr">
                      <a:solidFill>
                        <a:srgbClr val="400401"/>
                      </a:solidFill>
                      <a:prstDash val="sysDash"/>
                      <a:round/>
                      <a:headEnd type="none" w="med" len="med"/>
                      <a:tailEnd type="none" w="med" len="med"/>
                    </a:lnR>
                    <a:lnT w="19050" cap="flat" cmpd="sng" algn="ctr">
                      <a:solidFill>
                        <a:srgbClr val="400401"/>
                      </a:solidFill>
                      <a:prstDash val="sysDash"/>
                      <a:round/>
                      <a:headEnd type="none" w="med" len="med"/>
                      <a:tailEnd type="none" w="med" len="med"/>
                    </a:lnT>
                    <a:lnB w="19050" cap="flat" cmpd="sng" algn="ctr">
                      <a:solidFill>
                        <a:srgbClr val="400401"/>
                      </a:solidFill>
                      <a:prstDash val="sysDash"/>
                      <a:round/>
                      <a:headEnd type="none" w="med" len="med"/>
                      <a:tailEnd type="none" w="med" len="med"/>
                    </a:lnB>
                    <a:solidFill>
                      <a:srgbClr val="F6AB04"/>
                    </a:solidFill>
                  </a:tcPr>
                </a:tc>
                <a:tc>
                  <a:txBody>
                    <a:bodyPr/>
                    <a:lstStyle/>
                    <a:p>
                      <a:pPr algn="ctr"/>
                      <a:r>
                        <a:rPr lang="en-US" sz="2800" dirty="0" err="1">
                          <a:solidFill>
                            <a:srgbClr val="400401"/>
                          </a:solidFill>
                          <a:latin typeface="Cambria" panose="02040503050406030204" pitchFamily="18" charset="0"/>
                        </a:rPr>
                        <a:t>Đặc</a:t>
                      </a:r>
                      <a:r>
                        <a:rPr lang="en-US" sz="2800" dirty="0">
                          <a:solidFill>
                            <a:srgbClr val="400401"/>
                          </a:solidFill>
                          <a:latin typeface="Cambria" panose="02040503050406030204" pitchFamily="18" charset="0"/>
                        </a:rPr>
                        <a:t> </a:t>
                      </a:r>
                      <a:r>
                        <a:rPr lang="en-US" sz="2800" dirty="0" err="1">
                          <a:solidFill>
                            <a:srgbClr val="400401"/>
                          </a:solidFill>
                          <a:latin typeface="Cambria" panose="02040503050406030204" pitchFamily="18" charset="0"/>
                        </a:rPr>
                        <a:t>điểm</a:t>
                      </a:r>
                      <a:endParaRPr lang="en-US" sz="2800" dirty="0">
                        <a:solidFill>
                          <a:srgbClr val="400401"/>
                        </a:solidFill>
                        <a:latin typeface="Cambria" panose="02040503050406030204" pitchFamily="18" charset="0"/>
                      </a:endParaRPr>
                    </a:p>
                  </a:txBody>
                  <a:tcPr>
                    <a:lnL w="19050" cap="flat" cmpd="sng" algn="ctr">
                      <a:solidFill>
                        <a:srgbClr val="400401"/>
                      </a:solidFill>
                      <a:prstDash val="sysDash"/>
                      <a:round/>
                      <a:headEnd type="none" w="med" len="med"/>
                      <a:tailEnd type="none" w="med" len="med"/>
                    </a:lnL>
                    <a:lnR w="19050" cap="flat" cmpd="sng" algn="ctr">
                      <a:solidFill>
                        <a:srgbClr val="400401"/>
                      </a:solidFill>
                      <a:prstDash val="sysDash"/>
                      <a:round/>
                      <a:headEnd type="none" w="med" len="med"/>
                      <a:tailEnd type="none" w="med" len="med"/>
                    </a:lnR>
                    <a:lnT w="19050" cap="flat" cmpd="sng" algn="ctr">
                      <a:solidFill>
                        <a:srgbClr val="400401"/>
                      </a:solidFill>
                      <a:prstDash val="sysDash"/>
                      <a:round/>
                      <a:headEnd type="none" w="med" len="med"/>
                      <a:tailEnd type="none" w="med" len="med"/>
                    </a:lnT>
                    <a:lnB w="19050" cap="flat" cmpd="sng" algn="ctr">
                      <a:solidFill>
                        <a:srgbClr val="400401"/>
                      </a:solidFill>
                      <a:prstDash val="sysDash"/>
                      <a:round/>
                      <a:headEnd type="none" w="med" len="med"/>
                      <a:tailEnd type="none" w="med" len="med"/>
                    </a:lnB>
                    <a:solidFill>
                      <a:srgbClr val="F6AB04"/>
                    </a:solidFill>
                  </a:tcPr>
                </a:tc>
                <a:extLst>
                  <a:ext uri="{0D108BD9-81ED-4DB2-BD59-A6C34878D82A}">
                    <a16:rowId xmlns:a16="http://schemas.microsoft.com/office/drawing/2014/main" val="986998732"/>
                  </a:ext>
                </a:extLst>
              </a:tr>
              <a:tr h="721462">
                <a:tc>
                  <a:txBody>
                    <a:bodyPr/>
                    <a:lstStyle/>
                    <a:p>
                      <a:endParaRPr lang="en-US" dirty="0"/>
                    </a:p>
                  </a:txBody>
                  <a:tcPr>
                    <a:lnL w="19050" cap="flat" cmpd="sng" algn="ctr">
                      <a:solidFill>
                        <a:srgbClr val="400401"/>
                      </a:solidFill>
                      <a:prstDash val="sysDash"/>
                      <a:round/>
                      <a:headEnd type="none" w="med" len="med"/>
                      <a:tailEnd type="none" w="med" len="med"/>
                    </a:lnL>
                    <a:lnR w="19050" cap="flat" cmpd="sng" algn="ctr">
                      <a:solidFill>
                        <a:srgbClr val="400401"/>
                      </a:solidFill>
                      <a:prstDash val="sysDash"/>
                      <a:round/>
                      <a:headEnd type="none" w="med" len="med"/>
                      <a:tailEnd type="none" w="med" len="med"/>
                    </a:lnR>
                    <a:lnT w="19050" cap="flat" cmpd="sng" algn="ctr">
                      <a:solidFill>
                        <a:srgbClr val="400401"/>
                      </a:solidFill>
                      <a:prstDash val="sysDash"/>
                      <a:round/>
                      <a:headEnd type="none" w="med" len="med"/>
                      <a:tailEnd type="none" w="med" len="med"/>
                    </a:lnT>
                    <a:lnB w="19050" cap="flat" cmpd="sng" algn="ctr">
                      <a:solidFill>
                        <a:srgbClr val="400401"/>
                      </a:solidFill>
                      <a:prstDash val="sysDash"/>
                      <a:round/>
                      <a:headEnd type="none" w="med" len="med"/>
                      <a:tailEnd type="none" w="med" len="med"/>
                    </a:lnB>
                    <a:solidFill>
                      <a:schemeClr val="bg1"/>
                    </a:solidFill>
                  </a:tcPr>
                </a:tc>
                <a:tc>
                  <a:txBody>
                    <a:bodyPr/>
                    <a:lstStyle/>
                    <a:p>
                      <a:endParaRPr lang="en-US" dirty="0"/>
                    </a:p>
                  </a:txBody>
                  <a:tcPr>
                    <a:lnL w="19050" cap="flat" cmpd="sng" algn="ctr">
                      <a:solidFill>
                        <a:srgbClr val="400401"/>
                      </a:solidFill>
                      <a:prstDash val="sysDash"/>
                      <a:round/>
                      <a:headEnd type="none" w="med" len="med"/>
                      <a:tailEnd type="none" w="med" len="med"/>
                    </a:lnL>
                    <a:lnR w="19050" cap="flat" cmpd="sng" algn="ctr">
                      <a:solidFill>
                        <a:srgbClr val="400401"/>
                      </a:solidFill>
                      <a:prstDash val="sysDash"/>
                      <a:round/>
                      <a:headEnd type="none" w="med" len="med"/>
                      <a:tailEnd type="none" w="med" len="med"/>
                    </a:lnR>
                    <a:lnT w="19050" cap="flat" cmpd="sng" algn="ctr">
                      <a:solidFill>
                        <a:srgbClr val="400401"/>
                      </a:solidFill>
                      <a:prstDash val="sysDash"/>
                      <a:round/>
                      <a:headEnd type="none" w="med" len="med"/>
                      <a:tailEnd type="none" w="med" len="med"/>
                    </a:lnT>
                    <a:lnB w="19050" cap="flat" cmpd="sng" algn="ctr">
                      <a:solidFill>
                        <a:srgbClr val="400401"/>
                      </a:solidFill>
                      <a:prstDash val="sysDash"/>
                      <a:round/>
                      <a:headEnd type="none" w="med" len="med"/>
                      <a:tailEnd type="none" w="med" len="med"/>
                    </a:lnB>
                    <a:solidFill>
                      <a:schemeClr val="bg1"/>
                    </a:solidFill>
                  </a:tcPr>
                </a:tc>
                <a:extLst>
                  <a:ext uri="{0D108BD9-81ED-4DB2-BD59-A6C34878D82A}">
                    <a16:rowId xmlns:a16="http://schemas.microsoft.com/office/drawing/2014/main" val="823584167"/>
                  </a:ext>
                </a:extLst>
              </a:tr>
            </a:tbl>
          </a:graphicData>
        </a:graphic>
      </p:graphicFrame>
      <p:sp>
        <p:nvSpPr>
          <p:cNvPr id="10" name="TextBox 9">
            <a:extLst>
              <a:ext uri="{FF2B5EF4-FFF2-40B4-BE49-F238E27FC236}">
                <a16:creationId xmlns:a16="http://schemas.microsoft.com/office/drawing/2014/main" id="{7B4C23E1-6371-CE8E-E122-0369E43CDB32}"/>
              </a:ext>
            </a:extLst>
          </p:cNvPr>
          <p:cNvSpPr txBox="1"/>
          <p:nvPr/>
        </p:nvSpPr>
        <p:spPr>
          <a:xfrm>
            <a:off x="2612039" y="2519836"/>
            <a:ext cx="2287202" cy="584775"/>
          </a:xfrm>
          <a:prstGeom prst="rect">
            <a:avLst/>
          </a:prstGeom>
          <a:noFill/>
        </p:spPr>
        <p:txBody>
          <a:bodyPr wrap="square" rtlCol="0">
            <a:spAutoFit/>
          </a:bodyPr>
          <a:lstStyle/>
          <a:p>
            <a:pPr algn="ctr"/>
            <a:r>
              <a:rPr lang="en-US" sz="3200" b="1" dirty="0" err="1">
                <a:latin typeface="Cambria" panose="02040503050406030204" pitchFamily="18" charset="0"/>
              </a:rPr>
              <a:t>Quả</a:t>
            </a:r>
            <a:r>
              <a:rPr lang="en-US" sz="3200" b="1" dirty="0">
                <a:latin typeface="Cambria" panose="02040503050406030204" pitchFamily="18" charset="0"/>
              </a:rPr>
              <a:t> </a:t>
            </a:r>
            <a:r>
              <a:rPr lang="en-US" sz="3200" b="1" dirty="0" err="1">
                <a:latin typeface="Cambria" panose="02040503050406030204" pitchFamily="18" charset="0"/>
              </a:rPr>
              <a:t>bóng</a:t>
            </a:r>
            <a:endParaRPr lang="en-US" sz="3200" b="1" dirty="0">
              <a:latin typeface="Cambria" panose="02040503050406030204" pitchFamily="18" charset="0"/>
            </a:endParaRPr>
          </a:p>
        </p:txBody>
      </p:sp>
      <p:sp>
        <p:nvSpPr>
          <p:cNvPr id="11" name="TextBox 10">
            <a:extLst>
              <a:ext uri="{FF2B5EF4-FFF2-40B4-BE49-F238E27FC236}">
                <a16:creationId xmlns:a16="http://schemas.microsoft.com/office/drawing/2014/main" id="{F43A9ECA-1A51-B924-D5A0-5683511D45D9}"/>
              </a:ext>
            </a:extLst>
          </p:cNvPr>
          <p:cNvSpPr txBox="1"/>
          <p:nvPr/>
        </p:nvSpPr>
        <p:spPr>
          <a:xfrm>
            <a:off x="5542362" y="2531770"/>
            <a:ext cx="4327003" cy="584775"/>
          </a:xfrm>
          <a:prstGeom prst="rect">
            <a:avLst/>
          </a:prstGeom>
          <a:noFill/>
        </p:spPr>
        <p:txBody>
          <a:bodyPr wrap="square" rtlCol="0">
            <a:spAutoFit/>
          </a:bodyPr>
          <a:lstStyle/>
          <a:p>
            <a:pPr algn="ctr"/>
            <a:r>
              <a:rPr lang="en-US" sz="3200" b="1" dirty="0" err="1">
                <a:latin typeface="Cambria" panose="02040503050406030204" pitchFamily="18" charset="0"/>
              </a:rPr>
              <a:t>màu</a:t>
            </a:r>
            <a:r>
              <a:rPr lang="en-US" sz="3200" b="1" dirty="0">
                <a:latin typeface="Cambria" panose="02040503050406030204" pitchFamily="18" charset="0"/>
              </a:rPr>
              <a:t> </a:t>
            </a:r>
            <a:r>
              <a:rPr lang="en-US" sz="3200" b="1" dirty="0" err="1">
                <a:latin typeface="Cambria" panose="02040503050406030204" pitchFamily="18" charset="0"/>
              </a:rPr>
              <a:t>xanh</a:t>
            </a:r>
            <a:r>
              <a:rPr lang="en-US" sz="3200" b="1" dirty="0">
                <a:latin typeface="Cambria" panose="02040503050406030204" pitchFamily="18" charset="0"/>
              </a:rPr>
              <a:t> </a:t>
            </a:r>
            <a:r>
              <a:rPr lang="en-US" sz="3200" b="1" dirty="0" err="1">
                <a:latin typeface="Cambria" panose="02040503050406030204" pitchFamily="18" charset="0"/>
              </a:rPr>
              <a:t>pha</a:t>
            </a:r>
            <a:r>
              <a:rPr lang="en-US" sz="3200" b="1" dirty="0">
                <a:latin typeface="Cambria" panose="02040503050406030204" pitchFamily="18" charset="0"/>
              </a:rPr>
              <a:t> </a:t>
            </a:r>
            <a:r>
              <a:rPr lang="en-US" sz="3200" b="1" dirty="0" err="1">
                <a:latin typeface="Cambria" panose="02040503050406030204" pitchFamily="18" charset="0"/>
              </a:rPr>
              <a:t>trắng</a:t>
            </a:r>
            <a:endParaRPr lang="en-US" sz="3200" b="1" dirty="0">
              <a:latin typeface="Cambria" panose="02040503050406030204" pitchFamily="18" charset="0"/>
            </a:endParaRPr>
          </a:p>
        </p:txBody>
      </p:sp>
      <p:sp>
        <p:nvSpPr>
          <p:cNvPr id="12" name="Oval 11">
            <a:extLst>
              <a:ext uri="{FF2B5EF4-FFF2-40B4-BE49-F238E27FC236}">
                <a16:creationId xmlns:a16="http://schemas.microsoft.com/office/drawing/2014/main" id="{0E145267-F34C-70F1-337C-89ED904249A0}"/>
              </a:ext>
            </a:extLst>
          </p:cNvPr>
          <p:cNvSpPr/>
          <p:nvPr/>
        </p:nvSpPr>
        <p:spPr>
          <a:xfrm>
            <a:off x="4899241" y="5172752"/>
            <a:ext cx="1143645" cy="113431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BD36F0-17C9-181A-056D-1017A0832AC8}"/>
              </a:ext>
            </a:extLst>
          </p:cNvPr>
          <p:cNvPicPr>
            <a:picLocks noChangeAspect="1"/>
          </p:cNvPicPr>
          <p:nvPr/>
        </p:nvPicPr>
        <p:blipFill>
          <a:blip r:embed="rId4"/>
          <a:stretch>
            <a:fillRect/>
          </a:stretch>
        </p:blipFill>
        <p:spPr>
          <a:xfrm>
            <a:off x="799774" y="646356"/>
            <a:ext cx="2493480" cy="853514"/>
          </a:xfrm>
          <a:prstGeom prst="rect">
            <a:avLst/>
          </a:prstGeom>
        </p:spPr>
      </p:pic>
      <p:sp>
        <p:nvSpPr>
          <p:cNvPr id="2" name="TextBox 1">
            <a:extLst>
              <a:ext uri="{FF2B5EF4-FFF2-40B4-BE49-F238E27FC236}">
                <a16:creationId xmlns:a16="http://schemas.microsoft.com/office/drawing/2014/main" id="{15517841-083B-A637-1D5B-7E358D2F0611}"/>
              </a:ext>
            </a:extLst>
          </p:cNvPr>
          <p:cNvSpPr txBox="1"/>
          <p:nvPr/>
        </p:nvSpPr>
        <p:spPr>
          <a:xfrm>
            <a:off x="1270313" y="2039199"/>
            <a:ext cx="851476" cy="769441"/>
          </a:xfrm>
          <a:prstGeom prst="rect">
            <a:avLst/>
          </a:prstGeom>
          <a:noFill/>
        </p:spPr>
        <p:txBody>
          <a:bodyPr wrap="square" rtlCol="0">
            <a:spAutoFit/>
          </a:bodyPr>
          <a:lstStyle/>
          <a:p>
            <a:pPr algn="ctr"/>
            <a:r>
              <a:rPr lang="en-US" sz="4400" b="1" dirty="0">
                <a:solidFill>
                  <a:srgbClr val="C18603"/>
                </a:solidFill>
                <a:latin typeface="Cambria" panose="02040503050406030204" pitchFamily="18" charset="0"/>
              </a:rPr>
              <a:t>M.</a:t>
            </a:r>
          </a:p>
        </p:txBody>
      </p:sp>
    </p:spTree>
    <p:extLst>
      <p:ext uri="{BB962C8B-B14F-4D97-AF65-F5344CB8AC3E}">
        <p14:creationId xmlns:p14="http://schemas.microsoft.com/office/powerpoint/2010/main" val="216570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EBA260-7E0A-6F05-5075-EABDF2D5B28F}"/>
              </a:ext>
            </a:extLst>
          </p:cNvPr>
          <p:cNvPicPr>
            <a:picLocks noChangeAspect="1"/>
          </p:cNvPicPr>
          <p:nvPr/>
        </p:nvPicPr>
        <p:blipFill>
          <a:blip r:embed="rId2"/>
          <a:stretch>
            <a:fillRect/>
          </a:stretch>
        </p:blipFill>
        <p:spPr>
          <a:xfrm>
            <a:off x="-183583" y="96749"/>
            <a:ext cx="2493480" cy="853514"/>
          </a:xfrm>
          <a:prstGeom prst="rect">
            <a:avLst/>
          </a:prstGeom>
        </p:spPr>
      </p:pic>
      <p:pic>
        <p:nvPicPr>
          <p:cNvPr id="3" name="Picture 2">
            <a:extLst>
              <a:ext uri="{FF2B5EF4-FFF2-40B4-BE49-F238E27FC236}">
                <a16:creationId xmlns:a16="http://schemas.microsoft.com/office/drawing/2014/main" id="{4EF82FBB-9843-9672-7C23-2EACF448E3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96" b="77593" l="15625" r="81875">
                        <a14:foregroundMark x1="20365" y1="34074" x2="51146" y2="35741"/>
                        <a14:foregroundMark x1="53229" y1="35833" x2="64479" y2="44907"/>
                        <a14:foregroundMark x1="53646" y1="28148" x2="57240" y2="29352"/>
                        <a14:foregroundMark x1="16458" y1="42593" x2="21354" y2="61481"/>
                        <a14:foregroundMark x1="23073" y1="73981" x2="29010" y2="75278"/>
                        <a14:foregroundMark x1="71823" y1="74074" x2="73906" y2="74074"/>
                        <a14:foregroundMark x1="77760" y1="54722" x2="79323" y2="71204"/>
                        <a14:foregroundMark x1="76198" y1="48519" x2="79531" y2="51389"/>
                        <a14:foregroundMark x1="75156" y1="50278" x2="46354" y2="49815"/>
                        <a14:foregroundMark x1="48177" y1="35370" x2="54167" y2="47037"/>
                        <a14:foregroundMark x1="48438" y1="50833" x2="17292" y2="50556"/>
                        <a14:foregroundMark x1="15469" y1="36481" x2="15625" y2="72222"/>
                        <a14:foregroundMark x1="15625" y1="72222" x2="20677" y2="74259"/>
                        <a14:foregroundMark x1="20677" y1="74259" x2="51302" y2="72037"/>
                        <a14:foregroundMark x1="51302" y1="72037" x2="53385" y2="72037"/>
                        <a14:foregroundMark x1="54167" y1="72870" x2="73385" y2="71667"/>
                        <a14:foregroundMark x1="73385" y1="71667" x2="75313" y2="71667"/>
                        <a14:foregroundMark x1="75417" y1="73241" x2="79010" y2="73333"/>
                        <a14:foregroundMark x1="80938" y1="55741" x2="81927" y2="71481"/>
                        <a14:foregroundMark x1="63542" y1="27222" x2="28802" y2="26759"/>
                        <a14:foregroundMark x1="19167" y1="27870" x2="17656" y2="30463"/>
                        <a14:foregroundMark x1="21094" y1="26944" x2="25208" y2="26944"/>
                        <a14:foregroundMark x1="28542" y1="26944" x2="26629" y2="26526"/>
                        <a14:foregroundMark x1="69844" y1="31111" x2="71042" y2="33704"/>
                        <a14:foregroundMark x1="63125" y1="36944" x2="68385" y2="43148"/>
                        <a14:foregroundMark x1="68385" y1="43148" x2="68385" y2="43148"/>
                        <a14:backgroundMark x1="25417" y1="26111" x2="25833" y2="26204"/>
                        <a14:backgroundMark x1="26042" y1="26204" x2="26771" y2="26111"/>
                        <a14:backgroundMark x1="25833" y1="25926" x2="26094" y2="26111"/>
                      </a14:backgroundRemoval>
                    </a14:imgEffect>
                    <a14:imgEffect>
                      <a14:sharpenSoften amount="25000"/>
                    </a14:imgEffect>
                    <a14:imgEffect>
                      <a14:brightnessContrast contrast="-40000"/>
                    </a14:imgEffect>
                  </a14:imgLayer>
                </a14:imgProps>
              </a:ext>
            </a:extLst>
          </a:blip>
          <a:srcRect l="12136" t="23273" r="15591" b="16363"/>
          <a:stretch/>
        </p:blipFill>
        <p:spPr>
          <a:xfrm>
            <a:off x="-111759" y="2133600"/>
            <a:ext cx="5100319" cy="4426973"/>
          </a:xfrm>
          <a:prstGeom prst="rect">
            <a:avLst/>
          </a:prstGeom>
        </p:spPr>
      </p:pic>
      <p:graphicFrame>
        <p:nvGraphicFramePr>
          <p:cNvPr id="2" name="Table 15">
            <a:extLst>
              <a:ext uri="{FF2B5EF4-FFF2-40B4-BE49-F238E27FC236}">
                <a16:creationId xmlns:a16="http://schemas.microsoft.com/office/drawing/2014/main" id="{3B714E4B-212C-97E4-E078-14B73E139395}"/>
              </a:ext>
            </a:extLst>
          </p:cNvPr>
          <p:cNvGraphicFramePr>
            <a:graphicFrameLocks noGrp="1"/>
          </p:cNvGraphicFramePr>
          <p:nvPr>
            <p:extLst>
              <p:ext uri="{D42A27DB-BD31-4B8C-83A1-F6EECF244321}">
                <p14:modId xmlns:p14="http://schemas.microsoft.com/office/powerpoint/2010/main" val="2703519166"/>
              </p:ext>
            </p:extLst>
          </p:nvPr>
        </p:nvGraphicFramePr>
        <p:xfrm>
          <a:off x="4805680" y="45860"/>
          <a:ext cx="7274560" cy="6710540"/>
        </p:xfrm>
        <a:graphic>
          <a:graphicData uri="http://schemas.openxmlformats.org/drawingml/2006/table">
            <a:tbl>
              <a:tblPr firstRow="1" bandRow="1">
                <a:tableStyleId>{5C22544A-7EE6-4342-B048-85BDC9FD1C3A}</a:tableStyleId>
              </a:tblPr>
              <a:tblGrid>
                <a:gridCol w="3242258">
                  <a:extLst>
                    <a:ext uri="{9D8B030D-6E8A-4147-A177-3AD203B41FA5}">
                      <a16:colId xmlns:a16="http://schemas.microsoft.com/office/drawing/2014/main" val="2050060650"/>
                    </a:ext>
                  </a:extLst>
                </a:gridCol>
                <a:gridCol w="4032302">
                  <a:extLst>
                    <a:ext uri="{9D8B030D-6E8A-4147-A177-3AD203B41FA5}">
                      <a16:colId xmlns:a16="http://schemas.microsoft.com/office/drawing/2014/main" val="895948594"/>
                    </a:ext>
                  </a:extLst>
                </a:gridCol>
              </a:tblGrid>
              <a:tr h="742630">
                <a:tc>
                  <a:txBody>
                    <a:bodyPr/>
                    <a:lstStyle/>
                    <a:p>
                      <a:r>
                        <a:rPr lang="en-US" sz="3200" dirty="0" err="1">
                          <a:solidFill>
                            <a:schemeClr val="tx1"/>
                          </a:solidFill>
                        </a:rPr>
                        <a:t>Đồ</a:t>
                      </a:r>
                      <a:r>
                        <a:rPr lang="en-US" sz="3200" dirty="0">
                          <a:solidFill>
                            <a:schemeClr val="tx1"/>
                          </a:solidFill>
                        </a:rPr>
                        <a:t> </a:t>
                      </a:r>
                      <a:r>
                        <a:rPr lang="en-US" sz="3200" dirty="0" err="1">
                          <a:solidFill>
                            <a:schemeClr val="tx1"/>
                          </a:solidFill>
                        </a:rPr>
                        <a:t>chơi</a:t>
                      </a:r>
                      <a:r>
                        <a:rPr lang="en-US" sz="3200" dirty="0">
                          <a:solidFill>
                            <a:schemeClr val="tx1"/>
                          </a:solidFill>
                        </a:rPr>
                        <a:t> </a:t>
                      </a:r>
                    </a:p>
                  </a:txBody>
                  <a:tcPr/>
                </a:tc>
                <a:tc>
                  <a:txBody>
                    <a:bodyPr/>
                    <a:lstStyle/>
                    <a:p>
                      <a:r>
                        <a:rPr lang="en-US" sz="3200" dirty="0" err="1">
                          <a:solidFill>
                            <a:schemeClr val="tx1"/>
                          </a:solidFill>
                        </a:rPr>
                        <a:t>Đặc</a:t>
                      </a:r>
                      <a:r>
                        <a:rPr lang="en-US" sz="3200" dirty="0">
                          <a:solidFill>
                            <a:schemeClr val="tx1"/>
                          </a:solidFill>
                        </a:rPr>
                        <a:t> </a:t>
                      </a:r>
                      <a:r>
                        <a:rPr lang="en-US" sz="3200" dirty="0" err="1">
                          <a:solidFill>
                            <a:schemeClr val="tx1"/>
                          </a:solidFill>
                        </a:rPr>
                        <a:t>điểm</a:t>
                      </a:r>
                      <a:endParaRPr lang="en-US" sz="3200" dirty="0">
                        <a:solidFill>
                          <a:schemeClr val="tx1"/>
                        </a:solidFill>
                      </a:endParaRPr>
                    </a:p>
                  </a:txBody>
                  <a:tcPr/>
                </a:tc>
                <a:extLst>
                  <a:ext uri="{0D108BD9-81ED-4DB2-BD59-A6C34878D82A}">
                    <a16:rowId xmlns:a16="http://schemas.microsoft.com/office/drawing/2014/main" val="1578711186"/>
                  </a:ext>
                </a:extLst>
              </a:tr>
              <a:tr h="742630">
                <a:tc>
                  <a:txBody>
                    <a:bodyPr/>
                    <a:lstStyle/>
                    <a:p>
                      <a:r>
                        <a:rPr lang="en-US" sz="3200" dirty="0" err="1">
                          <a:solidFill>
                            <a:schemeClr val="tx1"/>
                          </a:solidFill>
                        </a:rPr>
                        <a:t>Quả</a:t>
                      </a:r>
                      <a:r>
                        <a:rPr lang="en-US" sz="3200" dirty="0">
                          <a:solidFill>
                            <a:schemeClr val="tx1"/>
                          </a:solidFill>
                        </a:rPr>
                        <a:t> </a:t>
                      </a:r>
                      <a:r>
                        <a:rPr lang="en-US" sz="3200" dirty="0" err="1">
                          <a:solidFill>
                            <a:schemeClr val="tx1"/>
                          </a:solidFill>
                        </a:rPr>
                        <a:t>bóng</a:t>
                      </a:r>
                      <a:endParaRPr lang="en-US" sz="3200" dirty="0">
                        <a:solidFill>
                          <a:schemeClr val="tx1"/>
                        </a:solidFill>
                      </a:endParaRPr>
                    </a:p>
                  </a:txBody>
                  <a:tcPr/>
                </a:tc>
                <a:tc>
                  <a:txBody>
                    <a:bodyPr/>
                    <a:lstStyle/>
                    <a:p>
                      <a:r>
                        <a:rPr lang="en-US" sz="3200" dirty="0" err="1">
                          <a:solidFill>
                            <a:schemeClr val="tx1"/>
                          </a:solidFill>
                        </a:rPr>
                        <a:t>màu</a:t>
                      </a:r>
                      <a:r>
                        <a:rPr lang="en-US" sz="3200" dirty="0">
                          <a:solidFill>
                            <a:schemeClr val="tx1"/>
                          </a:solidFill>
                        </a:rPr>
                        <a:t> </a:t>
                      </a:r>
                      <a:r>
                        <a:rPr lang="en-US" sz="3200" dirty="0" err="1">
                          <a:solidFill>
                            <a:schemeClr val="tx1"/>
                          </a:solidFill>
                        </a:rPr>
                        <a:t>xanh</a:t>
                      </a:r>
                      <a:r>
                        <a:rPr lang="en-US" sz="3200" dirty="0">
                          <a:solidFill>
                            <a:schemeClr val="tx1"/>
                          </a:solidFill>
                        </a:rPr>
                        <a:t> </a:t>
                      </a:r>
                      <a:r>
                        <a:rPr lang="en-US" sz="3200" dirty="0" err="1">
                          <a:solidFill>
                            <a:schemeClr val="tx1"/>
                          </a:solidFill>
                        </a:rPr>
                        <a:t>pha</a:t>
                      </a:r>
                      <a:r>
                        <a:rPr lang="en-US" sz="3200" dirty="0">
                          <a:solidFill>
                            <a:schemeClr val="tx1"/>
                          </a:solidFill>
                        </a:rPr>
                        <a:t> </a:t>
                      </a:r>
                      <a:r>
                        <a:rPr lang="en-US" sz="3200" dirty="0" err="1">
                          <a:solidFill>
                            <a:schemeClr val="tx1"/>
                          </a:solidFill>
                        </a:rPr>
                        <a:t>trắng</a:t>
                      </a:r>
                      <a:endParaRPr lang="en-US" sz="3200" dirty="0">
                        <a:solidFill>
                          <a:schemeClr val="tx1"/>
                        </a:solidFill>
                      </a:endParaRPr>
                    </a:p>
                  </a:txBody>
                  <a:tcPr/>
                </a:tc>
                <a:extLst>
                  <a:ext uri="{0D108BD9-81ED-4DB2-BD59-A6C34878D82A}">
                    <a16:rowId xmlns:a16="http://schemas.microsoft.com/office/drawing/2014/main" val="912171387"/>
                  </a:ext>
                </a:extLst>
              </a:tr>
              <a:tr h="742630">
                <a:tc>
                  <a:txBody>
                    <a:bodyPr/>
                    <a:lstStyle/>
                    <a:p>
                      <a:r>
                        <a:rPr lang="en-US" sz="3200" dirty="0" err="1">
                          <a:solidFill>
                            <a:schemeClr val="tx1"/>
                          </a:solidFill>
                        </a:rPr>
                        <a:t>Chiếc</a:t>
                      </a:r>
                      <a:r>
                        <a:rPr lang="en-US" sz="3200" dirty="0">
                          <a:solidFill>
                            <a:schemeClr val="tx1"/>
                          </a:solidFill>
                        </a:rPr>
                        <a:t> </a:t>
                      </a:r>
                      <a:r>
                        <a:rPr lang="en-US" sz="3200" dirty="0" err="1">
                          <a:solidFill>
                            <a:schemeClr val="tx1"/>
                          </a:solidFill>
                        </a:rPr>
                        <a:t>đèn</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sao</a:t>
                      </a:r>
                      <a:endParaRPr lang="en-US" sz="3200" dirty="0">
                        <a:solidFill>
                          <a:schemeClr val="tx1"/>
                        </a:solidFill>
                      </a:endParaRPr>
                    </a:p>
                  </a:txBody>
                  <a:tcPr/>
                </a:tc>
                <a:tc>
                  <a:txBody>
                    <a:bodyPr/>
                    <a:lstStyle/>
                    <a:p>
                      <a:r>
                        <a:rPr lang="en-US" sz="3200" dirty="0" err="1">
                          <a:solidFill>
                            <a:schemeClr val="tx1"/>
                          </a:solidFill>
                        </a:rPr>
                        <a:t>nhiều</a:t>
                      </a:r>
                      <a:r>
                        <a:rPr lang="en-US" sz="3200" dirty="0">
                          <a:solidFill>
                            <a:schemeClr val="tx1"/>
                          </a:solidFill>
                        </a:rPr>
                        <a:t> </a:t>
                      </a:r>
                      <a:r>
                        <a:rPr lang="en-US" sz="3200" dirty="0" err="1">
                          <a:solidFill>
                            <a:schemeClr val="tx1"/>
                          </a:solidFill>
                        </a:rPr>
                        <a:t>màu</a:t>
                      </a:r>
                      <a:r>
                        <a:rPr lang="en-US" sz="3200" dirty="0">
                          <a:solidFill>
                            <a:schemeClr val="tx1"/>
                          </a:solidFill>
                        </a:rPr>
                        <a:t> </a:t>
                      </a:r>
                      <a:r>
                        <a:rPr lang="en-US" sz="3200" dirty="0" err="1">
                          <a:solidFill>
                            <a:schemeClr val="tx1"/>
                          </a:solidFill>
                        </a:rPr>
                        <a:t>sắc</a:t>
                      </a:r>
                      <a:r>
                        <a:rPr lang="en-US" sz="3200" dirty="0">
                          <a:solidFill>
                            <a:schemeClr val="tx1"/>
                          </a:solidFill>
                        </a:rPr>
                        <a:t> </a:t>
                      </a:r>
                      <a:r>
                        <a:rPr lang="en-US" sz="3200" dirty="0" err="1">
                          <a:solidFill>
                            <a:schemeClr val="tx1"/>
                          </a:solidFill>
                        </a:rPr>
                        <a:t>rực</a:t>
                      </a:r>
                      <a:r>
                        <a:rPr lang="en-US" sz="3200" dirty="0">
                          <a:solidFill>
                            <a:schemeClr val="tx1"/>
                          </a:solidFill>
                        </a:rPr>
                        <a:t> </a:t>
                      </a:r>
                      <a:r>
                        <a:rPr lang="en-US" sz="3200" dirty="0" err="1">
                          <a:solidFill>
                            <a:schemeClr val="tx1"/>
                          </a:solidFill>
                        </a:rPr>
                        <a:t>rỡ</a:t>
                      </a:r>
                      <a:endParaRPr lang="en-US" sz="3200" dirty="0">
                        <a:solidFill>
                          <a:schemeClr val="tx1"/>
                        </a:solidFill>
                      </a:endParaRPr>
                    </a:p>
                  </a:txBody>
                  <a:tcPr/>
                </a:tc>
                <a:extLst>
                  <a:ext uri="{0D108BD9-81ED-4DB2-BD59-A6C34878D82A}">
                    <a16:rowId xmlns:a16="http://schemas.microsoft.com/office/drawing/2014/main" val="2677553850"/>
                  </a:ext>
                </a:extLst>
              </a:tr>
              <a:tr h="742630">
                <a:tc>
                  <a:txBody>
                    <a:bodyPr/>
                    <a:lstStyle/>
                    <a:p>
                      <a:r>
                        <a:rPr lang="en-US" sz="3200" dirty="0" err="1">
                          <a:solidFill>
                            <a:schemeClr val="tx1"/>
                          </a:solidFill>
                        </a:rPr>
                        <a:t>Búp</a:t>
                      </a:r>
                      <a:r>
                        <a:rPr lang="en-US" sz="3200" dirty="0">
                          <a:solidFill>
                            <a:schemeClr val="tx1"/>
                          </a:solidFill>
                        </a:rPr>
                        <a:t> </a:t>
                      </a:r>
                      <a:r>
                        <a:rPr lang="en-US" sz="3200" dirty="0" err="1">
                          <a:solidFill>
                            <a:schemeClr val="tx1"/>
                          </a:solidFill>
                        </a:rPr>
                        <a:t>bê</a:t>
                      </a:r>
                      <a:endParaRPr lang="en-US" sz="3200" dirty="0">
                        <a:solidFill>
                          <a:schemeClr val="tx1"/>
                        </a:solidFill>
                      </a:endParaRPr>
                    </a:p>
                  </a:txBody>
                  <a:tcPr/>
                </a:tc>
                <a:tc>
                  <a:txBody>
                    <a:bodyPr/>
                    <a:lstStyle/>
                    <a:p>
                      <a:r>
                        <a:rPr lang="en-US" sz="3200" dirty="0" err="1">
                          <a:solidFill>
                            <a:schemeClr val="tx1"/>
                          </a:solidFill>
                        </a:rPr>
                        <a:t>xinh</a:t>
                      </a:r>
                      <a:r>
                        <a:rPr lang="en-US" sz="3200" dirty="0">
                          <a:solidFill>
                            <a:schemeClr val="tx1"/>
                          </a:solidFill>
                        </a:rPr>
                        <a:t> </a:t>
                      </a:r>
                      <a:r>
                        <a:rPr lang="en-US" sz="3200" dirty="0" err="1">
                          <a:solidFill>
                            <a:schemeClr val="tx1"/>
                          </a:solidFill>
                        </a:rPr>
                        <a:t>xăn</a:t>
                      </a:r>
                      <a:r>
                        <a:rPr lang="en-US" sz="3200" dirty="0">
                          <a:solidFill>
                            <a:schemeClr val="tx1"/>
                          </a:solidFill>
                        </a:rPr>
                        <a:t>, </a:t>
                      </a:r>
                      <a:r>
                        <a:rPr lang="en-US" sz="3200" dirty="0" err="1">
                          <a:solidFill>
                            <a:schemeClr val="tx1"/>
                          </a:solidFill>
                        </a:rPr>
                        <a:t>dễ</a:t>
                      </a:r>
                      <a:r>
                        <a:rPr lang="en-US" sz="3200" dirty="0">
                          <a:solidFill>
                            <a:schemeClr val="tx1"/>
                          </a:solidFill>
                        </a:rPr>
                        <a:t> </a:t>
                      </a:r>
                      <a:r>
                        <a:rPr lang="en-US" sz="3200" dirty="0" err="1">
                          <a:solidFill>
                            <a:schemeClr val="tx1"/>
                          </a:solidFill>
                        </a:rPr>
                        <a:t>thương</a:t>
                      </a:r>
                      <a:endParaRPr lang="en-US" sz="3200" dirty="0">
                        <a:solidFill>
                          <a:schemeClr val="tx1"/>
                        </a:solidFill>
                      </a:endParaRPr>
                    </a:p>
                  </a:txBody>
                  <a:tcPr/>
                </a:tc>
                <a:extLst>
                  <a:ext uri="{0D108BD9-81ED-4DB2-BD59-A6C34878D82A}">
                    <a16:rowId xmlns:a16="http://schemas.microsoft.com/office/drawing/2014/main" val="2288587976"/>
                  </a:ext>
                </a:extLst>
              </a:tr>
              <a:tr h="769500">
                <a:tc>
                  <a:txBody>
                    <a:bodyPr/>
                    <a:lstStyle/>
                    <a:p>
                      <a:r>
                        <a:rPr lang="en-US" sz="3200" dirty="0">
                          <a:solidFill>
                            <a:schemeClr val="tx1"/>
                          </a:solidFill>
                        </a:rPr>
                        <a:t>Chong </a:t>
                      </a:r>
                      <a:r>
                        <a:rPr lang="en-US" sz="3200" dirty="0" err="1">
                          <a:solidFill>
                            <a:schemeClr val="tx1"/>
                          </a:solidFill>
                        </a:rPr>
                        <a:t>chóng</a:t>
                      </a:r>
                      <a:endParaRPr lang="en-US" sz="3200" dirty="0">
                        <a:solidFill>
                          <a:schemeClr val="tx1"/>
                        </a:solidFill>
                      </a:endParaRPr>
                    </a:p>
                  </a:txBody>
                  <a:tcPr/>
                </a:tc>
                <a:tc>
                  <a:txBody>
                    <a:bodyPr/>
                    <a:lstStyle/>
                    <a:p>
                      <a:r>
                        <a:rPr lang="en-US" sz="3200" dirty="0" err="1">
                          <a:solidFill>
                            <a:schemeClr val="tx1"/>
                          </a:solidFill>
                        </a:rPr>
                        <a:t>hình</a:t>
                      </a:r>
                      <a:r>
                        <a:rPr lang="en-US" sz="3200" dirty="0">
                          <a:solidFill>
                            <a:schemeClr val="tx1"/>
                          </a:solidFill>
                        </a:rPr>
                        <a:t> </a:t>
                      </a:r>
                      <a:r>
                        <a:rPr lang="en-US" sz="3200" dirty="0" err="1">
                          <a:solidFill>
                            <a:schemeClr val="tx1"/>
                          </a:solidFill>
                        </a:rPr>
                        <a:t>bông</a:t>
                      </a:r>
                      <a:r>
                        <a:rPr lang="en-US" sz="3200" dirty="0">
                          <a:solidFill>
                            <a:schemeClr val="tx1"/>
                          </a:solidFill>
                        </a:rPr>
                        <a:t> </a:t>
                      </a:r>
                      <a:r>
                        <a:rPr lang="en-US" sz="3200" dirty="0" err="1">
                          <a:solidFill>
                            <a:schemeClr val="tx1"/>
                          </a:solidFill>
                        </a:rPr>
                        <a:t>hoa</a:t>
                      </a:r>
                      <a:r>
                        <a:rPr lang="en-US" sz="3200" dirty="0">
                          <a:solidFill>
                            <a:schemeClr val="tx1"/>
                          </a:solidFill>
                        </a:rPr>
                        <a:t> 4 </a:t>
                      </a:r>
                      <a:r>
                        <a:rPr lang="en-US" sz="3200" dirty="0" err="1">
                          <a:solidFill>
                            <a:schemeClr val="tx1"/>
                          </a:solidFill>
                        </a:rPr>
                        <a:t>cánh</a:t>
                      </a:r>
                      <a:endParaRPr lang="en-US" sz="3200" dirty="0">
                        <a:solidFill>
                          <a:schemeClr val="tx1"/>
                        </a:solidFill>
                      </a:endParaRPr>
                    </a:p>
                  </a:txBody>
                  <a:tcPr/>
                </a:tc>
                <a:extLst>
                  <a:ext uri="{0D108BD9-81ED-4DB2-BD59-A6C34878D82A}">
                    <a16:rowId xmlns:a16="http://schemas.microsoft.com/office/drawing/2014/main" val="2929342384"/>
                  </a:ext>
                </a:extLst>
              </a:tr>
              <a:tr h="742630">
                <a:tc>
                  <a:txBody>
                    <a:bodyPr/>
                    <a:lstStyle/>
                    <a:p>
                      <a:r>
                        <a:rPr lang="en-US" sz="3200" dirty="0" err="1">
                          <a:solidFill>
                            <a:schemeClr val="tx1"/>
                          </a:solidFill>
                        </a:rPr>
                        <a:t>Thỏ</a:t>
                      </a:r>
                      <a:r>
                        <a:rPr lang="en-US" sz="3200" dirty="0">
                          <a:solidFill>
                            <a:schemeClr val="tx1"/>
                          </a:solidFill>
                        </a:rPr>
                        <a:t> </a:t>
                      </a:r>
                      <a:r>
                        <a:rPr lang="en-US" sz="3200" dirty="0" err="1">
                          <a:solidFill>
                            <a:schemeClr val="tx1"/>
                          </a:solidFill>
                        </a:rPr>
                        <a:t>bông</a:t>
                      </a:r>
                      <a:endParaRPr lang="en-US" sz="3200" dirty="0">
                        <a:solidFill>
                          <a:schemeClr val="tx1"/>
                        </a:solidFill>
                      </a:endParaRPr>
                    </a:p>
                  </a:txBody>
                  <a:tcPr/>
                </a:tc>
                <a:tc>
                  <a:txBody>
                    <a:bodyPr/>
                    <a:lstStyle/>
                    <a:p>
                      <a:r>
                        <a:rPr lang="en-US" sz="3200" dirty="0" err="1">
                          <a:solidFill>
                            <a:schemeClr val="tx1"/>
                          </a:solidFill>
                        </a:rPr>
                        <a:t>màu</a:t>
                      </a:r>
                      <a:r>
                        <a:rPr lang="en-US" sz="3200" dirty="0">
                          <a:solidFill>
                            <a:schemeClr val="tx1"/>
                          </a:solidFill>
                        </a:rPr>
                        <a:t> </a:t>
                      </a:r>
                      <a:r>
                        <a:rPr lang="en-US" sz="3200" dirty="0" err="1">
                          <a:solidFill>
                            <a:schemeClr val="tx1"/>
                          </a:solidFill>
                        </a:rPr>
                        <a:t>trắng</a:t>
                      </a:r>
                      <a:r>
                        <a:rPr lang="en-US" sz="3200" dirty="0">
                          <a:solidFill>
                            <a:schemeClr val="tx1"/>
                          </a:solidFill>
                        </a:rPr>
                        <a:t> </a:t>
                      </a:r>
                      <a:r>
                        <a:rPr lang="en-US" sz="3200" dirty="0" err="1">
                          <a:solidFill>
                            <a:schemeClr val="tx1"/>
                          </a:solidFill>
                        </a:rPr>
                        <a:t>pha</a:t>
                      </a:r>
                      <a:r>
                        <a:rPr lang="en-US" sz="3200" dirty="0">
                          <a:solidFill>
                            <a:schemeClr val="tx1"/>
                          </a:solidFill>
                        </a:rPr>
                        <a:t> </a:t>
                      </a:r>
                      <a:r>
                        <a:rPr lang="en-US" sz="3200" dirty="0" err="1">
                          <a:solidFill>
                            <a:schemeClr val="tx1"/>
                          </a:solidFill>
                        </a:rPr>
                        <a:t>vàng</a:t>
                      </a:r>
                      <a:endParaRPr lang="en-US" sz="3200" dirty="0">
                        <a:solidFill>
                          <a:schemeClr val="tx1"/>
                        </a:solidFill>
                      </a:endParaRPr>
                    </a:p>
                  </a:txBody>
                  <a:tcPr/>
                </a:tc>
                <a:extLst>
                  <a:ext uri="{0D108BD9-81ED-4DB2-BD59-A6C34878D82A}">
                    <a16:rowId xmlns:a16="http://schemas.microsoft.com/office/drawing/2014/main" val="418783398"/>
                  </a:ext>
                </a:extLst>
              </a:tr>
              <a:tr h="742630">
                <a:tc>
                  <a:txBody>
                    <a:bodyPr/>
                    <a:lstStyle/>
                    <a:p>
                      <a:r>
                        <a:rPr lang="en-US" sz="3200" dirty="0">
                          <a:solidFill>
                            <a:schemeClr val="tx1"/>
                          </a:solidFill>
                        </a:rPr>
                        <a:t>Xe ô </a:t>
                      </a:r>
                      <a:r>
                        <a:rPr lang="en-US" sz="3200" dirty="0" err="1">
                          <a:solidFill>
                            <a:schemeClr val="tx1"/>
                          </a:solidFill>
                        </a:rPr>
                        <a:t>tô</a:t>
                      </a:r>
                      <a:endParaRPr lang="en-US" sz="3200" dirty="0">
                        <a:solidFill>
                          <a:schemeClr val="tx1"/>
                        </a:solidFill>
                      </a:endParaRPr>
                    </a:p>
                  </a:txBody>
                  <a:tcPr/>
                </a:tc>
                <a:tc>
                  <a:txBody>
                    <a:bodyPr/>
                    <a:lstStyle/>
                    <a:p>
                      <a:r>
                        <a:rPr lang="en-US" sz="3200" dirty="0" err="1">
                          <a:solidFill>
                            <a:schemeClr val="tx1"/>
                          </a:solidFill>
                        </a:rPr>
                        <a:t>màu</a:t>
                      </a:r>
                      <a:r>
                        <a:rPr lang="en-US" sz="3200" dirty="0">
                          <a:solidFill>
                            <a:schemeClr val="tx1"/>
                          </a:solidFill>
                        </a:rPr>
                        <a:t> </a:t>
                      </a:r>
                      <a:r>
                        <a:rPr lang="en-US" sz="3200" dirty="0" err="1">
                          <a:solidFill>
                            <a:schemeClr val="tx1"/>
                          </a:solidFill>
                        </a:rPr>
                        <a:t>xanh</a:t>
                      </a:r>
                      <a:r>
                        <a:rPr lang="en-US" sz="3200" dirty="0">
                          <a:solidFill>
                            <a:schemeClr val="tx1"/>
                          </a:solidFill>
                        </a:rPr>
                        <a:t> </a:t>
                      </a:r>
                      <a:r>
                        <a:rPr lang="en-US" sz="3200" dirty="0" err="1">
                          <a:solidFill>
                            <a:schemeClr val="tx1"/>
                          </a:solidFill>
                        </a:rPr>
                        <a:t>pha</a:t>
                      </a:r>
                      <a:r>
                        <a:rPr lang="en-US" sz="3200" dirty="0">
                          <a:solidFill>
                            <a:schemeClr val="tx1"/>
                          </a:solidFill>
                        </a:rPr>
                        <a:t> </a:t>
                      </a:r>
                      <a:r>
                        <a:rPr lang="en-US" sz="3200" dirty="0" err="1">
                          <a:solidFill>
                            <a:schemeClr val="tx1"/>
                          </a:solidFill>
                        </a:rPr>
                        <a:t>vàng</a:t>
                      </a:r>
                      <a:endParaRPr lang="en-US" sz="3200" dirty="0">
                        <a:solidFill>
                          <a:schemeClr val="tx1"/>
                        </a:solidFill>
                      </a:endParaRPr>
                    </a:p>
                  </a:txBody>
                  <a:tcPr/>
                </a:tc>
                <a:extLst>
                  <a:ext uri="{0D108BD9-81ED-4DB2-BD59-A6C34878D82A}">
                    <a16:rowId xmlns:a16="http://schemas.microsoft.com/office/drawing/2014/main" val="1925086878"/>
                  </a:ext>
                </a:extLst>
              </a:tr>
              <a:tr h="742630">
                <a:tc>
                  <a:txBody>
                    <a:bodyPr/>
                    <a:lstStyle/>
                    <a:p>
                      <a:r>
                        <a:rPr lang="en-US" sz="3200" dirty="0" err="1">
                          <a:solidFill>
                            <a:schemeClr val="tx1"/>
                          </a:solidFill>
                        </a:rPr>
                        <a:t>Máy</a:t>
                      </a:r>
                      <a:r>
                        <a:rPr lang="en-US" sz="3200" dirty="0">
                          <a:solidFill>
                            <a:schemeClr val="tx1"/>
                          </a:solidFill>
                        </a:rPr>
                        <a:t> bay</a:t>
                      </a:r>
                    </a:p>
                  </a:txBody>
                  <a:tcPr/>
                </a:tc>
                <a:tc>
                  <a:txBody>
                    <a:bodyPr/>
                    <a:lstStyle/>
                    <a:p>
                      <a:r>
                        <a:rPr lang="en-US" sz="3200" dirty="0" err="1">
                          <a:solidFill>
                            <a:schemeClr val="tx1"/>
                          </a:solidFill>
                        </a:rPr>
                        <a:t>màu</a:t>
                      </a:r>
                      <a:r>
                        <a:rPr lang="en-US" sz="3200" dirty="0">
                          <a:solidFill>
                            <a:schemeClr val="tx1"/>
                          </a:solidFill>
                        </a:rPr>
                        <a:t> </a:t>
                      </a:r>
                      <a:r>
                        <a:rPr lang="en-US" sz="3200" dirty="0" err="1">
                          <a:solidFill>
                            <a:schemeClr val="tx1"/>
                          </a:solidFill>
                        </a:rPr>
                        <a:t>xanh</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cây</a:t>
                      </a:r>
                      <a:endParaRPr lang="en-US" sz="3200" dirty="0">
                        <a:solidFill>
                          <a:schemeClr val="tx1"/>
                        </a:solidFill>
                      </a:endParaRPr>
                    </a:p>
                  </a:txBody>
                  <a:tcPr/>
                </a:tc>
                <a:extLst>
                  <a:ext uri="{0D108BD9-81ED-4DB2-BD59-A6C34878D82A}">
                    <a16:rowId xmlns:a16="http://schemas.microsoft.com/office/drawing/2014/main" val="1016956369"/>
                  </a:ext>
                </a:extLst>
              </a:tr>
              <a:tr h="742630">
                <a:tc>
                  <a:txBody>
                    <a:bodyPr/>
                    <a:lstStyle/>
                    <a:p>
                      <a:r>
                        <a:rPr lang="en-US" sz="3200" dirty="0" err="1">
                          <a:solidFill>
                            <a:schemeClr val="tx1"/>
                          </a:solidFill>
                        </a:rPr>
                        <a:t>Mặt</a:t>
                      </a:r>
                      <a:r>
                        <a:rPr lang="en-US" sz="3200" dirty="0">
                          <a:solidFill>
                            <a:schemeClr val="tx1"/>
                          </a:solidFill>
                        </a:rPr>
                        <a:t> </a:t>
                      </a:r>
                      <a:r>
                        <a:rPr lang="en-US" sz="3200" dirty="0" err="1">
                          <a:solidFill>
                            <a:schemeClr val="tx1"/>
                          </a:solidFill>
                        </a:rPr>
                        <a:t>nạ</a:t>
                      </a:r>
                      <a:endParaRPr lang="en-US" sz="3200" dirty="0">
                        <a:solidFill>
                          <a:schemeClr val="tx1"/>
                        </a:solidFill>
                      </a:endParaRPr>
                    </a:p>
                  </a:txBody>
                  <a:tcPr/>
                </a:tc>
                <a:tc>
                  <a:txBody>
                    <a:bodyPr/>
                    <a:lstStyle/>
                    <a:p>
                      <a:r>
                        <a:rPr lang="en-US" sz="3200" dirty="0" err="1">
                          <a:solidFill>
                            <a:schemeClr val="tx1"/>
                          </a:solidFill>
                        </a:rPr>
                        <a:t>hình</a:t>
                      </a:r>
                      <a:r>
                        <a:rPr lang="en-US" sz="3200" dirty="0">
                          <a:solidFill>
                            <a:schemeClr val="tx1"/>
                          </a:solidFill>
                        </a:rPr>
                        <a:t> </a:t>
                      </a:r>
                      <a:r>
                        <a:rPr lang="en-US" sz="3200" dirty="0" err="1">
                          <a:solidFill>
                            <a:schemeClr val="tx1"/>
                          </a:solidFill>
                        </a:rPr>
                        <a:t>siêu</a:t>
                      </a:r>
                      <a:r>
                        <a:rPr lang="en-US" sz="3200" dirty="0">
                          <a:solidFill>
                            <a:schemeClr val="tx1"/>
                          </a:solidFill>
                        </a:rPr>
                        <a:t> </a:t>
                      </a:r>
                      <a:r>
                        <a:rPr lang="en-US" sz="3200" dirty="0" err="1">
                          <a:solidFill>
                            <a:schemeClr val="tx1"/>
                          </a:solidFill>
                        </a:rPr>
                        <a:t>nhân</a:t>
                      </a:r>
                      <a:r>
                        <a:rPr lang="en-US" sz="3200" dirty="0">
                          <a:solidFill>
                            <a:schemeClr val="tx1"/>
                          </a:solidFill>
                        </a:rPr>
                        <a:t> </a:t>
                      </a:r>
                      <a:r>
                        <a:rPr lang="en-US" sz="3200" dirty="0" err="1">
                          <a:solidFill>
                            <a:schemeClr val="tx1"/>
                          </a:solidFill>
                        </a:rPr>
                        <a:t>xanh</a:t>
                      </a:r>
                      <a:endParaRPr lang="en-US" sz="3200" dirty="0">
                        <a:solidFill>
                          <a:schemeClr val="tx1"/>
                        </a:solidFill>
                      </a:endParaRPr>
                    </a:p>
                  </a:txBody>
                  <a:tcPr/>
                </a:tc>
                <a:extLst>
                  <a:ext uri="{0D108BD9-81ED-4DB2-BD59-A6C34878D82A}">
                    <a16:rowId xmlns:a16="http://schemas.microsoft.com/office/drawing/2014/main" val="2262732932"/>
                  </a:ext>
                </a:extLst>
              </a:tr>
            </a:tbl>
          </a:graphicData>
        </a:graphic>
      </p:graphicFrame>
    </p:spTree>
    <p:extLst>
      <p:ext uri="{BB962C8B-B14F-4D97-AF65-F5344CB8AC3E}">
        <p14:creationId xmlns:p14="http://schemas.microsoft.com/office/powerpoint/2010/main" val="397344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543E91-BF1C-8DB5-E552-BA35407F0B84}"/>
              </a:ext>
            </a:extLst>
          </p:cNvPr>
          <p:cNvPicPr>
            <a:picLocks noChangeAspect="1"/>
          </p:cNvPicPr>
          <p:nvPr/>
        </p:nvPicPr>
        <p:blipFill>
          <a:blip r:embed="rId3"/>
          <a:stretch>
            <a:fillRect/>
          </a:stretch>
        </p:blipFill>
        <p:spPr>
          <a:xfrm>
            <a:off x="-324797" y="-163376"/>
            <a:ext cx="2387278" cy="931816"/>
          </a:xfrm>
          <a:prstGeom prst="rect">
            <a:avLst/>
          </a:prstGeom>
        </p:spPr>
      </p:pic>
      <p:graphicFrame>
        <p:nvGraphicFramePr>
          <p:cNvPr id="15" name="Table 15">
            <a:extLst>
              <a:ext uri="{FF2B5EF4-FFF2-40B4-BE49-F238E27FC236}">
                <a16:creationId xmlns:a16="http://schemas.microsoft.com/office/drawing/2014/main" id="{66B3E6AB-310E-0ED5-BE7C-91CEFC44F4BB}"/>
              </a:ext>
            </a:extLst>
          </p:cNvPr>
          <p:cNvGraphicFramePr>
            <a:graphicFrameLocks noGrp="1"/>
          </p:cNvGraphicFramePr>
          <p:nvPr>
            <p:extLst>
              <p:ext uri="{D42A27DB-BD31-4B8C-83A1-F6EECF244321}">
                <p14:modId xmlns:p14="http://schemas.microsoft.com/office/powerpoint/2010/main" val="845541546"/>
              </p:ext>
            </p:extLst>
          </p:nvPr>
        </p:nvGraphicFramePr>
        <p:xfrm>
          <a:off x="1625600" y="75644"/>
          <a:ext cx="10393680" cy="6408704"/>
        </p:xfrm>
        <a:graphic>
          <a:graphicData uri="http://schemas.openxmlformats.org/drawingml/2006/table">
            <a:tbl>
              <a:tblPr firstRow="1" bandRow="1">
                <a:tableStyleId>{5C22544A-7EE6-4342-B048-85BDC9FD1C3A}</a:tableStyleId>
              </a:tblPr>
              <a:tblGrid>
                <a:gridCol w="4634709">
                  <a:extLst>
                    <a:ext uri="{9D8B030D-6E8A-4147-A177-3AD203B41FA5}">
                      <a16:colId xmlns:a16="http://schemas.microsoft.com/office/drawing/2014/main" val="2050060650"/>
                    </a:ext>
                  </a:extLst>
                </a:gridCol>
                <a:gridCol w="5758971">
                  <a:extLst>
                    <a:ext uri="{9D8B030D-6E8A-4147-A177-3AD203B41FA5}">
                      <a16:colId xmlns:a16="http://schemas.microsoft.com/office/drawing/2014/main" val="895948594"/>
                    </a:ext>
                  </a:extLst>
                </a:gridCol>
              </a:tblGrid>
              <a:tr h="709227">
                <a:tc>
                  <a:txBody>
                    <a:bodyPr/>
                    <a:lstStyle/>
                    <a:p>
                      <a:r>
                        <a:rPr lang="en-US" sz="4000" dirty="0" err="1">
                          <a:solidFill>
                            <a:schemeClr val="tx1"/>
                          </a:solidFill>
                        </a:rPr>
                        <a:t>Đồ</a:t>
                      </a:r>
                      <a:r>
                        <a:rPr lang="en-US" sz="4000" dirty="0">
                          <a:solidFill>
                            <a:schemeClr val="tx1"/>
                          </a:solidFill>
                        </a:rPr>
                        <a:t> </a:t>
                      </a:r>
                      <a:r>
                        <a:rPr lang="en-US" sz="4000" dirty="0" err="1">
                          <a:solidFill>
                            <a:schemeClr val="tx1"/>
                          </a:solidFill>
                        </a:rPr>
                        <a:t>chơi</a:t>
                      </a:r>
                      <a:r>
                        <a:rPr lang="en-US" sz="4000" dirty="0">
                          <a:solidFill>
                            <a:schemeClr val="tx1"/>
                          </a:solidFill>
                        </a:rPr>
                        <a:t> </a:t>
                      </a:r>
                    </a:p>
                  </a:txBody>
                  <a:tcPr/>
                </a:tc>
                <a:tc>
                  <a:txBody>
                    <a:bodyPr/>
                    <a:lstStyle/>
                    <a:p>
                      <a:r>
                        <a:rPr lang="en-US" sz="4000" dirty="0" err="1">
                          <a:solidFill>
                            <a:schemeClr val="tx1"/>
                          </a:solidFill>
                        </a:rPr>
                        <a:t>Đặc</a:t>
                      </a:r>
                      <a:r>
                        <a:rPr lang="en-US" sz="4000" dirty="0">
                          <a:solidFill>
                            <a:schemeClr val="tx1"/>
                          </a:solidFill>
                        </a:rPr>
                        <a:t> </a:t>
                      </a:r>
                      <a:r>
                        <a:rPr lang="en-US" sz="4000" dirty="0" err="1">
                          <a:solidFill>
                            <a:schemeClr val="tx1"/>
                          </a:solidFill>
                        </a:rPr>
                        <a:t>điểm</a:t>
                      </a:r>
                      <a:endParaRPr lang="en-US" sz="4000" dirty="0">
                        <a:solidFill>
                          <a:schemeClr val="tx1"/>
                        </a:solidFill>
                      </a:endParaRPr>
                    </a:p>
                  </a:txBody>
                  <a:tcPr/>
                </a:tc>
                <a:extLst>
                  <a:ext uri="{0D108BD9-81ED-4DB2-BD59-A6C34878D82A}">
                    <a16:rowId xmlns:a16="http://schemas.microsoft.com/office/drawing/2014/main" val="1578711186"/>
                  </a:ext>
                </a:extLst>
              </a:tr>
              <a:tr h="709227">
                <a:tc>
                  <a:txBody>
                    <a:bodyPr/>
                    <a:lstStyle/>
                    <a:p>
                      <a:r>
                        <a:rPr lang="en-US" sz="4000" dirty="0" err="1">
                          <a:solidFill>
                            <a:schemeClr val="tx1"/>
                          </a:solidFill>
                        </a:rPr>
                        <a:t>Quả</a:t>
                      </a:r>
                      <a:r>
                        <a:rPr lang="en-US" sz="4000" dirty="0">
                          <a:solidFill>
                            <a:schemeClr val="tx1"/>
                          </a:solidFill>
                        </a:rPr>
                        <a:t> </a:t>
                      </a:r>
                      <a:r>
                        <a:rPr lang="en-US" sz="4000" dirty="0" err="1">
                          <a:solidFill>
                            <a:schemeClr val="tx1"/>
                          </a:solidFill>
                        </a:rPr>
                        <a:t>bóng</a:t>
                      </a:r>
                      <a:endParaRPr lang="en-US" sz="4000" dirty="0">
                        <a:solidFill>
                          <a:schemeClr val="tx1"/>
                        </a:solidFill>
                      </a:endParaRPr>
                    </a:p>
                  </a:txBody>
                  <a:tcPr/>
                </a:tc>
                <a:tc>
                  <a:txBody>
                    <a:bodyPr/>
                    <a:lstStyle/>
                    <a:p>
                      <a:r>
                        <a:rPr lang="en-US" sz="4000" dirty="0" err="1">
                          <a:solidFill>
                            <a:schemeClr val="tx1"/>
                          </a:solidFill>
                        </a:rPr>
                        <a:t>mxanh</a:t>
                      </a:r>
                      <a:r>
                        <a:rPr lang="en-US" sz="4000" dirty="0">
                          <a:solidFill>
                            <a:schemeClr val="tx1"/>
                          </a:solidFill>
                        </a:rPr>
                        <a:t> </a:t>
                      </a:r>
                      <a:r>
                        <a:rPr lang="en-US" sz="4000" dirty="0" err="1">
                          <a:solidFill>
                            <a:schemeClr val="tx1"/>
                          </a:solidFill>
                        </a:rPr>
                        <a:t>pha</a:t>
                      </a:r>
                      <a:r>
                        <a:rPr lang="en-US" sz="4000" dirty="0">
                          <a:solidFill>
                            <a:schemeClr val="tx1"/>
                          </a:solidFill>
                        </a:rPr>
                        <a:t> </a:t>
                      </a:r>
                      <a:r>
                        <a:rPr lang="en-US" sz="4000" dirty="0" err="1">
                          <a:solidFill>
                            <a:schemeClr val="tx1"/>
                          </a:solidFill>
                        </a:rPr>
                        <a:t>trắng</a:t>
                      </a:r>
                      <a:endParaRPr lang="en-US" sz="4000" dirty="0">
                        <a:solidFill>
                          <a:schemeClr val="tx1"/>
                        </a:solidFill>
                      </a:endParaRPr>
                    </a:p>
                  </a:txBody>
                  <a:tcPr/>
                </a:tc>
                <a:extLst>
                  <a:ext uri="{0D108BD9-81ED-4DB2-BD59-A6C34878D82A}">
                    <a16:rowId xmlns:a16="http://schemas.microsoft.com/office/drawing/2014/main" val="912171387"/>
                  </a:ext>
                </a:extLst>
              </a:tr>
              <a:tr h="709227">
                <a:tc>
                  <a:txBody>
                    <a:bodyPr/>
                    <a:lstStyle/>
                    <a:p>
                      <a:r>
                        <a:rPr lang="en-US" sz="4000" dirty="0" err="1">
                          <a:solidFill>
                            <a:schemeClr val="tx1"/>
                          </a:solidFill>
                        </a:rPr>
                        <a:t>Chiếc</a:t>
                      </a:r>
                      <a:r>
                        <a:rPr lang="en-US" sz="4000" dirty="0">
                          <a:solidFill>
                            <a:schemeClr val="tx1"/>
                          </a:solidFill>
                        </a:rPr>
                        <a:t> </a:t>
                      </a:r>
                      <a:r>
                        <a:rPr lang="en-US" sz="4000" dirty="0" err="1">
                          <a:solidFill>
                            <a:schemeClr val="tx1"/>
                          </a:solidFill>
                        </a:rPr>
                        <a:t>đèn</a:t>
                      </a:r>
                      <a:r>
                        <a:rPr lang="en-US" sz="4000" dirty="0">
                          <a:solidFill>
                            <a:schemeClr val="tx1"/>
                          </a:solidFill>
                        </a:rPr>
                        <a:t> </a:t>
                      </a:r>
                      <a:r>
                        <a:rPr lang="en-US" sz="4000" dirty="0" err="1">
                          <a:solidFill>
                            <a:schemeClr val="tx1"/>
                          </a:solidFill>
                        </a:rPr>
                        <a:t>ông</a:t>
                      </a:r>
                      <a:r>
                        <a:rPr lang="en-US" sz="4000" dirty="0">
                          <a:solidFill>
                            <a:schemeClr val="tx1"/>
                          </a:solidFill>
                        </a:rPr>
                        <a:t> </a:t>
                      </a:r>
                      <a:r>
                        <a:rPr lang="en-US" sz="4000" dirty="0" err="1">
                          <a:solidFill>
                            <a:schemeClr val="tx1"/>
                          </a:solidFill>
                        </a:rPr>
                        <a:t>sao</a:t>
                      </a:r>
                      <a:endParaRPr lang="en-US" sz="4000" dirty="0">
                        <a:solidFill>
                          <a:schemeClr val="tx1"/>
                        </a:solidFill>
                      </a:endParaRPr>
                    </a:p>
                  </a:txBody>
                  <a:tcPr/>
                </a:tc>
                <a:tc>
                  <a:txBody>
                    <a:bodyPr/>
                    <a:lstStyle/>
                    <a:p>
                      <a:r>
                        <a:rPr lang="en-US" sz="4000" dirty="0" err="1">
                          <a:solidFill>
                            <a:schemeClr val="tx1"/>
                          </a:solidFill>
                        </a:rPr>
                        <a:t>nhiều</a:t>
                      </a:r>
                      <a:r>
                        <a:rPr lang="en-US" sz="4000" dirty="0">
                          <a:solidFill>
                            <a:schemeClr val="tx1"/>
                          </a:solidFill>
                        </a:rPr>
                        <a:t> </a:t>
                      </a:r>
                      <a:r>
                        <a:rPr lang="en-US" sz="4000" dirty="0" err="1">
                          <a:solidFill>
                            <a:schemeClr val="tx1"/>
                          </a:solidFill>
                        </a:rPr>
                        <a:t>màu</a:t>
                      </a:r>
                      <a:r>
                        <a:rPr lang="en-US" sz="4000" dirty="0">
                          <a:solidFill>
                            <a:schemeClr val="tx1"/>
                          </a:solidFill>
                        </a:rPr>
                        <a:t> </a:t>
                      </a:r>
                      <a:r>
                        <a:rPr lang="en-US" sz="4000" dirty="0" err="1">
                          <a:solidFill>
                            <a:schemeClr val="tx1"/>
                          </a:solidFill>
                        </a:rPr>
                        <a:t>sắc</a:t>
                      </a:r>
                      <a:r>
                        <a:rPr lang="en-US" sz="4000" dirty="0">
                          <a:solidFill>
                            <a:schemeClr val="tx1"/>
                          </a:solidFill>
                        </a:rPr>
                        <a:t> </a:t>
                      </a:r>
                      <a:r>
                        <a:rPr lang="en-US" sz="4000" dirty="0" err="1">
                          <a:solidFill>
                            <a:schemeClr val="tx1"/>
                          </a:solidFill>
                        </a:rPr>
                        <a:t>rực</a:t>
                      </a:r>
                      <a:r>
                        <a:rPr lang="en-US" sz="4000" dirty="0">
                          <a:solidFill>
                            <a:schemeClr val="tx1"/>
                          </a:solidFill>
                        </a:rPr>
                        <a:t> </a:t>
                      </a:r>
                      <a:r>
                        <a:rPr lang="en-US" sz="4000" dirty="0" err="1">
                          <a:solidFill>
                            <a:schemeClr val="tx1"/>
                          </a:solidFill>
                        </a:rPr>
                        <a:t>rỡ</a:t>
                      </a:r>
                      <a:endParaRPr lang="en-US" sz="4000" dirty="0">
                        <a:solidFill>
                          <a:schemeClr val="tx1"/>
                        </a:solidFill>
                      </a:endParaRPr>
                    </a:p>
                  </a:txBody>
                  <a:tcPr/>
                </a:tc>
                <a:extLst>
                  <a:ext uri="{0D108BD9-81ED-4DB2-BD59-A6C34878D82A}">
                    <a16:rowId xmlns:a16="http://schemas.microsoft.com/office/drawing/2014/main" val="2677553850"/>
                  </a:ext>
                </a:extLst>
              </a:tr>
              <a:tr h="709227">
                <a:tc>
                  <a:txBody>
                    <a:bodyPr/>
                    <a:lstStyle/>
                    <a:p>
                      <a:r>
                        <a:rPr lang="en-US" sz="4000" dirty="0" err="1">
                          <a:solidFill>
                            <a:schemeClr val="tx1"/>
                          </a:solidFill>
                        </a:rPr>
                        <a:t>Búp</a:t>
                      </a:r>
                      <a:r>
                        <a:rPr lang="en-US" sz="4000" dirty="0">
                          <a:solidFill>
                            <a:schemeClr val="tx1"/>
                          </a:solidFill>
                        </a:rPr>
                        <a:t> </a:t>
                      </a:r>
                      <a:r>
                        <a:rPr lang="en-US" sz="4000" dirty="0" err="1">
                          <a:solidFill>
                            <a:schemeClr val="tx1"/>
                          </a:solidFill>
                        </a:rPr>
                        <a:t>bê</a:t>
                      </a:r>
                      <a:endParaRPr lang="en-US" sz="4000" dirty="0">
                        <a:solidFill>
                          <a:schemeClr val="tx1"/>
                        </a:solidFill>
                      </a:endParaRPr>
                    </a:p>
                  </a:txBody>
                  <a:tcPr/>
                </a:tc>
                <a:tc>
                  <a:txBody>
                    <a:bodyPr/>
                    <a:lstStyle/>
                    <a:p>
                      <a:r>
                        <a:rPr lang="en-US" sz="4000" dirty="0" err="1">
                          <a:solidFill>
                            <a:schemeClr val="tx1"/>
                          </a:solidFill>
                        </a:rPr>
                        <a:t>xinh</a:t>
                      </a:r>
                      <a:r>
                        <a:rPr lang="en-US" sz="4000" dirty="0">
                          <a:solidFill>
                            <a:schemeClr val="tx1"/>
                          </a:solidFill>
                        </a:rPr>
                        <a:t> </a:t>
                      </a:r>
                      <a:r>
                        <a:rPr lang="en-US" sz="4000" dirty="0" err="1">
                          <a:solidFill>
                            <a:schemeClr val="tx1"/>
                          </a:solidFill>
                        </a:rPr>
                        <a:t>xăn</a:t>
                      </a:r>
                      <a:r>
                        <a:rPr lang="en-US" sz="4000" dirty="0">
                          <a:solidFill>
                            <a:schemeClr val="tx1"/>
                          </a:solidFill>
                        </a:rPr>
                        <a:t>, </a:t>
                      </a:r>
                      <a:r>
                        <a:rPr lang="en-US" sz="4000" dirty="0" err="1">
                          <a:solidFill>
                            <a:schemeClr val="tx1"/>
                          </a:solidFill>
                        </a:rPr>
                        <a:t>dễ</a:t>
                      </a:r>
                      <a:r>
                        <a:rPr lang="en-US" sz="4000" dirty="0">
                          <a:solidFill>
                            <a:schemeClr val="tx1"/>
                          </a:solidFill>
                        </a:rPr>
                        <a:t> </a:t>
                      </a:r>
                      <a:r>
                        <a:rPr lang="en-US" sz="4000" dirty="0" err="1">
                          <a:solidFill>
                            <a:schemeClr val="tx1"/>
                          </a:solidFill>
                        </a:rPr>
                        <a:t>thương</a:t>
                      </a:r>
                      <a:endParaRPr lang="en-US" sz="4000" dirty="0">
                        <a:solidFill>
                          <a:schemeClr val="tx1"/>
                        </a:solidFill>
                      </a:endParaRPr>
                    </a:p>
                  </a:txBody>
                  <a:tcPr/>
                </a:tc>
                <a:extLst>
                  <a:ext uri="{0D108BD9-81ED-4DB2-BD59-A6C34878D82A}">
                    <a16:rowId xmlns:a16="http://schemas.microsoft.com/office/drawing/2014/main" val="2288587976"/>
                  </a:ext>
                </a:extLst>
              </a:tr>
              <a:tr h="734888">
                <a:tc>
                  <a:txBody>
                    <a:bodyPr/>
                    <a:lstStyle/>
                    <a:p>
                      <a:r>
                        <a:rPr lang="en-US" sz="4000" dirty="0">
                          <a:solidFill>
                            <a:schemeClr val="tx1"/>
                          </a:solidFill>
                        </a:rPr>
                        <a:t>Chong </a:t>
                      </a:r>
                      <a:r>
                        <a:rPr lang="en-US" sz="4000" dirty="0" err="1">
                          <a:solidFill>
                            <a:schemeClr val="tx1"/>
                          </a:solidFill>
                        </a:rPr>
                        <a:t>chóng</a:t>
                      </a:r>
                      <a:endParaRPr lang="en-US" sz="4000" dirty="0">
                        <a:solidFill>
                          <a:schemeClr val="tx1"/>
                        </a:solidFill>
                      </a:endParaRPr>
                    </a:p>
                  </a:txBody>
                  <a:tcPr/>
                </a:tc>
                <a:tc>
                  <a:txBody>
                    <a:bodyPr/>
                    <a:lstStyle/>
                    <a:p>
                      <a:r>
                        <a:rPr lang="en-US" sz="4000" dirty="0" err="1">
                          <a:solidFill>
                            <a:schemeClr val="tx1"/>
                          </a:solidFill>
                        </a:rPr>
                        <a:t>hình</a:t>
                      </a:r>
                      <a:r>
                        <a:rPr lang="en-US" sz="4000" dirty="0">
                          <a:solidFill>
                            <a:schemeClr val="tx1"/>
                          </a:solidFill>
                        </a:rPr>
                        <a:t> </a:t>
                      </a:r>
                      <a:r>
                        <a:rPr lang="en-US" sz="4000" dirty="0" err="1">
                          <a:solidFill>
                            <a:schemeClr val="tx1"/>
                          </a:solidFill>
                        </a:rPr>
                        <a:t>bông</a:t>
                      </a:r>
                      <a:r>
                        <a:rPr lang="en-US" sz="4000" dirty="0">
                          <a:solidFill>
                            <a:schemeClr val="tx1"/>
                          </a:solidFill>
                        </a:rPr>
                        <a:t> </a:t>
                      </a:r>
                      <a:r>
                        <a:rPr lang="en-US" sz="4000" dirty="0" err="1">
                          <a:solidFill>
                            <a:schemeClr val="tx1"/>
                          </a:solidFill>
                        </a:rPr>
                        <a:t>hoa</a:t>
                      </a:r>
                      <a:r>
                        <a:rPr lang="en-US" sz="4000" dirty="0">
                          <a:solidFill>
                            <a:schemeClr val="tx1"/>
                          </a:solidFill>
                        </a:rPr>
                        <a:t> 4 </a:t>
                      </a:r>
                      <a:r>
                        <a:rPr lang="en-US" sz="4000" dirty="0" err="1">
                          <a:solidFill>
                            <a:schemeClr val="tx1"/>
                          </a:solidFill>
                        </a:rPr>
                        <a:t>cánh</a:t>
                      </a:r>
                      <a:endParaRPr lang="en-US" sz="4000" dirty="0">
                        <a:solidFill>
                          <a:schemeClr val="tx1"/>
                        </a:solidFill>
                      </a:endParaRPr>
                    </a:p>
                  </a:txBody>
                  <a:tcPr/>
                </a:tc>
                <a:extLst>
                  <a:ext uri="{0D108BD9-81ED-4DB2-BD59-A6C34878D82A}">
                    <a16:rowId xmlns:a16="http://schemas.microsoft.com/office/drawing/2014/main" val="2929342384"/>
                  </a:ext>
                </a:extLst>
              </a:tr>
              <a:tr h="709227">
                <a:tc>
                  <a:txBody>
                    <a:bodyPr/>
                    <a:lstStyle/>
                    <a:p>
                      <a:r>
                        <a:rPr lang="en-US" sz="4000" dirty="0" err="1">
                          <a:solidFill>
                            <a:schemeClr val="tx1"/>
                          </a:solidFill>
                        </a:rPr>
                        <a:t>Thỏ</a:t>
                      </a:r>
                      <a:r>
                        <a:rPr lang="en-US" sz="4000" dirty="0">
                          <a:solidFill>
                            <a:schemeClr val="tx1"/>
                          </a:solidFill>
                        </a:rPr>
                        <a:t> </a:t>
                      </a:r>
                      <a:r>
                        <a:rPr lang="en-US" sz="4000" dirty="0" err="1">
                          <a:solidFill>
                            <a:schemeClr val="tx1"/>
                          </a:solidFill>
                        </a:rPr>
                        <a:t>bông</a:t>
                      </a:r>
                      <a:endParaRPr lang="en-US" sz="4000" dirty="0">
                        <a:solidFill>
                          <a:schemeClr val="tx1"/>
                        </a:solidFill>
                      </a:endParaRPr>
                    </a:p>
                  </a:txBody>
                  <a:tcPr/>
                </a:tc>
                <a:tc>
                  <a:txBody>
                    <a:bodyPr/>
                    <a:lstStyle/>
                    <a:p>
                      <a:r>
                        <a:rPr lang="en-US" sz="4000" dirty="0" err="1">
                          <a:solidFill>
                            <a:schemeClr val="tx1"/>
                          </a:solidFill>
                        </a:rPr>
                        <a:t>màu</a:t>
                      </a:r>
                      <a:r>
                        <a:rPr lang="en-US" sz="4000" dirty="0">
                          <a:solidFill>
                            <a:schemeClr val="tx1"/>
                          </a:solidFill>
                        </a:rPr>
                        <a:t> </a:t>
                      </a:r>
                      <a:r>
                        <a:rPr lang="en-US" sz="4000" dirty="0" err="1">
                          <a:solidFill>
                            <a:schemeClr val="tx1"/>
                          </a:solidFill>
                        </a:rPr>
                        <a:t>trắng</a:t>
                      </a:r>
                      <a:r>
                        <a:rPr lang="en-US" sz="4000" dirty="0">
                          <a:solidFill>
                            <a:schemeClr val="tx1"/>
                          </a:solidFill>
                        </a:rPr>
                        <a:t> </a:t>
                      </a:r>
                      <a:r>
                        <a:rPr lang="en-US" sz="4000" dirty="0" err="1">
                          <a:solidFill>
                            <a:schemeClr val="tx1"/>
                          </a:solidFill>
                        </a:rPr>
                        <a:t>pha</a:t>
                      </a:r>
                      <a:r>
                        <a:rPr lang="en-US" sz="4000" dirty="0">
                          <a:solidFill>
                            <a:schemeClr val="tx1"/>
                          </a:solidFill>
                        </a:rPr>
                        <a:t> </a:t>
                      </a:r>
                      <a:r>
                        <a:rPr lang="en-US" sz="4000" dirty="0" err="1">
                          <a:solidFill>
                            <a:schemeClr val="tx1"/>
                          </a:solidFill>
                        </a:rPr>
                        <a:t>vàng</a:t>
                      </a:r>
                      <a:endParaRPr lang="en-US" sz="4000" dirty="0">
                        <a:solidFill>
                          <a:schemeClr val="tx1"/>
                        </a:solidFill>
                      </a:endParaRPr>
                    </a:p>
                  </a:txBody>
                  <a:tcPr/>
                </a:tc>
                <a:extLst>
                  <a:ext uri="{0D108BD9-81ED-4DB2-BD59-A6C34878D82A}">
                    <a16:rowId xmlns:a16="http://schemas.microsoft.com/office/drawing/2014/main" val="418783398"/>
                  </a:ext>
                </a:extLst>
              </a:tr>
              <a:tr h="709227">
                <a:tc>
                  <a:txBody>
                    <a:bodyPr/>
                    <a:lstStyle/>
                    <a:p>
                      <a:r>
                        <a:rPr lang="en-US" sz="4000" dirty="0">
                          <a:solidFill>
                            <a:schemeClr val="tx1"/>
                          </a:solidFill>
                        </a:rPr>
                        <a:t>Xe ô </a:t>
                      </a:r>
                      <a:r>
                        <a:rPr lang="en-US" sz="4000" dirty="0" err="1">
                          <a:solidFill>
                            <a:schemeClr val="tx1"/>
                          </a:solidFill>
                        </a:rPr>
                        <a:t>tô</a:t>
                      </a:r>
                      <a:endParaRPr lang="en-US" sz="4000" dirty="0">
                        <a:solidFill>
                          <a:schemeClr val="tx1"/>
                        </a:solidFill>
                      </a:endParaRPr>
                    </a:p>
                  </a:txBody>
                  <a:tcPr/>
                </a:tc>
                <a:tc>
                  <a:txBody>
                    <a:bodyPr/>
                    <a:lstStyle/>
                    <a:p>
                      <a:r>
                        <a:rPr lang="en-US" sz="4000" dirty="0" err="1">
                          <a:solidFill>
                            <a:schemeClr val="tx1"/>
                          </a:solidFill>
                        </a:rPr>
                        <a:t>màu</a:t>
                      </a:r>
                      <a:r>
                        <a:rPr lang="en-US" sz="4000" dirty="0">
                          <a:solidFill>
                            <a:schemeClr val="tx1"/>
                          </a:solidFill>
                        </a:rPr>
                        <a:t> </a:t>
                      </a:r>
                      <a:r>
                        <a:rPr lang="en-US" sz="4000" dirty="0" err="1">
                          <a:solidFill>
                            <a:schemeClr val="tx1"/>
                          </a:solidFill>
                        </a:rPr>
                        <a:t>xanh</a:t>
                      </a:r>
                      <a:r>
                        <a:rPr lang="en-US" sz="4000" dirty="0">
                          <a:solidFill>
                            <a:schemeClr val="tx1"/>
                          </a:solidFill>
                        </a:rPr>
                        <a:t> </a:t>
                      </a:r>
                      <a:r>
                        <a:rPr lang="en-US" sz="4000" dirty="0" err="1">
                          <a:solidFill>
                            <a:schemeClr val="tx1"/>
                          </a:solidFill>
                        </a:rPr>
                        <a:t>pha</a:t>
                      </a:r>
                      <a:r>
                        <a:rPr lang="en-US" sz="4000" dirty="0">
                          <a:solidFill>
                            <a:schemeClr val="tx1"/>
                          </a:solidFill>
                        </a:rPr>
                        <a:t> </a:t>
                      </a:r>
                      <a:r>
                        <a:rPr lang="en-US" sz="4000" dirty="0" err="1">
                          <a:solidFill>
                            <a:schemeClr val="tx1"/>
                          </a:solidFill>
                        </a:rPr>
                        <a:t>vàng</a:t>
                      </a:r>
                      <a:endParaRPr lang="en-US" sz="4000" dirty="0">
                        <a:solidFill>
                          <a:schemeClr val="tx1"/>
                        </a:solidFill>
                      </a:endParaRPr>
                    </a:p>
                  </a:txBody>
                  <a:tcPr/>
                </a:tc>
                <a:extLst>
                  <a:ext uri="{0D108BD9-81ED-4DB2-BD59-A6C34878D82A}">
                    <a16:rowId xmlns:a16="http://schemas.microsoft.com/office/drawing/2014/main" val="1925086878"/>
                  </a:ext>
                </a:extLst>
              </a:tr>
              <a:tr h="709227">
                <a:tc>
                  <a:txBody>
                    <a:bodyPr/>
                    <a:lstStyle/>
                    <a:p>
                      <a:r>
                        <a:rPr lang="en-US" sz="4000" dirty="0" err="1">
                          <a:solidFill>
                            <a:schemeClr val="tx1"/>
                          </a:solidFill>
                        </a:rPr>
                        <a:t>Máy</a:t>
                      </a:r>
                      <a:r>
                        <a:rPr lang="en-US" sz="4000" dirty="0">
                          <a:solidFill>
                            <a:schemeClr val="tx1"/>
                          </a:solidFill>
                        </a:rPr>
                        <a:t> bay</a:t>
                      </a:r>
                    </a:p>
                  </a:txBody>
                  <a:tcPr/>
                </a:tc>
                <a:tc>
                  <a:txBody>
                    <a:bodyPr/>
                    <a:lstStyle/>
                    <a:p>
                      <a:r>
                        <a:rPr lang="en-US" sz="4000" dirty="0" err="1">
                          <a:solidFill>
                            <a:schemeClr val="tx1"/>
                          </a:solidFill>
                        </a:rPr>
                        <a:t>màu</a:t>
                      </a:r>
                      <a:r>
                        <a:rPr lang="en-US" sz="4000" dirty="0">
                          <a:solidFill>
                            <a:schemeClr val="tx1"/>
                          </a:solidFill>
                        </a:rPr>
                        <a:t> </a:t>
                      </a:r>
                      <a:r>
                        <a:rPr lang="en-US" sz="4000" dirty="0" err="1">
                          <a:solidFill>
                            <a:schemeClr val="tx1"/>
                          </a:solidFill>
                        </a:rPr>
                        <a:t>xanh</a:t>
                      </a:r>
                      <a:r>
                        <a:rPr lang="en-US" sz="4000" dirty="0">
                          <a:solidFill>
                            <a:schemeClr val="tx1"/>
                          </a:solidFill>
                        </a:rPr>
                        <a:t> </a:t>
                      </a:r>
                      <a:r>
                        <a:rPr lang="en-US" sz="4000" dirty="0" err="1">
                          <a:solidFill>
                            <a:schemeClr val="tx1"/>
                          </a:solidFill>
                        </a:rPr>
                        <a:t>lá</a:t>
                      </a:r>
                      <a:r>
                        <a:rPr lang="en-US" sz="4000" dirty="0">
                          <a:solidFill>
                            <a:schemeClr val="tx1"/>
                          </a:solidFill>
                        </a:rPr>
                        <a:t> </a:t>
                      </a:r>
                      <a:r>
                        <a:rPr lang="en-US" sz="4000" dirty="0" err="1">
                          <a:solidFill>
                            <a:schemeClr val="tx1"/>
                          </a:solidFill>
                        </a:rPr>
                        <a:t>cây</a:t>
                      </a:r>
                      <a:endParaRPr lang="en-US" sz="4000" dirty="0">
                        <a:solidFill>
                          <a:schemeClr val="tx1"/>
                        </a:solidFill>
                      </a:endParaRPr>
                    </a:p>
                  </a:txBody>
                  <a:tcPr/>
                </a:tc>
                <a:extLst>
                  <a:ext uri="{0D108BD9-81ED-4DB2-BD59-A6C34878D82A}">
                    <a16:rowId xmlns:a16="http://schemas.microsoft.com/office/drawing/2014/main" val="1016956369"/>
                  </a:ext>
                </a:extLst>
              </a:tr>
              <a:tr h="709227">
                <a:tc>
                  <a:txBody>
                    <a:bodyPr/>
                    <a:lstStyle/>
                    <a:p>
                      <a:r>
                        <a:rPr lang="en-US" sz="4000" dirty="0" err="1">
                          <a:solidFill>
                            <a:schemeClr val="tx1"/>
                          </a:solidFill>
                        </a:rPr>
                        <a:t>Mặt</a:t>
                      </a:r>
                      <a:r>
                        <a:rPr lang="en-US" sz="4000" dirty="0">
                          <a:solidFill>
                            <a:schemeClr val="tx1"/>
                          </a:solidFill>
                        </a:rPr>
                        <a:t> </a:t>
                      </a:r>
                      <a:r>
                        <a:rPr lang="en-US" sz="4000" dirty="0" err="1">
                          <a:solidFill>
                            <a:schemeClr val="tx1"/>
                          </a:solidFill>
                        </a:rPr>
                        <a:t>nạ</a:t>
                      </a:r>
                      <a:endParaRPr lang="en-US" sz="4000" dirty="0">
                        <a:solidFill>
                          <a:schemeClr val="tx1"/>
                        </a:solidFill>
                      </a:endParaRPr>
                    </a:p>
                  </a:txBody>
                  <a:tcPr/>
                </a:tc>
                <a:tc>
                  <a:txBody>
                    <a:bodyPr/>
                    <a:lstStyle/>
                    <a:p>
                      <a:r>
                        <a:rPr lang="en-US" sz="4000" dirty="0" err="1">
                          <a:solidFill>
                            <a:schemeClr val="tx1"/>
                          </a:solidFill>
                        </a:rPr>
                        <a:t>hình</a:t>
                      </a:r>
                      <a:r>
                        <a:rPr lang="en-US" sz="4000" dirty="0">
                          <a:solidFill>
                            <a:schemeClr val="tx1"/>
                          </a:solidFill>
                        </a:rPr>
                        <a:t> </a:t>
                      </a:r>
                      <a:r>
                        <a:rPr lang="en-US" sz="4000" dirty="0" err="1">
                          <a:solidFill>
                            <a:schemeClr val="tx1"/>
                          </a:solidFill>
                        </a:rPr>
                        <a:t>siêu</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xanh</a:t>
                      </a:r>
                      <a:endParaRPr lang="en-US" sz="4000" dirty="0">
                        <a:solidFill>
                          <a:schemeClr val="tx1"/>
                        </a:solidFill>
                      </a:endParaRPr>
                    </a:p>
                  </a:txBody>
                  <a:tcPr/>
                </a:tc>
                <a:extLst>
                  <a:ext uri="{0D108BD9-81ED-4DB2-BD59-A6C34878D82A}">
                    <a16:rowId xmlns:a16="http://schemas.microsoft.com/office/drawing/2014/main" val="2262732932"/>
                  </a:ext>
                </a:extLst>
              </a:tr>
            </a:tbl>
          </a:graphicData>
        </a:graphic>
      </p:graphicFrame>
    </p:spTree>
    <p:extLst>
      <p:ext uri="{BB962C8B-B14F-4D97-AF65-F5344CB8AC3E}">
        <p14:creationId xmlns:p14="http://schemas.microsoft.com/office/powerpoint/2010/main" val="343208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179E02-D6BD-AEE7-A160-FEE5EE2E3BB3}"/>
              </a:ext>
            </a:extLst>
          </p:cNvPr>
          <p:cNvGrpSpPr/>
          <p:nvPr/>
        </p:nvGrpSpPr>
        <p:grpSpPr>
          <a:xfrm>
            <a:off x="3500387" y="646113"/>
            <a:ext cx="7581340" cy="1428734"/>
            <a:chOff x="3707475" y="731518"/>
            <a:chExt cx="7581340" cy="1428734"/>
          </a:xfrm>
        </p:grpSpPr>
        <p:sp>
          <p:nvSpPr>
            <p:cNvPr id="9" name="Rectangle: Rounded Corners 8">
              <a:extLst>
                <a:ext uri="{FF2B5EF4-FFF2-40B4-BE49-F238E27FC236}">
                  <a16:creationId xmlns:a16="http://schemas.microsoft.com/office/drawing/2014/main" id="{B011DAE4-27B5-A067-71BB-146A3049A188}"/>
                </a:ext>
              </a:extLst>
            </p:cNvPr>
            <p:cNvSpPr/>
            <p:nvPr/>
          </p:nvSpPr>
          <p:spPr>
            <a:xfrm>
              <a:off x="3707475" y="731518"/>
              <a:ext cx="7581339" cy="1428734"/>
            </a:xfrm>
            <a:prstGeom prst="roundRect">
              <a:avLst/>
            </a:prstGeom>
            <a:solidFill>
              <a:schemeClr val="bg1"/>
            </a:solidFill>
            <a:ln w="57150">
              <a:solidFill>
                <a:srgbClr val="F6AB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5B62753D-0F70-A771-EE24-A2DBC78F78F1}"/>
                </a:ext>
              </a:extLst>
            </p:cNvPr>
            <p:cNvSpPr txBox="1"/>
            <p:nvPr/>
          </p:nvSpPr>
          <p:spPr>
            <a:xfrm>
              <a:off x="3941769" y="836813"/>
              <a:ext cx="7347046" cy="1323439"/>
            </a:xfrm>
            <a:prstGeom prst="rect">
              <a:avLst/>
            </a:prstGeom>
            <a:noFill/>
          </p:spPr>
          <p:txBody>
            <a:bodyPr wrap="square" rtlCol="0">
              <a:spAutoFit/>
            </a:bodyPr>
            <a:lstStyle/>
            <a:p>
              <a:pPr algn="ctr"/>
              <a:r>
                <a:rPr lang="en-US" sz="4000" b="1" dirty="0" err="1">
                  <a:latin typeface="Cambria" panose="02040503050406030204" pitchFamily="18" charset="0"/>
                </a:rPr>
                <a:t>Cần</a:t>
              </a:r>
              <a:r>
                <a:rPr lang="en-US" sz="4000" b="1" dirty="0">
                  <a:latin typeface="Cambria" panose="02040503050406030204" pitchFamily="18" charset="0"/>
                </a:rPr>
                <a:t> </a:t>
              </a:r>
              <a:r>
                <a:rPr lang="en-US" sz="4000" b="1" dirty="0" err="1">
                  <a:latin typeface="Cambria" panose="02040503050406030204" pitchFamily="18" charset="0"/>
                </a:rPr>
                <a:t>đặt</a:t>
              </a:r>
              <a:r>
                <a:rPr lang="en-US" sz="4000" b="1" dirty="0">
                  <a:latin typeface="Cambria" panose="02040503050406030204" pitchFamily="18" charset="0"/>
                </a:rPr>
                <a:t> </a:t>
              </a:r>
              <a:r>
                <a:rPr lang="en-US" sz="4000" b="1" i="1" dirty="0" err="1">
                  <a:highlight>
                    <a:srgbClr val="FFFF00"/>
                  </a:highlight>
                  <a:latin typeface="Cambria" panose="02040503050406030204" pitchFamily="18" charset="0"/>
                </a:rPr>
                <a:t>dấu</a:t>
              </a:r>
              <a:r>
                <a:rPr lang="en-US" sz="4000" b="1" i="1" dirty="0">
                  <a:highlight>
                    <a:srgbClr val="FFFF00"/>
                  </a:highlight>
                  <a:latin typeface="Cambria" panose="02040503050406030204" pitchFamily="18" charset="0"/>
                </a:rPr>
                <a:t> </a:t>
              </a:r>
              <a:r>
                <a:rPr lang="en-US" sz="4000" b="1" i="1" dirty="0" err="1">
                  <a:highlight>
                    <a:srgbClr val="FFFF00"/>
                  </a:highlight>
                  <a:latin typeface="Cambria" panose="02040503050406030204" pitchFamily="18" charset="0"/>
                </a:rPr>
                <a:t>phẩy</a:t>
              </a:r>
              <a:r>
                <a:rPr lang="en-US" sz="4000" b="1" i="1" dirty="0">
                  <a:highlight>
                    <a:srgbClr val="FFFF00"/>
                  </a:highlight>
                  <a:latin typeface="Cambria" panose="02040503050406030204" pitchFamily="18" charset="0"/>
                </a:rPr>
                <a:t> </a:t>
              </a:r>
              <a:r>
                <a:rPr lang="en-US" sz="4000" b="1" dirty="0" err="1">
                  <a:latin typeface="Cambria" panose="02040503050406030204" pitchFamily="18" charset="0"/>
                </a:rPr>
                <a:t>vào</a:t>
              </a:r>
              <a:r>
                <a:rPr lang="en-US" sz="4000" b="1" dirty="0">
                  <a:latin typeface="Cambria" panose="02040503050406030204" pitchFamily="18" charset="0"/>
                </a:rPr>
                <a:t> </a:t>
              </a:r>
              <a:r>
                <a:rPr lang="en-US" sz="4000" b="1" dirty="0" err="1">
                  <a:latin typeface="Cambria" panose="02040503050406030204" pitchFamily="18" charset="0"/>
                </a:rPr>
                <a:t>vị</a:t>
              </a:r>
              <a:r>
                <a:rPr lang="en-US" sz="4000" b="1" dirty="0">
                  <a:latin typeface="Cambria" panose="02040503050406030204" pitchFamily="18" charset="0"/>
                </a:rPr>
                <a:t> </a:t>
              </a:r>
              <a:r>
                <a:rPr lang="en-US" sz="4000" b="1" dirty="0" err="1">
                  <a:latin typeface="Cambria" panose="02040503050406030204" pitchFamily="18" charset="0"/>
                </a:rPr>
                <a:t>trí</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 </a:t>
              </a:r>
              <a:r>
                <a:rPr lang="en-US" sz="4000" b="1" dirty="0" err="1">
                  <a:latin typeface="Cambria" panose="02040503050406030204" pitchFamily="18" charset="0"/>
                </a:rPr>
                <a:t>trong</a:t>
              </a:r>
              <a:r>
                <a:rPr lang="en-US" sz="4000" b="1" dirty="0">
                  <a:latin typeface="Cambria" panose="02040503050406030204" pitchFamily="18" charset="0"/>
                </a:rPr>
                <a:t> </a:t>
              </a:r>
              <a:r>
                <a:rPr lang="en-US" sz="4000" b="1" dirty="0" err="1">
                  <a:latin typeface="Cambria" panose="02040503050406030204" pitchFamily="18" charset="0"/>
                </a:rPr>
                <a:t>mỗi</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sau</a:t>
              </a:r>
              <a:r>
                <a:rPr lang="en-US" sz="4000" b="1" dirty="0">
                  <a:latin typeface="Cambria" panose="02040503050406030204" pitchFamily="18" charset="0"/>
                </a:rPr>
                <a:t>?</a:t>
              </a:r>
            </a:p>
          </p:txBody>
        </p:sp>
      </p:grpSp>
      <p:sp>
        <p:nvSpPr>
          <p:cNvPr id="11" name="TextBox 10">
            <a:extLst>
              <a:ext uri="{FF2B5EF4-FFF2-40B4-BE49-F238E27FC236}">
                <a16:creationId xmlns:a16="http://schemas.microsoft.com/office/drawing/2014/main" id="{3006C76D-B4D2-7D85-A2F1-8878EA94EDFD}"/>
              </a:ext>
            </a:extLst>
          </p:cNvPr>
          <p:cNvSpPr txBox="1"/>
          <p:nvPr/>
        </p:nvSpPr>
        <p:spPr>
          <a:xfrm>
            <a:off x="824924" y="2559563"/>
            <a:ext cx="10542151" cy="769441"/>
          </a:xfrm>
          <a:prstGeom prst="rect">
            <a:avLst/>
          </a:prstGeom>
          <a:noFill/>
        </p:spPr>
        <p:txBody>
          <a:bodyPr wrap="square" rtlCol="0">
            <a:spAutoFit/>
          </a:bodyPr>
          <a:lstStyle/>
          <a:p>
            <a:pPr algn="ctr"/>
            <a:r>
              <a:rPr lang="en-US" sz="4400" b="1" dirty="0" err="1">
                <a:latin typeface="Cambria" panose="02040503050406030204" pitchFamily="18" charset="0"/>
              </a:rPr>
              <a:t>Chú</a:t>
            </a:r>
            <a:r>
              <a:rPr lang="en-US" sz="4400" b="1" dirty="0">
                <a:latin typeface="Cambria" panose="02040503050406030204" pitchFamily="18" charset="0"/>
              </a:rPr>
              <a:t> </a:t>
            </a:r>
            <a:r>
              <a:rPr lang="en-US" sz="4400" b="1" dirty="0" err="1">
                <a:latin typeface="Cambria" panose="02040503050406030204" pitchFamily="18" charset="0"/>
              </a:rPr>
              <a:t>thỏ</a:t>
            </a:r>
            <a:r>
              <a:rPr lang="en-US" sz="4400" b="1" dirty="0">
                <a:latin typeface="Cambria" panose="02040503050406030204" pitchFamily="18" charset="0"/>
              </a:rPr>
              <a:t> </a:t>
            </a:r>
            <a:r>
              <a:rPr lang="en-US" sz="4400" b="1" dirty="0" err="1">
                <a:latin typeface="Cambria" panose="02040503050406030204" pitchFamily="18" charset="0"/>
              </a:rPr>
              <a:t>bông</a:t>
            </a:r>
            <a:r>
              <a:rPr lang="en-US" sz="4400" b="1" dirty="0">
                <a:latin typeface="Cambria" panose="02040503050406030204" pitchFamily="18" charset="0"/>
              </a:rPr>
              <a:t> </a:t>
            </a:r>
            <a:r>
              <a:rPr lang="en-US" sz="4400" b="1" dirty="0" err="1">
                <a:latin typeface="Cambria" panose="02040503050406030204" pitchFamily="18" charset="0"/>
              </a:rPr>
              <a:t>rất</a:t>
            </a:r>
            <a:r>
              <a:rPr lang="en-US" sz="4400" b="1" dirty="0">
                <a:latin typeface="Cambria" panose="02040503050406030204" pitchFamily="18" charset="0"/>
              </a:rPr>
              <a:t> </a:t>
            </a:r>
            <a:r>
              <a:rPr lang="en-US" sz="4400" b="1" dirty="0" err="1">
                <a:latin typeface="Cambria" panose="02040503050406030204" pitchFamily="18" charset="0"/>
              </a:rPr>
              <a:t>mềm</a:t>
            </a:r>
            <a:r>
              <a:rPr lang="en-US" sz="4400" b="1" dirty="0">
                <a:latin typeface="Cambria" panose="02040503050406030204" pitchFamily="18" charset="0"/>
              </a:rPr>
              <a:t> </a:t>
            </a:r>
            <a:r>
              <a:rPr lang="en-US" sz="4400" b="1" dirty="0" err="1">
                <a:latin typeface="Cambria" panose="02040503050406030204" pitchFamily="18" charset="0"/>
              </a:rPr>
              <a:t>mại</a:t>
            </a:r>
            <a:r>
              <a:rPr lang="en-US" sz="4400" b="1" dirty="0">
                <a:latin typeface="Cambria" panose="02040503050406030204" pitchFamily="18" charset="0"/>
              </a:rPr>
              <a:t> , </a:t>
            </a:r>
            <a:r>
              <a:rPr lang="en-US" sz="4400" b="1" dirty="0" err="1">
                <a:latin typeface="Cambria" panose="02040503050406030204" pitchFamily="18" charset="0"/>
              </a:rPr>
              <a:t>dễ</a:t>
            </a:r>
            <a:r>
              <a:rPr lang="en-US" sz="4400" b="1" dirty="0">
                <a:latin typeface="Cambria" panose="02040503050406030204" pitchFamily="18" charset="0"/>
              </a:rPr>
              <a:t> </a:t>
            </a:r>
            <a:r>
              <a:rPr lang="en-US" sz="4400" b="1" dirty="0" err="1">
                <a:latin typeface="Cambria" panose="02040503050406030204" pitchFamily="18" charset="0"/>
              </a:rPr>
              <a:t>thương</a:t>
            </a:r>
            <a:r>
              <a:rPr lang="en-US" sz="4400" b="1" dirty="0">
                <a:latin typeface="Cambria" panose="02040503050406030204" pitchFamily="18" charset="0"/>
              </a:rPr>
              <a:t> </a:t>
            </a:r>
          </a:p>
        </p:txBody>
      </p:sp>
      <p:sp>
        <p:nvSpPr>
          <p:cNvPr id="12" name="TextBox 11">
            <a:extLst>
              <a:ext uri="{FF2B5EF4-FFF2-40B4-BE49-F238E27FC236}">
                <a16:creationId xmlns:a16="http://schemas.microsoft.com/office/drawing/2014/main" id="{55164298-4EA1-CF1B-DB30-CC1FDB642D6D}"/>
              </a:ext>
            </a:extLst>
          </p:cNvPr>
          <p:cNvSpPr txBox="1"/>
          <p:nvPr/>
        </p:nvSpPr>
        <p:spPr>
          <a:xfrm>
            <a:off x="1007361" y="2074846"/>
            <a:ext cx="851476" cy="769441"/>
          </a:xfrm>
          <a:prstGeom prst="rect">
            <a:avLst/>
          </a:prstGeom>
          <a:noFill/>
        </p:spPr>
        <p:txBody>
          <a:bodyPr wrap="square" rtlCol="0">
            <a:spAutoFit/>
          </a:bodyPr>
          <a:lstStyle/>
          <a:p>
            <a:pPr algn="ctr"/>
            <a:r>
              <a:rPr lang="en-US" sz="4400" b="1" dirty="0">
                <a:solidFill>
                  <a:srgbClr val="C18603"/>
                </a:solidFill>
                <a:latin typeface="Cambria" panose="02040503050406030204" pitchFamily="18" charset="0"/>
              </a:rPr>
              <a:t>M.</a:t>
            </a:r>
          </a:p>
        </p:txBody>
      </p:sp>
      <p:sp>
        <p:nvSpPr>
          <p:cNvPr id="15" name="Oval 14">
            <a:extLst>
              <a:ext uri="{FF2B5EF4-FFF2-40B4-BE49-F238E27FC236}">
                <a16:creationId xmlns:a16="http://schemas.microsoft.com/office/drawing/2014/main" id="{F8308570-10B8-1E20-0241-EFE325213C14}"/>
              </a:ext>
            </a:extLst>
          </p:cNvPr>
          <p:cNvSpPr/>
          <p:nvPr/>
        </p:nvSpPr>
        <p:spPr>
          <a:xfrm>
            <a:off x="7918704" y="2766098"/>
            <a:ext cx="402336" cy="5847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A474EDCF-21E5-A204-5679-461269A18BFD}"/>
              </a:ext>
            </a:extLst>
          </p:cNvPr>
          <p:cNvSpPr/>
          <p:nvPr/>
        </p:nvSpPr>
        <p:spPr>
          <a:xfrm rot="16200000">
            <a:off x="6551757" y="2272403"/>
            <a:ext cx="420703" cy="2313191"/>
          </a:xfrm>
          <a:prstGeom prst="leftBrace">
            <a:avLst>
              <a:gd name="adj1" fmla="val 38333"/>
              <a:gd name="adj2" fmla="val 51370"/>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20A9FD55-72B0-F840-D855-49CFD40CFF37}"/>
              </a:ext>
            </a:extLst>
          </p:cNvPr>
          <p:cNvSpPr/>
          <p:nvPr/>
        </p:nvSpPr>
        <p:spPr>
          <a:xfrm rot="16200000">
            <a:off x="9455044" y="2199723"/>
            <a:ext cx="420703" cy="2535298"/>
          </a:xfrm>
          <a:prstGeom prst="leftBrace">
            <a:avLst>
              <a:gd name="adj1" fmla="val 38333"/>
              <a:gd name="adj2" fmla="val 51370"/>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a:extLst>
              <a:ext uri="{FF2B5EF4-FFF2-40B4-BE49-F238E27FC236}">
                <a16:creationId xmlns:a16="http://schemas.microsoft.com/office/drawing/2014/main" id="{AC728588-7745-27FB-DA40-6DBDB8E20D29}"/>
              </a:ext>
            </a:extLst>
          </p:cNvPr>
          <p:cNvGrpSpPr/>
          <p:nvPr/>
        </p:nvGrpSpPr>
        <p:grpSpPr>
          <a:xfrm>
            <a:off x="5711110" y="3781552"/>
            <a:ext cx="2101996" cy="830997"/>
            <a:chOff x="3994003" y="4298433"/>
            <a:chExt cx="2101996" cy="830997"/>
          </a:xfrm>
        </p:grpSpPr>
        <p:sp>
          <p:nvSpPr>
            <p:cNvPr id="19" name="Rectangle: Rounded Corners 18">
              <a:extLst>
                <a:ext uri="{FF2B5EF4-FFF2-40B4-BE49-F238E27FC236}">
                  <a16:creationId xmlns:a16="http://schemas.microsoft.com/office/drawing/2014/main" id="{D1F2DB47-01AA-E623-3D32-593C539F6F22}"/>
                </a:ext>
              </a:extLst>
            </p:cNvPr>
            <p:cNvSpPr/>
            <p:nvPr/>
          </p:nvSpPr>
          <p:spPr>
            <a:xfrm>
              <a:off x="4044562" y="4298433"/>
              <a:ext cx="2051437" cy="813939"/>
            </a:xfrm>
            <a:prstGeom prst="roundRect">
              <a:avLst/>
            </a:prstGeom>
            <a:solidFill>
              <a:schemeClr val="bg1"/>
            </a:solidFill>
            <a:ln>
              <a:solidFill>
                <a:srgbClr val="400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2EA7BDB-C969-CF49-9AFB-FBC8B0511C9F}"/>
                </a:ext>
              </a:extLst>
            </p:cNvPr>
            <p:cNvSpPr txBox="1"/>
            <p:nvPr/>
          </p:nvSpPr>
          <p:spPr>
            <a:xfrm>
              <a:off x="3994003" y="4298433"/>
              <a:ext cx="2101996" cy="830997"/>
            </a:xfrm>
            <a:prstGeom prst="rect">
              <a:avLst/>
            </a:prstGeom>
            <a:noFill/>
          </p:spPr>
          <p:txBody>
            <a:bodyPr wrap="square" rtlCol="0">
              <a:spAutoFit/>
            </a:bodyPr>
            <a:lstStyle/>
            <a:p>
              <a:pPr algn="ctr"/>
              <a:r>
                <a:rPr lang="en-US" sz="2400" dirty="0" err="1">
                  <a:latin typeface="Cambria" panose="02040503050406030204" pitchFamily="18" charset="0"/>
                </a:rPr>
                <a:t>Đặc</a:t>
              </a:r>
              <a:r>
                <a:rPr lang="en-US" sz="2400" dirty="0">
                  <a:latin typeface="Cambria" panose="02040503050406030204" pitchFamily="18" charset="0"/>
                </a:rPr>
                <a:t> </a:t>
              </a:r>
              <a:r>
                <a:rPr lang="en-US" sz="2400" dirty="0" err="1">
                  <a:latin typeface="Cambria" panose="02040503050406030204" pitchFamily="18" charset="0"/>
                </a:rPr>
                <a:t>điểm</a:t>
              </a:r>
              <a:r>
                <a:rPr lang="en-US" sz="2400" dirty="0">
                  <a:latin typeface="Cambria" panose="02040503050406030204" pitchFamily="18" charset="0"/>
                </a:rPr>
                <a:t> </a:t>
              </a:r>
              <a:r>
                <a:rPr lang="en-US" sz="2400" dirty="0" err="1">
                  <a:latin typeface="Cambria" panose="02040503050406030204" pitchFamily="18" charset="0"/>
                </a:rPr>
                <a:t>của</a:t>
              </a:r>
              <a:r>
                <a:rPr lang="en-US" sz="2400" dirty="0">
                  <a:latin typeface="Cambria" panose="02040503050406030204" pitchFamily="18" charset="0"/>
                </a:rPr>
                <a:t> </a:t>
              </a:r>
              <a:r>
                <a:rPr lang="en-US" sz="2400" dirty="0" err="1">
                  <a:latin typeface="Cambria" panose="02040503050406030204" pitchFamily="18" charset="0"/>
                </a:rPr>
                <a:t>đồ</a:t>
              </a:r>
              <a:r>
                <a:rPr lang="en-US" sz="2400" dirty="0">
                  <a:latin typeface="Cambria" panose="02040503050406030204" pitchFamily="18" charset="0"/>
                </a:rPr>
                <a:t> </a:t>
              </a:r>
              <a:r>
                <a:rPr lang="en-US" sz="2400" dirty="0" err="1">
                  <a:latin typeface="Cambria" panose="02040503050406030204" pitchFamily="18" charset="0"/>
                </a:rPr>
                <a:t>chơi</a:t>
              </a:r>
              <a:endParaRPr lang="en-US" sz="2400" dirty="0">
                <a:latin typeface="Cambria" panose="02040503050406030204" pitchFamily="18" charset="0"/>
              </a:endParaRPr>
            </a:p>
          </p:txBody>
        </p:sp>
      </p:grpSp>
      <p:grpSp>
        <p:nvGrpSpPr>
          <p:cNvPr id="21" name="Group 20">
            <a:extLst>
              <a:ext uri="{FF2B5EF4-FFF2-40B4-BE49-F238E27FC236}">
                <a16:creationId xmlns:a16="http://schemas.microsoft.com/office/drawing/2014/main" id="{6B70ABD0-9CC5-C7FE-7835-B57597575ACD}"/>
              </a:ext>
            </a:extLst>
          </p:cNvPr>
          <p:cNvGrpSpPr/>
          <p:nvPr/>
        </p:nvGrpSpPr>
        <p:grpSpPr>
          <a:xfrm>
            <a:off x="8614397" y="3773022"/>
            <a:ext cx="2101996" cy="830997"/>
            <a:chOff x="3994003" y="4298433"/>
            <a:chExt cx="2101996" cy="830997"/>
          </a:xfrm>
        </p:grpSpPr>
        <p:sp>
          <p:nvSpPr>
            <p:cNvPr id="22" name="Rectangle: Rounded Corners 21">
              <a:extLst>
                <a:ext uri="{FF2B5EF4-FFF2-40B4-BE49-F238E27FC236}">
                  <a16:creationId xmlns:a16="http://schemas.microsoft.com/office/drawing/2014/main" id="{7D669951-9D49-CD81-51B3-C21C6C307ACF}"/>
                </a:ext>
              </a:extLst>
            </p:cNvPr>
            <p:cNvSpPr/>
            <p:nvPr/>
          </p:nvSpPr>
          <p:spPr>
            <a:xfrm>
              <a:off x="4044562" y="4298433"/>
              <a:ext cx="2051437" cy="813939"/>
            </a:xfrm>
            <a:prstGeom prst="roundRect">
              <a:avLst/>
            </a:prstGeom>
            <a:solidFill>
              <a:schemeClr val="bg1"/>
            </a:solidFill>
            <a:ln>
              <a:solidFill>
                <a:srgbClr val="400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F13CD9-EB93-56DD-0A0C-EFC492D8FD5A}"/>
                </a:ext>
              </a:extLst>
            </p:cNvPr>
            <p:cNvSpPr txBox="1"/>
            <p:nvPr/>
          </p:nvSpPr>
          <p:spPr>
            <a:xfrm>
              <a:off x="3994003" y="4298433"/>
              <a:ext cx="2101996" cy="830997"/>
            </a:xfrm>
            <a:prstGeom prst="rect">
              <a:avLst/>
            </a:prstGeom>
            <a:noFill/>
          </p:spPr>
          <p:txBody>
            <a:bodyPr wrap="square" rtlCol="0">
              <a:spAutoFit/>
            </a:bodyPr>
            <a:lstStyle/>
            <a:p>
              <a:pPr algn="ctr"/>
              <a:r>
                <a:rPr lang="en-US" sz="2400" dirty="0" err="1">
                  <a:latin typeface="Cambria" panose="02040503050406030204" pitchFamily="18" charset="0"/>
                </a:rPr>
                <a:t>Đặc</a:t>
              </a:r>
              <a:r>
                <a:rPr lang="en-US" sz="2400" dirty="0">
                  <a:latin typeface="Cambria" panose="02040503050406030204" pitchFamily="18" charset="0"/>
                </a:rPr>
                <a:t> </a:t>
              </a:r>
              <a:r>
                <a:rPr lang="en-US" sz="2400" dirty="0" err="1">
                  <a:latin typeface="Cambria" panose="02040503050406030204" pitchFamily="18" charset="0"/>
                </a:rPr>
                <a:t>điểm</a:t>
              </a:r>
              <a:r>
                <a:rPr lang="en-US" sz="2400" dirty="0">
                  <a:latin typeface="Cambria" panose="02040503050406030204" pitchFamily="18" charset="0"/>
                </a:rPr>
                <a:t> </a:t>
              </a:r>
              <a:r>
                <a:rPr lang="en-US" sz="2400" dirty="0" err="1">
                  <a:latin typeface="Cambria" panose="02040503050406030204" pitchFamily="18" charset="0"/>
                </a:rPr>
                <a:t>của</a:t>
              </a:r>
              <a:r>
                <a:rPr lang="en-US" sz="2400" dirty="0">
                  <a:latin typeface="Cambria" panose="02040503050406030204" pitchFamily="18" charset="0"/>
                </a:rPr>
                <a:t> </a:t>
              </a:r>
              <a:r>
                <a:rPr lang="en-US" sz="2400" dirty="0" err="1">
                  <a:latin typeface="Cambria" panose="02040503050406030204" pitchFamily="18" charset="0"/>
                </a:rPr>
                <a:t>đồ</a:t>
              </a:r>
              <a:r>
                <a:rPr lang="en-US" sz="2400" dirty="0">
                  <a:latin typeface="Cambria" panose="02040503050406030204" pitchFamily="18" charset="0"/>
                </a:rPr>
                <a:t> </a:t>
              </a:r>
              <a:r>
                <a:rPr lang="en-US" sz="2400" dirty="0" err="1">
                  <a:latin typeface="Cambria" panose="02040503050406030204" pitchFamily="18" charset="0"/>
                </a:rPr>
                <a:t>chơi</a:t>
              </a:r>
              <a:endParaRPr lang="en-US" sz="2400" dirty="0">
                <a:latin typeface="Cambria" panose="02040503050406030204" pitchFamily="18" charset="0"/>
              </a:endParaRPr>
            </a:p>
          </p:txBody>
        </p:sp>
      </p:grpSp>
      <p:sp>
        <p:nvSpPr>
          <p:cNvPr id="24" name="TextBox 23">
            <a:extLst>
              <a:ext uri="{FF2B5EF4-FFF2-40B4-BE49-F238E27FC236}">
                <a16:creationId xmlns:a16="http://schemas.microsoft.com/office/drawing/2014/main" id="{A688DEE0-EDD9-A0FB-2774-7A056A409156}"/>
              </a:ext>
            </a:extLst>
          </p:cNvPr>
          <p:cNvSpPr txBox="1"/>
          <p:nvPr/>
        </p:nvSpPr>
        <p:spPr>
          <a:xfrm>
            <a:off x="1930157" y="4888448"/>
            <a:ext cx="8509906" cy="1323439"/>
          </a:xfrm>
          <a:prstGeom prst="rect">
            <a:avLst/>
          </a:prstGeom>
          <a:noFill/>
        </p:spPr>
        <p:txBody>
          <a:bodyPr wrap="square" rtlCol="0">
            <a:spAutoFit/>
          </a:bodyPr>
          <a:lstStyle/>
          <a:p>
            <a:pPr algn="ctr"/>
            <a:r>
              <a:rPr lang="en-US" sz="4000" b="1" dirty="0" err="1">
                <a:solidFill>
                  <a:srgbClr val="7030A0"/>
                </a:solidFill>
                <a:latin typeface="Cambria" panose="02040503050406030204" pitchFamily="18" charset="0"/>
              </a:rPr>
              <a:t>Dấu</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phẩy</a:t>
            </a:r>
            <a:r>
              <a:rPr lang="en-US" sz="4000" b="1" dirty="0">
                <a:solidFill>
                  <a:srgbClr val="7030A0"/>
                </a:solidFill>
                <a:latin typeface="Cambria" panose="02040503050406030204" pitchFamily="18" charset="0"/>
              </a:rPr>
              <a:t> (,) </a:t>
            </a:r>
            <a:r>
              <a:rPr lang="en-US" sz="4000" b="1" dirty="0" err="1">
                <a:solidFill>
                  <a:srgbClr val="7030A0"/>
                </a:solidFill>
                <a:latin typeface="Cambria" panose="02040503050406030204" pitchFamily="18" charset="0"/>
              </a:rPr>
              <a:t>ngăn</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cách</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giữa</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các</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từ</a:t>
            </a:r>
            <a:r>
              <a:rPr lang="en-US" sz="4000" b="1" dirty="0">
                <a:solidFill>
                  <a:srgbClr val="7030A0"/>
                </a:solidFill>
                <a:latin typeface="Cambria" panose="02040503050406030204" pitchFamily="18" charset="0"/>
              </a:rPr>
              <a:t> </a:t>
            </a:r>
          </a:p>
          <a:p>
            <a:pPr algn="ctr"/>
            <a:r>
              <a:rPr lang="en-US" sz="4000" b="1" dirty="0" err="1">
                <a:solidFill>
                  <a:srgbClr val="7030A0"/>
                </a:solidFill>
                <a:latin typeface="Cambria" panose="02040503050406030204" pitchFamily="18" charset="0"/>
              </a:rPr>
              <a:t>có</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cùng</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chức</a:t>
            </a:r>
            <a:r>
              <a:rPr lang="en-US" sz="4000" b="1" dirty="0">
                <a:solidFill>
                  <a:srgbClr val="7030A0"/>
                </a:solidFill>
                <a:latin typeface="Cambria" panose="02040503050406030204" pitchFamily="18" charset="0"/>
              </a:rPr>
              <a:t> </a:t>
            </a:r>
            <a:r>
              <a:rPr lang="en-US" sz="4000" b="1" dirty="0" err="1">
                <a:solidFill>
                  <a:srgbClr val="7030A0"/>
                </a:solidFill>
                <a:latin typeface="Cambria" panose="02040503050406030204" pitchFamily="18" charset="0"/>
              </a:rPr>
              <a:t>năng</a:t>
            </a:r>
            <a:endParaRPr lang="en-US" sz="4000" b="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1A6279EA-9A05-2592-2966-ACCB410E176B}"/>
              </a:ext>
            </a:extLst>
          </p:cNvPr>
          <p:cNvPicPr>
            <a:picLocks noChangeAspect="1"/>
          </p:cNvPicPr>
          <p:nvPr/>
        </p:nvPicPr>
        <p:blipFill>
          <a:blip r:embed="rId2"/>
          <a:stretch>
            <a:fillRect/>
          </a:stretch>
        </p:blipFill>
        <p:spPr>
          <a:xfrm>
            <a:off x="1006906" y="851420"/>
            <a:ext cx="2493480" cy="1018120"/>
          </a:xfrm>
          <a:prstGeom prst="rect">
            <a:avLst/>
          </a:prstGeom>
        </p:spPr>
      </p:pic>
    </p:spTree>
    <p:extLst>
      <p:ext uri="{BB962C8B-B14F-4D97-AF65-F5344CB8AC3E}">
        <p14:creationId xmlns:p14="http://schemas.microsoft.com/office/powerpoint/2010/main" val="64068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16" grpId="0" animBg="1"/>
      <p:bldP spid="17"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CF1DA33-B274-D849-8064-88CC8A9DDCDC}"/>
              </a:ext>
            </a:extLst>
          </p:cNvPr>
          <p:cNvGrpSpPr/>
          <p:nvPr/>
        </p:nvGrpSpPr>
        <p:grpSpPr>
          <a:xfrm>
            <a:off x="3500387" y="666433"/>
            <a:ext cx="7581340" cy="1305624"/>
            <a:chOff x="3707475" y="751838"/>
            <a:chExt cx="7581340" cy="1305624"/>
          </a:xfrm>
        </p:grpSpPr>
        <p:sp>
          <p:nvSpPr>
            <p:cNvPr id="6" name="Rectangle: Rounded Corners 5">
              <a:extLst>
                <a:ext uri="{FF2B5EF4-FFF2-40B4-BE49-F238E27FC236}">
                  <a16:creationId xmlns:a16="http://schemas.microsoft.com/office/drawing/2014/main" id="{FC379E46-A325-459F-DB89-C31DE0BE860B}"/>
                </a:ext>
              </a:extLst>
            </p:cNvPr>
            <p:cNvSpPr/>
            <p:nvPr/>
          </p:nvSpPr>
          <p:spPr>
            <a:xfrm>
              <a:off x="3707475" y="751838"/>
              <a:ext cx="7581339" cy="1305624"/>
            </a:xfrm>
            <a:prstGeom prst="roundRect">
              <a:avLst/>
            </a:prstGeom>
            <a:solidFill>
              <a:schemeClr val="bg1"/>
            </a:solidFill>
            <a:ln w="57150">
              <a:solidFill>
                <a:srgbClr val="F6AB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63910A7F-098E-179B-D5A6-429061AFB96C}"/>
                </a:ext>
              </a:extLst>
            </p:cNvPr>
            <p:cNvSpPr txBox="1"/>
            <p:nvPr/>
          </p:nvSpPr>
          <p:spPr>
            <a:xfrm>
              <a:off x="3941769" y="836813"/>
              <a:ext cx="7347046" cy="1200329"/>
            </a:xfrm>
            <a:prstGeom prst="rect">
              <a:avLst/>
            </a:prstGeom>
            <a:noFill/>
          </p:spPr>
          <p:txBody>
            <a:bodyPr wrap="square" rtlCol="0">
              <a:spAutoFit/>
            </a:bodyPr>
            <a:lstStyle/>
            <a:p>
              <a:pPr algn="ctr"/>
              <a:r>
                <a:rPr lang="en-US" sz="3600" b="1" dirty="0" err="1">
                  <a:latin typeface="Cambria" panose="02040503050406030204" pitchFamily="18" charset="0"/>
                </a:rPr>
                <a:t>Cần</a:t>
              </a:r>
              <a:r>
                <a:rPr lang="en-US" sz="3600" b="1" dirty="0">
                  <a:latin typeface="Cambria" panose="02040503050406030204" pitchFamily="18" charset="0"/>
                </a:rPr>
                <a:t> </a:t>
              </a:r>
              <a:r>
                <a:rPr lang="en-US" sz="3600" b="1" dirty="0" err="1">
                  <a:latin typeface="Cambria" panose="02040503050406030204" pitchFamily="18" charset="0"/>
                </a:rPr>
                <a:t>đặt</a:t>
              </a:r>
              <a:r>
                <a:rPr lang="en-US" sz="3600" b="1" dirty="0">
                  <a:latin typeface="Cambria" panose="02040503050406030204" pitchFamily="18" charset="0"/>
                </a:rPr>
                <a:t> </a:t>
              </a:r>
              <a:r>
                <a:rPr lang="en-US" sz="3600" b="1" i="1" dirty="0" err="1">
                  <a:highlight>
                    <a:srgbClr val="FFFF00"/>
                  </a:highlight>
                  <a:latin typeface="Cambria" panose="02040503050406030204" pitchFamily="18" charset="0"/>
                </a:rPr>
                <a:t>dấu</a:t>
              </a:r>
              <a:r>
                <a:rPr lang="en-US" sz="3600" b="1" i="1" dirty="0">
                  <a:highlight>
                    <a:srgbClr val="FFFF00"/>
                  </a:highlight>
                  <a:latin typeface="Cambria" panose="02040503050406030204" pitchFamily="18" charset="0"/>
                </a:rPr>
                <a:t> </a:t>
              </a:r>
              <a:r>
                <a:rPr lang="en-US" sz="3600" b="1" i="1" dirty="0" err="1">
                  <a:highlight>
                    <a:srgbClr val="FFFF00"/>
                  </a:highlight>
                  <a:latin typeface="Cambria" panose="02040503050406030204" pitchFamily="18" charset="0"/>
                </a:rPr>
                <a:t>phẩy</a:t>
              </a:r>
              <a:r>
                <a:rPr lang="en-US" sz="3600" b="1" i="1" dirty="0">
                  <a:highlight>
                    <a:srgbClr val="FFFF00"/>
                  </a:highlight>
                  <a:latin typeface="Cambria" panose="02040503050406030204" pitchFamily="18" charset="0"/>
                </a:rPr>
                <a:t> </a:t>
              </a:r>
              <a:r>
                <a:rPr lang="en-US" sz="3600" b="1" dirty="0" err="1">
                  <a:latin typeface="Cambria" panose="02040503050406030204" pitchFamily="18" charset="0"/>
                </a:rPr>
                <a:t>vào</a:t>
              </a:r>
              <a:r>
                <a:rPr lang="en-US" sz="3600" b="1" dirty="0">
                  <a:latin typeface="Cambria" panose="02040503050406030204" pitchFamily="18" charset="0"/>
                </a:rPr>
                <a:t> </a:t>
              </a:r>
              <a:r>
                <a:rPr lang="en-US" sz="3600" b="1" dirty="0" err="1">
                  <a:latin typeface="Cambria" panose="02040503050406030204" pitchFamily="18" charset="0"/>
                </a:rPr>
                <a:t>vị</a:t>
              </a:r>
              <a:r>
                <a:rPr lang="en-US" sz="3600" b="1" dirty="0">
                  <a:latin typeface="Cambria" panose="02040503050406030204" pitchFamily="18" charset="0"/>
                </a:rPr>
                <a:t> </a:t>
              </a:r>
              <a:r>
                <a:rPr lang="en-US" sz="3600" b="1" dirty="0" err="1">
                  <a:latin typeface="Cambria" panose="02040503050406030204" pitchFamily="18" charset="0"/>
                </a:rPr>
                <a:t>trí</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mỗi</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sau</a:t>
              </a:r>
              <a:r>
                <a:rPr lang="en-US" sz="3600" b="1" dirty="0">
                  <a:latin typeface="Cambria" panose="02040503050406030204" pitchFamily="18" charset="0"/>
                </a:rPr>
                <a:t>?</a:t>
              </a:r>
            </a:p>
          </p:txBody>
        </p:sp>
      </p:grpSp>
      <p:sp>
        <p:nvSpPr>
          <p:cNvPr id="9" name="TextBox 8">
            <a:extLst>
              <a:ext uri="{FF2B5EF4-FFF2-40B4-BE49-F238E27FC236}">
                <a16:creationId xmlns:a16="http://schemas.microsoft.com/office/drawing/2014/main" id="{D37BFA1C-745C-32A2-307E-0BCA75B258E3}"/>
              </a:ext>
            </a:extLst>
          </p:cNvPr>
          <p:cNvSpPr txBox="1"/>
          <p:nvPr/>
        </p:nvSpPr>
        <p:spPr>
          <a:xfrm>
            <a:off x="832826" y="1830833"/>
            <a:ext cx="11277894" cy="4006097"/>
          </a:xfrm>
          <a:prstGeom prst="rect">
            <a:avLst/>
          </a:prstGeom>
          <a:noFill/>
        </p:spPr>
        <p:txBody>
          <a:bodyPr wrap="square">
            <a:spAutoFit/>
          </a:bodyPr>
          <a:lstStyle/>
          <a:p>
            <a:pPr algn="just">
              <a:lnSpc>
                <a:spcPct val="250000"/>
              </a:lnSpc>
            </a:pPr>
            <a:r>
              <a:rPr lang="vi-VN" sz="3600" b="1" i="0" dirty="0">
                <a:solidFill>
                  <a:srgbClr val="400401"/>
                </a:solidFill>
                <a:effectLst/>
                <a:latin typeface="Cambria" panose="02040503050406030204" pitchFamily="18" charset="0"/>
              </a:rPr>
              <a:t>a. Em thích đồ chơi ô tô máy bay. </a:t>
            </a:r>
          </a:p>
          <a:p>
            <a:pPr algn="just">
              <a:lnSpc>
                <a:spcPct val="250000"/>
              </a:lnSpc>
            </a:pPr>
            <a:r>
              <a:rPr lang="vi-VN" sz="3600" b="1" i="0" dirty="0">
                <a:solidFill>
                  <a:srgbClr val="400401"/>
                </a:solidFill>
                <a:effectLst/>
                <a:latin typeface="Cambria" panose="02040503050406030204" pitchFamily="18" charset="0"/>
              </a:rPr>
              <a:t>b. Bố dạy em làm đèn ông sao diều giấy. </a:t>
            </a:r>
          </a:p>
          <a:p>
            <a:pPr algn="just">
              <a:lnSpc>
                <a:spcPct val="250000"/>
              </a:lnSpc>
            </a:pPr>
            <a:r>
              <a:rPr lang="vi-VN" sz="3600" b="1" i="0" dirty="0">
                <a:solidFill>
                  <a:srgbClr val="400401"/>
                </a:solidFill>
                <a:effectLst/>
                <a:latin typeface="Cambria" panose="02040503050406030204" pitchFamily="18" charset="0"/>
              </a:rPr>
              <a:t>c. Các bạn đá bóng đá cầu nhảy dây trên sân trường. </a:t>
            </a:r>
          </a:p>
        </p:txBody>
      </p:sp>
      <p:sp>
        <p:nvSpPr>
          <p:cNvPr id="10" name="TextBox 9">
            <a:extLst>
              <a:ext uri="{FF2B5EF4-FFF2-40B4-BE49-F238E27FC236}">
                <a16:creationId xmlns:a16="http://schemas.microsoft.com/office/drawing/2014/main" id="{1C72D0B7-71F0-C76E-AAC6-8C262B7990CD}"/>
              </a:ext>
            </a:extLst>
          </p:cNvPr>
          <p:cNvSpPr txBox="1"/>
          <p:nvPr/>
        </p:nvSpPr>
        <p:spPr>
          <a:xfrm>
            <a:off x="5670799" y="1711181"/>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sp>
        <p:nvSpPr>
          <p:cNvPr id="12" name="TextBox 11">
            <a:extLst>
              <a:ext uri="{FF2B5EF4-FFF2-40B4-BE49-F238E27FC236}">
                <a16:creationId xmlns:a16="http://schemas.microsoft.com/office/drawing/2014/main" id="{E8C72804-C091-CE67-66C5-564135C8516C}"/>
              </a:ext>
            </a:extLst>
          </p:cNvPr>
          <p:cNvSpPr txBox="1"/>
          <p:nvPr/>
        </p:nvSpPr>
        <p:spPr>
          <a:xfrm>
            <a:off x="6910070" y="3113127"/>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sp>
        <p:nvSpPr>
          <p:cNvPr id="13" name="TextBox 12">
            <a:extLst>
              <a:ext uri="{FF2B5EF4-FFF2-40B4-BE49-F238E27FC236}">
                <a16:creationId xmlns:a16="http://schemas.microsoft.com/office/drawing/2014/main" id="{2C6F63C5-408D-8C85-E5DF-24B54A80AE89}"/>
              </a:ext>
            </a:extLst>
          </p:cNvPr>
          <p:cNvSpPr txBox="1"/>
          <p:nvPr/>
        </p:nvSpPr>
        <p:spPr>
          <a:xfrm>
            <a:off x="4606653" y="4476257"/>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sp>
        <p:nvSpPr>
          <p:cNvPr id="14" name="TextBox 13">
            <a:extLst>
              <a:ext uri="{FF2B5EF4-FFF2-40B4-BE49-F238E27FC236}">
                <a16:creationId xmlns:a16="http://schemas.microsoft.com/office/drawing/2014/main" id="{3F93B8BE-B137-C420-BAA6-96874AF1421A}"/>
              </a:ext>
            </a:extLst>
          </p:cNvPr>
          <p:cNvSpPr txBox="1"/>
          <p:nvPr/>
        </p:nvSpPr>
        <p:spPr>
          <a:xfrm>
            <a:off x="6096000" y="4476692"/>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pic>
        <p:nvPicPr>
          <p:cNvPr id="23" name="Picture 22">
            <a:extLst>
              <a:ext uri="{FF2B5EF4-FFF2-40B4-BE49-F238E27FC236}">
                <a16:creationId xmlns:a16="http://schemas.microsoft.com/office/drawing/2014/main" id="{FEBC31A0-9DAE-707D-F29F-471366AEDE0D}"/>
              </a:ext>
            </a:extLst>
          </p:cNvPr>
          <p:cNvPicPr>
            <a:picLocks noChangeAspect="1"/>
          </p:cNvPicPr>
          <p:nvPr/>
        </p:nvPicPr>
        <p:blipFill>
          <a:blip r:embed="rId3"/>
          <a:stretch>
            <a:fillRect/>
          </a:stretch>
        </p:blipFill>
        <p:spPr>
          <a:xfrm>
            <a:off x="913197" y="751408"/>
            <a:ext cx="2493480" cy="938865"/>
          </a:xfrm>
          <a:prstGeom prst="rect">
            <a:avLst/>
          </a:prstGeom>
        </p:spPr>
      </p:pic>
    </p:spTree>
    <p:extLst>
      <p:ext uri="{BB962C8B-B14F-4D97-AF65-F5344CB8AC3E}">
        <p14:creationId xmlns:p14="http://schemas.microsoft.com/office/powerpoint/2010/main" val="11225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25" name="TextBox 24"/>
          <p:cNvSpPr txBox="1"/>
          <p:nvPr/>
        </p:nvSpPr>
        <p:spPr>
          <a:xfrm>
            <a:off x="937420" y="994321"/>
            <a:ext cx="10372093" cy="769441"/>
          </a:xfrm>
          <a:prstGeom prst="rect">
            <a:avLst/>
          </a:prstGeom>
          <a:noFill/>
        </p:spPr>
        <p:txBody>
          <a:bodyPr wrap="square" rtlCol="0">
            <a:spAutoFit/>
          </a:bodyPr>
          <a:lstStyle/>
          <a:p>
            <a:pPr algn="ctr"/>
            <a:r>
              <a:rPr lang="en-US" sz="4400" b="1">
                <a:latin typeface="Arial-Rounded" pitchFamily="34" charset="0"/>
                <a:ea typeface="Arial-Rounded" pitchFamily="34" charset="0"/>
                <a:cs typeface="Arial-Rounded" pitchFamily="34" charset="0"/>
              </a:rPr>
              <a:t>Vậy, chúng ta sử dụng dấu phẩy khi nào?</a:t>
            </a:r>
          </a:p>
        </p:txBody>
      </p:sp>
      <p:sp>
        <p:nvSpPr>
          <p:cNvPr id="16" name="TextBox 15"/>
          <p:cNvSpPr txBox="1"/>
          <p:nvPr/>
        </p:nvSpPr>
        <p:spPr>
          <a:xfrm>
            <a:off x="1315026" y="2286001"/>
            <a:ext cx="9429175" cy="3477875"/>
          </a:xfrm>
          <a:prstGeom prst="rect">
            <a:avLst/>
          </a:prstGeom>
          <a:solidFill>
            <a:srgbClr val="DDFFF9"/>
          </a:solidFill>
        </p:spPr>
        <p:txBody>
          <a:bodyPr wrap="square" rtlCol="0">
            <a:spAutoFit/>
          </a:bodyPr>
          <a:lstStyle/>
          <a:p>
            <a:pPr algn="just"/>
            <a:r>
              <a:rPr lang="en-US" sz="4400">
                <a:latin typeface="Arial-Rounded" pitchFamily="34" charset="0"/>
                <a:ea typeface="Arial-Rounded" pitchFamily="34" charset="0"/>
                <a:cs typeface="Arial-Rounded" pitchFamily="34" charset="0"/>
              </a:rPr>
              <a:t>Chúng ta sử dụng dấu phẩy khi có nhiều từ ngữ chỉ sự vật, chỉ hoạt động được đặt cạnh nhau trong một câu. Khi đó, dấu phẩy được viết để ngăn cách các từ ngữ chỉ sự vật, hoạt động đó.</a:t>
            </a:r>
          </a:p>
        </p:txBody>
      </p:sp>
    </p:spTree>
    <p:extLst>
      <p:ext uri="{BB962C8B-B14F-4D97-AF65-F5344CB8AC3E}">
        <p14:creationId xmlns:p14="http://schemas.microsoft.com/office/powerpoint/2010/main" val="39109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FA26D3-1EFD-E144-D0C7-A01817C85478}"/>
              </a:ext>
            </a:extLst>
          </p:cNvPr>
          <p:cNvGrpSpPr/>
          <p:nvPr/>
        </p:nvGrpSpPr>
        <p:grpSpPr>
          <a:xfrm>
            <a:off x="3500387" y="646113"/>
            <a:ext cx="7581340" cy="1428734"/>
            <a:chOff x="3707475" y="731518"/>
            <a:chExt cx="7581340" cy="1428734"/>
          </a:xfrm>
        </p:grpSpPr>
        <p:sp>
          <p:nvSpPr>
            <p:cNvPr id="6" name="Rectangle: Rounded Corners 5">
              <a:extLst>
                <a:ext uri="{FF2B5EF4-FFF2-40B4-BE49-F238E27FC236}">
                  <a16:creationId xmlns:a16="http://schemas.microsoft.com/office/drawing/2014/main" id="{1E0511F0-588F-3BD5-9E5D-25F0A75795AD}"/>
                </a:ext>
              </a:extLst>
            </p:cNvPr>
            <p:cNvSpPr/>
            <p:nvPr/>
          </p:nvSpPr>
          <p:spPr>
            <a:xfrm>
              <a:off x="3707475" y="731518"/>
              <a:ext cx="7581339" cy="1428734"/>
            </a:xfrm>
            <a:prstGeom prst="roundRect">
              <a:avLst/>
            </a:prstGeom>
            <a:solidFill>
              <a:schemeClr val="bg1"/>
            </a:solidFill>
            <a:ln w="57150">
              <a:solidFill>
                <a:srgbClr val="F6AB0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CCDDFFC1-D27F-686D-D958-1D8B27E60DB4}"/>
                </a:ext>
              </a:extLst>
            </p:cNvPr>
            <p:cNvSpPr txBox="1"/>
            <p:nvPr/>
          </p:nvSpPr>
          <p:spPr>
            <a:xfrm>
              <a:off x="3941769" y="836813"/>
              <a:ext cx="7347046" cy="1323439"/>
            </a:xfrm>
            <a:prstGeom prst="rect">
              <a:avLst/>
            </a:prstGeom>
            <a:noFill/>
          </p:spPr>
          <p:txBody>
            <a:bodyPr wrap="square" rtlCol="0">
              <a:spAutoFit/>
            </a:bodyPr>
            <a:lstStyle/>
            <a:p>
              <a:pPr algn="ctr"/>
              <a:r>
                <a:rPr lang="en-US" sz="4000" b="1" dirty="0" err="1">
                  <a:latin typeface="Cambria" panose="02040503050406030204" pitchFamily="18" charset="0"/>
                </a:rPr>
                <a:t>Cần</a:t>
              </a:r>
              <a:r>
                <a:rPr lang="en-US" sz="4000" b="1" dirty="0">
                  <a:latin typeface="Cambria" panose="02040503050406030204" pitchFamily="18" charset="0"/>
                </a:rPr>
                <a:t> </a:t>
              </a:r>
              <a:r>
                <a:rPr lang="en-US" sz="4000" b="1" dirty="0" err="1">
                  <a:latin typeface="Cambria" panose="02040503050406030204" pitchFamily="18" charset="0"/>
                </a:rPr>
                <a:t>đặt</a:t>
              </a:r>
              <a:r>
                <a:rPr lang="en-US" sz="4000" b="1" dirty="0">
                  <a:latin typeface="Cambria" panose="02040503050406030204" pitchFamily="18" charset="0"/>
                </a:rPr>
                <a:t> </a:t>
              </a:r>
              <a:r>
                <a:rPr lang="en-US" sz="4000" b="1" i="1" dirty="0" err="1">
                  <a:highlight>
                    <a:srgbClr val="FFFF00"/>
                  </a:highlight>
                  <a:latin typeface="Cambria" panose="02040503050406030204" pitchFamily="18" charset="0"/>
                </a:rPr>
                <a:t>dấu</a:t>
              </a:r>
              <a:r>
                <a:rPr lang="en-US" sz="4000" b="1" i="1" dirty="0">
                  <a:highlight>
                    <a:srgbClr val="FFFF00"/>
                  </a:highlight>
                  <a:latin typeface="Cambria" panose="02040503050406030204" pitchFamily="18" charset="0"/>
                </a:rPr>
                <a:t> </a:t>
              </a:r>
              <a:r>
                <a:rPr lang="en-US" sz="4000" b="1" i="1" dirty="0" err="1">
                  <a:highlight>
                    <a:srgbClr val="FFFF00"/>
                  </a:highlight>
                  <a:latin typeface="Cambria" panose="02040503050406030204" pitchFamily="18" charset="0"/>
                </a:rPr>
                <a:t>phẩy</a:t>
              </a:r>
              <a:r>
                <a:rPr lang="en-US" sz="4000" b="1" i="1" dirty="0">
                  <a:highlight>
                    <a:srgbClr val="FFFF00"/>
                  </a:highlight>
                  <a:latin typeface="Cambria" panose="02040503050406030204" pitchFamily="18" charset="0"/>
                </a:rPr>
                <a:t> </a:t>
              </a:r>
              <a:r>
                <a:rPr lang="en-US" sz="4000" b="1" dirty="0" err="1">
                  <a:latin typeface="Cambria" panose="02040503050406030204" pitchFamily="18" charset="0"/>
                </a:rPr>
                <a:t>vào</a:t>
              </a:r>
              <a:r>
                <a:rPr lang="en-US" sz="4000" b="1" dirty="0">
                  <a:latin typeface="Cambria" panose="02040503050406030204" pitchFamily="18" charset="0"/>
                </a:rPr>
                <a:t> </a:t>
              </a:r>
              <a:r>
                <a:rPr lang="en-US" sz="4000" b="1" dirty="0" err="1">
                  <a:latin typeface="Cambria" panose="02040503050406030204" pitchFamily="18" charset="0"/>
                </a:rPr>
                <a:t>vị</a:t>
              </a:r>
              <a:r>
                <a:rPr lang="en-US" sz="4000" b="1" dirty="0">
                  <a:latin typeface="Cambria" panose="02040503050406030204" pitchFamily="18" charset="0"/>
                </a:rPr>
                <a:t> </a:t>
              </a:r>
              <a:r>
                <a:rPr lang="en-US" sz="4000" b="1" dirty="0" err="1">
                  <a:latin typeface="Cambria" panose="02040503050406030204" pitchFamily="18" charset="0"/>
                </a:rPr>
                <a:t>trí</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 </a:t>
              </a:r>
              <a:r>
                <a:rPr lang="en-US" sz="4000" b="1" dirty="0" err="1">
                  <a:latin typeface="Cambria" panose="02040503050406030204" pitchFamily="18" charset="0"/>
                </a:rPr>
                <a:t>trong</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in </a:t>
              </a:r>
              <a:r>
                <a:rPr lang="en-US" sz="4000" b="1" dirty="0" err="1">
                  <a:latin typeface="Cambria" panose="02040503050406030204" pitchFamily="18" charset="0"/>
                </a:rPr>
                <a:t>nghiêng</a:t>
              </a:r>
              <a:r>
                <a:rPr lang="en-US" sz="4000" b="1" dirty="0">
                  <a:latin typeface="Cambria" panose="02040503050406030204" pitchFamily="18" charset="0"/>
                </a:rPr>
                <a:t>?</a:t>
              </a:r>
            </a:p>
          </p:txBody>
        </p:sp>
      </p:grpSp>
      <p:grpSp>
        <p:nvGrpSpPr>
          <p:cNvPr id="11" name="Group 10">
            <a:extLst>
              <a:ext uri="{FF2B5EF4-FFF2-40B4-BE49-F238E27FC236}">
                <a16:creationId xmlns:a16="http://schemas.microsoft.com/office/drawing/2014/main" id="{927A7BCD-42FC-A7F0-1A9F-1B856E8F5DDB}"/>
              </a:ext>
            </a:extLst>
          </p:cNvPr>
          <p:cNvGrpSpPr/>
          <p:nvPr/>
        </p:nvGrpSpPr>
        <p:grpSpPr>
          <a:xfrm>
            <a:off x="955904" y="2526014"/>
            <a:ext cx="10356531" cy="2952206"/>
            <a:chOff x="725195" y="3239589"/>
            <a:chExt cx="10356531" cy="2952206"/>
          </a:xfrm>
        </p:grpSpPr>
        <p:sp>
          <p:nvSpPr>
            <p:cNvPr id="10" name="Rectangle: Rounded Corners 9">
              <a:extLst>
                <a:ext uri="{FF2B5EF4-FFF2-40B4-BE49-F238E27FC236}">
                  <a16:creationId xmlns:a16="http://schemas.microsoft.com/office/drawing/2014/main" id="{FCEC2F51-52B5-E23D-A97C-A27539623061}"/>
                </a:ext>
              </a:extLst>
            </p:cNvPr>
            <p:cNvSpPr/>
            <p:nvPr/>
          </p:nvSpPr>
          <p:spPr>
            <a:xfrm>
              <a:off x="725195" y="3239589"/>
              <a:ext cx="10356531" cy="2952206"/>
            </a:xfrm>
            <a:prstGeom prst="roundRect">
              <a:avLst/>
            </a:prstGeom>
            <a:solidFill>
              <a:schemeClr val="bg1"/>
            </a:solidFill>
            <a:ln w="38100">
              <a:solidFill>
                <a:srgbClr val="400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F96A5C-8E95-45C5-527B-BC6638F59606}"/>
                </a:ext>
              </a:extLst>
            </p:cNvPr>
            <p:cNvSpPr txBox="1"/>
            <p:nvPr/>
          </p:nvSpPr>
          <p:spPr>
            <a:xfrm>
              <a:off x="1015739" y="3438419"/>
              <a:ext cx="9775441" cy="2554545"/>
            </a:xfrm>
            <a:prstGeom prst="rect">
              <a:avLst/>
            </a:prstGeom>
            <a:noFill/>
          </p:spPr>
          <p:txBody>
            <a:bodyPr wrap="square">
              <a:spAutoFit/>
            </a:bodyPr>
            <a:lstStyle/>
            <a:p>
              <a:pPr algn="just"/>
              <a:r>
                <a:rPr lang="en-US" sz="4000" i="0" dirty="0">
                  <a:solidFill>
                    <a:srgbClr val="000000"/>
                  </a:solidFill>
                  <a:effectLst/>
                  <a:latin typeface="Cambria" panose="02040503050406030204" pitchFamily="18" charset="0"/>
                </a:rPr>
                <a:t>   </a:t>
              </a:r>
              <a:r>
                <a:rPr lang="vi-VN" sz="4000" i="0" dirty="0">
                  <a:solidFill>
                    <a:srgbClr val="000000"/>
                  </a:solidFill>
                  <a:effectLst/>
                  <a:latin typeface="Cambria" panose="02040503050406030204" pitchFamily="18" charset="0"/>
                </a:rPr>
                <a:t>Hôm nay là sinh nhật của Chi. </a:t>
              </a:r>
              <a:r>
                <a:rPr lang="vi-VN" sz="4000" i="1" dirty="0">
                  <a:solidFill>
                    <a:srgbClr val="000000"/>
                  </a:solidFill>
                  <a:effectLst/>
                  <a:latin typeface="Cambria" panose="02040503050406030204" pitchFamily="18" charset="0"/>
                </a:rPr>
                <a:t>Chi nhận được bao nhiêu là quà: búp bê hộp đựng bút đồng hồ báo thức và chiếc nơ hồng</a:t>
              </a:r>
              <a:r>
                <a:rPr lang="vi-VN" sz="4000" i="0" dirty="0">
                  <a:solidFill>
                    <a:srgbClr val="000000"/>
                  </a:solidFill>
                  <a:effectLst/>
                  <a:latin typeface="Cambria" panose="02040503050406030204" pitchFamily="18" charset="0"/>
                </a:rPr>
                <a:t>. Chi rất vui và cảm động. </a:t>
              </a:r>
              <a:endParaRPr lang="en-US" sz="4000" dirty="0">
                <a:latin typeface="Cambria" panose="02040503050406030204" pitchFamily="18" charset="0"/>
              </a:endParaRPr>
            </a:p>
          </p:txBody>
        </p:sp>
      </p:grpSp>
      <p:sp>
        <p:nvSpPr>
          <p:cNvPr id="12" name="TextBox 11">
            <a:extLst>
              <a:ext uri="{FF2B5EF4-FFF2-40B4-BE49-F238E27FC236}">
                <a16:creationId xmlns:a16="http://schemas.microsoft.com/office/drawing/2014/main" id="{4E2B5909-CF9A-A720-DA01-A6504CC535FD}"/>
              </a:ext>
            </a:extLst>
          </p:cNvPr>
          <p:cNvSpPr txBox="1"/>
          <p:nvPr/>
        </p:nvSpPr>
        <p:spPr>
          <a:xfrm>
            <a:off x="7773919" y="2724844"/>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sp>
        <p:nvSpPr>
          <p:cNvPr id="13" name="TextBox 12">
            <a:extLst>
              <a:ext uri="{FF2B5EF4-FFF2-40B4-BE49-F238E27FC236}">
                <a16:creationId xmlns:a16="http://schemas.microsoft.com/office/drawing/2014/main" id="{E5B536FA-1239-0519-0365-31C7A99D1816}"/>
              </a:ext>
            </a:extLst>
          </p:cNvPr>
          <p:cNvSpPr txBox="1"/>
          <p:nvPr/>
        </p:nvSpPr>
        <p:spPr>
          <a:xfrm>
            <a:off x="10832659" y="2724844"/>
            <a:ext cx="498134" cy="1363130"/>
          </a:xfrm>
          <a:prstGeom prst="rect">
            <a:avLst/>
          </a:prstGeom>
          <a:noFill/>
        </p:spPr>
        <p:txBody>
          <a:bodyPr wrap="square">
            <a:spAutoFit/>
          </a:bodyPr>
          <a:lstStyle/>
          <a:p>
            <a:pPr algn="just">
              <a:lnSpc>
                <a:spcPct val="250000"/>
              </a:lnSpc>
            </a:pPr>
            <a:r>
              <a:rPr lang="en-US" sz="4000" b="1" i="0" dirty="0">
                <a:solidFill>
                  <a:srgbClr val="C00000"/>
                </a:solidFill>
                <a:effectLst/>
                <a:latin typeface="Cambria" panose="02040503050406030204" pitchFamily="18" charset="0"/>
              </a:rPr>
              <a:t>,</a:t>
            </a:r>
            <a:endParaRPr lang="vi-VN" sz="4000" b="1" i="0" dirty="0">
              <a:solidFill>
                <a:srgbClr val="C00000"/>
              </a:solidFill>
              <a:effectLst/>
              <a:latin typeface="Cambria" panose="02040503050406030204" pitchFamily="18" charset="0"/>
            </a:endParaRPr>
          </a:p>
        </p:txBody>
      </p:sp>
      <p:pic>
        <p:nvPicPr>
          <p:cNvPr id="14" name="Picture 13">
            <a:extLst>
              <a:ext uri="{FF2B5EF4-FFF2-40B4-BE49-F238E27FC236}">
                <a16:creationId xmlns:a16="http://schemas.microsoft.com/office/drawing/2014/main" id="{C07E599D-119F-94A2-F607-3C85D25F5023}"/>
              </a:ext>
            </a:extLst>
          </p:cNvPr>
          <p:cNvPicPr>
            <a:picLocks noChangeAspect="1"/>
          </p:cNvPicPr>
          <p:nvPr/>
        </p:nvPicPr>
        <p:blipFill>
          <a:blip r:embed="rId4"/>
          <a:stretch>
            <a:fillRect/>
          </a:stretch>
        </p:blipFill>
        <p:spPr>
          <a:xfrm>
            <a:off x="955904" y="722072"/>
            <a:ext cx="2493480" cy="1018120"/>
          </a:xfrm>
          <a:prstGeom prst="rect">
            <a:avLst/>
          </a:prstGeom>
        </p:spPr>
      </p:pic>
    </p:spTree>
    <p:extLst>
      <p:ext uri="{BB962C8B-B14F-4D97-AF65-F5344CB8AC3E}">
        <p14:creationId xmlns:p14="http://schemas.microsoft.com/office/powerpoint/2010/main" val="260549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61158"/>
          <a:stretch/>
        </p:blipFill>
        <p:spPr>
          <a:xfrm>
            <a:off x="4700324" y="4535655"/>
            <a:ext cx="5113421" cy="1986133"/>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grpSp>
        <p:nvGrpSpPr>
          <p:cNvPr id="4" name="Group 3">
            <a:extLst>
              <a:ext uri="{FF2B5EF4-FFF2-40B4-BE49-F238E27FC236}">
                <a16:creationId xmlns:a16="http://schemas.microsoft.com/office/drawing/2014/main" id="{4BD55FC1-917C-A70D-0528-EC39B7242283}"/>
              </a:ext>
            </a:extLst>
          </p:cNvPr>
          <p:cNvGrpSpPr/>
          <p:nvPr/>
        </p:nvGrpSpPr>
        <p:grpSpPr>
          <a:xfrm>
            <a:off x="-251179" y="-203920"/>
            <a:ext cx="6709950" cy="7209692"/>
            <a:chOff x="-613950" y="750627"/>
            <a:chExt cx="6107373" cy="6107373"/>
          </a:xfrm>
        </p:grpSpPr>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950" y="750627"/>
              <a:ext cx="6107373" cy="6107373"/>
            </a:xfrm>
            <a:prstGeom prst="rect">
              <a:avLst/>
            </a:prstGeom>
          </p:spPr>
        </p:pic>
        <p:sp>
          <p:nvSpPr>
            <p:cNvPr id="3" name="Rectangle: Rounded Corners 2">
              <a:extLst>
                <a:ext uri="{FF2B5EF4-FFF2-40B4-BE49-F238E27FC236}">
                  <a16:creationId xmlns:a16="http://schemas.microsoft.com/office/drawing/2014/main" id="{70E3E6BF-812D-FEE7-1F1C-D5F6AE7FCF24}"/>
                </a:ext>
              </a:extLst>
            </p:cNvPr>
            <p:cNvSpPr/>
            <p:nvPr/>
          </p:nvSpPr>
          <p:spPr>
            <a:xfrm>
              <a:off x="1778558" y="4803112"/>
              <a:ext cx="1446302" cy="743578"/>
            </a:xfrm>
            <a:prstGeom prst="roundRect">
              <a:avLst/>
            </a:prstGeom>
            <a:solidFill>
              <a:srgbClr val="FF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4D268A85-AF6B-B2A0-5B77-29D004ADDA97}"/>
              </a:ext>
            </a:extLst>
          </p:cNvPr>
          <p:cNvPicPr>
            <a:picLocks noChangeAspect="1"/>
          </p:cNvPicPr>
          <p:nvPr/>
        </p:nvPicPr>
        <p:blipFill>
          <a:blip r:embed="rId9"/>
          <a:stretch>
            <a:fillRect/>
          </a:stretch>
        </p:blipFill>
        <p:spPr>
          <a:xfrm>
            <a:off x="4892472" y="463014"/>
            <a:ext cx="6578154" cy="5797798"/>
          </a:xfrm>
          <a:prstGeom prst="rect">
            <a:avLst/>
          </a:prstGeom>
        </p:spPr>
      </p:pic>
    </p:spTree>
    <p:extLst>
      <p:ext uri="{BB962C8B-B14F-4D97-AF65-F5344CB8AC3E}">
        <p14:creationId xmlns:p14="http://schemas.microsoft.com/office/powerpoint/2010/main" val="288700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5">
            <a:extLst>
              <a:ext uri="{FF2B5EF4-FFF2-40B4-BE49-F238E27FC236}">
                <a16:creationId xmlns:a16="http://schemas.microsoft.com/office/drawing/2014/main" id="{1405D1F3-D68C-7FFC-900B-37F141D8C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8697" y="4172817"/>
            <a:ext cx="2562446" cy="2562446"/>
          </a:xfrm>
          <a:prstGeom prst="rect">
            <a:avLst/>
          </a:prstGeom>
        </p:spPr>
      </p:pic>
      <p:sp>
        <p:nvSpPr>
          <p:cNvPr id="5" name="TextBox 4">
            <a:extLst>
              <a:ext uri="{FF2B5EF4-FFF2-40B4-BE49-F238E27FC236}">
                <a16:creationId xmlns:a16="http://schemas.microsoft.com/office/drawing/2014/main" id="{E93D20D9-DAFB-B69C-08E1-794BE5CC3DD9}"/>
              </a:ext>
            </a:extLst>
          </p:cNvPr>
          <p:cNvSpPr txBox="1"/>
          <p:nvPr/>
        </p:nvSpPr>
        <p:spPr>
          <a:xfrm>
            <a:off x="1041205" y="1305341"/>
            <a:ext cx="10109590" cy="3693319"/>
          </a:xfrm>
          <a:prstGeom prst="rect">
            <a:avLst/>
          </a:prstGeom>
          <a:noFill/>
        </p:spPr>
        <p:txBody>
          <a:bodyPr wrap="square">
            <a:spAutoFit/>
          </a:bodyPr>
          <a:lstStyle/>
          <a:p>
            <a:pPr algn="ctr"/>
            <a:r>
              <a:rPr lang="en-US" b="1" dirty="0"/>
              <a:t>TIỀNG VIỆT</a:t>
            </a:r>
            <a:endParaRPr lang="en-US" dirty="0"/>
          </a:p>
          <a:p>
            <a:pPr algn="ctr"/>
            <a:r>
              <a:rPr lang="en-US" b="1" dirty="0"/>
              <a:t>BÀI 24: NẶN ĐỒ CHƠI </a:t>
            </a:r>
            <a:endParaRPr lang="en-US" dirty="0"/>
          </a:p>
          <a:p>
            <a:pPr algn="ctr"/>
            <a:r>
              <a:rPr lang="en-US" b="1" dirty="0"/>
              <a:t>LUYỆN TẬP: LUYỆN TỪ VÀ CÂU </a:t>
            </a:r>
            <a:endParaRPr lang="en-US" dirty="0"/>
          </a:p>
          <a:p>
            <a:r>
              <a:rPr lang="en-US" b="1" dirty="0"/>
              <a:t>I. YÊU CẦU CẦN ĐẠT:</a:t>
            </a:r>
            <a:endParaRPr lang="en-US" dirty="0"/>
          </a:p>
          <a:p>
            <a:r>
              <a:rPr lang="en-US" dirty="0"/>
              <a:t>- </a:t>
            </a:r>
            <a:r>
              <a:rPr lang="en-US" dirty="0" err="1"/>
              <a:t>Phát</a:t>
            </a:r>
            <a:r>
              <a:rPr lang="en-US" dirty="0"/>
              <a:t> </a:t>
            </a:r>
            <a:r>
              <a:rPr lang="en-US" dirty="0" err="1"/>
              <a:t>triển</a:t>
            </a:r>
            <a:r>
              <a:rPr lang="en-US" dirty="0"/>
              <a:t> </a:t>
            </a:r>
            <a:r>
              <a:rPr lang="en-US" dirty="0" err="1"/>
              <a:t>vốn</a:t>
            </a:r>
            <a:r>
              <a:rPr lang="en-US" dirty="0"/>
              <a:t> </a:t>
            </a:r>
            <a:r>
              <a:rPr lang="en-US" dirty="0" err="1"/>
              <a:t>từ</a:t>
            </a:r>
            <a:r>
              <a:rPr lang="en-US" dirty="0"/>
              <a:t> </a:t>
            </a:r>
            <a:r>
              <a:rPr lang="en-US" dirty="0" err="1"/>
              <a:t>chỉ</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đồ</a:t>
            </a:r>
            <a:r>
              <a:rPr lang="en-US" dirty="0"/>
              <a:t> </a:t>
            </a:r>
            <a:r>
              <a:rPr lang="en-US" dirty="0" err="1"/>
              <a:t>chơi</a:t>
            </a:r>
            <a:r>
              <a:rPr lang="en-US" dirty="0"/>
              <a:t>, </a:t>
            </a:r>
            <a:r>
              <a:rPr lang="en-US" dirty="0" err="1"/>
              <a:t>luyện</a:t>
            </a:r>
            <a:r>
              <a:rPr lang="en-US" dirty="0"/>
              <a:t> </a:t>
            </a:r>
            <a:r>
              <a:rPr lang="en-US" dirty="0" err="1"/>
              <a:t>tập</a:t>
            </a:r>
            <a:r>
              <a:rPr lang="en-US" dirty="0"/>
              <a:t> </a:t>
            </a:r>
            <a:r>
              <a:rPr lang="en-US" dirty="0" err="1"/>
              <a:t>cách</a:t>
            </a:r>
            <a:r>
              <a:rPr lang="en-US" dirty="0"/>
              <a:t> </a:t>
            </a:r>
            <a:r>
              <a:rPr lang="en-US" dirty="0" err="1"/>
              <a:t>sử</a:t>
            </a:r>
            <a:r>
              <a:rPr lang="en-US" dirty="0"/>
              <a:t> </a:t>
            </a:r>
            <a:r>
              <a:rPr lang="en-US" dirty="0" err="1"/>
              <a:t>dụng</a:t>
            </a:r>
            <a:r>
              <a:rPr lang="en-US" dirty="0"/>
              <a:t> </a:t>
            </a:r>
            <a:r>
              <a:rPr lang="en-US" dirty="0" err="1"/>
              <a:t>dấu</a:t>
            </a:r>
            <a:r>
              <a:rPr lang="en-US" dirty="0"/>
              <a:t> </a:t>
            </a:r>
            <a:r>
              <a:rPr lang="en-US" dirty="0" err="1"/>
              <a:t>phẩy</a:t>
            </a:r>
            <a:r>
              <a:rPr lang="en-US" dirty="0"/>
              <a:t>.</a:t>
            </a:r>
          </a:p>
          <a:p>
            <a:r>
              <a:rPr lang="en-US" dirty="0"/>
              <a:t>- </a:t>
            </a:r>
            <a:r>
              <a:rPr lang="en-US" dirty="0" err="1"/>
              <a:t>Tự</a:t>
            </a:r>
            <a:r>
              <a:rPr lang="en-US" dirty="0"/>
              <a:t> </a:t>
            </a:r>
            <a:r>
              <a:rPr lang="en-US" dirty="0" err="1"/>
              <a:t>định</a:t>
            </a:r>
            <a:r>
              <a:rPr lang="en-US" dirty="0"/>
              <a:t> </a:t>
            </a:r>
            <a:r>
              <a:rPr lang="en-US" dirty="0" err="1"/>
              <a:t>hướng</a:t>
            </a:r>
            <a:r>
              <a:rPr lang="en-US" dirty="0"/>
              <a:t>; </a:t>
            </a:r>
            <a:r>
              <a:rPr lang="en-US" dirty="0" err="1"/>
              <a:t>Tự</a:t>
            </a:r>
            <a:r>
              <a:rPr lang="en-US" dirty="0"/>
              <a:t> </a:t>
            </a:r>
            <a:r>
              <a:rPr lang="en-US" dirty="0" err="1"/>
              <a:t>học</a:t>
            </a:r>
            <a:r>
              <a:rPr lang="en-US" dirty="0"/>
              <a:t>, </a:t>
            </a:r>
            <a:r>
              <a:rPr lang="en-US" dirty="0" err="1"/>
              <a:t>tự</a:t>
            </a:r>
            <a:r>
              <a:rPr lang="en-US" dirty="0"/>
              <a:t> </a:t>
            </a:r>
            <a:r>
              <a:rPr lang="en-US" dirty="0" err="1"/>
              <a:t>hoàn</a:t>
            </a:r>
            <a:r>
              <a:rPr lang="en-US" dirty="0"/>
              <a:t> </a:t>
            </a:r>
            <a:r>
              <a:rPr lang="en-US" dirty="0" err="1"/>
              <a:t>thiện</a:t>
            </a:r>
            <a:r>
              <a:rPr lang="en-US" dirty="0"/>
              <a:t>, </a:t>
            </a:r>
            <a:r>
              <a:rPr lang="en-US" dirty="0" err="1"/>
              <a:t>phát</a:t>
            </a:r>
            <a:r>
              <a:rPr lang="en-US" dirty="0"/>
              <a:t> </a:t>
            </a:r>
            <a:r>
              <a:rPr lang="en-US" dirty="0" err="1"/>
              <a:t>triển</a:t>
            </a:r>
            <a:r>
              <a:rPr lang="en-US" dirty="0"/>
              <a:t> </a:t>
            </a:r>
            <a:r>
              <a:rPr lang="en-US" dirty="0" err="1"/>
              <a:t>ngôn</a:t>
            </a:r>
            <a:r>
              <a:rPr lang="en-US" dirty="0"/>
              <a:t> </a:t>
            </a:r>
            <a:r>
              <a:rPr lang="en-US" dirty="0" err="1"/>
              <a:t>ngữ</a:t>
            </a:r>
            <a:r>
              <a:rPr lang="en-US" dirty="0"/>
              <a:t> </a:t>
            </a:r>
            <a:r>
              <a:rPr lang="en-US" dirty="0" err="1"/>
              <a:t>trong</a:t>
            </a:r>
            <a:r>
              <a:rPr lang="en-US" dirty="0"/>
              <a:t> </a:t>
            </a:r>
            <a:r>
              <a:rPr lang="en-US" dirty="0" err="1"/>
              <a:t>việc</a:t>
            </a:r>
            <a:r>
              <a:rPr lang="en-US" dirty="0"/>
              <a:t> </a:t>
            </a:r>
            <a:r>
              <a:rPr lang="en-US" dirty="0" err="1"/>
              <a:t>kể</a:t>
            </a:r>
            <a:r>
              <a:rPr lang="en-US" dirty="0"/>
              <a:t>, </a:t>
            </a:r>
            <a:r>
              <a:rPr lang="en-US" dirty="0" err="1"/>
              <a:t>tả</a:t>
            </a:r>
            <a:r>
              <a:rPr lang="en-US" dirty="0"/>
              <a:t> </a:t>
            </a:r>
            <a:r>
              <a:rPr lang="en-US" dirty="0" err="1"/>
              <a:t>về</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các</a:t>
            </a:r>
            <a:r>
              <a:rPr lang="en-US" dirty="0"/>
              <a:t> </a:t>
            </a:r>
            <a:r>
              <a:rPr lang="en-US" dirty="0" err="1"/>
              <a:t>đồ</a:t>
            </a:r>
            <a:r>
              <a:rPr lang="en-US" dirty="0"/>
              <a:t> </a:t>
            </a:r>
            <a:r>
              <a:rPr lang="en-US" dirty="0" err="1"/>
              <a:t>chơi</a:t>
            </a:r>
            <a:r>
              <a:rPr lang="en-US" dirty="0"/>
              <a:t> </a:t>
            </a:r>
            <a:r>
              <a:rPr lang="en-US" dirty="0" err="1"/>
              <a:t>quen</a:t>
            </a:r>
            <a:r>
              <a:rPr lang="en-US" dirty="0"/>
              <a:t> </a:t>
            </a:r>
            <a:r>
              <a:rPr lang="en-US" dirty="0" err="1"/>
              <a:t>thuộc</a:t>
            </a:r>
            <a:r>
              <a:rPr lang="en-US" dirty="0"/>
              <a:t>, </a:t>
            </a:r>
            <a:r>
              <a:rPr lang="en-US" dirty="0" err="1"/>
              <a:t>gần</a:t>
            </a:r>
            <a:r>
              <a:rPr lang="en-US" dirty="0"/>
              <a:t> </a:t>
            </a:r>
            <a:r>
              <a:rPr lang="en-US" dirty="0" err="1"/>
              <a:t>gũi</a:t>
            </a:r>
            <a:r>
              <a:rPr lang="en-US" dirty="0"/>
              <a:t> ở </a:t>
            </a:r>
            <a:r>
              <a:rPr lang="en-US" dirty="0" err="1"/>
              <a:t>xung</a:t>
            </a:r>
            <a:r>
              <a:rPr lang="en-US" dirty="0"/>
              <a:t> </a:t>
            </a:r>
            <a:r>
              <a:rPr lang="en-US" dirty="0" err="1"/>
              <a:t>quanh</a:t>
            </a:r>
            <a:r>
              <a:rPr lang="en-US" dirty="0"/>
              <a:t>.</a:t>
            </a:r>
          </a:p>
          <a:p>
            <a:r>
              <a:rPr lang="en-US" dirty="0"/>
              <a:t>- </a:t>
            </a:r>
            <a:r>
              <a:rPr lang="en-US" dirty="0" err="1"/>
              <a:t>Bồi</a:t>
            </a:r>
            <a:r>
              <a:rPr lang="en-US" dirty="0"/>
              <a:t> </a:t>
            </a:r>
            <a:r>
              <a:rPr lang="en-US" dirty="0" err="1"/>
              <a:t>dưỡng</a:t>
            </a:r>
            <a:r>
              <a:rPr lang="en-US" dirty="0"/>
              <a:t> </a:t>
            </a:r>
            <a:r>
              <a:rPr lang="en-US" dirty="0" err="1"/>
              <a:t>tình</a:t>
            </a:r>
            <a:r>
              <a:rPr lang="en-US" dirty="0"/>
              <a:t> </a:t>
            </a:r>
            <a:r>
              <a:rPr lang="en-US" dirty="0" err="1"/>
              <a:t>cảm</a:t>
            </a:r>
            <a:r>
              <a:rPr lang="en-US" dirty="0"/>
              <a:t> </a:t>
            </a:r>
            <a:r>
              <a:rPr lang="en-US" dirty="0" err="1"/>
              <a:t>yêu</a:t>
            </a:r>
            <a:r>
              <a:rPr lang="en-US" dirty="0"/>
              <a:t> </a:t>
            </a:r>
            <a:r>
              <a:rPr lang="en-US" dirty="0" err="1"/>
              <a:t>thương</a:t>
            </a:r>
            <a:r>
              <a:rPr lang="en-US" dirty="0"/>
              <a:t>, </a:t>
            </a:r>
            <a:r>
              <a:rPr lang="en-US" dirty="0" err="1"/>
              <a:t>yêu</a:t>
            </a:r>
            <a:r>
              <a:rPr lang="en-US" dirty="0"/>
              <a:t> </a:t>
            </a:r>
            <a:r>
              <a:rPr lang="en-US" dirty="0" err="1"/>
              <a:t>quý</a:t>
            </a:r>
            <a:r>
              <a:rPr lang="en-US" dirty="0"/>
              <a:t> </a:t>
            </a:r>
            <a:r>
              <a:rPr lang="en-US" dirty="0" err="1"/>
              <a:t>trường</a:t>
            </a:r>
            <a:r>
              <a:rPr lang="en-US" dirty="0"/>
              <a:t>, </a:t>
            </a:r>
            <a:r>
              <a:rPr lang="en-US" dirty="0" err="1"/>
              <a:t>lớp</a:t>
            </a:r>
            <a:r>
              <a:rPr lang="en-US" dirty="0"/>
              <a:t>, </a:t>
            </a:r>
            <a:r>
              <a:rPr lang="en-US" dirty="0" err="1"/>
              <a:t>bạn</a:t>
            </a:r>
            <a:r>
              <a:rPr lang="en-US" dirty="0"/>
              <a:t> </a:t>
            </a:r>
            <a:r>
              <a:rPr lang="en-US" dirty="0" err="1"/>
              <a:t>bè</a:t>
            </a:r>
            <a:r>
              <a:rPr lang="en-US" dirty="0"/>
              <a:t> </a:t>
            </a:r>
            <a:r>
              <a:rPr lang="en-US" dirty="0" err="1"/>
              <a:t>trong</a:t>
            </a:r>
            <a:r>
              <a:rPr lang="en-US" dirty="0"/>
              <a:t> </a:t>
            </a:r>
            <a:r>
              <a:rPr lang="en-US" dirty="0" err="1"/>
              <a:t>trường</a:t>
            </a:r>
            <a:r>
              <a:rPr lang="en-US" dirty="0"/>
              <a:t>.</a:t>
            </a:r>
            <a:r>
              <a:rPr lang="vi-VN" dirty="0"/>
              <a:t> Biết chia sẻ khi chơi, biết quan tâm đến người khác bằng những hành động đơn giản.</a:t>
            </a:r>
            <a:endParaRPr lang="en-US" dirty="0"/>
          </a:p>
          <a:p>
            <a:r>
              <a:rPr lang="en-US" b="1" dirty="0"/>
              <a:t>II. ĐỒ DÙNG DẠY HỌC</a:t>
            </a:r>
            <a:endParaRPr lang="en-US" dirty="0"/>
          </a:p>
          <a:p>
            <a:r>
              <a:rPr lang="en-US" dirty="0"/>
              <a:t>1. </a:t>
            </a:r>
            <a:r>
              <a:rPr lang="en-US" dirty="0" err="1"/>
              <a:t>Giáo</a:t>
            </a:r>
            <a:r>
              <a:rPr lang="en-US" dirty="0"/>
              <a:t> </a:t>
            </a:r>
            <a:r>
              <a:rPr lang="en-US" dirty="0" err="1"/>
              <a:t>viên</a:t>
            </a:r>
            <a:r>
              <a:rPr lang="en-US" dirty="0"/>
              <a:t>: Laptop; SGK, …</a:t>
            </a:r>
          </a:p>
          <a:p>
            <a:r>
              <a:rPr lang="en-US" dirty="0"/>
              <a:t>2. </a:t>
            </a:r>
            <a:r>
              <a:rPr lang="en-US" dirty="0" err="1"/>
              <a:t>Học</a:t>
            </a:r>
            <a:r>
              <a:rPr lang="en-US" dirty="0"/>
              <a:t> </a:t>
            </a:r>
            <a:r>
              <a:rPr lang="en-US" dirty="0" err="1"/>
              <a:t>sinh</a:t>
            </a:r>
            <a:r>
              <a:rPr lang="en-US" dirty="0"/>
              <a:t>: SHS, </a:t>
            </a:r>
            <a:r>
              <a:rPr lang="en-US" dirty="0" err="1"/>
              <a:t>vở</a:t>
            </a:r>
            <a:r>
              <a:rPr lang="en-US" dirty="0"/>
              <a:t>  BTTV 2 </a:t>
            </a:r>
            <a:r>
              <a:rPr lang="en-US" dirty="0" err="1"/>
              <a:t>tập</a:t>
            </a:r>
            <a:r>
              <a:rPr lang="en-US" dirty="0"/>
              <a:t> 1, </a:t>
            </a:r>
            <a:r>
              <a:rPr lang="en-US" dirty="0" err="1"/>
              <a:t>nháp</a:t>
            </a:r>
            <a:r>
              <a:rPr lang="en-US" dirty="0"/>
              <a:t>, ...</a:t>
            </a:r>
          </a:p>
          <a:p>
            <a:r>
              <a:rPr lang="en-US" b="1" dirty="0"/>
              <a:t>III. CÁC HOẠT ĐỘNG DẠY HỌC:</a:t>
            </a:r>
            <a:endParaRPr lang="en-US" dirty="0"/>
          </a:p>
        </p:txBody>
      </p:sp>
    </p:spTree>
    <p:extLst>
      <p:ext uri="{BB962C8B-B14F-4D97-AF65-F5344CB8AC3E}">
        <p14:creationId xmlns:p14="http://schemas.microsoft.com/office/powerpoint/2010/main" val="242419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1" r="9459" b="4047"/>
          <a:stretch/>
        </p:blipFill>
        <p:spPr>
          <a:xfrm rot="16200000">
            <a:off x="3019818" y="-2923566"/>
            <a:ext cx="6801855" cy="1264898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8599544" y="4077202"/>
            <a:ext cx="2380088" cy="251586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p:blipFill>
        <p:spPr>
          <a:xfrm>
            <a:off x="-553239" y="-1042757"/>
            <a:ext cx="3793743" cy="888736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5661" t="61007" r="221" b="7766"/>
          <a:stretch/>
        </p:blipFill>
        <p:spPr>
          <a:xfrm>
            <a:off x="9512967" y="2866590"/>
            <a:ext cx="2679032" cy="36783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3" name="Picture 12">
            <a:extLst>
              <a:ext uri="{FF2B5EF4-FFF2-40B4-BE49-F238E27FC236}">
                <a16:creationId xmlns:a16="http://schemas.microsoft.com/office/drawing/2014/main" id="{4E3FBA95-8D94-AF57-1554-1EB3AA9F3D02}"/>
              </a:ext>
            </a:extLst>
          </p:cNvPr>
          <p:cNvPicPr>
            <a:picLocks noChangeAspect="1"/>
          </p:cNvPicPr>
          <p:nvPr/>
        </p:nvPicPr>
        <p:blipFill>
          <a:blip r:embed="rId10"/>
          <a:stretch>
            <a:fillRect/>
          </a:stretch>
        </p:blipFill>
        <p:spPr>
          <a:xfrm>
            <a:off x="5385747" y="921687"/>
            <a:ext cx="2621507" cy="743776"/>
          </a:xfrm>
          <a:prstGeom prst="rect">
            <a:avLst/>
          </a:prstGeom>
        </p:spPr>
      </p:pic>
      <p:pic>
        <p:nvPicPr>
          <p:cNvPr id="16" name="Picture 15">
            <a:extLst>
              <a:ext uri="{FF2B5EF4-FFF2-40B4-BE49-F238E27FC236}">
                <a16:creationId xmlns:a16="http://schemas.microsoft.com/office/drawing/2014/main" id="{ACD692F7-3B2A-A349-8D02-FD3832F1A40C}"/>
              </a:ext>
            </a:extLst>
          </p:cNvPr>
          <p:cNvPicPr>
            <a:picLocks noChangeAspect="1"/>
          </p:cNvPicPr>
          <p:nvPr/>
        </p:nvPicPr>
        <p:blipFill>
          <a:blip r:embed="rId11"/>
          <a:stretch>
            <a:fillRect/>
          </a:stretch>
        </p:blipFill>
        <p:spPr>
          <a:xfrm>
            <a:off x="2301915" y="1919858"/>
            <a:ext cx="8237660" cy="3184994"/>
          </a:xfrm>
          <a:prstGeom prst="rect">
            <a:avLst/>
          </a:prstGeom>
        </p:spPr>
      </p:pic>
    </p:spTree>
    <p:extLst>
      <p:ext uri="{BB962C8B-B14F-4D97-AF65-F5344CB8AC3E}">
        <p14:creationId xmlns:p14="http://schemas.microsoft.com/office/powerpoint/2010/main" val="130448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3C881D-C82C-45AD-A0C1-80D73E9C0FC4}"/>
              </a:ext>
            </a:extLst>
          </p:cNvPr>
          <p:cNvSpPr/>
          <p:nvPr/>
        </p:nvSpPr>
        <p:spPr>
          <a:xfrm>
            <a:off x="273845" y="543237"/>
            <a:ext cx="11593685" cy="2489656"/>
          </a:xfrm>
          <a:prstGeom prst="rect">
            <a:avLst/>
          </a:prstGeom>
        </p:spPr>
        <p:txBody>
          <a:bodyPr wrap="square">
            <a:spAutoFit/>
          </a:bodyPr>
          <a:lstStyle/>
          <a:p>
            <a:pPr marL="422" indent="-1266">
              <a:lnSpc>
                <a:spcPct val="107000"/>
              </a:lnSpc>
            </a:pPr>
            <a:r>
              <a:rPr lang="en-US" sz="1862" b="1" dirty="0" err="1">
                <a:latin typeface="Times New Roman" panose="02020603050405020304" pitchFamily="18" charset="0"/>
                <a:ea typeface="Calibri" panose="020F0502020204030204" pitchFamily="34" charset="0"/>
              </a:rPr>
              <a:t>Điều</a:t>
            </a:r>
            <a:r>
              <a:rPr lang="en-US" sz="1862" b="1" dirty="0">
                <a:latin typeface="Times New Roman" panose="02020603050405020304" pitchFamily="18" charset="0"/>
                <a:ea typeface="Calibri" panose="020F0502020204030204" pitchFamily="34" charset="0"/>
              </a:rPr>
              <a:t> </a:t>
            </a:r>
            <a:r>
              <a:rPr lang="en-US" sz="1862" b="1" dirty="0" err="1">
                <a:latin typeface="Times New Roman" panose="02020603050405020304" pitchFamily="18" charset="0"/>
                <a:ea typeface="Calibri" panose="020F0502020204030204" pitchFamily="34" charset="0"/>
              </a:rPr>
              <a:t>chỉnh</a:t>
            </a:r>
            <a:r>
              <a:rPr lang="en-US" sz="1862" b="1" dirty="0">
                <a:latin typeface="Times New Roman" panose="02020603050405020304" pitchFamily="18" charset="0"/>
                <a:ea typeface="Calibri" panose="020F0502020204030204" pitchFamily="34" charset="0"/>
              </a:rPr>
              <a:t> </a:t>
            </a:r>
            <a:r>
              <a:rPr lang="en-US" sz="1862" b="1" dirty="0" err="1">
                <a:latin typeface="Times New Roman" panose="02020603050405020304" pitchFamily="18" charset="0"/>
                <a:ea typeface="Calibri" panose="020F0502020204030204" pitchFamily="34" charset="0"/>
              </a:rPr>
              <a:t>bổ</a:t>
            </a:r>
            <a:r>
              <a:rPr lang="en-US" sz="1862" b="1" dirty="0">
                <a:latin typeface="Times New Roman" panose="02020603050405020304" pitchFamily="18" charset="0"/>
                <a:ea typeface="Calibri" panose="020F0502020204030204" pitchFamily="34" charset="0"/>
              </a:rPr>
              <a:t> sung ………………………………………………………………………………………………………………………………………………………………………………………………………………………………………………………………………………………………………………………………………………………………………………………………………………………………………………………………………………………………………………………………………………………………………………………………………………………………………………………………………………………………………………………………………………………………........................</a:t>
            </a:r>
            <a:endParaRPr lang="en-US" sz="1862" dirty="0">
              <a:latin typeface="Calibri" panose="020F0502020204030204" pitchFamily="34" charset="0"/>
              <a:ea typeface="Calibri" panose="020F0502020204030204" pitchFamily="34" charset="0"/>
            </a:endParaRPr>
          </a:p>
          <a:p>
            <a:pPr marL="422" indent="-1266">
              <a:lnSpc>
                <a:spcPct val="107000"/>
              </a:lnSpc>
            </a:pPr>
            <a:endParaRPr lang="en-US" sz="1595"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201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1" r="9459" b="4047"/>
          <a:stretch/>
        </p:blipFill>
        <p:spPr>
          <a:xfrm rot="16200000">
            <a:off x="3019818" y="-2923566"/>
            <a:ext cx="6801855" cy="1264898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8599544" y="4077202"/>
            <a:ext cx="2380088" cy="251586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p:blipFill>
        <p:spPr>
          <a:xfrm>
            <a:off x="-553239" y="-1042757"/>
            <a:ext cx="3793743" cy="888736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5661" t="61007" r="221" b="7766"/>
          <a:stretch/>
        </p:blipFill>
        <p:spPr>
          <a:xfrm>
            <a:off x="9512967" y="2866590"/>
            <a:ext cx="2679032" cy="36783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sp>
        <p:nvSpPr>
          <p:cNvPr id="2" name="TextBox 1">
            <a:extLst>
              <a:ext uri="{FF2B5EF4-FFF2-40B4-BE49-F238E27FC236}">
                <a16:creationId xmlns:a16="http://schemas.microsoft.com/office/drawing/2014/main" id="{E42F4843-3CCC-7262-F218-0BBA655E75EC}"/>
              </a:ext>
            </a:extLst>
          </p:cNvPr>
          <p:cNvSpPr txBox="1"/>
          <p:nvPr/>
        </p:nvSpPr>
        <p:spPr>
          <a:xfrm>
            <a:off x="2633926" y="1523068"/>
            <a:ext cx="7762240" cy="3785652"/>
          </a:xfrm>
          <a:prstGeom prst="rect">
            <a:avLst/>
          </a:prstGeom>
          <a:noFill/>
        </p:spPr>
        <p:txBody>
          <a:bodyPr wrap="square" rtlCol="0">
            <a:spAutoFit/>
          </a:bodyPr>
          <a:lstStyle/>
          <a:p>
            <a:pPr algn="ctr"/>
            <a:r>
              <a:rPr lang="en-US" sz="8000" b="1" dirty="0" err="1">
                <a:latin typeface="HP001 4 hàng" panose="020B0603050302020204" pitchFamily="34" charset="0"/>
              </a:rPr>
              <a:t>Chào</a:t>
            </a:r>
            <a:r>
              <a:rPr lang="en-US" sz="8000" b="1" dirty="0">
                <a:latin typeface="HP001 4 hàng" panose="020B0603050302020204" pitchFamily="34" charset="0"/>
              </a:rPr>
              <a:t> </a:t>
            </a:r>
            <a:r>
              <a:rPr lang="en-US" sz="8000" b="1" dirty="0" err="1">
                <a:latin typeface="HP001 4 hàng" panose="020B0603050302020204" pitchFamily="34" charset="0"/>
              </a:rPr>
              <a:t>mừng</a:t>
            </a:r>
            <a:r>
              <a:rPr lang="en-US" sz="8000" b="1" dirty="0">
                <a:latin typeface="HP001 4 hàng" panose="020B0603050302020204" pitchFamily="34" charset="0"/>
              </a:rPr>
              <a:t> </a:t>
            </a:r>
            <a:r>
              <a:rPr lang="en-US" sz="8000" b="1" dirty="0" err="1">
                <a:latin typeface="HP001 4 hàng" panose="020B0603050302020204" pitchFamily="34" charset="0"/>
              </a:rPr>
              <a:t>quý</a:t>
            </a:r>
            <a:r>
              <a:rPr lang="en-US" sz="8000" b="1" dirty="0">
                <a:latin typeface="HP001 4 hàng" panose="020B0603050302020204" pitchFamily="34" charset="0"/>
              </a:rPr>
              <a:t> </a:t>
            </a:r>
            <a:r>
              <a:rPr lang="en-US" sz="8000" b="1" dirty="0" err="1">
                <a:latin typeface="HP001 4 hàng" panose="020B0603050302020204" pitchFamily="34" charset="0"/>
              </a:rPr>
              <a:t>thầy</a:t>
            </a:r>
            <a:r>
              <a:rPr lang="en-US" sz="8000" b="1" dirty="0">
                <a:latin typeface="HP001 4 hàng" panose="020B0603050302020204" pitchFamily="34" charset="0"/>
              </a:rPr>
              <a:t> </a:t>
            </a:r>
            <a:r>
              <a:rPr lang="en-US" sz="8000" b="1" dirty="0" err="1">
                <a:latin typeface="HP001 4 hàng" panose="020B0603050302020204" pitchFamily="34" charset="0"/>
              </a:rPr>
              <a:t>cô</a:t>
            </a:r>
            <a:r>
              <a:rPr lang="en-US" sz="8000" b="1" dirty="0">
                <a:latin typeface="HP001 4 hàng" panose="020B0603050302020204" pitchFamily="34" charset="0"/>
              </a:rPr>
              <a:t> </a:t>
            </a:r>
            <a:r>
              <a:rPr lang="en-US" sz="8000" b="1" dirty="0" err="1">
                <a:latin typeface="HP001 4 hàng" panose="020B0603050302020204" pitchFamily="34" charset="0"/>
              </a:rPr>
              <a:t>về</a:t>
            </a:r>
            <a:r>
              <a:rPr lang="en-US" sz="8000" b="1" dirty="0">
                <a:latin typeface="HP001 4 hàng" panose="020B0603050302020204" pitchFamily="34" charset="0"/>
              </a:rPr>
              <a:t> </a:t>
            </a:r>
            <a:r>
              <a:rPr lang="en-US" sz="8000" b="1" dirty="0" err="1">
                <a:latin typeface="HP001 4 hàng" panose="020B0603050302020204" pitchFamily="34" charset="0"/>
              </a:rPr>
              <a:t>dự</a:t>
            </a:r>
            <a:r>
              <a:rPr lang="en-US" sz="8000" b="1" dirty="0">
                <a:latin typeface="HP001 4 hàng" panose="020B0603050302020204" pitchFamily="34" charset="0"/>
              </a:rPr>
              <a:t> </a:t>
            </a:r>
            <a:r>
              <a:rPr lang="en-US" sz="8000" b="1" dirty="0" err="1">
                <a:latin typeface="HP001 4 hàng" panose="020B0603050302020204" pitchFamily="34" charset="0"/>
              </a:rPr>
              <a:t>giờ</a:t>
            </a:r>
            <a:r>
              <a:rPr lang="en-US" sz="8000" b="1" dirty="0">
                <a:latin typeface="HP001 4 hàng" panose="020B0603050302020204" pitchFamily="34" charset="0"/>
              </a:rPr>
              <a:t> </a:t>
            </a:r>
            <a:r>
              <a:rPr lang="en-US" sz="8000" b="1" dirty="0" err="1">
                <a:latin typeface="HP001 4 hàng" panose="020B0603050302020204" pitchFamily="34" charset="0"/>
              </a:rPr>
              <a:t>thăm</a:t>
            </a:r>
            <a:r>
              <a:rPr lang="en-US" sz="8000" b="1" dirty="0">
                <a:latin typeface="HP001 4 hàng" panose="020B0603050302020204" pitchFamily="34" charset="0"/>
              </a:rPr>
              <a:t> </a:t>
            </a:r>
            <a:r>
              <a:rPr lang="en-US" sz="8000" b="1" dirty="0" err="1">
                <a:latin typeface="HP001 4 hàng" panose="020B0603050302020204" pitchFamily="34" charset="0"/>
              </a:rPr>
              <a:t>lớp</a:t>
            </a:r>
            <a:endParaRPr lang="en-US" sz="8000" b="1" dirty="0">
              <a:latin typeface="HP001 4 hàng" panose="020B0603050302020204" pitchFamily="34" charset="0"/>
            </a:endParaRPr>
          </a:p>
        </p:txBody>
      </p:sp>
    </p:spTree>
    <p:extLst>
      <p:ext uri="{BB962C8B-B14F-4D97-AF65-F5344CB8AC3E}">
        <p14:creationId xmlns:p14="http://schemas.microsoft.com/office/powerpoint/2010/main" val="1024327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b="61158"/>
          <a:stretch/>
        </p:blipFill>
        <p:spPr>
          <a:xfrm>
            <a:off x="4700324" y="4535655"/>
            <a:ext cx="5113421" cy="1986133"/>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grpSp>
        <p:nvGrpSpPr>
          <p:cNvPr id="4" name="Group 3">
            <a:extLst>
              <a:ext uri="{FF2B5EF4-FFF2-40B4-BE49-F238E27FC236}">
                <a16:creationId xmlns:a16="http://schemas.microsoft.com/office/drawing/2014/main" id="{4BD55FC1-917C-A70D-0528-EC39B7242283}"/>
              </a:ext>
            </a:extLst>
          </p:cNvPr>
          <p:cNvGrpSpPr/>
          <p:nvPr/>
        </p:nvGrpSpPr>
        <p:grpSpPr>
          <a:xfrm>
            <a:off x="-251179" y="-203920"/>
            <a:ext cx="6709950" cy="7209692"/>
            <a:chOff x="-613950" y="750627"/>
            <a:chExt cx="6107373" cy="6107373"/>
          </a:xfrm>
        </p:grpSpPr>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950" y="750627"/>
              <a:ext cx="6107373" cy="6107373"/>
            </a:xfrm>
            <a:prstGeom prst="rect">
              <a:avLst/>
            </a:prstGeom>
          </p:spPr>
        </p:pic>
        <p:sp>
          <p:nvSpPr>
            <p:cNvPr id="3" name="Rectangle: Rounded Corners 2">
              <a:extLst>
                <a:ext uri="{FF2B5EF4-FFF2-40B4-BE49-F238E27FC236}">
                  <a16:creationId xmlns:a16="http://schemas.microsoft.com/office/drawing/2014/main" id="{70E3E6BF-812D-FEE7-1F1C-D5F6AE7FCF24}"/>
                </a:ext>
              </a:extLst>
            </p:cNvPr>
            <p:cNvSpPr/>
            <p:nvPr/>
          </p:nvSpPr>
          <p:spPr>
            <a:xfrm>
              <a:off x="1778558" y="4803112"/>
              <a:ext cx="1446302" cy="743578"/>
            </a:xfrm>
            <a:prstGeom prst="roundRect">
              <a:avLst/>
            </a:prstGeom>
            <a:solidFill>
              <a:srgbClr val="FF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13C09B22-2009-844D-5B4A-1038D3B15D4E}"/>
              </a:ext>
            </a:extLst>
          </p:cNvPr>
          <p:cNvPicPr>
            <a:picLocks noChangeAspect="1"/>
          </p:cNvPicPr>
          <p:nvPr/>
        </p:nvPicPr>
        <p:blipFill>
          <a:blip r:embed="rId10"/>
          <a:stretch>
            <a:fillRect/>
          </a:stretch>
        </p:blipFill>
        <p:spPr>
          <a:xfrm>
            <a:off x="5068663" y="513946"/>
            <a:ext cx="6090432" cy="5803895"/>
          </a:xfrm>
          <a:prstGeom prst="rect">
            <a:avLst/>
          </a:prstGeom>
        </p:spPr>
      </p:pic>
    </p:spTree>
    <p:extLst>
      <p:ext uri="{BB962C8B-B14F-4D97-AF65-F5344CB8AC3E}">
        <p14:creationId xmlns:p14="http://schemas.microsoft.com/office/powerpoint/2010/main" val="128418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b="61158"/>
          <a:stretch/>
        </p:blipFill>
        <p:spPr>
          <a:xfrm>
            <a:off x="4700324" y="4535655"/>
            <a:ext cx="5113421" cy="1986133"/>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grpSp>
        <p:nvGrpSpPr>
          <p:cNvPr id="4" name="Group 3">
            <a:extLst>
              <a:ext uri="{FF2B5EF4-FFF2-40B4-BE49-F238E27FC236}">
                <a16:creationId xmlns:a16="http://schemas.microsoft.com/office/drawing/2014/main" id="{4BD55FC1-917C-A70D-0528-EC39B7242283}"/>
              </a:ext>
            </a:extLst>
          </p:cNvPr>
          <p:cNvGrpSpPr/>
          <p:nvPr/>
        </p:nvGrpSpPr>
        <p:grpSpPr>
          <a:xfrm>
            <a:off x="-251179" y="-203920"/>
            <a:ext cx="6709950" cy="7209692"/>
            <a:chOff x="-613950" y="750627"/>
            <a:chExt cx="6107373" cy="6107373"/>
          </a:xfrm>
        </p:grpSpPr>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950" y="750627"/>
              <a:ext cx="6107373" cy="6107373"/>
            </a:xfrm>
            <a:prstGeom prst="rect">
              <a:avLst/>
            </a:prstGeom>
          </p:spPr>
        </p:pic>
        <p:sp>
          <p:nvSpPr>
            <p:cNvPr id="3" name="Rectangle: Rounded Corners 2">
              <a:extLst>
                <a:ext uri="{FF2B5EF4-FFF2-40B4-BE49-F238E27FC236}">
                  <a16:creationId xmlns:a16="http://schemas.microsoft.com/office/drawing/2014/main" id="{70E3E6BF-812D-FEE7-1F1C-D5F6AE7FCF24}"/>
                </a:ext>
              </a:extLst>
            </p:cNvPr>
            <p:cNvSpPr/>
            <p:nvPr/>
          </p:nvSpPr>
          <p:spPr>
            <a:xfrm>
              <a:off x="1778558" y="4803112"/>
              <a:ext cx="1446302" cy="743578"/>
            </a:xfrm>
            <a:prstGeom prst="roundRect">
              <a:avLst/>
            </a:prstGeom>
            <a:solidFill>
              <a:srgbClr val="FF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5BF75EB-CC32-5DD1-47D3-F396F42B9704}"/>
              </a:ext>
            </a:extLst>
          </p:cNvPr>
          <p:cNvSpPr txBox="1"/>
          <p:nvPr/>
        </p:nvSpPr>
        <p:spPr>
          <a:xfrm>
            <a:off x="4866640" y="1544320"/>
            <a:ext cx="6749615" cy="3139321"/>
          </a:xfrm>
          <a:prstGeom prst="rect">
            <a:avLst/>
          </a:prstGeom>
          <a:noFill/>
        </p:spPr>
        <p:txBody>
          <a:bodyPr wrap="square" rtlCol="0">
            <a:spAutoFit/>
          </a:bodyPr>
          <a:lstStyle/>
          <a:p>
            <a:pPr algn="ctr"/>
            <a:r>
              <a:rPr lang="en-US" sz="6600" b="1" dirty="0" err="1"/>
              <a:t>Trò</a:t>
            </a:r>
            <a:r>
              <a:rPr lang="en-US" sz="6600" b="1" dirty="0"/>
              <a:t> </a:t>
            </a:r>
            <a:r>
              <a:rPr lang="en-US" sz="6600" b="1" dirty="0" err="1"/>
              <a:t>chơi</a:t>
            </a:r>
            <a:endParaRPr lang="en-US" sz="6600" b="1" dirty="0"/>
          </a:p>
          <a:p>
            <a:pPr algn="ctr"/>
            <a:r>
              <a:rPr lang="en-US" sz="6600" b="1" dirty="0"/>
              <a:t> Rung </a:t>
            </a:r>
            <a:r>
              <a:rPr lang="en-US" sz="6600" b="1" dirty="0" err="1"/>
              <a:t>chuông</a:t>
            </a:r>
            <a:r>
              <a:rPr lang="en-US" sz="6600" b="1" dirty="0"/>
              <a:t> </a:t>
            </a:r>
          </a:p>
          <a:p>
            <a:pPr algn="ctr"/>
            <a:r>
              <a:rPr lang="en-US" sz="6600" b="1" dirty="0" err="1"/>
              <a:t>vàng</a:t>
            </a:r>
            <a:endParaRPr lang="en-US" sz="6600" b="1" dirty="0"/>
          </a:p>
        </p:txBody>
      </p:sp>
    </p:spTree>
    <p:extLst>
      <p:ext uri="{BB962C8B-B14F-4D97-AF65-F5344CB8AC3E}">
        <p14:creationId xmlns:p14="http://schemas.microsoft.com/office/powerpoint/2010/main" val="307541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71EEE-48B8-577F-FE29-3DA4C7204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grpSp>
        <p:nvGrpSpPr>
          <p:cNvPr id="27" name="Group 26">
            <a:extLst>
              <a:ext uri="{FF2B5EF4-FFF2-40B4-BE49-F238E27FC236}">
                <a16:creationId xmlns:a16="http://schemas.microsoft.com/office/drawing/2014/main" id="{B497B0D1-5C8F-37EE-1265-9F88231B346C}"/>
              </a:ext>
            </a:extLst>
          </p:cNvPr>
          <p:cNvGrpSpPr/>
          <p:nvPr/>
        </p:nvGrpSpPr>
        <p:grpSpPr>
          <a:xfrm>
            <a:off x="1979304" y="502262"/>
            <a:ext cx="9074237" cy="1547797"/>
            <a:chOff x="263250" y="397246"/>
            <a:chExt cx="13830686" cy="2021573"/>
          </a:xfrm>
        </p:grpSpPr>
        <p:sp>
          <p:nvSpPr>
            <p:cNvPr id="28" name="Rectangle 1">
              <a:extLst>
                <a:ext uri="{FF2B5EF4-FFF2-40B4-BE49-F238E27FC236}">
                  <a16:creationId xmlns:a16="http://schemas.microsoft.com/office/drawing/2014/main" id="{96FF4CD7-8A8C-6765-64DF-CE6412A7227A}"/>
                </a:ext>
              </a:extLst>
            </p:cNvPr>
            <p:cNvSpPr/>
            <p:nvPr/>
          </p:nvSpPr>
          <p:spPr>
            <a:xfrm>
              <a:off x="263250" y="397246"/>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rPr>
                <a:t>*</a:t>
              </a:r>
            </a:p>
          </p:txBody>
        </p:sp>
        <p:sp>
          <p:nvSpPr>
            <p:cNvPr id="29" name="TextBox 28">
              <a:extLst>
                <a:ext uri="{FF2B5EF4-FFF2-40B4-BE49-F238E27FC236}">
                  <a16:creationId xmlns:a16="http://schemas.microsoft.com/office/drawing/2014/main" id="{3258E409-4DCE-350E-793D-496F66EEC073}"/>
                </a:ext>
              </a:extLst>
            </p:cNvPr>
            <p:cNvSpPr txBox="1"/>
            <p:nvPr/>
          </p:nvSpPr>
          <p:spPr>
            <a:xfrm>
              <a:off x="346104" y="645175"/>
              <a:ext cx="13622080" cy="1326554"/>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1.Đâu </a:t>
              </a:r>
              <a:r>
                <a:rPr lang="en-US" altLang="en-US" sz="6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là</a:t>
              </a: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từ</a:t>
              </a: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chỉ</a:t>
              </a: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hoạt</a:t>
              </a: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động</a:t>
              </a:r>
              <a:r>
                <a:rPr lang="en-US" altLang="en-US" sz="6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t>
              </a:r>
              <a:endParaRPr kumimoji="0" lang="en-US" altLang="en-US" sz="6000" b="1" i="0"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ndParaRPr>
            </a:p>
          </p:txBody>
        </p:sp>
      </p:grpSp>
      <p:grpSp>
        <p:nvGrpSpPr>
          <p:cNvPr id="30" name="Group 29">
            <a:extLst>
              <a:ext uri="{FF2B5EF4-FFF2-40B4-BE49-F238E27FC236}">
                <a16:creationId xmlns:a16="http://schemas.microsoft.com/office/drawing/2014/main" id="{88F2A3F9-DF18-E83A-EBF6-B7B35025367B}"/>
              </a:ext>
            </a:extLst>
          </p:cNvPr>
          <p:cNvGrpSpPr/>
          <p:nvPr/>
        </p:nvGrpSpPr>
        <p:grpSpPr>
          <a:xfrm>
            <a:off x="1308918" y="2735316"/>
            <a:ext cx="4537107" cy="1129886"/>
            <a:chOff x="6830721" y="2864057"/>
            <a:chExt cx="4537107" cy="1129886"/>
          </a:xfrm>
          <a:solidFill>
            <a:sysClr val="window" lastClr="FFFFFF"/>
          </a:solidFill>
        </p:grpSpPr>
        <p:sp>
          <p:nvSpPr>
            <p:cNvPr id="31" name="Rectangle: Rounded Corners 30">
              <a:extLst>
                <a:ext uri="{FF2B5EF4-FFF2-40B4-BE49-F238E27FC236}">
                  <a16:creationId xmlns:a16="http://schemas.microsoft.com/office/drawing/2014/main" id="{DB353A7D-6F66-1025-EA24-6D44FEE8C45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E4E6A76-6AF1-0AED-BC64-8177E1B67F5B}"/>
                </a:ext>
              </a:extLst>
            </p:cNvPr>
            <p:cNvSpPr txBox="1"/>
            <p:nvPr/>
          </p:nvSpPr>
          <p:spPr>
            <a:xfrm>
              <a:off x="7141341" y="3044276"/>
              <a:ext cx="3750829" cy="769441"/>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a:solidFill>
                    <a:prstClr val="black"/>
                  </a:solidFill>
                  <a:latin typeface="Cambria" panose="02040503050406030204" pitchFamily="18" charset="0"/>
                </a:rPr>
                <a:t>Chia </a:t>
              </a:r>
              <a:r>
                <a:rPr lang="en-US" sz="4400" b="1" kern="0" dirty="0" err="1">
                  <a:solidFill>
                    <a:prstClr val="black"/>
                  </a:solidFill>
                  <a:latin typeface="Cambria" panose="02040503050406030204" pitchFamily="18" charset="0"/>
                </a:rPr>
                <a:t>sẻ</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3" name="Group 32">
            <a:extLst>
              <a:ext uri="{FF2B5EF4-FFF2-40B4-BE49-F238E27FC236}">
                <a16:creationId xmlns:a16="http://schemas.microsoft.com/office/drawing/2014/main" id="{30539C6E-7134-5477-6DBE-92E806411499}"/>
              </a:ext>
            </a:extLst>
          </p:cNvPr>
          <p:cNvGrpSpPr/>
          <p:nvPr/>
        </p:nvGrpSpPr>
        <p:grpSpPr>
          <a:xfrm>
            <a:off x="6994141" y="2700277"/>
            <a:ext cx="4537107" cy="1129886"/>
            <a:chOff x="981375" y="2864057"/>
            <a:chExt cx="4537107" cy="1129886"/>
          </a:xfrm>
        </p:grpSpPr>
        <p:sp>
          <p:nvSpPr>
            <p:cNvPr id="34" name="Rectangle: Rounded Corners 33">
              <a:extLst>
                <a:ext uri="{FF2B5EF4-FFF2-40B4-BE49-F238E27FC236}">
                  <a16:creationId xmlns:a16="http://schemas.microsoft.com/office/drawing/2014/main" id="{F6636DD1-789D-8873-045F-9A266498DEDC}"/>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4B990DF-6068-48DE-11D7-4364A70449A1}"/>
                </a:ext>
              </a:extLst>
            </p:cNvPr>
            <p:cNvSpPr txBox="1"/>
            <p:nvPr/>
          </p:nvSpPr>
          <p:spPr>
            <a:xfrm>
              <a:off x="1494891" y="3018845"/>
              <a:ext cx="37508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rPr>
                <a:t>Hiền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rPr>
                <a:t>lành</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6" name="Group 35">
            <a:extLst>
              <a:ext uri="{FF2B5EF4-FFF2-40B4-BE49-F238E27FC236}">
                <a16:creationId xmlns:a16="http://schemas.microsoft.com/office/drawing/2014/main" id="{7796AA4A-F415-9650-21A8-9FD63EB7B0D7}"/>
              </a:ext>
            </a:extLst>
          </p:cNvPr>
          <p:cNvGrpSpPr/>
          <p:nvPr/>
        </p:nvGrpSpPr>
        <p:grpSpPr>
          <a:xfrm>
            <a:off x="1184782" y="4640334"/>
            <a:ext cx="4537107" cy="1129886"/>
            <a:chOff x="981375" y="4872764"/>
            <a:chExt cx="4537107" cy="1129886"/>
          </a:xfrm>
        </p:grpSpPr>
        <p:sp>
          <p:nvSpPr>
            <p:cNvPr id="37" name="Rectangle: Rounded Corners 36">
              <a:extLst>
                <a:ext uri="{FF2B5EF4-FFF2-40B4-BE49-F238E27FC236}">
                  <a16:creationId xmlns:a16="http://schemas.microsoft.com/office/drawing/2014/main" id="{2F22FC68-6EAC-B9BC-50D7-81BFDA57F87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0B134D9-D75F-7633-7CB9-1B60A43ABD24}"/>
                </a:ext>
              </a:extLst>
            </p:cNvPr>
            <p:cNvSpPr txBox="1"/>
            <p:nvPr/>
          </p:nvSpPr>
          <p:spPr>
            <a:xfrm>
              <a:off x="1485192" y="4981299"/>
              <a:ext cx="37508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err="1">
                  <a:solidFill>
                    <a:prstClr val="black"/>
                  </a:solidFill>
                  <a:latin typeface="Cambria" panose="02040503050406030204" pitchFamily="18" charset="0"/>
                </a:rPr>
                <a:t>ngọt</a:t>
              </a:r>
              <a:r>
                <a:rPr lang="en-US" sz="4400" b="1" kern="0" dirty="0">
                  <a:solidFill>
                    <a:prstClr val="black"/>
                  </a:solidFill>
                  <a:latin typeface="Cambria" panose="02040503050406030204" pitchFamily="18" charset="0"/>
                </a:rPr>
                <a:t> </a:t>
              </a:r>
              <a:r>
                <a:rPr lang="en-US" sz="4400" b="1" kern="0" dirty="0" err="1">
                  <a:solidFill>
                    <a:prstClr val="black"/>
                  </a:solidFill>
                  <a:latin typeface="Cambria" panose="02040503050406030204" pitchFamily="18" charset="0"/>
                </a:rPr>
                <a:t>ngào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9" name="Group 38">
            <a:extLst>
              <a:ext uri="{FF2B5EF4-FFF2-40B4-BE49-F238E27FC236}">
                <a16:creationId xmlns:a16="http://schemas.microsoft.com/office/drawing/2014/main" id="{01C5692A-E06D-4FB1-35A9-B014C04F034B}"/>
              </a:ext>
            </a:extLst>
          </p:cNvPr>
          <p:cNvGrpSpPr/>
          <p:nvPr/>
        </p:nvGrpSpPr>
        <p:grpSpPr>
          <a:xfrm>
            <a:off x="6977963" y="4568647"/>
            <a:ext cx="4537107" cy="1129886"/>
            <a:chOff x="6830721" y="4714800"/>
            <a:chExt cx="4537107" cy="1129886"/>
          </a:xfrm>
          <a:solidFill>
            <a:sysClr val="window" lastClr="FFFFFF"/>
          </a:solidFill>
        </p:grpSpPr>
        <p:sp>
          <p:nvSpPr>
            <p:cNvPr id="40" name="Rectangle: Rounded Corners 39">
              <a:extLst>
                <a:ext uri="{FF2B5EF4-FFF2-40B4-BE49-F238E27FC236}">
                  <a16:creationId xmlns:a16="http://schemas.microsoft.com/office/drawing/2014/main" id="{DFC39D20-DD60-9192-F701-53577D4A675B}"/>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4356527-32F6-BFC9-3AC3-396A6FA1DA49}"/>
                </a:ext>
              </a:extLst>
            </p:cNvPr>
            <p:cNvSpPr txBox="1"/>
            <p:nvPr/>
          </p:nvSpPr>
          <p:spPr>
            <a:xfrm>
              <a:off x="8168022" y="4913568"/>
              <a:ext cx="2738277" cy="769441"/>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err="1">
                  <a:solidFill>
                    <a:prstClr val="black"/>
                  </a:solidFill>
                  <a:latin typeface="Cambria" panose="02040503050406030204" pitchFamily="18" charset="0"/>
                </a:rPr>
                <a:t>Tốt</a:t>
              </a:r>
              <a:r>
                <a:rPr lang="en-US" sz="4400" b="1" kern="0" dirty="0">
                  <a:solidFill>
                    <a:prstClr val="black"/>
                  </a:solidFill>
                  <a:latin typeface="Cambria" panose="02040503050406030204" pitchFamily="18" charset="0"/>
                </a:rPr>
                <a:t> </a:t>
              </a:r>
              <a:r>
                <a:rPr lang="en-US" sz="4400" b="1" kern="0" dirty="0" err="1">
                  <a:solidFill>
                    <a:prstClr val="black"/>
                  </a:solidFill>
                  <a:latin typeface="Cambria" panose="02040503050406030204" pitchFamily="18" charset="0"/>
                </a:rPr>
                <a:t>bụng</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42" name="Picture 41">
            <a:extLst>
              <a:ext uri="{FF2B5EF4-FFF2-40B4-BE49-F238E27FC236}">
                <a16:creationId xmlns:a16="http://schemas.microsoft.com/office/drawing/2014/main" id="{E5EE02F0-A2FC-AF49-3A84-25EA816184A0}"/>
              </a:ext>
            </a:extLst>
          </p:cNvPr>
          <p:cNvPicPr>
            <a:picLocks noChangeAspect="1"/>
          </p:cNvPicPr>
          <p:nvPr/>
        </p:nvPicPr>
        <p:blipFill rotWithShape="1">
          <a:blip r:embed="rId6">
            <a:extLst>
              <a:ext uri="{28A0092B-C50C-407E-A947-70E740481C1C}">
                <a14:useLocalDpi xmlns:a14="http://schemas.microsoft.com/office/drawing/2010/main" val="0"/>
              </a:ext>
            </a:extLst>
          </a:blip>
          <a:srcRect r="58208" b="61433"/>
          <a:stretch/>
        </p:blipFill>
        <p:spPr>
          <a:xfrm>
            <a:off x="5405604" y="2939327"/>
            <a:ext cx="953350" cy="857536"/>
          </a:xfrm>
          <a:prstGeom prst="rect">
            <a:avLst/>
          </a:prstGeom>
        </p:spPr>
      </p:pic>
      <p:pic>
        <p:nvPicPr>
          <p:cNvPr id="43" name="Picture 42">
            <a:extLst>
              <a:ext uri="{FF2B5EF4-FFF2-40B4-BE49-F238E27FC236}">
                <a16:creationId xmlns:a16="http://schemas.microsoft.com/office/drawing/2014/main" id="{F13E942C-84A6-4F8B-3B71-2BD159C4F95E}"/>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10971036" y="2753475"/>
            <a:ext cx="891076" cy="896464"/>
          </a:xfrm>
          <a:prstGeom prst="rect">
            <a:avLst/>
          </a:prstGeom>
        </p:spPr>
      </p:pic>
      <p:pic>
        <p:nvPicPr>
          <p:cNvPr id="44" name="Picture 43">
            <a:extLst>
              <a:ext uri="{FF2B5EF4-FFF2-40B4-BE49-F238E27FC236}">
                <a16:creationId xmlns:a16="http://schemas.microsoft.com/office/drawing/2014/main" id="{EA5F7F3C-D85C-19A9-5704-64E404486254}"/>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5156263" y="4770895"/>
            <a:ext cx="891076" cy="896464"/>
          </a:xfrm>
          <a:prstGeom prst="rect">
            <a:avLst/>
          </a:prstGeom>
        </p:spPr>
      </p:pic>
      <p:pic>
        <p:nvPicPr>
          <p:cNvPr id="45" name="Picture 44">
            <a:extLst>
              <a:ext uri="{FF2B5EF4-FFF2-40B4-BE49-F238E27FC236}">
                <a16:creationId xmlns:a16="http://schemas.microsoft.com/office/drawing/2014/main" id="{31262017-1DA5-2B36-F383-7325A3EAF9DF}"/>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10986360" y="4685358"/>
            <a:ext cx="891076" cy="896464"/>
          </a:xfrm>
          <a:prstGeom prst="rect">
            <a:avLst/>
          </a:prstGeom>
        </p:spPr>
      </p:pic>
      <p:pic>
        <p:nvPicPr>
          <p:cNvPr id="46" name="Picture 45">
            <a:extLst>
              <a:ext uri="{FF2B5EF4-FFF2-40B4-BE49-F238E27FC236}">
                <a16:creationId xmlns:a16="http://schemas.microsoft.com/office/drawing/2014/main" id="{E4E70F48-D079-CEF3-0464-A9210180444F}"/>
              </a:ext>
            </a:extLst>
          </p:cNvPr>
          <p:cNvPicPr>
            <a:picLocks noChangeAspect="1"/>
          </p:cNvPicPr>
          <p:nvPr/>
        </p:nvPicPr>
        <p:blipFill>
          <a:blip r:embed="rId8"/>
          <a:stretch>
            <a:fillRect/>
          </a:stretch>
        </p:blipFill>
        <p:spPr>
          <a:xfrm>
            <a:off x="349566" y="2622077"/>
            <a:ext cx="1475271" cy="1492036"/>
          </a:xfrm>
          <a:prstGeom prst="rect">
            <a:avLst/>
          </a:prstGeom>
        </p:spPr>
      </p:pic>
      <p:pic>
        <p:nvPicPr>
          <p:cNvPr id="47" name="Picture 46">
            <a:extLst>
              <a:ext uri="{FF2B5EF4-FFF2-40B4-BE49-F238E27FC236}">
                <a16:creationId xmlns:a16="http://schemas.microsoft.com/office/drawing/2014/main" id="{264DF1B0-9518-C559-1ABF-E3B7306260D2}"/>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6429428" y="2599826"/>
            <a:ext cx="1385564" cy="1400861"/>
          </a:xfrm>
          <a:prstGeom prst="rect">
            <a:avLst/>
          </a:prstGeom>
        </p:spPr>
      </p:pic>
      <p:pic>
        <p:nvPicPr>
          <p:cNvPr id="48" name="Picture 47">
            <a:extLst>
              <a:ext uri="{FF2B5EF4-FFF2-40B4-BE49-F238E27FC236}">
                <a16:creationId xmlns:a16="http://schemas.microsoft.com/office/drawing/2014/main" id="{0947DFBB-5F15-CD1C-9B8D-9D3071F39259}"/>
              </a:ext>
            </a:extLst>
          </p:cNvPr>
          <p:cNvPicPr>
            <a:picLocks noChangeAspect="1"/>
          </p:cNvPicPr>
          <p:nvPr/>
        </p:nvPicPr>
        <p:blipFill rotWithShape="1">
          <a:blip r:embed="rId10"/>
          <a:srcRect r="50703"/>
          <a:stretch/>
        </p:blipFill>
        <p:spPr>
          <a:xfrm>
            <a:off x="289152" y="4433734"/>
            <a:ext cx="1487889" cy="1570786"/>
          </a:xfrm>
          <a:prstGeom prst="rect">
            <a:avLst/>
          </a:prstGeom>
        </p:spPr>
      </p:pic>
      <p:pic>
        <p:nvPicPr>
          <p:cNvPr id="49" name="Picture 48">
            <a:extLst>
              <a:ext uri="{FF2B5EF4-FFF2-40B4-BE49-F238E27FC236}">
                <a16:creationId xmlns:a16="http://schemas.microsoft.com/office/drawing/2014/main" id="{CEA91B6E-4A35-D12F-E205-0EB505E2C2B0}"/>
              </a:ext>
            </a:extLst>
          </p:cNvPr>
          <p:cNvPicPr>
            <a:picLocks noChangeAspect="1"/>
          </p:cNvPicPr>
          <p:nvPr/>
        </p:nvPicPr>
        <p:blipFill>
          <a:blip r:embed="rId11"/>
          <a:stretch>
            <a:fillRect/>
          </a:stretch>
        </p:blipFill>
        <p:spPr>
          <a:xfrm>
            <a:off x="6449806" y="4366743"/>
            <a:ext cx="1365186" cy="1570786"/>
          </a:xfrm>
          <a:prstGeom prst="rect">
            <a:avLst/>
          </a:prstGeom>
        </p:spPr>
      </p:pic>
    </p:spTree>
    <p:extLst>
      <p:ext uri="{BB962C8B-B14F-4D97-AF65-F5344CB8AC3E}">
        <p14:creationId xmlns:p14="http://schemas.microsoft.com/office/powerpoint/2010/main" val="399156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strVal val="4*#ppt_w"/>
                                          </p:val>
                                        </p:tav>
                                        <p:tav tm="100000">
                                          <p:val>
                                            <p:strVal val="#ppt_w"/>
                                          </p:val>
                                        </p:tav>
                                      </p:tavLst>
                                    </p:anim>
                                    <p:anim calcmode="lin" valueType="num">
                                      <p:cBhvr>
                                        <p:cTn id="8"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strVal val="4*#ppt_w"/>
                                          </p:val>
                                        </p:tav>
                                        <p:tav tm="100000">
                                          <p:val>
                                            <p:strVal val="#ppt_w"/>
                                          </p:val>
                                        </p:tav>
                                      </p:tavLst>
                                    </p:anim>
                                    <p:anim calcmode="lin" valueType="num">
                                      <p:cBhvr>
                                        <p:cTn id="15"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strVal val="4*#ppt_w"/>
                                          </p:val>
                                        </p:tav>
                                        <p:tav tm="100000">
                                          <p:val>
                                            <p:strVal val="#ppt_w"/>
                                          </p:val>
                                        </p:tav>
                                      </p:tavLst>
                                    </p:anim>
                                    <p:anim calcmode="lin" valueType="num">
                                      <p:cBhvr>
                                        <p:cTn id="22"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71EEE-48B8-577F-FE29-3DA4C7204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DF022665-6C12-FE8A-2EC1-7232260F8518}"/>
              </a:ext>
            </a:extLst>
          </p:cNvPr>
          <p:cNvGrpSpPr/>
          <p:nvPr/>
        </p:nvGrpSpPr>
        <p:grpSpPr>
          <a:xfrm>
            <a:off x="1532188" y="615441"/>
            <a:ext cx="9941179" cy="1831954"/>
            <a:chOff x="226633" y="-47311"/>
            <a:chExt cx="13830686" cy="2392709"/>
          </a:xfrm>
        </p:grpSpPr>
        <p:sp>
          <p:nvSpPr>
            <p:cNvPr id="5" name="Rectangle 1">
              <a:extLst>
                <a:ext uri="{FF2B5EF4-FFF2-40B4-BE49-F238E27FC236}">
                  <a16:creationId xmlns:a16="http://schemas.microsoft.com/office/drawing/2014/main" id="{B06FC9D6-866A-BA31-C4EF-32ACEAEA45A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rPr>
                <a:t>*</a:t>
              </a:r>
            </a:p>
          </p:txBody>
        </p:sp>
        <p:sp>
          <p:nvSpPr>
            <p:cNvPr id="6" name="TextBox 5">
              <a:extLst>
                <a:ext uri="{FF2B5EF4-FFF2-40B4-BE49-F238E27FC236}">
                  <a16:creationId xmlns:a16="http://schemas.microsoft.com/office/drawing/2014/main" id="{01D36D4F-9E51-5545-5CC2-AA5D71C375A1}"/>
                </a:ext>
              </a:extLst>
            </p:cNvPr>
            <p:cNvSpPr txBox="1"/>
            <p:nvPr/>
          </p:nvSpPr>
          <p:spPr>
            <a:xfrm>
              <a:off x="307687" y="427595"/>
              <a:ext cx="13516922" cy="1326554"/>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2.Đâu </a:t>
              </a:r>
              <a:r>
                <a:rPr lang="en-US" altLang="en-US" sz="6000" b="1" kern="0" spc="-150" dirty="0" err="1">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là</a:t>
              </a: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 </a:t>
              </a:r>
              <a:r>
                <a:rPr lang="en-US" altLang="en-US" sz="6000" b="1" kern="0" spc="-150" dirty="0" err="1">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từ</a:t>
              </a: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 </a:t>
              </a:r>
              <a:r>
                <a:rPr lang="en-US" altLang="en-US" sz="6000" b="1" kern="0" spc="-150" dirty="0" err="1">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chỉ</a:t>
              </a: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 </a:t>
              </a:r>
              <a:r>
                <a:rPr lang="en-US" altLang="en-US" sz="6000" b="1" kern="0" spc="-150" dirty="0" err="1">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đặc</a:t>
              </a: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 </a:t>
              </a:r>
              <a:r>
                <a:rPr lang="en-US" altLang="en-US" sz="6000" b="1" kern="0" spc="-150" dirty="0" err="1">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điểm</a:t>
              </a:r>
              <a:r>
                <a:rPr lang="en-US" altLang="en-US" sz="6000" b="1" kern="0" spc="-15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字魂37号-波纹乖乖体"/>
                </a:rPr>
                <a:t>?</a:t>
              </a:r>
              <a:endParaRPr kumimoji="0" lang="en-US" altLang="en-US" sz="6000" b="1" i="0" strike="noStrike" kern="0" cap="none" spc="-150" normalizeH="0" baseline="0" noProof="0"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字魂37号-波纹乖乖体"/>
              </a:endParaRPr>
            </a:p>
          </p:txBody>
        </p:sp>
      </p:grpSp>
      <p:grpSp>
        <p:nvGrpSpPr>
          <p:cNvPr id="7" name="Group 6">
            <a:extLst>
              <a:ext uri="{FF2B5EF4-FFF2-40B4-BE49-F238E27FC236}">
                <a16:creationId xmlns:a16="http://schemas.microsoft.com/office/drawing/2014/main" id="{C235549F-7742-B82C-77FD-C136E2FF5A1B}"/>
              </a:ext>
            </a:extLst>
          </p:cNvPr>
          <p:cNvGrpSpPr/>
          <p:nvPr/>
        </p:nvGrpSpPr>
        <p:grpSpPr>
          <a:xfrm>
            <a:off x="7334924" y="4437783"/>
            <a:ext cx="4317145" cy="1129886"/>
            <a:chOff x="6830721" y="2864057"/>
            <a:chExt cx="4317145" cy="1129886"/>
          </a:xfrm>
          <a:solidFill>
            <a:schemeClr val="bg1"/>
          </a:solidFill>
        </p:grpSpPr>
        <p:sp>
          <p:nvSpPr>
            <p:cNvPr id="8" name="Rectangle: Rounded Corners 7">
              <a:extLst>
                <a:ext uri="{FF2B5EF4-FFF2-40B4-BE49-F238E27FC236}">
                  <a16:creationId xmlns:a16="http://schemas.microsoft.com/office/drawing/2014/main" id="{15752DD0-1F7C-DB8A-9402-F43E1B526483}"/>
                </a:ext>
              </a:extLst>
            </p:cNvPr>
            <p:cNvSpPr/>
            <p:nvPr/>
          </p:nvSpPr>
          <p:spPr>
            <a:xfrm>
              <a:off x="6830721" y="2864057"/>
              <a:ext cx="4317145"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3996F734-5171-AD3C-69F7-03806CEAE091}"/>
                </a:ext>
              </a:extLst>
            </p:cNvPr>
            <p:cNvSpPr txBox="1"/>
            <p:nvPr/>
          </p:nvSpPr>
          <p:spPr>
            <a:xfrm>
              <a:off x="6951916" y="3069503"/>
              <a:ext cx="3750829" cy="646331"/>
            </a:xfrm>
            <a:prstGeom prst="rect">
              <a:avLst/>
            </a:prstGeom>
            <a:noFill/>
            <a:ln>
              <a:noFill/>
            </a:ln>
          </p:spPr>
          <p:txBody>
            <a:bodyPr wrap="square" rtlCol="0">
              <a:spAutoFit/>
            </a:bodyPr>
            <a:lstStyle/>
            <a:p>
              <a:pPr algn="ctr"/>
              <a:r>
                <a:rPr lang="en-US" sz="3600" b="1" dirty="0" err="1">
                  <a:latin typeface="Cambria" panose="02040503050406030204" pitchFamily="18" charset="0"/>
                </a:rPr>
                <a:t>Sặc</a:t>
              </a:r>
              <a:r>
                <a:rPr lang="en-US" sz="3600" b="1" dirty="0">
                  <a:latin typeface="Cambria" panose="02040503050406030204" pitchFamily="18" charset="0"/>
                </a:rPr>
                <a:t> </a:t>
              </a:r>
              <a:r>
                <a:rPr lang="en-US" sz="3600" b="1" dirty="0" err="1">
                  <a:latin typeface="Cambria" panose="02040503050406030204" pitchFamily="18" charset="0"/>
                </a:rPr>
                <a:t>sỡ</a:t>
              </a:r>
              <a:endParaRPr lang="en-US" sz="36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9896DB91-68C9-FCF9-8268-1F5EDD0F53EA}"/>
              </a:ext>
            </a:extLst>
          </p:cNvPr>
          <p:cNvGrpSpPr/>
          <p:nvPr/>
        </p:nvGrpSpPr>
        <p:grpSpPr>
          <a:xfrm>
            <a:off x="6991979" y="2521422"/>
            <a:ext cx="4537107" cy="1431021"/>
            <a:chOff x="981375" y="2562922"/>
            <a:chExt cx="4537107" cy="1431021"/>
          </a:xfrm>
        </p:grpSpPr>
        <p:sp>
          <p:nvSpPr>
            <p:cNvPr id="11" name="Rectangle: Rounded Corners 10">
              <a:extLst>
                <a:ext uri="{FF2B5EF4-FFF2-40B4-BE49-F238E27FC236}">
                  <a16:creationId xmlns:a16="http://schemas.microsoft.com/office/drawing/2014/main" id="{2E383CE1-B30B-219E-8A7C-FEA210B3291C}"/>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2" name="TextBox 11">
              <a:extLst>
                <a:ext uri="{FF2B5EF4-FFF2-40B4-BE49-F238E27FC236}">
                  <a16:creationId xmlns:a16="http://schemas.microsoft.com/office/drawing/2014/main" id="{99DBAE32-1ECA-F525-9771-194418864513}"/>
                </a:ext>
              </a:extLst>
            </p:cNvPr>
            <p:cNvSpPr txBox="1"/>
            <p:nvPr/>
          </p:nvSpPr>
          <p:spPr>
            <a:xfrm>
              <a:off x="1417153" y="2562922"/>
              <a:ext cx="3750829" cy="1200329"/>
            </a:xfrm>
            <a:prstGeom prst="rect">
              <a:avLst/>
            </a:prstGeom>
            <a:noFill/>
          </p:spPr>
          <p:txBody>
            <a:bodyPr wrap="square" rtlCol="0">
              <a:spAutoFit/>
            </a:bodyPr>
            <a:lstStyle/>
            <a:p>
              <a:pPr algn="ctr"/>
              <a:endParaRPr lang="en-US" sz="3600" b="1" dirty="0">
                <a:latin typeface="Cambria" panose="02040503050406030204" pitchFamily="18" charset="0"/>
              </a:endParaRPr>
            </a:p>
            <a:p>
              <a:pPr algn="ctr"/>
              <a:r>
                <a:rPr lang="en-US" sz="3600" b="1" dirty="0" err="1">
                  <a:latin typeface="Cambria" panose="02040503050406030204" pitchFamily="18" charset="0"/>
                </a:rPr>
                <a:t>chong</a:t>
              </a:r>
              <a:r>
                <a:rPr lang="en-US" sz="3600" b="1" dirty="0">
                  <a:latin typeface="Cambria" panose="02040503050406030204" pitchFamily="18" charset="0"/>
                </a:rPr>
                <a:t> </a:t>
              </a:r>
              <a:r>
                <a:rPr lang="en-US" sz="3600" b="1" dirty="0" err="1">
                  <a:latin typeface="Cambria" panose="02040503050406030204" pitchFamily="18" charset="0"/>
                </a:rPr>
                <a:t>chóng</a:t>
              </a:r>
              <a:endParaRPr lang="en-US" sz="36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6DC9135B-3476-A75D-03D5-FB5B70DEBFBB}"/>
              </a:ext>
            </a:extLst>
          </p:cNvPr>
          <p:cNvGrpSpPr/>
          <p:nvPr/>
        </p:nvGrpSpPr>
        <p:grpSpPr>
          <a:xfrm>
            <a:off x="1044182" y="4650432"/>
            <a:ext cx="4537107" cy="1129886"/>
            <a:chOff x="981375" y="4872764"/>
            <a:chExt cx="4537107" cy="1129886"/>
          </a:xfrm>
        </p:grpSpPr>
        <p:sp>
          <p:nvSpPr>
            <p:cNvPr id="14" name="Rectangle: Rounded Corners 13">
              <a:extLst>
                <a:ext uri="{FF2B5EF4-FFF2-40B4-BE49-F238E27FC236}">
                  <a16:creationId xmlns:a16="http://schemas.microsoft.com/office/drawing/2014/main" id="{791C326C-C186-EE22-9074-6C84AF74026F}"/>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 name="TextBox 14">
              <a:extLst>
                <a:ext uri="{FF2B5EF4-FFF2-40B4-BE49-F238E27FC236}">
                  <a16:creationId xmlns:a16="http://schemas.microsoft.com/office/drawing/2014/main" id="{B7788522-914A-228B-DC1D-949341EDF3C1}"/>
                </a:ext>
              </a:extLst>
            </p:cNvPr>
            <p:cNvSpPr txBox="1"/>
            <p:nvPr/>
          </p:nvSpPr>
          <p:spPr>
            <a:xfrm>
              <a:off x="1302274" y="5079196"/>
              <a:ext cx="3750829" cy="646331"/>
            </a:xfrm>
            <a:prstGeom prst="rect">
              <a:avLst/>
            </a:prstGeom>
            <a:noFill/>
          </p:spPr>
          <p:txBody>
            <a:bodyPr wrap="square" rtlCol="0">
              <a:spAutoFit/>
            </a:bodyPr>
            <a:lstStyle/>
            <a:p>
              <a:pPr algn="ctr"/>
              <a:r>
                <a:rPr lang="en-US" sz="3600" b="1" dirty="0" err="1">
                  <a:latin typeface="Cambria" panose="02040503050406030204" pitchFamily="18" charset="0"/>
                </a:rPr>
                <a:t>Gấu</a:t>
              </a:r>
              <a:r>
                <a:rPr lang="en-US" sz="3600" b="1" dirty="0">
                  <a:latin typeface="Cambria" panose="02040503050406030204" pitchFamily="18" charset="0"/>
                </a:rPr>
                <a:t> </a:t>
              </a:r>
              <a:r>
                <a:rPr lang="en-US" sz="3600" b="1" dirty="0" err="1">
                  <a:latin typeface="Cambria" panose="02040503050406030204" pitchFamily="18" charset="0"/>
                </a:rPr>
                <a:t>bông</a:t>
              </a:r>
              <a:endParaRPr lang="en-US" sz="3600" b="1" dirty="0">
                <a:latin typeface="Cambria" panose="02040503050406030204" pitchFamily="18" charset="0"/>
              </a:endParaRPr>
            </a:p>
          </p:txBody>
        </p:sp>
      </p:grpSp>
      <p:grpSp>
        <p:nvGrpSpPr>
          <p:cNvPr id="16" name="Group 15">
            <a:extLst>
              <a:ext uri="{FF2B5EF4-FFF2-40B4-BE49-F238E27FC236}">
                <a16:creationId xmlns:a16="http://schemas.microsoft.com/office/drawing/2014/main" id="{4FB36EC4-6AD2-B1C6-0933-FBA70DCA09AA}"/>
              </a:ext>
            </a:extLst>
          </p:cNvPr>
          <p:cNvGrpSpPr/>
          <p:nvPr/>
        </p:nvGrpSpPr>
        <p:grpSpPr>
          <a:xfrm>
            <a:off x="1170402" y="2808844"/>
            <a:ext cx="4690193" cy="1129886"/>
            <a:chOff x="6830721" y="4714800"/>
            <a:chExt cx="4690193" cy="1129886"/>
          </a:xfrm>
          <a:solidFill>
            <a:schemeClr val="bg1"/>
          </a:solidFill>
        </p:grpSpPr>
        <p:sp>
          <p:nvSpPr>
            <p:cNvPr id="17" name="Rectangle: Rounded Corners 16">
              <a:extLst>
                <a:ext uri="{FF2B5EF4-FFF2-40B4-BE49-F238E27FC236}">
                  <a16:creationId xmlns:a16="http://schemas.microsoft.com/office/drawing/2014/main" id="{65DB2FC9-F877-359B-29EE-E7ACB6B3217E}"/>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A4729E2-F56E-CA0F-0443-4F6EBC3847BB}"/>
                </a:ext>
              </a:extLst>
            </p:cNvPr>
            <p:cNvSpPr txBox="1"/>
            <p:nvPr/>
          </p:nvSpPr>
          <p:spPr>
            <a:xfrm>
              <a:off x="6983808" y="4906777"/>
              <a:ext cx="4537106" cy="646331"/>
            </a:xfrm>
            <a:prstGeom prst="rect">
              <a:avLst/>
            </a:prstGeom>
            <a:noFill/>
          </p:spPr>
          <p:txBody>
            <a:bodyPr wrap="square" rtlCol="0">
              <a:spAutoFit/>
            </a:bodyPr>
            <a:lstStyle/>
            <a:p>
              <a:r>
                <a:rPr lang="en-US" sz="3600" b="1" dirty="0">
                  <a:latin typeface="Cambria" panose="02040503050406030204" pitchFamily="18" charset="0"/>
                </a:rPr>
                <a:t>            </a:t>
              </a:r>
              <a:r>
                <a:rPr lang="en-US" sz="3600" b="1" dirty="0" err="1">
                  <a:latin typeface="Cambria" panose="02040503050406030204" pitchFamily="18" charset="0"/>
                </a:rPr>
                <a:t>Cô</a:t>
              </a:r>
              <a:r>
                <a:rPr lang="en-US" sz="3600" b="1" dirty="0">
                  <a:latin typeface="Cambria" panose="02040503050406030204" pitchFamily="18" charset="0"/>
                </a:rPr>
                <a:t> </a:t>
              </a:r>
              <a:r>
                <a:rPr lang="en-US" sz="3600" b="1" dirty="0" err="1">
                  <a:latin typeface="Cambria" panose="02040503050406030204" pitchFamily="18" charset="0"/>
                </a:rPr>
                <a:t>giáo</a:t>
              </a:r>
              <a:endParaRPr lang="en-US" sz="3600" b="1" dirty="0">
                <a:latin typeface="Cambria" panose="02040503050406030204" pitchFamily="18" charset="0"/>
              </a:endParaRPr>
            </a:p>
          </p:txBody>
        </p:sp>
      </p:grpSp>
      <p:pic>
        <p:nvPicPr>
          <p:cNvPr id="19" name="Picture 18">
            <a:extLst>
              <a:ext uri="{FF2B5EF4-FFF2-40B4-BE49-F238E27FC236}">
                <a16:creationId xmlns:a16="http://schemas.microsoft.com/office/drawing/2014/main" id="{B574EE9F-9D3D-E0F6-7B38-02F5FF4F1509}"/>
              </a:ext>
            </a:extLst>
          </p:cNvPr>
          <p:cNvPicPr>
            <a:picLocks noChangeAspect="1"/>
          </p:cNvPicPr>
          <p:nvPr/>
        </p:nvPicPr>
        <p:blipFill rotWithShape="1">
          <a:blip r:embed="rId5">
            <a:extLst>
              <a:ext uri="{28A0092B-C50C-407E-A947-70E740481C1C}">
                <a14:useLocalDpi xmlns:a14="http://schemas.microsoft.com/office/drawing/2010/main" val="0"/>
              </a:ext>
            </a:extLst>
          </a:blip>
          <a:srcRect r="58208" b="61433"/>
          <a:stretch/>
        </p:blipFill>
        <p:spPr>
          <a:xfrm>
            <a:off x="11147818" y="4620021"/>
            <a:ext cx="953350" cy="857536"/>
          </a:xfrm>
          <a:prstGeom prst="rect">
            <a:avLst/>
          </a:prstGeom>
        </p:spPr>
      </p:pic>
      <p:pic>
        <p:nvPicPr>
          <p:cNvPr id="20" name="Picture 19">
            <a:extLst>
              <a:ext uri="{FF2B5EF4-FFF2-40B4-BE49-F238E27FC236}">
                <a16:creationId xmlns:a16="http://schemas.microsoft.com/office/drawing/2014/main" id="{71CE68F9-C27B-0371-A4B8-2DB0DFD9841E}"/>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10968874" y="2875755"/>
            <a:ext cx="891076" cy="896464"/>
          </a:xfrm>
          <a:prstGeom prst="rect">
            <a:avLst/>
          </a:prstGeom>
        </p:spPr>
      </p:pic>
      <p:pic>
        <p:nvPicPr>
          <p:cNvPr id="21" name="Picture 20">
            <a:extLst>
              <a:ext uri="{FF2B5EF4-FFF2-40B4-BE49-F238E27FC236}">
                <a16:creationId xmlns:a16="http://schemas.microsoft.com/office/drawing/2014/main" id="{CFD72BF7-CA18-7318-4639-8032ABDB1BCA}"/>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5015663" y="4780993"/>
            <a:ext cx="891076" cy="896464"/>
          </a:xfrm>
          <a:prstGeom prst="rect">
            <a:avLst/>
          </a:prstGeom>
        </p:spPr>
      </p:pic>
      <p:pic>
        <p:nvPicPr>
          <p:cNvPr id="22" name="Picture 21">
            <a:extLst>
              <a:ext uri="{FF2B5EF4-FFF2-40B4-BE49-F238E27FC236}">
                <a16:creationId xmlns:a16="http://schemas.microsoft.com/office/drawing/2014/main" id="{FC6197AD-F5A5-CB61-6967-AFE2BED7C4BC}"/>
              </a:ext>
            </a:extLst>
          </p:cNvPr>
          <p:cNvPicPr>
            <a:picLocks noChangeAspect="1"/>
          </p:cNvPicPr>
          <p:nvPr/>
        </p:nvPicPr>
        <p:blipFill rotWithShape="1">
          <a:blip r:embed="rId6">
            <a:extLst>
              <a:ext uri="{28A0092B-C50C-407E-A947-70E740481C1C}">
                <a14:useLocalDpi xmlns:a14="http://schemas.microsoft.com/office/drawing/2010/main" val="0"/>
              </a:ext>
            </a:extLst>
          </a:blip>
          <a:srcRect l="60604" t="-2269" r="334" b="61951"/>
          <a:stretch/>
        </p:blipFill>
        <p:spPr>
          <a:xfrm>
            <a:off x="5511503" y="2963616"/>
            <a:ext cx="891076" cy="896464"/>
          </a:xfrm>
          <a:prstGeom prst="rect">
            <a:avLst/>
          </a:prstGeom>
        </p:spPr>
      </p:pic>
      <p:pic>
        <p:nvPicPr>
          <p:cNvPr id="23" name="Picture 22">
            <a:extLst>
              <a:ext uri="{FF2B5EF4-FFF2-40B4-BE49-F238E27FC236}">
                <a16:creationId xmlns:a16="http://schemas.microsoft.com/office/drawing/2014/main" id="{E2A02815-105A-2EA6-8099-A29023E798AB}"/>
              </a:ext>
            </a:extLst>
          </p:cNvPr>
          <p:cNvPicPr>
            <a:picLocks noChangeAspect="1"/>
          </p:cNvPicPr>
          <p:nvPr/>
        </p:nvPicPr>
        <p:blipFill>
          <a:blip r:embed="rId7"/>
          <a:stretch>
            <a:fillRect/>
          </a:stretch>
        </p:blipFill>
        <p:spPr>
          <a:xfrm>
            <a:off x="154860" y="2642175"/>
            <a:ext cx="1475271" cy="1492036"/>
          </a:xfrm>
          <a:prstGeom prst="rect">
            <a:avLst/>
          </a:prstGeom>
        </p:spPr>
      </p:pic>
      <p:pic>
        <p:nvPicPr>
          <p:cNvPr id="24" name="Picture 23">
            <a:extLst>
              <a:ext uri="{FF2B5EF4-FFF2-40B4-BE49-F238E27FC236}">
                <a16:creationId xmlns:a16="http://schemas.microsoft.com/office/drawing/2014/main" id="{0A203DDB-90E2-0E4E-4182-9F282EFE9B91}"/>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6427266" y="2722106"/>
            <a:ext cx="1385564" cy="1400861"/>
          </a:xfrm>
          <a:prstGeom prst="rect">
            <a:avLst/>
          </a:prstGeom>
        </p:spPr>
      </p:pic>
      <p:pic>
        <p:nvPicPr>
          <p:cNvPr id="25" name="Picture 24">
            <a:extLst>
              <a:ext uri="{FF2B5EF4-FFF2-40B4-BE49-F238E27FC236}">
                <a16:creationId xmlns:a16="http://schemas.microsoft.com/office/drawing/2014/main" id="{5580CB0B-673F-D367-B716-9E78382CEF66}"/>
              </a:ext>
            </a:extLst>
          </p:cNvPr>
          <p:cNvPicPr>
            <a:picLocks noChangeAspect="1"/>
          </p:cNvPicPr>
          <p:nvPr/>
        </p:nvPicPr>
        <p:blipFill rotWithShape="1">
          <a:blip r:embed="rId9"/>
          <a:srcRect r="50703"/>
          <a:stretch/>
        </p:blipFill>
        <p:spPr>
          <a:xfrm>
            <a:off x="148552" y="4443832"/>
            <a:ext cx="1487889" cy="1570786"/>
          </a:xfrm>
          <a:prstGeom prst="rect">
            <a:avLst/>
          </a:prstGeom>
        </p:spPr>
      </p:pic>
      <p:pic>
        <p:nvPicPr>
          <p:cNvPr id="26" name="Picture 25">
            <a:extLst>
              <a:ext uri="{FF2B5EF4-FFF2-40B4-BE49-F238E27FC236}">
                <a16:creationId xmlns:a16="http://schemas.microsoft.com/office/drawing/2014/main" id="{AB135EBC-86B5-D9F1-6116-DC2EEAD9B638}"/>
              </a:ext>
            </a:extLst>
          </p:cNvPr>
          <p:cNvPicPr>
            <a:picLocks noChangeAspect="1"/>
          </p:cNvPicPr>
          <p:nvPr/>
        </p:nvPicPr>
        <p:blipFill>
          <a:blip r:embed="rId10"/>
          <a:stretch>
            <a:fillRect/>
          </a:stretch>
        </p:blipFill>
        <p:spPr>
          <a:xfrm>
            <a:off x="6490135" y="4353718"/>
            <a:ext cx="1365186" cy="1570786"/>
          </a:xfrm>
          <a:prstGeom prst="rect">
            <a:avLst/>
          </a:prstGeom>
        </p:spPr>
      </p:pic>
    </p:spTree>
    <p:extLst>
      <p:ext uri="{BB962C8B-B14F-4D97-AF65-F5344CB8AC3E}">
        <p14:creationId xmlns:p14="http://schemas.microsoft.com/office/powerpoint/2010/main" val="99800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71EEE-48B8-577F-FE29-3DA4C7204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C0BEFB59-A759-908C-2968-71FE8E21C4C6}"/>
              </a:ext>
            </a:extLst>
          </p:cNvPr>
          <p:cNvGrpSpPr/>
          <p:nvPr/>
        </p:nvGrpSpPr>
        <p:grpSpPr>
          <a:xfrm>
            <a:off x="1818172" y="275032"/>
            <a:ext cx="9941179" cy="1890020"/>
            <a:chOff x="226633" y="-123149"/>
            <a:chExt cx="13830686" cy="2468547"/>
          </a:xfrm>
        </p:grpSpPr>
        <p:sp>
          <p:nvSpPr>
            <p:cNvPr id="4" name="Rectangle 1">
              <a:extLst>
                <a:ext uri="{FF2B5EF4-FFF2-40B4-BE49-F238E27FC236}">
                  <a16:creationId xmlns:a16="http://schemas.microsoft.com/office/drawing/2014/main" id="{EE531DC2-ACB8-C9B8-D414-E8BFD635A3E7}"/>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mbria" panose="02040503050406030204" pitchFamily="18" charset="0"/>
                  <a:ea typeface="字魂37号-波纹乖乖体"/>
                </a:rPr>
                <a:t>*</a:t>
              </a:r>
            </a:p>
          </p:txBody>
        </p:sp>
        <p:sp>
          <p:nvSpPr>
            <p:cNvPr id="5" name="TextBox 4">
              <a:extLst>
                <a:ext uri="{FF2B5EF4-FFF2-40B4-BE49-F238E27FC236}">
                  <a16:creationId xmlns:a16="http://schemas.microsoft.com/office/drawing/2014/main" id="{3AC78512-A372-3ADD-BCB1-1F22B6A7D240}"/>
                </a:ext>
              </a:extLst>
            </p:cNvPr>
            <p:cNvSpPr txBox="1"/>
            <p:nvPr/>
          </p:nvSpPr>
          <p:spPr>
            <a:xfrm>
              <a:off x="1150508" y="-123149"/>
              <a:ext cx="12598735" cy="229131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Đâu</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là</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tên</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một</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đồ</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chơi</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của</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trẻ</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5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em</a:t>
              </a:r>
              <a:r>
                <a:rPr lang="en-US" altLang="en-US" sz="5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a:t>
              </a:r>
              <a:endParaRPr kumimoji="0" lang="en-US" altLang="en-US" sz="5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grpSp>
        <p:nvGrpSpPr>
          <p:cNvPr id="6" name="Group 5">
            <a:extLst>
              <a:ext uri="{FF2B5EF4-FFF2-40B4-BE49-F238E27FC236}">
                <a16:creationId xmlns:a16="http://schemas.microsoft.com/office/drawing/2014/main" id="{AB5E6FD6-D092-EC19-B4B7-5F4CB47AA145}"/>
              </a:ext>
            </a:extLst>
          </p:cNvPr>
          <p:cNvGrpSpPr/>
          <p:nvPr/>
        </p:nvGrpSpPr>
        <p:grpSpPr>
          <a:xfrm>
            <a:off x="2482232" y="4599948"/>
            <a:ext cx="7316396" cy="1683276"/>
            <a:chOff x="6700677" y="2864057"/>
            <a:chExt cx="7419537" cy="1683276"/>
          </a:xfrm>
          <a:solidFill>
            <a:schemeClr val="bg1"/>
          </a:solidFill>
        </p:grpSpPr>
        <p:sp>
          <p:nvSpPr>
            <p:cNvPr id="7" name="Rectangle: Rounded Corners 6">
              <a:extLst>
                <a:ext uri="{FF2B5EF4-FFF2-40B4-BE49-F238E27FC236}">
                  <a16:creationId xmlns:a16="http://schemas.microsoft.com/office/drawing/2014/main" id="{96854CBD-1C23-DF6F-D95D-FB5F5B16830F}"/>
                </a:ext>
              </a:extLst>
            </p:cNvPr>
            <p:cNvSpPr/>
            <p:nvPr/>
          </p:nvSpPr>
          <p:spPr>
            <a:xfrm>
              <a:off x="6700677" y="2864057"/>
              <a:ext cx="7419537" cy="168327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304D577-E5E9-2507-F6FE-558C6A37E15F}"/>
                </a:ext>
              </a:extLst>
            </p:cNvPr>
            <p:cNvSpPr txBox="1"/>
            <p:nvPr/>
          </p:nvSpPr>
          <p:spPr>
            <a:xfrm>
              <a:off x="7040122" y="3004856"/>
              <a:ext cx="6746134" cy="769441"/>
            </a:xfrm>
            <a:prstGeom prst="rect">
              <a:avLst/>
            </a:prstGeom>
            <a:grpFill/>
          </p:spPr>
          <p:txBody>
            <a:bodyPr wrap="square" rtlCol="0">
              <a:spAutoFit/>
            </a:bodyPr>
            <a:lstStyle/>
            <a:p>
              <a:pPr algn="ctr"/>
              <a:r>
                <a:rPr lang="en-US" sz="4400" b="1" dirty="0" err="1">
                  <a:latin typeface="Cambria" panose="02040503050406030204" pitchFamily="18" charset="0"/>
                </a:rPr>
                <a:t>Diều</a:t>
              </a:r>
              <a:endParaRPr lang="en-US" sz="4400" b="1" dirty="0">
                <a:latin typeface="Cambria" panose="02040503050406030204" pitchFamily="18" charset="0"/>
              </a:endParaRPr>
            </a:p>
          </p:txBody>
        </p:sp>
      </p:grpSp>
      <p:grpSp>
        <p:nvGrpSpPr>
          <p:cNvPr id="9" name="Group 8">
            <a:extLst>
              <a:ext uri="{FF2B5EF4-FFF2-40B4-BE49-F238E27FC236}">
                <a16:creationId xmlns:a16="http://schemas.microsoft.com/office/drawing/2014/main" id="{F01A1EEF-E5DB-962F-42A8-59CF7CF73BC1}"/>
              </a:ext>
            </a:extLst>
          </p:cNvPr>
          <p:cNvGrpSpPr/>
          <p:nvPr/>
        </p:nvGrpSpPr>
        <p:grpSpPr>
          <a:xfrm>
            <a:off x="2890458" y="2655419"/>
            <a:ext cx="6808869" cy="1492036"/>
            <a:chOff x="981375" y="2864056"/>
            <a:chExt cx="9808985" cy="1492036"/>
          </a:xfrm>
        </p:grpSpPr>
        <p:sp>
          <p:nvSpPr>
            <p:cNvPr id="10" name="Rectangle: Rounded Corners 9">
              <a:extLst>
                <a:ext uri="{FF2B5EF4-FFF2-40B4-BE49-F238E27FC236}">
                  <a16:creationId xmlns:a16="http://schemas.microsoft.com/office/drawing/2014/main" id="{C2555043-0239-008E-E924-BFE6F43738B9}"/>
                </a:ext>
              </a:extLst>
            </p:cNvPr>
            <p:cNvSpPr/>
            <p:nvPr/>
          </p:nvSpPr>
          <p:spPr>
            <a:xfrm>
              <a:off x="981375" y="2864056"/>
              <a:ext cx="9808985" cy="149203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1423A9-A047-6B5E-4BB9-D0C0F840806B}"/>
                </a:ext>
              </a:extLst>
            </p:cNvPr>
            <p:cNvSpPr txBox="1"/>
            <p:nvPr/>
          </p:nvSpPr>
          <p:spPr>
            <a:xfrm>
              <a:off x="1355963" y="2912323"/>
              <a:ext cx="9434397" cy="769441"/>
            </a:xfrm>
            <a:prstGeom prst="rect">
              <a:avLst/>
            </a:prstGeom>
            <a:noFill/>
          </p:spPr>
          <p:txBody>
            <a:bodyPr wrap="square" rtlCol="0">
              <a:spAutoFit/>
            </a:bodyPr>
            <a:lstStyle/>
            <a:p>
              <a:pPr algn="ctr"/>
              <a:r>
                <a:rPr lang="en-US" sz="4400" b="1" dirty="0" err="1">
                  <a:latin typeface="Cambria" panose="02040503050406030204" pitchFamily="18" charset="0"/>
                </a:rPr>
                <a:t>Ti</a:t>
              </a:r>
              <a:r>
                <a:rPr lang="en-US" sz="4400" b="1" dirty="0">
                  <a:latin typeface="Cambria" panose="02040503050406030204" pitchFamily="18" charset="0"/>
                </a:rPr>
                <a:t> vi</a:t>
              </a:r>
            </a:p>
          </p:txBody>
        </p:sp>
      </p:grpSp>
      <p:pic>
        <p:nvPicPr>
          <p:cNvPr id="18" name="Picture 17">
            <a:extLst>
              <a:ext uri="{FF2B5EF4-FFF2-40B4-BE49-F238E27FC236}">
                <a16:creationId xmlns:a16="http://schemas.microsoft.com/office/drawing/2014/main" id="{78937A78-AA3E-15B6-DA4F-15F4AAF05737}"/>
              </a:ext>
            </a:extLst>
          </p:cNvPr>
          <p:cNvPicPr>
            <a:picLocks noChangeAspect="1"/>
          </p:cNvPicPr>
          <p:nvPr/>
        </p:nvPicPr>
        <p:blipFill rotWithShape="1">
          <a:blip r:embed="rId6">
            <a:extLst>
              <a:ext uri="{28A0092B-C50C-407E-A947-70E740481C1C}">
                <a14:useLocalDpi xmlns:a14="http://schemas.microsoft.com/office/drawing/2010/main" val="0"/>
              </a:ext>
            </a:extLst>
          </a:blip>
          <a:srcRect r="58208" b="61433"/>
          <a:stretch/>
        </p:blipFill>
        <p:spPr>
          <a:xfrm>
            <a:off x="9351509" y="5055166"/>
            <a:ext cx="953350" cy="857536"/>
          </a:xfrm>
          <a:prstGeom prst="rect">
            <a:avLst/>
          </a:prstGeom>
        </p:spPr>
      </p:pic>
      <p:pic>
        <p:nvPicPr>
          <p:cNvPr id="19" name="Picture 18">
            <a:extLst>
              <a:ext uri="{FF2B5EF4-FFF2-40B4-BE49-F238E27FC236}">
                <a16:creationId xmlns:a16="http://schemas.microsoft.com/office/drawing/2014/main" id="{EE8DE964-0797-404C-E478-D79529893AA9}"/>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9253789" y="3016872"/>
            <a:ext cx="891076" cy="896464"/>
          </a:xfrm>
          <a:prstGeom prst="rect">
            <a:avLst/>
          </a:prstGeom>
        </p:spPr>
      </p:pic>
      <p:pic>
        <p:nvPicPr>
          <p:cNvPr id="22" name="Picture 21">
            <a:extLst>
              <a:ext uri="{FF2B5EF4-FFF2-40B4-BE49-F238E27FC236}">
                <a16:creationId xmlns:a16="http://schemas.microsoft.com/office/drawing/2014/main" id="{03D1F232-0F45-76B7-A775-4A8672F45AD2}"/>
              </a:ext>
            </a:extLst>
          </p:cNvPr>
          <p:cNvPicPr>
            <a:picLocks noChangeAspect="1"/>
          </p:cNvPicPr>
          <p:nvPr/>
        </p:nvPicPr>
        <p:blipFill>
          <a:blip r:embed="rId8"/>
          <a:stretch>
            <a:fillRect/>
          </a:stretch>
        </p:blipFill>
        <p:spPr>
          <a:xfrm>
            <a:off x="1818172" y="2703686"/>
            <a:ext cx="1517563" cy="1534809"/>
          </a:xfrm>
          <a:prstGeom prst="rect">
            <a:avLst/>
          </a:prstGeom>
        </p:spPr>
      </p:pic>
      <p:pic>
        <p:nvPicPr>
          <p:cNvPr id="23" name="Picture 22">
            <a:extLst>
              <a:ext uri="{FF2B5EF4-FFF2-40B4-BE49-F238E27FC236}">
                <a16:creationId xmlns:a16="http://schemas.microsoft.com/office/drawing/2014/main" id="{65F0771D-EC98-3A84-06C4-0025B031B87D}"/>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1670840" y="4688207"/>
            <a:ext cx="1664895" cy="1683276"/>
          </a:xfrm>
          <a:prstGeom prst="rect">
            <a:avLst/>
          </a:prstGeom>
        </p:spPr>
      </p:pic>
      <p:pic>
        <p:nvPicPr>
          <p:cNvPr id="26" name="Picture 25">
            <a:extLst>
              <a:ext uri="{FF2B5EF4-FFF2-40B4-BE49-F238E27FC236}">
                <a16:creationId xmlns:a16="http://schemas.microsoft.com/office/drawing/2014/main" id="{FFF9F67E-7E3F-7A8A-8BDA-EF6D9E154612}"/>
              </a:ext>
            </a:extLst>
          </p:cNvPr>
          <p:cNvPicPr>
            <a:picLocks noChangeAspect="1"/>
          </p:cNvPicPr>
          <p:nvPr/>
        </p:nvPicPr>
        <p:blipFill rotWithShape="1">
          <a:blip r:embed="rId10">
            <a:extLst>
              <a:ext uri="{28A0092B-C50C-407E-A947-70E740481C1C}">
                <a14:useLocalDpi xmlns:a14="http://schemas.microsoft.com/office/drawing/2010/main" val="0"/>
              </a:ext>
            </a:extLst>
          </a:blip>
          <a:srcRect l="73371" t="-3412" r="-4836" b="53187"/>
          <a:stretch/>
        </p:blipFill>
        <p:spPr>
          <a:xfrm>
            <a:off x="-29556" y="155233"/>
            <a:ext cx="2405196" cy="2495462"/>
          </a:xfrm>
          <a:prstGeom prst="rect">
            <a:avLst/>
          </a:prstGeom>
        </p:spPr>
      </p:pic>
    </p:spTree>
    <p:extLst>
      <p:ext uri="{BB962C8B-B14F-4D97-AF65-F5344CB8AC3E}">
        <p14:creationId xmlns:p14="http://schemas.microsoft.com/office/powerpoint/2010/main" val="22883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29095" y="0"/>
            <a:ext cx="10639901" cy="6858000"/>
            <a:chOff x="631064" y="0"/>
            <a:chExt cx="10639901"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2576" b="14526"/>
            <a:stretch/>
          </p:blipFill>
          <p:spPr bwMode="auto">
            <a:xfrm>
              <a:off x="631064" y="0"/>
              <a:ext cx="10639901"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448382" y="132086"/>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Thứ</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Tư</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ngày</a:t>
            </a:r>
            <a:r>
              <a:rPr lang="en-US" altLang="en-US" sz="3800" b="1" dirty="0">
                <a:solidFill>
                  <a:srgbClr val="7030A0"/>
                </a:solidFill>
                <a:latin typeface="HP001 4 hàng" pitchFamily="34" charset="0"/>
              </a:rPr>
              <a:t> 30 </a:t>
            </a:r>
            <a:r>
              <a:rPr lang="en-US" sz="3800" b="1" dirty="0" err="1">
                <a:solidFill>
                  <a:srgbClr val="7030A0"/>
                </a:solidFill>
                <a:latin typeface="HP001 4 hàng" pitchFamily="34" charset="0"/>
                <a:ea typeface="Calibri"/>
                <a:cs typeface="Arial"/>
              </a:rPr>
              <a:t>Ǉ</a:t>
            </a:r>
            <a:r>
              <a:rPr lang="en-US" altLang="en-US" sz="3800" b="1" dirty="0" err="1">
                <a:solidFill>
                  <a:srgbClr val="7030A0"/>
                </a:solidFill>
                <a:latin typeface="HP001 4 hàng" pitchFamily="34" charset="0"/>
              </a:rPr>
              <a:t>háng</a:t>
            </a:r>
            <a:r>
              <a:rPr lang="en-US" altLang="en-US" sz="3800" b="1" dirty="0">
                <a:solidFill>
                  <a:srgbClr val="7030A0"/>
                </a:solidFill>
                <a:latin typeface="HP001 4 hàng" pitchFamily="34" charset="0"/>
              </a:rPr>
              <a:t> 11 </a:t>
            </a:r>
            <a:r>
              <a:rPr lang="en-US" altLang="en-US" sz="3800" b="1" dirty="0" err="1">
                <a:solidFill>
                  <a:srgbClr val="7030A0"/>
                </a:solidFill>
                <a:latin typeface="HP001 4 hàng" pitchFamily="34" charset="0"/>
              </a:rPr>
              <a:t>năm</a:t>
            </a:r>
            <a:r>
              <a:rPr lang="en-US" altLang="en-US" sz="3800" b="1" dirty="0">
                <a:solidFill>
                  <a:srgbClr val="7030A0"/>
                </a:solidFill>
                <a:latin typeface="HP001 4 hàng" pitchFamily="34" charset="0"/>
              </a:rPr>
              <a:t> 2022</a:t>
            </a:r>
          </a:p>
        </p:txBody>
      </p:sp>
      <p:sp>
        <p:nvSpPr>
          <p:cNvPr id="9" name="Text Box 2"/>
          <p:cNvSpPr txBox="1">
            <a:spLocks noChangeArrowheads="1"/>
          </p:cNvSpPr>
          <p:nvPr/>
        </p:nvSpPr>
        <p:spPr bwMode="auto">
          <a:xfrm>
            <a:off x="4423459" y="1050577"/>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u="sng" dirty="0">
                <a:solidFill>
                  <a:srgbClr val="7030A0"/>
                </a:solidFill>
                <a:latin typeface="HP001 4 hàng" pitchFamily="34" charset="0"/>
              </a:rPr>
              <a:t>T</a:t>
            </a:r>
            <a:r>
              <a:rPr lang="el-GR" altLang="en-US" sz="3800" b="1" u="sng" dirty="0">
                <a:solidFill>
                  <a:srgbClr val="7030A0"/>
                </a:solidFill>
                <a:latin typeface="HP001 4 hàng" pitchFamily="34" charset="0"/>
              </a:rPr>
              <a:t>Η</a:t>
            </a:r>
            <a:r>
              <a:rPr lang="en-US" altLang="en-US" sz="3800" b="1" u="sng" dirty="0" err="1">
                <a:solidFill>
                  <a:srgbClr val="7030A0"/>
                </a:solidFill>
                <a:latin typeface="HP001 4 hàng" pitchFamily="34" charset="0"/>
              </a:rPr>
              <a:t>Ğng</a:t>
            </a:r>
            <a:r>
              <a:rPr lang="en-US" altLang="en-US" sz="3800" b="1" u="sng" dirty="0">
                <a:solidFill>
                  <a:srgbClr val="7030A0"/>
                </a:solidFill>
                <a:latin typeface="HP001 4 hàng" pitchFamily="34" charset="0"/>
              </a:rPr>
              <a:t> V</a:t>
            </a:r>
            <a:r>
              <a:rPr lang="el-GR" altLang="en-US" sz="3800" b="1" u="sng" dirty="0">
                <a:solidFill>
                  <a:srgbClr val="7030A0"/>
                </a:solidFill>
                <a:latin typeface="HP001 4 hàng" pitchFamily="34" charset="0"/>
              </a:rPr>
              <a:t>Η</a:t>
            </a:r>
            <a:r>
              <a:rPr lang="en-US" altLang="en-US" sz="3800" b="1" u="sng" dirty="0">
                <a:solidFill>
                  <a:srgbClr val="7030A0"/>
                </a:solidFill>
                <a:latin typeface="HP001 4 hàng" pitchFamily="34" charset="0"/>
              </a:rPr>
              <a:t>İ</a:t>
            </a:r>
            <a:r>
              <a:rPr lang="el-GR" altLang="en-US" sz="3800" b="1" u="sng" dirty="0">
                <a:solidFill>
                  <a:srgbClr val="7030A0"/>
                </a:solidFill>
                <a:latin typeface="HP001 4 hàng" pitchFamily="34" charset="0"/>
              </a:rPr>
              <a:t>Ι </a:t>
            </a:r>
            <a:endParaRPr lang="en-US" altLang="en-US" sz="3800" b="1" u="sng" dirty="0">
              <a:solidFill>
                <a:srgbClr val="7030A0"/>
              </a:solidFill>
              <a:latin typeface="HP001 4 hàng" pitchFamily="34" charset="0"/>
            </a:endParaRPr>
          </a:p>
        </p:txBody>
      </p:sp>
      <p:sp>
        <p:nvSpPr>
          <p:cNvPr id="13" name="Text Box 2"/>
          <p:cNvSpPr txBox="1">
            <a:spLocks noChangeArrowheads="1"/>
          </p:cNvSpPr>
          <p:nvPr/>
        </p:nvSpPr>
        <p:spPr bwMode="auto">
          <a:xfrm>
            <a:off x="2286001" y="1785939"/>
            <a:ext cx="8737033" cy="5007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err="1">
                <a:solidFill>
                  <a:srgbClr val="7030A0"/>
                </a:solidFill>
                <a:latin typeface="HP001 4 hàng" pitchFamily="34" charset="0"/>
              </a:rPr>
              <a:t>Mở</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rộng</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vốn</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từ</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về</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đồ</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chơi</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Dấu</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phẩy</a:t>
            </a:r>
            <a:r>
              <a:rPr lang="en-US" altLang="en-US" sz="3800" b="1" dirty="0">
                <a:solidFill>
                  <a:srgbClr val="7030A0"/>
                </a:solidFill>
                <a:latin typeface="HP001 4 hàng" pitchFamily="34" charset="0"/>
              </a:rPr>
              <a:t>  </a:t>
            </a:r>
          </a:p>
        </p:txBody>
      </p:sp>
      <p:sp>
        <p:nvSpPr>
          <p:cNvPr id="14" name="Text Box 2"/>
          <p:cNvSpPr txBox="1">
            <a:spLocks noChangeArrowheads="1"/>
          </p:cNvSpPr>
          <p:nvPr/>
        </p:nvSpPr>
        <p:spPr bwMode="auto">
          <a:xfrm>
            <a:off x="808220" y="2505982"/>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731520" algn="just">
              <a:spcAft>
                <a:spcPts val="750"/>
              </a:spcAft>
              <a:defRPr/>
            </a:pPr>
            <a:endParaRPr lang="en-US" altLang="en-US" sz="3800" b="1" dirty="0">
              <a:solidFill>
                <a:srgbClr val="7030A0"/>
              </a:solidFill>
              <a:latin typeface="HP001 4 hàng" pitchFamily="34" charset="0"/>
            </a:endParaRPr>
          </a:p>
        </p:txBody>
      </p:sp>
      <p:sp>
        <p:nvSpPr>
          <p:cNvPr id="15" name="Text Box 2"/>
          <p:cNvSpPr txBox="1">
            <a:spLocks noChangeArrowheads="1"/>
          </p:cNvSpPr>
          <p:nvPr/>
        </p:nvSpPr>
        <p:spPr bwMode="auto">
          <a:xfrm>
            <a:off x="322944" y="3226026"/>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548640" algn="just">
              <a:spcAft>
                <a:spcPts val="750"/>
              </a:spcAft>
              <a:defRPr/>
            </a:pPr>
            <a:endParaRPr lang="en-US" altLang="en-US" sz="3800" b="1" dirty="0">
              <a:solidFill>
                <a:srgbClr val="7030A0"/>
              </a:solidFill>
              <a:latin typeface="HP001 4 hàng" pitchFamily="34" charset="0"/>
            </a:endParaRPr>
          </a:p>
        </p:txBody>
      </p:sp>
      <p:sp>
        <p:nvSpPr>
          <p:cNvPr id="16" name="Text Box 2"/>
          <p:cNvSpPr txBox="1">
            <a:spLocks noChangeArrowheads="1"/>
          </p:cNvSpPr>
          <p:nvPr/>
        </p:nvSpPr>
        <p:spPr bwMode="auto">
          <a:xfrm>
            <a:off x="865660" y="3953690"/>
            <a:ext cx="11629891"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dirty="0">
              <a:solidFill>
                <a:srgbClr val="7030A0"/>
              </a:solidFill>
              <a:latin typeface="HP001 4 hàng" pitchFamily="34" charset="0"/>
            </a:endParaRPr>
          </a:p>
        </p:txBody>
      </p:sp>
      <p:sp>
        <p:nvSpPr>
          <p:cNvPr id="17" name="Text Box 2"/>
          <p:cNvSpPr txBox="1">
            <a:spLocks noChangeArrowheads="1"/>
          </p:cNvSpPr>
          <p:nvPr/>
        </p:nvSpPr>
        <p:spPr bwMode="auto">
          <a:xfrm>
            <a:off x="593360" y="4686300"/>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274320" algn="just">
              <a:spcAft>
                <a:spcPts val="750"/>
              </a:spcAft>
              <a:defRPr/>
            </a:pPr>
            <a:r>
              <a:rPr lang="en-US" altLang="en-US" sz="3800" b="1" dirty="0">
                <a:solidFill>
                  <a:srgbClr val="7030A0"/>
                </a:solidFill>
                <a:latin typeface="HP001 4 hàng" pitchFamily="34" charset="0"/>
              </a:rPr>
              <a:t>.</a:t>
            </a:r>
          </a:p>
        </p:txBody>
      </p:sp>
    </p:spTree>
    <p:extLst>
      <p:ext uri="{BB962C8B-B14F-4D97-AF65-F5344CB8AC3E}">
        <p14:creationId xmlns:p14="http://schemas.microsoft.com/office/powerpoint/2010/main" val="380404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789</Words>
  <Application>Microsoft Office PowerPoint</Application>
  <PresentationFormat>Widescreen</PresentationFormat>
  <Paragraphs>124</Paragraphs>
  <Slides>21</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Calibri</vt:lpstr>
      <vt:lpstr>Times New Roman</vt:lpstr>
      <vt:lpstr>Arial-Rounded</vt:lpstr>
      <vt:lpstr>Fira Sans Extra Condensed Medium</vt:lpstr>
      <vt:lpstr>Quicksand Light</vt:lpstr>
      <vt:lpstr>Calibri Light</vt:lpstr>
      <vt:lpstr>Montserrat</vt:lpstr>
      <vt:lpstr>Quicksand</vt:lpstr>
      <vt:lpstr>Nunito Sans</vt:lpstr>
      <vt:lpstr>Arial</vt:lpstr>
      <vt:lpstr>HP001 4 hàng</vt:lpstr>
      <vt:lpstr>Cambria</vt:lpstr>
      <vt:lpstr>Nunito</vt:lpstr>
      <vt:lpstr>Office Theme</vt:lpstr>
      <vt:lpstr>Early Childhood Center by Slidesgo</vt:lpstr>
      <vt:lpstr>TIẾNG VIỆT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minh nguyen</cp:lastModifiedBy>
  <cp:revision>52</cp:revision>
  <dcterms:created xsi:type="dcterms:W3CDTF">2022-10-06T14:12:30Z</dcterms:created>
  <dcterms:modified xsi:type="dcterms:W3CDTF">2022-12-15T03:14:32Z</dcterms:modified>
</cp:coreProperties>
</file>