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3" r:id="rId5"/>
    <p:sldMasterId id="2147483685" r:id="rId6"/>
  </p:sldMasterIdLst>
  <p:notesMasterIdLst>
    <p:notesMasterId r:id="rId36"/>
  </p:notesMasterIdLst>
  <p:sldIdLst>
    <p:sldId id="3932" r:id="rId7"/>
    <p:sldId id="267" r:id="rId8"/>
    <p:sldId id="259" r:id="rId9"/>
    <p:sldId id="256" r:id="rId10"/>
    <p:sldId id="262" r:id="rId11"/>
    <p:sldId id="263" r:id="rId12"/>
    <p:sldId id="305" r:id="rId13"/>
    <p:sldId id="304" r:id="rId14"/>
    <p:sldId id="409" r:id="rId15"/>
    <p:sldId id="410" r:id="rId16"/>
    <p:sldId id="265" r:id="rId17"/>
    <p:sldId id="266" r:id="rId18"/>
    <p:sldId id="276" r:id="rId19"/>
    <p:sldId id="415" r:id="rId20"/>
    <p:sldId id="322" r:id="rId21"/>
    <p:sldId id="3933" r:id="rId22"/>
    <p:sldId id="3934" r:id="rId23"/>
    <p:sldId id="3935" r:id="rId24"/>
    <p:sldId id="346" r:id="rId25"/>
    <p:sldId id="416" r:id="rId26"/>
    <p:sldId id="3936" r:id="rId27"/>
    <p:sldId id="3937" r:id="rId28"/>
    <p:sldId id="421" r:id="rId29"/>
    <p:sldId id="325" r:id="rId30"/>
    <p:sldId id="425" r:id="rId31"/>
    <p:sldId id="3938" r:id="rId32"/>
    <p:sldId id="357" r:id="rId33"/>
    <p:sldId id="358" r:id="rId34"/>
    <p:sldId id="42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FF"/>
    <a:srgbClr val="FF0066"/>
    <a:srgbClr val="00A200"/>
    <a:srgbClr val="CCFFCC"/>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84" autoAdjust="0"/>
  </p:normalViewPr>
  <p:slideViewPr>
    <p:cSldViewPr snapToGrid="0" showGuides="1">
      <p:cViewPr varScale="1">
        <p:scale>
          <a:sx n="66" d="100"/>
          <a:sy n="66" d="100"/>
        </p:scale>
        <p:origin x="900" y="72"/>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Những hình ảnh dưới đây làm cho em suy nghĩ về trái đất của chúng ta: trái đất yêu chuộng hoà bình, trái đất luôn có sự chung tay cùng chung sống của nhiều người, cùng hành động vì hành tinh xanh.</a:t>
            </a:r>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3</a:t>
            </a:fld>
            <a:endParaRPr lang="en-US"/>
          </a:p>
        </p:txBody>
      </p:sp>
    </p:spTree>
    <p:extLst>
      <p:ext uri="{BB962C8B-B14F-4D97-AF65-F5344CB8AC3E}">
        <p14:creationId xmlns:p14="http://schemas.microsoft.com/office/powerpoint/2010/main" val="2274177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9AFF8A-F3EF-43B9-ABB7-3AB6964E0897}" type="slidenum">
              <a:rPr lang="en-US" smtClean="0"/>
              <a:t>27</a:t>
            </a:fld>
            <a:endParaRPr lang="en-US"/>
          </a:p>
        </p:txBody>
      </p:sp>
    </p:spTree>
    <p:extLst>
      <p:ext uri="{BB962C8B-B14F-4D97-AF65-F5344CB8AC3E}">
        <p14:creationId xmlns:p14="http://schemas.microsoft.com/office/powerpoint/2010/main" val="155164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22/4/2025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94449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22/4/2025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229896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22/4/2025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140989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6361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819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5940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8528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3739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1048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900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37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22/4/2025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66026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2981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791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7218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22/4/2025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062014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22/4/2025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90723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22/4/2025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6780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22/4/2025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28883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22/4/2025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180222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373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34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22/4/2025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0965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22/4/2025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34578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22/4/2025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86511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22/4/2025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986203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22/4/2025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05577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22/4/2025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753676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22/4/2025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53148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22/4/2025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975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22/4/2025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531775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22/4/2025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2152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22/4/2025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283612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22/4/2025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848619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round pink circle with white text and a black background&#10;&#10;Description automatically generated">
            <a:extLst>
              <a:ext uri="{FF2B5EF4-FFF2-40B4-BE49-F238E27FC236}">
                <a16:creationId xmlns:a16="http://schemas.microsoft.com/office/drawing/2014/main" id="{59454223-5741-DD40-C785-4E4E6594B3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9028" y="91605"/>
            <a:ext cx="1526987" cy="1526987"/>
          </a:xfrm>
          <a:prstGeom prst="rect">
            <a:avLst/>
          </a:prstGeom>
        </p:spPr>
      </p:pic>
    </p:spTree>
    <p:extLst>
      <p:ext uri="{BB962C8B-B14F-4D97-AF65-F5344CB8AC3E}">
        <p14:creationId xmlns:p14="http://schemas.microsoft.com/office/powerpoint/2010/main" val="2173402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Description automatically generated">
            <a:extLst>
              <a:ext uri="{FF2B5EF4-FFF2-40B4-BE49-F238E27FC236}">
                <a16:creationId xmlns:a16="http://schemas.microsoft.com/office/drawing/2014/main" id="{E417302F-FDB3-1C27-4B09-37AB4E459EF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9028" y="91605"/>
            <a:ext cx="1526987" cy="1526987"/>
          </a:xfrm>
          <a:prstGeom prst="rect">
            <a:avLst/>
          </a:prstGeom>
        </p:spPr>
      </p:pic>
    </p:spTree>
    <p:extLst>
      <p:ext uri="{BB962C8B-B14F-4D97-AF65-F5344CB8AC3E}">
        <p14:creationId xmlns:p14="http://schemas.microsoft.com/office/powerpoint/2010/main" val="16990279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3778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52.sv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39.png"/><Relationship Id="rId7"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5.gif"/><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7.xml"/><Relationship Id="rId7" Type="http://schemas.microsoft.com/office/2007/relationships/hdphoto" Target="../media/hdphoto4.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8.png"/><Relationship Id="rId5" Type="http://schemas.openxmlformats.org/officeDocument/2006/relationships/image" Target="../media/image38.png"/><Relationship Id="rId10" Type="http://schemas.openxmlformats.org/officeDocument/2006/relationships/image" Target="../media/image47.wmf"/><Relationship Id="rId4" Type="http://schemas.openxmlformats.org/officeDocument/2006/relationships/audio" Target="../media/audio3.wav"/><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2.png"/><Relationship Id="rId1" Type="http://schemas.openxmlformats.org/officeDocument/2006/relationships/slideLayout" Target="../slideLayouts/slideLayout30.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2.png"/><Relationship Id="rId1" Type="http://schemas.openxmlformats.org/officeDocument/2006/relationships/slideLayout" Target="../slideLayouts/slideLayout30.xml"/><Relationship Id="rId5" Type="http://schemas.openxmlformats.org/officeDocument/2006/relationships/image" Target="../media/image55.jpe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2.png"/><Relationship Id="rId1" Type="http://schemas.openxmlformats.org/officeDocument/2006/relationships/slideLayout" Target="../slideLayouts/slideLayout30.xml"/><Relationship Id="rId5" Type="http://schemas.openxmlformats.org/officeDocument/2006/relationships/image" Target="../media/image56.jpe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2.png"/><Relationship Id="rId1" Type="http://schemas.openxmlformats.org/officeDocument/2006/relationships/slideLayout" Target="../slideLayouts/slideLayout30.xml"/><Relationship Id="rId5" Type="http://schemas.openxmlformats.org/officeDocument/2006/relationships/image" Target="../media/image57.jpe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sv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audio" Target="../media/audio5.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5.sv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6.xml"/><Relationship Id="rId7" Type="http://schemas.openxmlformats.org/officeDocument/2006/relationships/image" Target="../media/image64.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8.png"/><Relationship Id="rId5" Type="http://schemas.openxmlformats.org/officeDocument/2006/relationships/audio" Target="../media/audio3.wav"/><Relationship Id="rId10" Type="http://schemas.openxmlformats.org/officeDocument/2006/relationships/image" Target="../media/image63.wmf"/><Relationship Id="rId4" Type="http://schemas.openxmlformats.org/officeDocument/2006/relationships/notesSlide" Target="../notesSlides/notesSlide2.xml"/><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20.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23.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6.sv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30.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4" name="Picture 3">
            <a:extLst>
              <a:ext uri="{FF2B5EF4-FFF2-40B4-BE49-F238E27FC236}">
                <a16:creationId xmlns:a16="http://schemas.microsoft.com/office/drawing/2014/main" id="{D28676B9-7130-7D93-18C0-0588CF0B752D}"/>
              </a:ext>
            </a:extLst>
          </p:cNvPr>
          <p:cNvPicPr>
            <a:picLocks noChangeAspect="1"/>
          </p:cNvPicPr>
          <p:nvPr/>
        </p:nvPicPr>
        <p:blipFill>
          <a:blip r:embed="rId7"/>
          <a:stretch>
            <a:fillRect/>
          </a:stretch>
        </p:blipFill>
        <p:spPr>
          <a:xfrm>
            <a:off x="0" y="-1"/>
            <a:ext cx="6000750" cy="6876815"/>
          </a:xfrm>
          <a:prstGeom prst="rect">
            <a:avLst/>
          </a:prstGeom>
        </p:spPr>
      </p:pic>
      <p:pic>
        <p:nvPicPr>
          <p:cNvPr id="18" name="Picture 17">
            <a:extLst>
              <a:ext uri="{FF2B5EF4-FFF2-40B4-BE49-F238E27FC236}">
                <a16:creationId xmlns:a16="http://schemas.microsoft.com/office/drawing/2014/main" id="{CB579028-E988-5584-F6F4-636C9659C2E1}"/>
              </a:ext>
            </a:extLst>
          </p:cNvPr>
          <p:cNvPicPr>
            <a:picLocks noChangeAspect="1"/>
          </p:cNvPicPr>
          <p:nvPr/>
        </p:nvPicPr>
        <p:blipFill>
          <a:blip r:embed="rId8"/>
          <a:stretch>
            <a:fillRect/>
          </a:stretch>
        </p:blipFill>
        <p:spPr>
          <a:xfrm>
            <a:off x="6172200" y="2465736"/>
            <a:ext cx="5832668" cy="1738723"/>
          </a:xfrm>
          <a:prstGeom prst="rect">
            <a:avLst/>
          </a:prstGeom>
        </p:spPr>
      </p:pic>
    </p:spTree>
    <p:extLst>
      <p:ext uri="{BB962C8B-B14F-4D97-AF65-F5344CB8AC3E}">
        <p14:creationId xmlns:p14="http://schemas.microsoft.com/office/powerpoint/2010/main" val="5937614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7A9989E-958C-2BA8-7B81-4BC0CDD22C5A}"/>
              </a:ext>
            </a:extLst>
          </p:cNvPr>
          <p:cNvSpPr txBox="1"/>
          <p:nvPr/>
        </p:nvSpPr>
        <p:spPr>
          <a:xfrm>
            <a:off x="838520" y="1832442"/>
            <a:ext cx="10523242" cy="4188381"/>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ctr">
              <a:defRPr/>
            </a:pPr>
            <a:r>
              <a:rPr lang="vi-VN" sz="4000" b="1" dirty="0">
                <a:solidFill>
                  <a:prstClr val="black"/>
                </a:solidFill>
                <a:latin typeface="Calibri" panose="020F0502020204030204"/>
                <a:ea typeface="Roboto" panose="02000000000000000000" pitchFamily="2" charset="0"/>
              </a:rPr>
              <a:t>Trái đất này/ là của chúng mình </a:t>
            </a:r>
          </a:p>
          <a:p>
            <a:pPr lvl="0" algn="ctr">
              <a:defRPr/>
            </a:pPr>
            <a:r>
              <a:rPr lang="vi-VN" sz="4000" b="1" dirty="0">
                <a:solidFill>
                  <a:prstClr val="black"/>
                </a:solidFill>
                <a:latin typeface="Calibri" panose="020F0502020204030204"/>
                <a:ea typeface="Roboto" panose="02000000000000000000" pitchFamily="2" charset="0"/>
              </a:rPr>
              <a:t>Quả bóng xanh/ bay giữa trời xanh</a:t>
            </a:r>
          </a:p>
          <a:p>
            <a:pPr lvl="0" algn="ctr">
              <a:defRPr/>
            </a:pPr>
            <a:r>
              <a:rPr lang="vi-VN" sz="4000" b="1" dirty="0">
                <a:solidFill>
                  <a:prstClr val="black"/>
                </a:solidFill>
                <a:latin typeface="Calibri" panose="020F0502020204030204"/>
                <a:ea typeface="Roboto" panose="02000000000000000000" pitchFamily="2" charset="0"/>
              </a:rPr>
              <a:t>Bồ câu ơi/ cánh chim vù thương mến </a:t>
            </a:r>
          </a:p>
          <a:p>
            <a:pPr lvl="0" algn="ctr">
              <a:defRPr/>
            </a:pPr>
            <a:r>
              <a:rPr lang="vi-VN" sz="4000" b="1" dirty="0">
                <a:solidFill>
                  <a:prstClr val="black"/>
                </a:solidFill>
                <a:latin typeface="Calibri" panose="020F0502020204030204"/>
                <a:ea typeface="Roboto" panose="02000000000000000000" pitchFamily="2" charset="0"/>
              </a:rPr>
              <a:t>Hải âu ơi/ cánh chim vờn sóng biển </a:t>
            </a:r>
          </a:p>
          <a:p>
            <a:pPr lvl="0" algn="ctr">
              <a:defRPr/>
            </a:pPr>
            <a:r>
              <a:rPr lang="vi-VN" sz="4000" b="1" dirty="0">
                <a:solidFill>
                  <a:prstClr val="black"/>
                </a:solidFill>
                <a:latin typeface="Calibri" panose="020F0502020204030204"/>
                <a:ea typeface="Roboto" panose="02000000000000000000" pitchFamily="2" charset="0"/>
              </a:rPr>
              <a:t>Cùng bài nào/ cho trái đất quay </a:t>
            </a:r>
          </a:p>
          <a:p>
            <a:pPr lvl="0" algn="ctr">
              <a:defRPr/>
            </a:pPr>
            <a:r>
              <a:rPr lang="vi-VN" sz="4000" b="1" dirty="0">
                <a:solidFill>
                  <a:prstClr val="black"/>
                </a:solidFill>
                <a:latin typeface="Calibri" panose="020F0502020204030204"/>
                <a:ea typeface="Roboto" panose="02000000000000000000" pitchFamily="2" charset="0"/>
              </a:rPr>
              <a:t>Cùng bay nào/ cho trái đất quay.</a:t>
            </a:r>
          </a:p>
        </p:txBody>
      </p:sp>
      <p:grpSp>
        <p:nvGrpSpPr>
          <p:cNvPr id="3" name="Group 2">
            <a:extLst>
              <a:ext uri="{FF2B5EF4-FFF2-40B4-BE49-F238E27FC236}">
                <a16:creationId xmlns:a16="http://schemas.microsoft.com/office/drawing/2014/main" id="{4702E1A9-F795-4600-3EDD-3E19A15DE840}"/>
              </a:ext>
            </a:extLst>
          </p:cNvPr>
          <p:cNvGrpSpPr/>
          <p:nvPr/>
        </p:nvGrpSpPr>
        <p:grpSpPr>
          <a:xfrm>
            <a:off x="-827327" y="-318194"/>
            <a:ext cx="5521248" cy="2389272"/>
            <a:chOff x="-732159" y="3476542"/>
            <a:chExt cx="7973637" cy="3592286"/>
          </a:xfrm>
        </p:grpSpPr>
        <p:grpSp>
          <p:nvGrpSpPr>
            <p:cNvPr id="5" name="Group 4">
              <a:extLst>
                <a:ext uri="{FF2B5EF4-FFF2-40B4-BE49-F238E27FC236}">
                  <a16:creationId xmlns:a16="http://schemas.microsoft.com/office/drawing/2014/main" id="{6D0972F0-50D7-4625-04DF-BB750E9B66E0}"/>
                </a:ext>
              </a:extLst>
            </p:cNvPr>
            <p:cNvGrpSpPr/>
            <p:nvPr/>
          </p:nvGrpSpPr>
          <p:grpSpPr>
            <a:xfrm>
              <a:off x="-732159" y="3476542"/>
              <a:ext cx="7973637" cy="3592286"/>
              <a:chOff x="375281" y="3019342"/>
              <a:chExt cx="7973637" cy="3592286"/>
            </a:xfrm>
          </p:grpSpPr>
          <p:pic>
            <p:nvPicPr>
              <p:cNvPr id="7" name="图片 3" descr="卡通人物&#10;&#10;中度可信度描述已自动生成">
                <a:extLst>
                  <a:ext uri="{FF2B5EF4-FFF2-40B4-BE49-F238E27FC236}">
                    <a16:creationId xmlns:a16="http://schemas.microsoft.com/office/drawing/2014/main" id="{B1C45EC0-43FA-F3E5-6A99-B9F9A3E27CC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id="{6F792431-2AD8-0F02-E1AE-093F67C5E5C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6" name="TextBox 5">
              <a:extLst>
                <a:ext uri="{FF2B5EF4-FFF2-40B4-BE49-F238E27FC236}">
                  <a16:creationId xmlns:a16="http://schemas.microsoft.com/office/drawing/2014/main" id="{4ABAE41B-6D5A-118B-9B47-40A11B6892AA}"/>
                </a:ext>
              </a:extLst>
            </p:cNvPr>
            <p:cNvSpPr txBox="1"/>
            <p:nvPr/>
          </p:nvSpPr>
          <p:spPr>
            <a:xfrm>
              <a:off x="723433" y="5177543"/>
              <a:ext cx="5043427"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câu</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Tree>
    <p:extLst>
      <p:ext uri="{BB962C8B-B14F-4D97-AF65-F5344CB8AC3E}">
        <p14:creationId xmlns:p14="http://schemas.microsoft.com/office/powerpoint/2010/main" val="542427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063771" y="5147533"/>
              <a:ext cx="1583311" cy="469963"/>
              <a:chOff x="3261660" y="4178410"/>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5"/>
              <a:stretch>
                <a:fillRect/>
              </a:stretch>
            </p:blipFill>
            <p:spPr>
              <a:xfrm>
                <a:off x="3818334" y="4178410"/>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6"/>
              <a:stretch>
                <a:fillRect/>
              </a:stretch>
            </p:blipFill>
            <p:spPr>
              <a:xfrm>
                <a:off x="3261660" y="4178410"/>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7"/>
              <a:stretch>
                <a:fillRect/>
              </a:stretch>
            </p:blipFill>
            <p:spPr>
              <a:xfrm>
                <a:off x="4375008" y="4178410"/>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2968BA29-E349-5382-9883-74F3A16B67C3}"/>
              </a:ext>
            </a:extLst>
          </p:cNvPr>
          <p:cNvPicPr>
            <a:picLocks noChangeAspect="1"/>
          </p:cNvPicPr>
          <p:nvPr/>
        </p:nvPicPr>
        <p:blipFill>
          <a:blip r:embed="rId11"/>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7918665" y="4987668"/>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361991" y="4987668"/>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475339" y="4987668"/>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939261" y="5538451"/>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382586" y="5538451"/>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495935" y="5538451"/>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665389" y="6099370"/>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9108715" y="6099370"/>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10222064" y="6099370"/>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3333A78B-1EC3-B8EB-79B6-07E781907E4A}"/>
              </a:ext>
            </a:extLst>
          </p:cNvPr>
          <p:cNvPicPr>
            <a:picLocks noChangeAspect="1"/>
          </p:cNvPicPr>
          <p:nvPr/>
        </p:nvPicPr>
        <p:blipFill>
          <a:blip r:embed="rId7"/>
          <a:stretch>
            <a:fillRect/>
          </a:stretch>
        </p:blipFill>
        <p:spPr>
          <a:xfrm>
            <a:off x="133067" y="73147"/>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2004B9D2-06EB-C5D7-123F-31D7B1C1521B}"/>
              </a:ext>
            </a:extLst>
          </p:cNvPr>
          <p:cNvPicPr>
            <a:picLocks noChangeAspect="1"/>
          </p:cNvPicPr>
          <p:nvPr/>
        </p:nvPicPr>
        <p:blipFill>
          <a:blip r:embed="rId9"/>
          <a:stretch>
            <a:fillRect/>
          </a:stretch>
        </p:blipFill>
        <p:spPr>
          <a:xfrm>
            <a:off x="145260" y="149503"/>
            <a:ext cx="12046740" cy="1292464"/>
          </a:xfrm>
          <a:prstGeom prst="rect">
            <a:avLst/>
          </a:prstGeom>
        </p:spPr>
      </p:pic>
    </p:spTree>
    <p:controls>
      <mc:AlternateContent xmlns:mc="http://schemas.openxmlformats.org/markup-compatibility/2006">
        <mc:Choice xmlns:v="urn:schemas-microsoft-com:vml" Requires="v">
          <p:control spid="1027" name="TextBox1" r:id="rId2" imgW="4848120" imgH="1390680"/>
        </mc:Choice>
        <mc:Fallback>
          <p:control name="TextBox1" r:id="rId2" imgW="4848120" imgH="139068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0"/>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2" name="Picture 1">
            <a:extLst>
              <a:ext uri="{FF2B5EF4-FFF2-40B4-BE49-F238E27FC236}">
                <a16:creationId xmlns:a16="http://schemas.microsoft.com/office/drawing/2014/main" id="{1353926D-12F1-21A6-98B0-0D7324F49121}"/>
              </a:ext>
            </a:extLst>
          </p:cNvPr>
          <p:cNvPicPr>
            <a:picLocks noChangeAspect="1"/>
          </p:cNvPicPr>
          <p:nvPr/>
        </p:nvPicPr>
        <p:blipFill>
          <a:blip r:embed="rId8"/>
          <a:stretch>
            <a:fillRect/>
          </a:stretch>
        </p:blipFill>
        <p:spPr>
          <a:xfrm>
            <a:off x="1314356" y="1787574"/>
            <a:ext cx="9254530" cy="3164098"/>
          </a:xfrm>
          <a:prstGeom prst="rect">
            <a:avLst/>
          </a:prstGeom>
        </p:spPr>
      </p:pic>
    </p:spTree>
    <p:extLst>
      <p:ext uri="{BB962C8B-B14F-4D97-AF65-F5344CB8AC3E}">
        <p14:creationId xmlns:p14="http://schemas.microsoft.com/office/powerpoint/2010/main" val="4763644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1531917" y="2016239"/>
            <a:ext cx="8930245" cy="1323439"/>
          </a:xfrm>
          <a:prstGeom prst="rect">
            <a:avLst/>
          </a:prstGeom>
          <a:noFill/>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Năm châu: </a:t>
            </a:r>
            <a:r>
              <a:rPr lang="vi-VN" sz="4000" b="1" dirty="0">
                <a:solidFill>
                  <a:srgbClr val="002060"/>
                </a:solidFill>
                <a:latin typeface="Calibri" panose="020F0502020204030204" pitchFamily="34" charset="0"/>
                <a:cs typeface="Calibri" panose="020F0502020204030204" pitchFamily="34" charset="0"/>
              </a:rPr>
              <a:t>châu Á, châu Âu, châu Phi, châu Mỹ, châu Đại Dương.</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1026" name="Picture 2" descr="Quan sát lược đồ hình 2, em hãy tìm và nói tên các châu lục, đại dương">
            <a:extLst>
              <a:ext uri="{FF2B5EF4-FFF2-40B4-BE49-F238E27FC236}">
                <a16:creationId xmlns:a16="http://schemas.microsoft.com/office/drawing/2014/main" id="{2F1BF810-01BB-ABB2-B783-EAEE216CC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609" y="3488479"/>
            <a:ext cx="4326763" cy="308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58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58141" y="2016239"/>
            <a:ext cx="10770920" cy="1200329"/>
          </a:xfrm>
          <a:prstGeom prst="rect">
            <a:avLst/>
          </a:prstGeom>
          <a:noFill/>
        </p:spPr>
        <p:txBody>
          <a:bodyPr wrap="square">
            <a:spAutoFit/>
          </a:bodyPr>
          <a:lstStyle/>
          <a:p>
            <a:pPr lvl="0" algn="ctr">
              <a:defRPr/>
            </a:pPr>
            <a:r>
              <a:rPr lang="vi-VN" sz="3600" b="1" dirty="0">
                <a:solidFill>
                  <a:srgbClr val="FF0000"/>
                </a:solidFill>
                <a:latin typeface="Calibri" panose="020F0502020204030204" pitchFamily="34" charset="0"/>
                <a:cs typeface="Calibri" panose="020F0502020204030204" pitchFamily="34" charset="0"/>
              </a:rPr>
              <a:t>Khói hình nấm: </a:t>
            </a:r>
            <a:r>
              <a:rPr lang="vi-VN" sz="3600" b="1" dirty="0">
                <a:solidFill>
                  <a:srgbClr val="002060"/>
                </a:solidFill>
                <a:latin typeface="Calibri" panose="020F0502020204030204" pitchFamily="34" charset="0"/>
                <a:cs typeface="Calibri" panose="020F0502020204030204" pitchFamily="34" charset="0"/>
              </a:rPr>
              <a:t>cột khói giống hình cây nấm khổng lồ, sinh ra sau vụ nổ bom H</a:t>
            </a:r>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bom A.</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2050" name="Picture 2" descr="Tại sao bom hạt nhân khi nổ tạo thành hình nấm? | Báo Dân trí">
            <a:extLst>
              <a:ext uri="{FF2B5EF4-FFF2-40B4-BE49-F238E27FC236}">
                <a16:creationId xmlns:a16="http://schemas.microsoft.com/office/drawing/2014/main" id="{90E14128-27FC-E775-1360-6BFD92B26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8212" y="3293323"/>
            <a:ext cx="6312725" cy="3314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636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58141" y="2016239"/>
            <a:ext cx="10770920" cy="1200329"/>
          </a:xfrm>
          <a:prstGeom prst="rect">
            <a:avLst/>
          </a:prstGeom>
          <a:noFill/>
        </p:spPr>
        <p:txBody>
          <a:bodyPr wrap="square">
            <a:spAutoFit/>
          </a:bodyPr>
          <a:lstStyle/>
          <a:p>
            <a:pPr lvl="0" algn="ctr">
              <a:defRPr/>
            </a:pPr>
            <a:r>
              <a:rPr lang="vi-VN" sz="3600" b="1" dirty="0">
                <a:solidFill>
                  <a:srgbClr val="FF0000"/>
                </a:solidFill>
                <a:latin typeface="Calibri" panose="020F0502020204030204" pitchFamily="34" charset="0"/>
                <a:cs typeface="Calibri" panose="020F0502020204030204" pitchFamily="34" charset="0"/>
              </a:rPr>
              <a:t>Bom H: </a:t>
            </a:r>
            <a:r>
              <a:rPr lang="vi-VN" sz="3600" b="1" dirty="0">
                <a:solidFill>
                  <a:srgbClr val="002060"/>
                </a:solidFill>
                <a:latin typeface="Calibri" panose="020F0502020204030204" pitchFamily="34" charset="0"/>
                <a:cs typeface="Calibri" panose="020F0502020204030204" pitchFamily="34" charset="0"/>
              </a:rPr>
              <a:t>bom khinh khí, có sức sát thương và phá hoại lớn hơn bom nguyên tử.</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3074" name="Picture 2" descr="Tại sao bom H nguy hiểm hơn nhiều so với bom nguyên tử">
            <a:extLst>
              <a:ext uri="{FF2B5EF4-FFF2-40B4-BE49-F238E27FC236}">
                <a16:creationId xmlns:a16="http://schemas.microsoft.com/office/drawing/2014/main" id="{42288D16-01CD-E8ED-821B-F5732958FE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971" y="3233788"/>
            <a:ext cx="5415395" cy="338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9554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58141" y="2016239"/>
            <a:ext cx="10770920" cy="707886"/>
          </a:xfrm>
          <a:prstGeom prst="rect">
            <a:avLst/>
          </a:prstGeom>
          <a:noFill/>
        </p:spPr>
        <p:txBody>
          <a:bodyPr wrap="square">
            <a:spAutoFit/>
          </a:bodyPr>
          <a:lstStyle/>
          <a:p>
            <a:pPr lvl="0" algn="ctr">
              <a:defRPr/>
            </a:pPr>
            <a:r>
              <a:rPr lang="pt-BR" sz="4000" b="1" dirty="0">
                <a:solidFill>
                  <a:srgbClr val="FF0000"/>
                </a:solidFill>
                <a:latin typeface="Calibri" panose="020F0502020204030204" pitchFamily="34" charset="0"/>
                <a:cs typeface="Calibri" panose="020F0502020204030204" pitchFamily="34" charset="0"/>
              </a:rPr>
              <a:t>Bom A: </a:t>
            </a:r>
            <a:r>
              <a:rPr lang="pt-BR" sz="4000" b="1" dirty="0">
                <a:solidFill>
                  <a:srgbClr val="002060"/>
                </a:solidFill>
                <a:latin typeface="Calibri" panose="020F0502020204030204" pitchFamily="34" charset="0"/>
                <a:cs typeface="Calibri" panose="020F0502020204030204" pitchFamily="34" charset="0"/>
              </a:rPr>
              <a:t>tên gọi khác của bom nguyên tử.</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4098" name="Picture 2" descr="Những sự thật về 2 vụ ném bom nguyên tử ở Hiroshima và Nagasaki | VOV.VN">
            <a:extLst>
              <a:ext uri="{FF2B5EF4-FFF2-40B4-BE49-F238E27FC236}">
                <a16:creationId xmlns:a16="http://schemas.microsoft.com/office/drawing/2014/main" id="{0C22903D-389F-B748-7F2E-1C567DD4F1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1975" y="2728820"/>
            <a:ext cx="5191558" cy="374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8345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480268" y="744557"/>
            <a:ext cx="11195049" cy="1464231"/>
            <a:chOff x="505150" y="767884"/>
            <a:chExt cx="11195049" cy="1464231"/>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hình ảnh ở khổ thơ đầu giúp chúng ta hình dung về một trái đất như thế nào?</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5150" y="1401050"/>
              <a:ext cx="797968" cy="797968"/>
            </a:xfrm>
            <a:prstGeom prst="rect">
              <a:avLst/>
            </a:prstGeom>
          </p:spPr>
        </p:pic>
      </p:grpSp>
      <p:sp>
        <p:nvSpPr>
          <p:cNvPr id="2" name="Rectangle: Rounded Corners 1">
            <a:extLst>
              <a:ext uri="{FF2B5EF4-FFF2-40B4-BE49-F238E27FC236}">
                <a16:creationId xmlns:a16="http://schemas.microsoft.com/office/drawing/2014/main" id="{F7D1ADF7-43F8-FE93-0680-FF7943108A26}"/>
              </a:ext>
            </a:extLst>
          </p:cNvPr>
          <p:cNvSpPr/>
          <p:nvPr/>
        </p:nvSpPr>
        <p:spPr>
          <a:xfrm>
            <a:off x="782703" y="2778827"/>
            <a:ext cx="10892614" cy="2814066"/>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rPr>
              <a:t>Các hình ảnh ở khổ thơ đầu: </a:t>
            </a:r>
            <a:r>
              <a:rPr lang="vi-VN" sz="3600" b="1" dirty="0">
                <a:solidFill>
                  <a:srgbClr val="FF0000"/>
                </a:solidFill>
              </a:rPr>
              <a:t>quả bóng sân bay giữa trời xanh, tiếng chim gù của chim bồ câu, cánh chim hải âu vờn sóng biển</a:t>
            </a:r>
            <a:r>
              <a:rPr lang="vi-VN" sz="3600" dirty="0">
                <a:solidFill>
                  <a:srgbClr val="FF0000"/>
                </a:solidFill>
              </a:rPr>
              <a:t>, giúp chúng ta hình dung về một trái đất hòa bình, yên vui.</a:t>
            </a:r>
            <a:endParaRPr lang="en-US" sz="3600" dirty="0">
              <a:solidFill>
                <a:srgbClr val="FF0000"/>
              </a:solidFill>
            </a:endParaRP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pic>
        <p:nvPicPr>
          <p:cNvPr id="8" name="Picture 2" descr="PHÁT TRIỂN NĂNG LỰC THẨM MỸ BẰNG TOÁN HỌC - POMath">
            <a:extLst>
              <a:ext uri="{FF2B5EF4-FFF2-40B4-BE49-F238E27FC236}">
                <a16:creationId xmlns:a16="http://schemas.microsoft.com/office/drawing/2014/main" id="{C08C3C06-C48B-9614-3B1A-1E4F92A668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4100" y="2416287"/>
            <a:ext cx="7956749" cy="44522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DA0BCC2-07F0-FC3A-ACC2-B213808A979E}"/>
              </a:ext>
            </a:extLst>
          </p:cNvPr>
          <p:cNvPicPr>
            <a:picLocks noChangeAspect="1"/>
          </p:cNvPicPr>
          <p:nvPr/>
        </p:nvPicPr>
        <p:blipFill>
          <a:blip r:embed="rId8"/>
          <a:stretch>
            <a:fillRect/>
          </a:stretch>
        </p:blipFill>
        <p:spPr>
          <a:xfrm>
            <a:off x="8437137" y="3004921"/>
            <a:ext cx="2799288" cy="2799288"/>
          </a:xfrm>
          <a:prstGeom prst="rect">
            <a:avLst/>
          </a:prstGeom>
        </p:spPr>
      </p:pic>
      <p:pic>
        <p:nvPicPr>
          <p:cNvPr id="16" name="Picture 15">
            <a:extLst>
              <a:ext uri="{FF2B5EF4-FFF2-40B4-BE49-F238E27FC236}">
                <a16:creationId xmlns:a16="http://schemas.microsoft.com/office/drawing/2014/main" id="{2AE3647B-6DDC-6E8C-AA77-065C75EBDDE0}"/>
              </a:ext>
            </a:extLst>
          </p:cNvPr>
          <p:cNvPicPr>
            <a:picLocks noChangeAspect="1"/>
          </p:cNvPicPr>
          <p:nvPr/>
        </p:nvPicPr>
        <p:blipFill>
          <a:blip r:embed="rId9"/>
          <a:stretch>
            <a:fillRect/>
          </a:stretch>
        </p:blipFill>
        <p:spPr>
          <a:xfrm>
            <a:off x="955575" y="76200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480268" y="744557"/>
            <a:ext cx="11195049" cy="1464231"/>
            <a:chOff x="505150" y="767884"/>
            <a:chExt cx="11195049" cy="1464231"/>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Theo em, khổ thơ thứ hai ý nói gì? Em chọn ý nào dưới đây? Vì sao?</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05150" y="1401050"/>
              <a:ext cx="797968" cy="797968"/>
            </a:xfrm>
            <a:prstGeom prst="rect">
              <a:avLst/>
            </a:prstGeom>
          </p:spPr>
        </p:pic>
      </p:grpSp>
      <p:pic>
        <p:nvPicPr>
          <p:cNvPr id="10" name="Picture 9">
            <a:extLst>
              <a:ext uri="{FF2B5EF4-FFF2-40B4-BE49-F238E27FC236}">
                <a16:creationId xmlns:a16="http://schemas.microsoft.com/office/drawing/2014/main" id="{C315BEC7-D2A8-A3A1-82FA-9FD61D304815}"/>
              </a:ext>
            </a:extLst>
          </p:cNvPr>
          <p:cNvPicPr>
            <a:picLocks noChangeAspect="1"/>
          </p:cNvPicPr>
          <p:nvPr/>
        </p:nvPicPr>
        <p:blipFill>
          <a:blip r:embed="rId3"/>
          <a:stretch>
            <a:fillRect/>
          </a:stretch>
        </p:blipFill>
        <p:spPr>
          <a:xfrm>
            <a:off x="427512" y="2916804"/>
            <a:ext cx="11348852" cy="2037432"/>
          </a:xfrm>
          <a:prstGeom prst="rect">
            <a:avLst/>
          </a:prstGeom>
        </p:spPr>
      </p:pic>
    </p:spTree>
    <p:extLst>
      <p:ext uri="{BB962C8B-B14F-4D97-AF65-F5344CB8AC3E}">
        <p14:creationId xmlns:p14="http://schemas.microsoft.com/office/powerpoint/2010/main" val="339974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207135" y="744557"/>
            <a:ext cx="11468182" cy="1680516"/>
            <a:chOff x="232017" y="767884"/>
            <a:chExt cx="11468182" cy="168051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Trong bài thơ, những hình ảnh nào có ý nghĩa đối lập với hoà bình? Em có suy nghĩ gì về những hình ảnh ấy?</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2017" y="1650432"/>
              <a:ext cx="797968" cy="797968"/>
            </a:xfrm>
            <a:prstGeom prst="rect">
              <a:avLst/>
            </a:prstGeom>
          </p:spPr>
        </p:pic>
      </p:grpSp>
      <p:sp>
        <p:nvSpPr>
          <p:cNvPr id="2" name="Rectangle: Rounded Corners 1">
            <a:extLst>
              <a:ext uri="{FF2B5EF4-FFF2-40B4-BE49-F238E27FC236}">
                <a16:creationId xmlns:a16="http://schemas.microsoft.com/office/drawing/2014/main" id="{F7D1ADF7-43F8-FE93-0680-FF7943108A26}"/>
              </a:ext>
            </a:extLst>
          </p:cNvPr>
          <p:cNvSpPr/>
          <p:nvPr/>
        </p:nvSpPr>
        <p:spPr>
          <a:xfrm>
            <a:off x="782703" y="2660073"/>
            <a:ext cx="10892614" cy="3491345"/>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Những hình ảnh đối lập với hòa bình là: </a:t>
            </a:r>
            <a:r>
              <a:rPr lang="vi-VN" sz="3600" dirty="0">
                <a:solidFill>
                  <a:srgbClr val="FF0000"/>
                </a:solidFill>
                <a:latin typeface="Cambria" panose="02040503050406030204" pitchFamily="18" charset="0"/>
                <a:ea typeface="Cambria" panose="02040503050406030204" pitchFamily="18" charset="0"/>
              </a:rPr>
              <a:t>khói hình nấm bom H, bom A. Việc đưa những hình ảnh ấy là để nhắc nhở mọi người, muốn giữ gìn trái đất hòa bình cần phải lên án chiến tranh, giữ gìn hòa bình cho thế giới, cho cuộc sống tươi đẹp.</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871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207135" y="744557"/>
            <a:ext cx="11468182" cy="1680516"/>
            <a:chOff x="232017" y="767884"/>
            <a:chExt cx="11468182" cy="168051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Theo em, hai dòng thơ “Tiếng hát vui giữ bình yên trái đất/ Tiếng cười ran cho trái đất không già” ý nói gì?</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2017" y="1650432"/>
              <a:ext cx="797968" cy="797968"/>
            </a:xfrm>
            <a:prstGeom prst="rect">
              <a:avLst/>
            </a:prstGeom>
          </p:spPr>
        </p:pic>
      </p:grpSp>
      <p:sp>
        <p:nvSpPr>
          <p:cNvPr id="2" name="Rectangle: Rounded Corners 1">
            <a:extLst>
              <a:ext uri="{FF2B5EF4-FFF2-40B4-BE49-F238E27FC236}">
                <a16:creationId xmlns:a16="http://schemas.microsoft.com/office/drawing/2014/main" id="{F7D1ADF7-43F8-FE93-0680-FF7943108A26}"/>
              </a:ext>
            </a:extLst>
          </p:cNvPr>
          <p:cNvSpPr/>
          <p:nvPr/>
        </p:nvSpPr>
        <p:spPr>
          <a:xfrm>
            <a:off x="782703" y="2660073"/>
            <a:ext cx="10892614" cy="3491345"/>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mbria" panose="02040503050406030204" pitchFamily="18" charset="0"/>
                <a:ea typeface="Cambria" panose="02040503050406030204" pitchFamily="18" charset="0"/>
              </a:rPr>
              <a:t>Trái đất tươi đẹp là trái đất rộn rã tiếng hát tiếng cười. Gìn giữ sự bình yên tươi trẻ cho trái đất bằng tiếng hát, tiếng cười.</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43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a:extLst>
              <a:ext uri="{FF2B5EF4-FFF2-40B4-BE49-F238E27FC236}">
                <a16:creationId xmlns:a16="http://schemas.microsoft.com/office/drawing/2014/main" id="{7AB7F7F4-8DCC-4071-8F81-EE4C45F96794}"/>
              </a:ext>
            </a:extLst>
          </p:cNvPr>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Rounded Corners 3">
            <a:extLst>
              <a:ext uri="{FF2B5EF4-FFF2-40B4-BE49-F238E27FC236}">
                <a16:creationId xmlns:a16="http://schemas.microsoft.com/office/drawing/2014/main" id="{49AA8D3D-04F5-8C9D-C54A-A499452248DC}"/>
              </a:ext>
            </a:extLst>
          </p:cNvPr>
          <p:cNvSpPr/>
          <p:nvPr/>
        </p:nvSpPr>
        <p:spPr>
          <a:xfrm>
            <a:off x="4006423" y="1193543"/>
            <a:ext cx="7348452" cy="2826306"/>
          </a:xfrm>
          <a:prstGeom prst="roundRect">
            <a:avLst/>
          </a:prstGeom>
          <a:solidFill>
            <a:srgbClr val="FFCCFF"/>
          </a:solidFill>
          <a:ln w="57150">
            <a:solidFill>
              <a:srgbClr val="7030A0"/>
            </a:solidFill>
          </a:ln>
        </p:spPr>
        <p:txBody>
          <a:bodyPr wrap="square" rtlCol="0">
            <a:spAutoFit/>
          </a:bodyPr>
          <a:lstStyle/>
          <a:p>
            <a:pPr lvl="0" algn="ctr">
              <a:defRPr/>
            </a:pP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Học</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thuộc</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lòng</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bài</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thơ</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 name="Picture 2" descr="PHÁT TRIỂN NĂNG LỰC THẨM MỸ BẰNG TOÁN HỌC - POMath">
            <a:extLst>
              <a:ext uri="{FF2B5EF4-FFF2-40B4-BE49-F238E27FC236}">
                <a16:creationId xmlns:a16="http://schemas.microsoft.com/office/drawing/2014/main" id="{08B1DC1E-DAFE-DFDE-38D9-E6799146E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75453" y="2286073"/>
            <a:ext cx="8170558" cy="457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14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720011" cy="6389487"/>
            <a:chOff x="230818" y="566309"/>
            <a:chExt cx="11720011" cy="6389487"/>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3286" y="5388253"/>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629802" y="2132210"/>
            <a:ext cx="11248465" cy="3597626"/>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rPr>
              <a:t>   </a:t>
            </a:r>
            <a:r>
              <a:rPr lang="vi-VN" sz="5400" dirty="0">
                <a:solidFill>
                  <a:prstClr val="black"/>
                </a:solidFill>
              </a:rPr>
              <a:t>Bài thơ gửi gắm ước mơ của các bạn thiếu nhi về một thế giới hòa bình, đoàn kết, không có chiến tranh. </a:t>
            </a:r>
            <a:endParaRPr lang="en-US" sz="54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2" name="Picture 1">
            <a:extLst>
              <a:ext uri="{FF2B5EF4-FFF2-40B4-BE49-F238E27FC236}">
                <a16:creationId xmlns:a16="http://schemas.microsoft.com/office/drawing/2014/main" id="{A2104FF3-2597-ECF6-1DB1-16C3DDA3E861}"/>
              </a:ext>
            </a:extLst>
          </p:cNvPr>
          <p:cNvPicPr>
            <a:picLocks noChangeAspect="1"/>
          </p:cNvPicPr>
          <p:nvPr/>
        </p:nvPicPr>
        <p:blipFill>
          <a:blip r:embed="rId8"/>
          <a:stretch>
            <a:fillRect/>
          </a:stretch>
        </p:blipFill>
        <p:spPr>
          <a:xfrm>
            <a:off x="1433109" y="1524788"/>
            <a:ext cx="9254530" cy="3737172"/>
          </a:xfrm>
          <a:prstGeom prst="rect">
            <a:avLst/>
          </a:prstGeom>
        </p:spPr>
      </p:pic>
    </p:spTree>
    <p:extLst>
      <p:ext uri="{BB962C8B-B14F-4D97-AF65-F5344CB8AC3E}">
        <p14:creationId xmlns:p14="http://schemas.microsoft.com/office/powerpoint/2010/main" val="36792018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a:extLst>
              <a:ext uri="{FF2B5EF4-FFF2-40B4-BE49-F238E27FC236}">
                <a16:creationId xmlns:a16="http://schemas.microsoft.com/office/drawing/2014/main" id="{7AB7F7F4-8DCC-4071-8F81-EE4C45F96794}"/>
              </a:ext>
            </a:extLst>
          </p:cNvPr>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C4307750-5ABB-51EE-0BF9-4AB29B0CDB28}"/>
              </a:ext>
            </a:extLst>
          </p:cNvPr>
          <p:cNvGrpSpPr/>
          <p:nvPr/>
        </p:nvGrpSpPr>
        <p:grpSpPr>
          <a:xfrm>
            <a:off x="835652" y="1580111"/>
            <a:ext cx="10615697" cy="3058574"/>
            <a:chOff x="788151" y="2387633"/>
            <a:chExt cx="10615697" cy="3058574"/>
          </a:xfrm>
        </p:grpSpPr>
        <p:sp>
          <p:nvSpPr>
            <p:cNvPr id="5" name="Rectangle: Rounded Corners 4">
              <a:extLst>
                <a:ext uri="{FF2B5EF4-FFF2-40B4-BE49-F238E27FC236}">
                  <a16:creationId xmlns:a16="http://schemas.microsoft.com/office/drawing/2014/main" id="{C20C8C67-A5B9-5090-942B-CEA71B74B70B}"/>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D05F74C-7FB9-5892-78DB-B94BA07053B0}"/>
                </a:ext>
              </a:extLst>
            </p:cNvPr>
            <p:cNvSpPr txBox="1"/>
            <p:nvPr/>
          </p:nvSpPr>
          <p:spPr>
            <a:xfrm>
              <a:off x="2257098" y="2712188"/>
              <a:ext cx="8743249" cy="2554545"/>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với giọng đọc phù hợp nhấn giọng từ ngữ cần thiết để thể hiện vẻ đẹp của trái đất hoà bình và tươi đẹp.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cartoon of a child with purple hair&#10;&#10;Description automatically generated">
              <a:extLst>
                <a:ext uri="{FF2B5EF4-FFF2-40B4-BE49-F238E27FC236}">
                  <a16:creationId xmlns:a16="http://schemas.microsoft.com/office/drawing/2014/main" id="{C0CA8A91-94F4-64F6-2D42-B4077B6D2F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spTree>
    <p:extLst>
      <p:ext uri="{BB962C8B-B14F-4D97-AF65-F5344CB8AC3E}">
        <p14:creationId xmlns:p14="http://schemas.microsoft.com/office/powerpoint/2010/main" val="90837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F18A8D8D-D202-4B02-937F-F0E482FFDDAE}"/>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6"/>
            <a:stretch>
              <a:fillRect/>
            </a:stretch>
          </a:blipFill>
        </p:spPr>
        <p:txBody>
          <a:bodyPr/>
          <a:lstStyle/>
          <a:p>
            <a:endParaRPr lang="en-US"/>
          </a:p>
        </p:txBody>
      </p:sp>
      <p:pic>
        <p:nvPicPr>
          <p:cNvPr id="5" name="Picture 4" descr="A group of children holding awards and a trophy&#10;&#10;Description automatically generated">
            <a:extLst>
              <a:ext uri="{FF2B5EF4-FFF2-40B4-BE49-F238E27FC236}">
                <a16:creationId xmlns:a16="http://schemas.microsoft.com/office/drawing/2014/main" id="{280CA846-8D4A-41B5-BB84-D8BDD9E1382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174" b="89450" l="7627" r="94673">
                        <a14:foregroundMark x1="55690" y1="20489" x2="55690" y2="20489"/>
                        <a14:foregroundMark x1="55690" y1="20489" x2="55690" y2="20489"/>
                        <a14:foregroundMark x1="55690" y1="20489" x2="55690" y2="20489"/>
                        <a14:foregroundMark x1="55690" y1="47248" x2="55690" y2="47248"/>
                        <a14:foregroundMark x1="55690" y1="47248" x2="55690" y2="47248"/>
                        <a14:foregroundMark x1="55811" y1="44648" x2="55811" y2="44648"/>
                        <a14:foregroundMark x1="55811" y1="44648" x2="55811" y2="44648"/>
                        <a14:foregroundMark x1="56659" y1="41437" x2="56659" y2="41437"/>
                        <a14:foregroundMark x1="56659" y1="41437" x2="56659" y2="41437"/>
                        <a14:foregroundMark x1="56659" y1="41437" x2="56659" y2="41437"/>
                        <a14:foregroundMark x1="56659" y1="41437" x2="56659" y2="41437"/>
                        <a14:foregroundMark x1="56659" y1="41437" x2="56659" y2="41437"/>
                        <a14:foregroundMark x1="49637" y1="40520" x2="49637" y2="40520"/>
                        <a14:foregroundMark x1="49637" y1="40520" x2="49637" y2="40520"/>
                        <a14:foregroundMark x1="52906" y1="40826" x2="52906" y2="40826"/>
                        <a14:foregroundMark x1="52906" y1="40826" x2="52906" y2="40826"/>
                        <a14:foregroundMark x1="52906" y1="40826" x2="52906" y2="40826"/>
                        <a14:foregroundMark x1="49879" y1="38685" x2="63196" y2="34098"/>
                        <a14:foregroundMark x1="57143" y1="40826" x2="57143" y2="40826"/>
                        <a14:foregroundMark x1="57143" y1="40826" x2="57143" y2="40826"/>
                        <a14:foregroundMark x1="57143" y1="40826" x2="57143" y2="40826"/>
                        <a14:foregroundMark x1="64528" y1="30122" x2="52663" y2="44801"/>
                        <a14:foregroundMark x1="59322" y1="45107" x2="59322" y2="45107"/>
                        <a14:foregroundMark x1="59322" y1="45107" x2="59322" y2="45107"/>
                        <a14:foregroundMark x1="58959" y1="42202" x2="58959" y2="42202"/>
                        <a14:foregroundMark x1="58959" y1="42202" x2="58959" y2="42202"/>
                        <a14:foregroundMark x1="58959" y1="42202" x2="58959" y2="42202"/>
                        <a14:foregroundMark x1="58959" y1="42202" x2="58959" y2="42202"/>
                        <a14:foregroundMark x1="60654" y1="44801" x2="60654" y2="44801"/>
                        <a14:foregroundMark x1="60654" y1="44801" x2="60654" y2="44801"/>
                        <a14:foregroundMark x1="80024" y1="55505" x2="80024" y2="55505"/>
                        <a14:foregroundMark x1="80024" y1="55505" x2="80024" y2="55505"/>
                        <a14:foregroundMark x1="70944" y1="55352" x2="70944" y2="55352"/>
                        <a14:foregroundMark x1="70944" y1="55352" x2="70944" y2="55352"/>
                        <a14:foregroundMark x1="70944" y1="55352" x2="70944" y2="55352"/>
                        <a14:foregroundMark x1="87893" y1="55963" x2="87893" y2="55963"/>
                        <a14:foregroundMark x1="87893" y1="55963" x2="87893" y2="55963"/>
                        <a14:foregroundMark x1="88257" y1="57034" x2="88257" y2="57034"/>
                        <a14:foregroundMark x1="88257" y1="57034" x2="88257" y2="57034"/>
                        <a14:foregroundMark x1="88257" y1="57034" x2="88257" y2="57034"/>
                        <a14:foregroundMark x1="91404" y1="52141" x2="91404" y2="52141"/>
                        <a14:foregroundMark x1="91404" y1="52141" x2="91404" y2="52141"/>
                        <a14:foregroundMark x1="33777" y1="26147" x2="33777" y2="26147"/>
                        <a14:foregroundMark x1="33777" y1="26147" x2="33777" y2="26147"/>
                        <a14:foregroundMark x1="33777" y1="26147" x2="33777" y2="26147"/>
                        <a14:foregroundMark x1="33777" y1="26147" x2="33777" y2="26147"/>
                        <a14:foregroundMark x1="33051" y1="60092" x2="33051" y2="60092"/>
                        <a14:foregroundMark x1="33051" y1="60092" x2="33051" y2="60092"/>
                        <a14:foregroundMark x1="33051" y1="60092" x2="33051" y2="6009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4140" y2="62385"/>
                        <a14:foregroundMark x1="34140" y1="62385" x2="34140" y2="62385"/>
                        <a14:foregroundMark x1="34140" y1="62385" x2="34140" y2="62385"/>
                        <a14:foregroundMark x1="29177" y1="58716" x2="32082" y2="68349"/>
                        <a14:foregroundMark x1="32082" y1="68349" x2="32082" y2="68502"/>
                        <a14:foregroundMark x1="35714" y1="57339" x2="36562" y2="61621"/>
                        <a14:foregroundMark x1="7869" y1="47401" x2="15012" y2="53670"/>
                        <a14:foregroundMark x1="27603" y1="57492" x2="34625" y2="56575"/>
                        <a14:foregroundMark x1="34625" y1="56575" x2="37530" y2="56575"/>
                        <a14:foregroundMark x1="27603" y1="55505" x2="28814" y2="62997"/>
                        <a14:foregroundMark x1="28814" y1="62997" x2="29177" y2="63761"/>
                        <a14:foregroundMark x1="37772" y1="54740" x2="40436" y2="64220"/>
                        <a14:foregroundMark x1="38378" y1="53823" x2="38378" y2="53823"/>
                        <a14:foregroundMark x1="38378" y1="53823" x2="38378" y2="53823"/>
                        <a14:foregroundMark x1="38378" y1="53823" x2="38378" y2="53823"/>
                        <a14:foregroundMark x1="33172" y1="53211" x2="33172" y2="53211"/>
                        <a14:foregroundMark x1="33172" y1="53211" x2="33172" y2="53211"/>
                        <a14:foregroundMark x1="33172" y1="53211" x2="33172" y2="53211"/>
                        <a14:foregroundMark x1="29782" y1="53823" x2="34262" y2="53517"/>
                        <a14:foregroundMark x1="34625" y1="52294" x2="34625" y2="52294"/>
                        <a14:foregroundMark x1="34625" y1="52294" x2="34625" y2="52294"/>
                        <a14:foregroundMark x1="34625" y1="52294" x2="34625" y2="52294"/>
                        <a14:foregroundMark x1="27361" y1="61315" x2="28935" y2="67584"/>
                        <a14:foregroundMark x1="55569" y1="9327" x2="55569" y2="9327"/>
                        <a14:foregroundMark x1="45278" y1="86239" x2="45278" y2="86239"/>
                        <a14:foregroundMark x1="77603" y1="54740" x2="77603" y2="54740"/>
                        <a14:foregroundMark x1="77603" y1="54740" x2="77603" y2="54740"/>
                        <a14:foregroundMark x1="77603" y1="54740" x2="77603" y2="54740"/>
                        <a14:foregroundMark x1="94673" y1="50459" x2="94673" y2="50459"/>
                      </a14:backgroundRemoval>
                    </a14:imgEffect>
                  </a14:imgLayer>
                </a14:imgProps>
              </a:ext>
              <a:ext uri="{28A0092B-C50C-407E-A947-70E740481C1C}">
                <a14:useLocalDpi xmlns:a14="http://schemas.microsoft.com/office/drawing/2010/main" val="0"/>
              </a:ext>
            </a:extLst>
          </a:blip>
          <a:stretch>
            <a:fillRect/>
          </a:stretch>
        </p:blipFill>
        <p:spPr>
          <a:xfrm>
            <a:off x="3976186" y="754626"/>
            <a:ext cx="8661633" cy="6858000"/>
          </a:xfrm>
          <a:prstGeom prst="rect">
            <a:avLst/>
          </a:prstGeom>
        </p:spPr>
      </p:pic>
      <p:pic>
        <p:nvPicPr>
          <p:cNvPr id="2" name="Picture 1">
            <a:extLst>
              <a:ext uri="{FF2B5EF4-FFF2-40B4-BE49-F238E27FC236}">
                <a16:creationId xmlns:a16="http://schemas.microsoft.com/office/drawing/2014/main" id="{399D8AF2-933E-4D9B-90BE-391C561D6452}"/>
              </a:ext>
            </a:extLst>
          </p:cNvPr>
          <p:cNvPicPr>
            <a:picLocks noChangeAspect="1"/>
          </p:cNvPicPr>
          <p:nvPr/>
        </p:nvPicPr>
        <p:blipFill>
          <a:blip r:embed="rId9"/>
          <a:stretch>
            <a:fillRect/>
          </a:stretch>
        </p:blipFill>
        <p:spPr>
          <a:xfrm>
            <a:off x="0" y="134571"/>
            <a:ext cx="12046740" cy="1292464"/>
          </a:xfrm>
          <a:prstGeom prst="rect">
            <a:avLst/>
          </a:prstGeom>
        </p:spPr>
      </p:pic>
    </p:spTree>
    <p:controls>
      <mc:AlternateContent xmlns:mc="http://schemas.openxmlformats.org/markup-compatibility/2006">
        <mc:Choice xmlns:v="urn:schemas-microsoft-com:vml" Requires="v">
          <p:control spid="2051" name="TextBox1" r:id="rId2" imgW="4848120" imgH="1390680"/>
        </mc:Choice>
        <mc:Fallback>
          <p:control name="TextBox1" r:id="rId2" imgW="4848120" imgH="139068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10"/>
                <a:stretch>
                  <a:fillRect/>
                </a:stretch>
              </p:blipFill>
              <p:spPr>
                <a:xfrm>
                  <a:off x="445819" y="2727531"/>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9C040312-1A54-CF23-E50C-FAD196CDA7FC}"/>
              </a:ext>
            </a:extLst>
          </p:cNvPr>
          <p:cNvPicPr>
            <a:picLocks noChangeAspect="1"/>
          </p:cNvPicPr>
          <p:nvPr/>
        </p:nvPicPr>
        <p:blipFill>
          <a:blip r:embed="rId4"/>
          <a:stretch>
            <a:fillRect/>
          </a:stretch>
        </p:blipFill>
        <p:spPr>
          <a:xfrm>
            <a:off x="3561115" y="295552"/>
            <a:ext cx="4974767" cy="146926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2BE9D30-A2A1-99BC-81E5-FCECEFACF030}"/>
              </a:ext>
            </a:extLst>
          </p:cNvPr>
          <p:cNvPicPr>
            <a:picLocks noChangeAspect="1"/>
          </p:cNvPicPr>
          <p:nvPr/>
        </p:nvPicPr>
        <p:blipFill>
          <a:blip r:embed="rId3"/>
          <a:stretch>
            <a:fillRect/>
          </a:stretch>
        </p:blipFill>
        <p:spPr>
          <a:xfrm>
            <a:off x="810824" y="992061"/>
            <a:ext cx="10570351" cy="4873877"/>
          </a:xfrm>
          <a:prstGeom prst="rect">
            <a:avLst/>
          </a:prstGeom>
        </p:spPr>
      </p:pic>
    </p:spTree>
    <p:extLst>
      <p:ext uri="{BB962C8B-B14F-4D97-AF65-F5344CB8AC3E}">
        <p14:creationId xmlns:p14="http://schemas.microsoft.com/office/powerpoint/2010/main" val="253419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C8773050-0D65-4A33-AD80-1695C8DD79D0}"/>
              </a:ext>
            </a:extLst>
          </p:cNvPr>
          <p:cNvGrpSpPr/>
          <p:nvPr/>
        </p:nvGrpSpPr>
        <p:grpSpPr>
          <a:xfrm>
            <a:off x="1358988" y="387077"/>
            <a:ext cx="9385212" cy="1554924"/>
            <a:chOff x="177888" y="242199"/>
            <a:chExt cx="8971003"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8506894" cy="1554924"/>
            </a:xfrm>
            <a:custGeom>
              <a:avLst/>
              <a:gdLst>
                <a:gd name="connsiteX0" fmla="*/ 0 w 8506894"/>
                <a:gd name="connsiteY0" fmla="*/ 436871 h 1554924"/>
                <a:gd name="connsiteX1" fmla="*/ 436871 w 8506894"/>
                <a:gd name="connsiteY1" fmla="*/ 0 h 1554924"/>
                <a:gd name="connsiteX2" fmla="*/ 1054462 w 8506894"/>
                <a:gd name="connsiteY2" fmla="*/ 0 h 1554924"/>
                <a:gd name="connsiteX3" fmla="*/ 1748385 w 8506894"/>
                <a:gd name="connsiteY3" fmla="*/ 0 h 1554924"/>
                <a:gd name="connsiteX4" fmla="*/ 2518640 w 8506894"/>
                <a:gd name="connsiteY4" fmla="*/ 0 h 1554924"/>
                <a:gd name="connsiteX5" fmla="*/ 2983568 w 8506894"/>
                <a:gd name="connsiteY5" fmla="*/ 0 h 1554924"/>
                <a:gd name="connsiteX6" fmla="*/ 3524828 w 8506894"/>
                <a:gd name="connsiteY6" fmla="*/ 0 h 1554924"/>
                <a:gd name="connsiteX7" fmla="*/ 4142419 w 8506894"/>
                <a:gd name="connsiteY7" fmla="*/ 0 h 1554924"/>
                <a:gd name="connsiteX8" fmla="*/ 4989005 w 8506894"/>
                <a:gd name="connsiteY8" fmla="*/ 0 h 1554924"/>
                <a:gd name="connsiteX9" fmla="*/ 5453934 w 8506894"/>
                <a:gd name="connsiteY9" fmla="*/ 0 h 1554924"/>
                <a:gd name="connsiteX10" fmla="*/ 6147857 w 8506894"/>
                <a:gd name="connsiteY10" fmla="*/ 0 h 1554924"/>
                <a:gd name="connsiteX11" fmla="*/ 6994442 w 8506894"/>
                <a:gd name="connsiteY11" fmla="*/ 0 h 1554924"/>
                <a:gd name="connsiteX12" fmla="*/ 7459371 w 8506894"/>
                <a:gd name="connsiteY12" fmla="*/ 0 h 1554924"/>
                <a:gd name="connsiteX13" fmla="*/ 8070023 w 8506894"/>
                <a:gd name="connsiteY13" fmla="*/ 0 h 1554924"/>
                <a:gd name="connsiteX14" fmla="*/ 8506894 w 8506894"/>
                <a:gd name="connsiteY14" fmla="*/ 436871 h 1554924"/>
                <a:gd name="connsiteX15" fmla="*/ 8506894 w 8506894"/>
                <a:gd name="connsiteY15" fmla="*/ 1118053 h 1554924"/>
                <a:gd name="connsiteX16" fmla="*/ 8070023 w 8506894"/>
                <a:gd name="connsiteY16" fmla="*/ 1554924 h 1554924"/>
                <a:gd name="connsiteX17" fmla="*/ 7299769 w 8506894"/>
                <a:gd name="connsiteY17" fmla="*/ 1554924 h 1554924"/>
                <a:gd name="connsiteX18" fmla="*/ 6682177 w 8506894"/>
                <a:gd name="connsiteY18" fmla="*/ 1554924 h 1554924"/>
                <a:gd name="connsiteX19" fmla="*/ 6217249 w 8506894"/>
                <a:gd name="connsiteY19" fmla="*/ 1554924 h 1554924"/>
                <a:gd name="connsiteX20" fmla="*/ 5675989 w 8506894"/>
                <a:gd name="connsiteY20" fmla="*/ 1554924 h 1554924"/>
                <a:gd name="connsiteX21" fmla="*/ 4982066 w 8506894"/>
                <a:gd name="connsiteY21" fmla="*/ 1554924 h 1554924"/>
                <a:gd name="connsiteX22" fmla="*/ 4440806 w 8506894"/>
                <a:gd name="connsiteY22" fmla="*/ 1554924 h 1554924"/>
                <a:gd name="connsiteX23" fmla="*/ 3594220 w 8506894"/>
                <a:gd name="connsiteY23" fmla="*/ 1554924 h 1554924"/>
                <a:gd name="connsiteX24" fmla="*/ 3052960 w 8506894"/>
                <a:gd name="connsiteY24" fmla="*/ 1554924 h 1554924"/>
                <a:gd name="connsiteX25" fmla="*/ 2435369 w 8506894"/>
                <a:gd name="connsiteY25" fmla="*/ 1554924 h 1554924"/>
                <a:gd name="connsiteX26" fmla="*/ 1741446 w 8506894"/>
                <a:gd name="connsiteY26" fmla="*/ 1554924 h 1554924"/>
                <a:gd name="connsiteX27" fmla="*/ 436871 w 8506894"/>
                <a:gd name="connsiteY27" fmla="*/ 1554924 h 1554924"/>
                <a:gd name="connsiteX28" fmla="*/ 0 w 8506894"/>
                <a:gd name="connsiteY28" fmla="*/ 1118053 h 1554924"/>
                <a:gd name="connsiteX29" fmla="*/ 0 w 8506894"/>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506894" h="1554924" fill="none" extrusionOk="0">
                  <a:moveTo>
                    <a:pt x="0" y="436871"/>
                  </a:moveTo>
                  <a:cubicBezTo>
                    <a:pt x="30426" y="198257"/>
                    <a:pt x="191711" y="3813"/>
                    <a:pt x="436871" y="0"/>
                  </a:cubicBezTo>
                  <a:cubicBezTo>
                    <a:pt x="737667" y="-24903"/>
                    <a:pt x="807854" y="24545"/>
                    <a:pt x="1054462" y="0"/>
                  </a:cubicBezTo>
                  <a:cubicBezTo>
                    <a:pt x="1301070" y="-24545"/>
                    <a:pt x="1452033" y="-9736"/>
                    <a:pt x="1748385" y="0"/>
                  </a:cubicBezTo>
                  <a:cubicBezTo>
                    <a:pt x="2044737" y="9736"/>
                    <a:pt x="2298408" y="-10313"/>
                    <a:pt x="2518640" y="0"/>
                  </a:cubicBezTo>
                  <a:cubicBezTo>
                    <a:pt x="2738872" y="10313"/>
                    <a:pt x="2856090" y="14194"/>
                    <a:pt x="2983568" y="0"/>
                  </a:cubicBezTo>
                  <a:cubicBezTo>
                    <a:pt x="3111046" y="-14194"/>
                    <a:pt x="3310019" y="18984"/>
                    <a:pt x="3524828" y="0"/>
                  </a:cubicBezTo>
                  <a:cubicBezTo>
                    <a:pt x="3739637" y="-18984"/>
                    <a:pt x="3996174" y="-20002"/>
                    <a:pt x="4142419" y="0"/>
                  </a:cubicBezTo>
                  <a:cubicBezTo>
                    <a:pt x="4288664" y="20002"/>
                    <a:pt x="4610789" y="5843"/>
                    <a:pt x="4989005" y="0"/>
                  </a:cubicBezTo>
                  <a:cubicBezTo>
                    <a:pt x="5367221" y="-5843"/>
                    <a:pt x="5301430" y="22702"/>
                    <a:pt x="5453934" y="0"/>
                  </a:cubicBezTo>
                  <a:cubicBezTo>
                    <a:pt x="5606438" y="-22702"/>
                    <a:pt x="5924342" y="15980"/>
                    <a:pt x="6147857" y="0"/>
                  </a:cubicBezTo>
                  <a:cubicBezTo>
                    <a:pt x="6371372" y="-15980"/>
                    <a:pt x="6778864" y="876"/>
                    <a:pt x="6994442" y="0"/>
                  </a:cubicBezTo>
                  <a:cubicBezTo>
                    <a:pt x="7210021" y="-876"/>
                    <a:pt x="7248319" y="6328"/>
                    <a:pt x="7459371" y="0"/>
                  </a:cubicBezTo>
                  <a:cubicBezTo>
                    <a:pt x="7670423" y="-6328"/>
                    <a:pt x="7857982" y="-9169"/>
                    <a:pt x="8070023" y="0"/>
                  </a:cubicBezTo>
                  <a:cubicBezTo>
                    <a:pt x="8293994" y="-11753"/>
                    <a:pt x="8493835" y="247197"/>
                    <a:pt x="8506894" y="436871"/>
                  </a:cubicBezTo>
                  <a:cubicBezTo>
                    <a:pt x="8486494" y="693576"/>
                    <a:pt x="8497965" y="828644"/>
                    <a:pt x="8506894" y="1118053"/>
                  </a:cubicBezTo>
                  <a:cubicBezTo>
                    <a:pt x="8468601" y="1328995"/>
                    <a:pt x="8328809" y="1587714"/>
                    <a:pt x="8070023" y="1554924"/>
                  </a:cubicBezTo>
                  <a:cubicBezTo>
                    <a:pt x="7750239" y="1555761"/>
                    <a:pt x="7629372" y="1539908"/>
                    <a:pt x="7299769" y="1554924"/>
                  </a:cubicBezTo>
                  <a:cubicBezTo>
                    <a:pt x="6970166" y="1569940"/>
                    <a:pt x="6888371" y="1573237"/>
                    <a:pt x="6682177" y="1554924"/>
                  </a:cubicBezTo>
                  <a:cubicBezTo>
                    <a:pt x="6475983" y="1536611"/>
                    <a:pt x="6371945" y="1569462"/>
                    <a:pt x="6217249" y="1554924"/>
                  </a:cubicBezTo>
                  <a:cubicBezTo>
                    <a:pt x="6062553" y="1540386"/>
                    <a:pt x="5817709" y="1528349"/>
                    <a:pt x="5675989" y="1554924"/>
                  </a:cubicBezTo>
                  <a:cubicBezTo>
                    <a:pt x="5534269" y="1581499"/>
                    <a:pt x="5160035" y="1557376"/>
                    <a:pt x="4982066" y="1554924"/>
                  </a:cubicBezTo>
                  <a:cubicBezTo>
                    <a:pt x="4804097" y="1552472"/>
                    <a:pt x="4601362" y="1554967"/>
                    <a:pt x="4440806" y="1554924"/>
                  </a:cubicBezTo>
                  <a:cubicBezTo>
                    <a:pt x="4280250" y="1554881"/>
                    <a:pt x="3859010" y="1579142"/>
                    <a:pt x="3594220" y="1554924"/>
                  </a:cubicBezTo>
                  <a:cubicBezTo>
                    <a:pt x="3329430" y="1530706"/>
                    <a:pt x="3173848" y="1530903"/>
                    <a:pt x="3052960" y="1554924"/>
                  </a:cubicBezTo>
                  <a:cubicBezTo>
                    <a:pt x="2932072" y="1578945"/>
                    <a:pt x="2613492" y="1535843"/>
                    <a:pt x="2435369" y="1554924"/>
                  </a:cubicBezTo>
                  <a:cubicBezTo>
                    <a:pt x="2257246" y="1574005"/>
                    <a:pt x="1939309" y="1564167"/>
                    <a:pt x="1741446" y="1554924"/>
                  </a:cubicBezTo>
                  <a:cubicBezTo>
                    <a:pt x="1543583" y="1545681"/>
                    <a:pt x="809855" y="1494247"/>
                    <a:pt x="436871" y="1554924"/>
                  </a:cubicBezTo>
                  <a:cubicBezTo>
                    <a:pt x="229136" y="1539373"/>
                    <a:pt x="1189" y="1325218"/>
                    <a:pt x="0" y="1118053"/>
                  </a:cubicBezTo>
                  <a:cubicBezTo>
                    <a:pt x="-8508" y="826541"/>
                    <a:pt x="10991" y="711821"/>
                    <a:pt x="0" y="436871"/>
                  </a:cubicBezTo>
                  <a:close/>
                </a:path>
                <a:path w="8506894" h="1554924" stroke="0" extrusionOk="0">
                  <a:moveTo>
                    <a:pt x="0" y="436871"/>
                  </a:moveTo>
                  <a:cubicBezTo>
                    <a:pt x="-29801" y="157464"/>
                    <a:pt x="222746" y="4732"/>
                    <a:pt x="436871" y="0"/>
                  </a:cubicBezTo>
                  <a:cubicBezTo>
                    <a:pt x="557631" y="11883"/>
                    <a:pt x="746200" y="1332"/>
                    <a:pt x="901799" y="0"/>
                  </a:cubicBezTo>
                  <a:cubicBezTo>
                    <a:pt x="1057398" y="-1332"/>
                    <a:pt x="1264539" y="-3806"/>
                    <a:pt x="1366728" y="0"/>
                  </a:cubicBezTo>
                  <a:cubicBezTo>
                    <a:pt x="1468917" y="3806"/>
                    <a:pt x="1762382" y="20621"/>
                    <a:pt x="2060651" y="0"/>
                  </a:cubicBezTo>
                  <a:cubicBezTo>
                    <a:pt x="2358920" y="-20621"/>
                    <a:pt x="2404780" y="-21537"/>
                    <a:pt x="2525579" y="0"/>
                  </a:cubicBezTo>
                  <a:cubicBezTo>
                    <a:pt x="2646378" y="21537"/>
                    <a:pt x="3030658" y="10608"/>
                    <a:pt x="3295833" y="0"/>
                  </a:cubicBezTo>
                  <a:cubicBezTo>
                    <a:pt x="3561008" y="-10608"/>
                    <a:pt x="3787796" y="22901"/>
                    <a:pt x="3913425" y="0"/>
                  </a:cubicBezTo>
                  <a:cubicBezTo>
                    <a:pt x="4039054" y="-22901"/>
                    <a:pt x="4288157" y="-11938"/>
                    <a:pt x="4454685" y="0"/>
                  </a:cubicBezTo>
                  <a:cubicBezTo>
                    <a:pt x="4621213" y="11938"/>
                    <a:pt x="4838016" y="9150"/>
                    <a:pt x="4995945" y="0"/>
                  </a:cubicBezTo>
                  <a:cubicBezTo>
                    <a:pt x="5153874" y="-9150"/>
                    <a:pt x="5442283" y="-11963"/>
                    <a:pt x="5842530" y="0"/>
                  </a:cubicBezTo>
                  <a:cubicBezTo>
                    <a:pt x="6242778" y="11963"/>
                    <a:pt x="6424277" y="-27794"/>
                    <a:pt x="6612785" y="0"/>
                  </a:cubicBezTo>
                  <a:cubicBezTo>
                    <a:pt x="6801293" y="27794"/>
                    <a:pt x="7034207" y="-15841"/>
                    <a:pt x="7154045" y="0"/>
                  </a:cubicBezTo>
                  <a:cubicBezTo>
                    <a:pt x="7273883" y="15841"/>
                    <a:pt x="7675558" y="1105"/>
                    <a:pt x="8070023" y="0"/>
                  </a:cubicBezTo>
                  <a:cubicBezTo>
                    <a:pt x="8334099" y="8527"/>
                    <a:pt x="8485676" y="182027"/>
                    <a:pt x="8506894" y="436871"/>
                  </a:cubicBezTo>
                  <a:cubicBezTo>
                    <a:pt x="8511029" y="727897"/>
                    <a:pt x="8529215" y="783968"/>
                    <a:pt x="8506894" y="1118053"/>
                  </a:cubicBezTo>
                  <a:cubicBezTo>
                    <a:pt x="8531753" y="1375503"/>
                    <a:pt x="8311330" y="1534533"/>
                    <a:pt x="8070023" y="1554924"/>
                  </a:cubicBezTo>
                  <a:cubicBezTo>
                    <a:pt x="7770982" y="1589336"/>
                    <a:pt x="7629666" y="1590386"/>
                    <a:pt x="7299769" y="1554924"/>
                  </a:cubicBezTo>
                  <a:cubicBezTo>
                    <a:pt x="6969872" y="1519462"/>
                    <a:pt x="6933728" y="1566496"/>
                    <a:pt x="6758509" y="1554924"/>
                  </a:cubicBezTo>
                  <a:cubicBezTo>
                    <a:pt x="6583290" y="1543352"/>
                    <a:pt x="6318006" y="1556661"/>
                    <a:pt x="5988254" y="1554924"/>
                  </a:cubicBezTo>
                  <a:cubicBezTo>
                    <a:pt x="5658503" y="1553187"/>
                    <a:pt x="5401577" y="1573380"/>
                    <a:pt x="5141668" y="1554924"/>
                  </a:cubicBezTo>
                  <a:cubicBezTo>
                    <a:pt x="4881759" y="1536468"/>
                    <a:pt x="4693063" y="1530246"/>
                    <a:pt x="4295082" y="1554924"/>
                  </a:cubicBezTo>
                  <a:cubicBezTo>
                    <a:pt x="3897101" y="1579602"/>
                    <a:pt x="3995773" y="1551558"/>
                    <a:pt x="3753823" y="1554924"/>
                  </a:cubicBezTo>
                  <a:cubicBezTo>
                    <a:pt x="3511873" y="1558290"/>
                    <a:pt x="3320590" y="1525302"/>
                    <a:pt x="3136231" y="1554924"/>
                  </a:cubicBezTo>
                  <a:cubicBezTo>
                    <a:pt x="2951872" y="1584546"/>
                    <a:pt x="2581407" y="1577788"/>
                    <a:pt x="2289645" y="1554924"/>
                  </a:cubicBezTo>
                  <a:cubicBezTo>
                    <a:pt x="1997883" y="1532060"/>
                    <a:pt x="1787052" y="1582334"/>
                    <a:pt x="1595722" y="1554924"/>
                  </a:cubicBezTo>
                  <a:cubicBezTo>
                    <a:pt x="1404392" y="1527514"/>
                    <a:pt x="958159" y="1500375"/>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8" y="377093"/>
              <a:ext cx="80483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Những hình ảnh dưới đây gợi cho em suy nghĩ gì về trái đất của chúng ta?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endParaRPr lang="en-US"/>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grpSp>
      <p:pic>
        <p:nvPicPr>
          <p:cNvPr id="5" name="Picture 4">
            <a:extLst>
              <a:ext uri="{FF2B5EF4-FFF2-40B4-BE49-F238E27FC236}">
                <a16:creationId xmlns:a16="http://schemas.microsoft.com/office/drawing/2014/main" id="{200FA3ED-6B34-F831-A04C-0A23814617EC}"/>
              </a:ext>
            </a:extLst>
          </p:cNvPr>
          <p:cNvPicPr>
            <a:picLocks noChangeAspect="1"/>
          </p:cNvPicPr>
          <p:nvPr/>
        </p:nvPicPr>
        <p:blipFill>
          <a:blip r:embed="rId10"/>
          <a:stretch>
            <a:fillRect/>
          </a:stretch>
        </p:blipFill>
        <p:spPr>
          <a:xfrm>
            <a:off x="1908810" y="2313622"/>
            <a:ext cx="8286750" cy="34595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2E8A8"/>
        </a:solidFill>
        <a:effectLst/>
      </p:bgPr>
    </p:bg>
    <p:spTree>
      <p:nvGrpSpPr>
        <p:cNvPr id="1" name=""/>
        <p:cNvGrpSpPr/>
        <p:nvPr/>
      </p:nvGrpSpPr>
      <p:grpSpPr>
        <a:xfrm>
          <a:off x="0" y="0"/>
          <a:ext cx="0" cy="0"/>
          <a:chOff x="0" y="0"/>
          <a:chExt cx="0" cy="0"/>
        </a:xfrm>
      </p:grpSpPr>
      <p:sp>
        <p:nvSpPr>
          <p:cNvPr id="2" name="Freeform 2"/>
          <p:cNvSpPr/>
          <p:nvPr/>
        </p:nvSpPr>
        <p:spPr>
          <a:xfrm>
            <a:off x="-891743" y="3429000"/>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8100000">
            <a:off x="9088659" y="-642402"/>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6916168">
            <a:off x="10486032" y="4240964"/>
            <a:ext cx="2040337" cy="2159087"/>
          </a:xfrm>
          <a:custGeom>
            <a:avLst/>
            <a:gdLst/>
            <a:ahLst/>
            <a:cxnLst/>
            <a:rect l="l" t="t" r="r" b="b"/>
            <a:pathLst>
              <a:path w="3060506" h="3238631">
                <a:moveTo>
                  <a:pt x="0" y="0"/>
                </a:moveTo>
                <a:lnTo>
                  <a:pt x="3060506" y="0"/>
                </a:lnTo>
                <a:lnTo>
                  <a:pt x="3060506" y="3238631"/>
                </a:lnTo>
                <a:lnTo>
                  <a:pt x="0" y="323863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5094770">
            <a:off x="-334369" y="133271"/>
            <a:ext cx="2040337" cy="2159087"/>
          </a:xfrm>
          <a:custGeom>
            <a:avLst/>
            <a:gdLst/>
            <a:ahLst/>
            <a:cxnLst/>
            <a:rect l="l" t="t" r="r" b="b"/>
            <a:pathLst>
              <a:path w="3060506" h="3238631">
                <a:moveTo>
                  <a:pt x="0" y="0"/>
                </a:moveTo>
                <a:lnTo>
                  <a:pt x="3060506" y="0"/>
                </a:lnTo>
                <a:lnTo>
                  <a:pt x="3060506" y="3238631"/>
                </a:lnTo>
                <a:lnTo>
                  <a:pt x="0" y="323863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105799" y="860663"/>
            <a:ext cx="9980403" cy="4975280"/>
            <a:chOff x="0" y="0"/>
            <a:chExt cx="3942875" cy="1965543"/>
          </a:xfrm>
        </p:grpSpPr>
        <p:sp>
          <p:nvSpPr>
            <p:cNvPr id="7" name="Freeform 7"/>
            <p:cNvSpPr/>
            <p:nvPr/>
          </p:nvSpPr>
          <p:spPr>
            <a:xfrm>
              <a:off x="0" y="0"/>
              <a:ext cx="3942875" cy="1965543"/>
            </a:xfrm>
            <a:custGeom>
              <a:avLst/>
              <a:gdLst/>
              <a:ahLst/>
              <a:cxnLst/>
              <a:rect l="l" t="t" r="r" b="b"/>
              <a:pathLst>
                <a:path w="3942875" h="1965543">
                  <a:moveTo>
                    <a:pt x="0" y="0"/>
                  </a:moveTo>
                  <a:lnTo>
                    <a:pt x="3942875" y="0"/>
                  </a:lnTo>
                  <a:lnTo>
                    <a:pt x="3942875" y="1965543"/>
                  </a:lnTo>
                  <a:lnTo>
                    <a:pt x="0" y="1965543"/>
                  </a:lnTo>
                  <a:close/>
                </a:path>
              </a:pathLst>
            </a:custGeom>
            <a:solidFill>
              <a:srgbClr val="FEF5DA"/>
            </a:solidFill>
            <a:ln w="38100" cap="sq">
              <a:solidFill>
                <a:srgbClr val="000000"/>
              </a:solidFill>
              <a:prstDash val="solid"/>
              <a:miter/>
            </a:ln>
          </p:spPr>
          <p:txBody>
            <a:bodyPr/>
            <a:lstStyle/>
            <a:p>
              <a:pPr defTabSz="609630"/>
              <a:endParaRPr lang="en-US" sz="1200" dirty="0">
                <a:solidFill>
                  <a:prstClr val="black"/>
                </a:solidFill>
                <a:latin typeface="Calibri"/>
              </a:endParaRPr>
            </a:p>
          </p:txBody>
        </p:sp>
        <p:sp>
          <p:nvSpPr>
            <p:cNvPr id="8" name="TextBox 8"/>
            <p:cNvSpPr txBox="1"/>
            <p:nvPr/>
          </p:nvSpPr>
          <p:spPr>
            <a:xfrm>
              <a:off x="0" y="-38100"/>
              <a:ext cx="3942875" cy="200364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9"/>
          <p:cNvSpPr/>
          <p:nvPr/>
        </p:nvSpPr>
        <p:spPr>
          <a:xfrm>
            <a:off x="4734687" y="3677325"/>
            <a:ext cx="2722626" cy="2743200"/>
          </a:xfrm>
          <a:custGeom>
            <a:avLst/>
            <a:gdLst/>
            <a:ahLst/>
            <a:cxnLst/>
            <a:rect l="l" t="t" r="r" b="b"/>
            <a:pathLst>
              <a:path w="4083939" h="4114800">
                <a:moveTo>
                  <a:pt x="0" y="0"/>
                </a:moveTo>
                <a:lnTo>
                  <a:pt x="4083940" y="0"/>
                </a:lnTo>
                <a:lnTo>
                  <a:pt x="40839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8983585">
            <a:off x="3109178" y="-2497619"/>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920026">
            <a:off x="5384633" y="5525196"/>
            <a:ext cx="3995084" cy="3710434"/>
          </a:xfrm>
          <a:custGeom>
            <a:avLst/>
            <a:gdLst/>
            <a:ahLst/>
            <a:cxnLst/>
            <a:rect l="l" t="t" r="r" b="b"/>
            <a:pathLst>
              <a:path w="5992626" h="5565651">
                <a:moveTo>
                  <a:pt x="0" y="0"/>
                </a:moveTo>
                <a:lnTo>
                  <a:pt x="5992625" y="0"/>
                </a:lnTo>
                <a:lnTo>
                  <a:pt x="5992625"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5" name="文本框 18">
            <a:extLst>
              <a:ext uri="{FF2B5EF4-FFF2-40B4-BE49-F238E27FC236}">
                <a16:creationId xmlns:a16="http://schemas.microsoft.com/office/drawing/2014/main" id="{83256919-C572-4AD2-E3A3-9B468A07F0C1}"/>
              </a:ext>
            </a:extLst>
          </p:cNvPr>
          <p:cNvSpPr txBox="1"/>
          <p:nvPr/>
        </p:nvSpPr>
        <p:spPr>
          <a:xfrm>
            <a:off x="2061382" y="2278584"/>
            <a:ext cx="8065598" cy="107040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6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8" name="Picture 17">
            <a:extLst>
              <a:ext uri="{FF2B5EF4-FFF2-40B4-BE49-F238E27FC236}">
                <a16:creationId xmlns:a16="http://schemas.microsoft.com/office/drawing/2014/main" id="{D7F584CF-2AF0-8D47-2583-3FC3085E4C3A}"/>
              </a:ext>
            </a:extLst>
          </p:cNvPr>
          <p:cNvPicPr>
            <a:picLocks noChangeAspect="1"/>
          </p:cNvPicPr>
          <p:nvPr/>
        </p:nvPicPr>
        <p:blipFill>
          <a:blip r:embed="rId6"/>
          <a:stretch>
            <a:fillRect/>
          </a:stretch>
        </p:blipFill>
        <p:spPr>
          <a:xfrm>
            <a:off x="1606658" y="1889646"/>
            <a:ext cx="9230144" cy="2621507"/>
          </a:xfrm>
          <a:prstGeom prst="rect">
            <a:avLst/>
          </a:prstGeom>
        </p:spPr>
      </p:pic>
      <p:pic>
        <p:nvPicPr>
          <p:cNvPr id="20" name="Picture 19" descr="A yellow circles with red lines&#10;&#10;Description automatically generated">
            <a:extLst>
              <a:ext uri="{FF2B5EF4-FFF2-40B4-BE49-F238E27FC236}">
                <a16:creationId xmlns:a16="http://schemas.microsoft.com/office/drawing/2014/main" id="{07777555-9F65-4894-33AC-41C4D4892D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97280" y="886777"/>
            <a:ext cx="2274570" cy="1361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9" name="Picture 8">
            <a:extLst>
              <a:ext uri="{FF2B5EF4-FFF2-40B4-BE49-F238E27FC236}">
                <a16:creationId xmlns:a16="http://schemas.microsoft.com/office/drawing/2014/main" id="{F42074A8-CB20-26B2-3C67-4E6D7FE88314}"/>
              </a:ext>
            </a:extLst>
          </p:cNvPr>
          <p:cNvPicPr>
            <a:picLocks noChangeAspect="1"/>
          </p:cNvPicPr>
          <p:nvPr/>
        </p:nvPicPr>
        <p:blipFill>
          <a:blip r:embed="rId8"/>
          <a:stretch>
            <a:fillRect/>
          </a:stretch>
        </p:blipFill>
        <p:spPr>
          <a:xfrm>
            <a:off x="1679511" y="1863591"/>
            <a:ext cx="8571719" cy="2798307"/>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104ACE1-0FF4-34AC-06C7-CB5D97BB9514}"/>
              </a:ext>
            </a:extLst>
          </p:cNvPr>
          <p:cNvPicPr>
            <a:picLocks noChangeAspect="1"/>
          </p:cNvPicPr>
          <p:nvPr/>
        </p:nvPicPr>
        <p:blipFill>
          <a:blip r:embed="rId12"/>
          <a:stretch>
            <a:fillRect/>
          </a:stretch>
        </p:blipFill>
        <p:spPr>
          <a:xfrm>
            <a:off x="648980" y="666598"/>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B5F0382-259C-7AD5-439B-DA8C49A51CC5}"/>
              </a:ext>
            </a:extLst>
          </p:cNvPr>
          <p:cNvPicPr>
            <a:picLocks noChangeAspect="1"/>
          </p:cNvPicPr>
          <p:nvPr/>
        </p:nvPicPr>
        <p:blipFill>
          <a:blip r:embed="rId2"/>
          <a:stretch>
            <a:fillRect/>
          </a:stretch>
        </p:blipFill>
        <p:spPr>
          <a:xfrm>
            <a:off x="3705257" y="319879"/>
            <a:ext cx="6444031" cy="969348"/>
          </a:xfrm>
          <a:prstGeom prst="rect">
            <a:avLst/>
          </a:prstGeom>
        </p:spPr>
      </p:pic>
      <p:pic>
        <p:nvPicPr>
          <p:cNvPr id="12" name="Picture 11">
            <a:extLst>
              <a:ext uri="{FF2B5EF4-FFF2-40B4-BE49-F238E27FC236}">
                <a16:creationId xmlns:a16="http://schemas.microsoft.com/office/drawing/2014/main" id="{A267E31D-0D4C-3967-507C-B0F9A789583B}"/>
              </a:ext>
            </a:extLst>
          </p:cNvPr>
          <p:cNvPicPr>
            <a:picLocks noChangeAspect="1"/>
          </p:cNvPicPr>
          <p:nvPr/>
        </p:nvPicPr>
        <p:blipFill>
          <a:blip r:embed="rId3"/>
          <a:stretch>
            <a:fillRect/>
          </a:stretch>
        </p:blipFill>
        <p:spPr>
          <a:xfrm>
            <a:off x="9044359" y="1209489"/>
            <a:ext cx="2962275" cy="4581525"/>
          </a:xfrm>
          <a:prstGeom prst="rect">
            <a:avLst/>
          </a:prstGeom>
        </p:spPr>
      </p:pic>
      <p:sp>
        <p:nvSpPr>
          <p:cNvPr id="13" name="TextBox 12">
            <a:extLst>
              <a:ext uri="{FF2B5EF4-FFF2-40B4-BE49-F238E27FC236}">
                <a16:creationId xmlns:a16="http://schemas.microsoft.com/office/drawing/2014/main" id="{A3D2B641-1410-4116-BD90-E508AD8C88E4}"/>
              </a:ext>
            </a:extLst>
          </p:cNvPr>
          <p:cNvSpPr txBox="1"/>
          <p:nvPr/>
        </p:nvSpPr>
        <p:spPr>
          <a:xfrm>
            <a:off x="-304387" y="1261845"/>
            <a:ext cx="6372678" cy="2308324"/>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Trái đất này là của chúng mình</a:t>
            </a:r>
          </a:p>
          <a:p>
            <a:pPr algn="ctr"/>
            <a:r>
              <a:rPr lang="vi-VN" sz="2400" b="0" i="0" dirty="0">
                <a:solidFill>
                  <a:srgbClr val="000000"/>
                </a:solidFill>
                <a:effectLst/>
                <a:latin typeface="Cambria" panose="02040503050406030204" pitchFamily="18" charset="0"/>
                <a:ea typeface="Cambria" panose="02040503050406030204" pitchFamily="18" charset="0"/>
              </a:rPr>
              <a:t>Quả bóng xanh bay giữa trời xanh</a:t>
            </a:r>
          </a:p>
          <a:p>
            <a:pPr algn="ctr"/>
            <a:r>
              <a:rPr lang="vi-VN" sz="2400" b="0" i="0" dirty="0">
                <a:solidFill>
                  <a:srgbClr val="000000"/>
                </a:solidFill>
                <a:effectLst/>
                <a:latin typeface="Cambria" panose="02040503050406030204" pitchFamily="18" charset="0"/>
                <a:ea typeface="Cambria" panose="02040503050406030204" pitchFamily="18" charset="0"/>
              </a:rPr>
              <a:t>Bồ câu ơi, tiếng chim gù thương mến</a:t>
            </a:r>
          </a:p>
          <a:p>
            <a:pPr algn="ctr"/>
            <a:r>
              <a:rPr lang="vi-VN" sz="2400" b="0" i="0" dirty="0">
                <a:solidFill>
                  <a:srgbClr val="000000"/>
                </a:solidFill>
                <a:effectLst/>
                <a:latin typeface="Cambria" panose="02040503050406030204" pitchFamily="18" charset="0"/>
                <a:ea typeface="Cambria" panose="02040503050406030204" pitchFamily="18" charset="0"/>
              </a:rPr>
              <a:t>Hải âu ơi, cánh chim vờn sóng biển</a:t>
            </a:r>
          </a:p>
          <a:p>
            <a:pPr algn="ctr"/>
            <a:r>
              <a:rPr lang="vi-VN" sz="2400" b="0" i="0" dirty="0">
                <a:solidFill>
                  <a:srgbClr val="000000"/>
                </a:solidFill>
                <a:effectLst/>
                <a:latin typeface="Cambria" panose="02040503050406030204" pitchFamily="18" charset="0"/>
                <a:ea typeface="Cambria" panose="02040503050406030204" pitchFamily="18" charset="0"/>
              </a:rPr>
              <a:t>Cùng bay nào, cho trái đất quay!</a:t>
            </a:r>
          </a:p>
          <a:p>
            <a:pPr algn="ctr"/>
            <a:r>
              <a:rPr lang="vi-VN" sz="2400" b="0" i="0" dirty="0">
                <a:solidFill>
                  <a:srgbClr val="000000"/>
                </a:solidFill>
                <a:effectLst/>
                <a:latin typeface="Cambria" panose="02040503050406030204" pitchFamily="18" charset="0"/>
                <a:ea typeface="Cambria" panose="02040503050406030204" pitchFamily="18" charset="0"/>
              </a:rPr>
              <a:t>Cùng bay nào, cho trái đất quay!</a:t>
            </a:r>
          </a:p>
        </p:txBody>
      </p:sp>
      <p:sp>
        <p:nvSpPr>
          <p:cNvPr id="14" name="TextBox 13">
            <a:extLst>
              <a:ext uri="{FF2B5EF4-FFF2-40B4-BE49-F238E27FC236}">
                <a16:creationId xmlns:a16="http://schemas.microsoft.com/office/drawing/2014/main" id="{2805EE42-0F95-D11B-BF30-FE2F84E94BF9}"/>
              </a:ext>
            </a:extLst>
          </p:cNvPr>
          <p:cNvSpPr txBox="1"/>
          <p:nvPr/>
        </p:nvSpPr>
        <p:spPr>
          <a:xfrm>
            <a:off x="-197509" y="3755664"/>
            <a:ext cx="6372678" cy="2308324"/>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Trái đất trẻ của bạn trẻ năm châu</a:t>
            </a:r>
          </a:p>
          <a:p>
            <a:pPr algn="ctr"/>
            <a:r>
              <a:rPr lang="vi-VN" sz="2400" b="0" i="0" dirty="0">
                <a:solidFill>
                  <a:srgbClr val="000000"/>
                </a:solidFill>
                <a:effectLst/>
                <a:latin typeface="Cambria" panose="02040503050406030204" pitchFamily="18" charset="0"/>
                <a:ea typeface="Cambria" panose="02040503050406030204" pitchFamily="18" charset="0"/>
              </a:rPr>
              <a:t>Vàng, trắng, đen... dù da khác màu</a:t>
            </a:r>
          </a:p>
          <a:p>
            <a:pPr algn="ctr"/>
            <a:r>
              <a:rPr lang="vi-VN" sz="2400" b="0" i="0" dirty="0">
                <a:solidFill>
                  <a:srgbClr val="000000"/>
                </a:solidFill>
                <a:effectLst/>
                <a:latin typeface="Cambria" panose="02040503050406030204" pitchFamily="18" charset="0"/>
                <a:ea typeface="Cambria" panose="02040503050406030204" pitchFamily="18" charset="0"/>
              </a:rPr>
              <a:t>Ta là nụ, là hoa của đất</a:t>
            </a:r>
          </a:p>
          <a:p>
            <a:pPr algn="ctr"/>
            <a:r>
              <a:rPr lang="vi-VN" sz="2400" b="0" i="0" dirty="0">
                <a:solidFill>
                  <a:srgbClr val="000000"/>
                </a:solidFill>
                <a:effectLst/>
                <a:latin typeface="Cambria" panose="02040503050406030204" pitchFamily="18" charset="0"/>
                <a:ea typeface="Cambria" panose="02040503050406030204" pitchFamily="18" charset="0"/>
              </a:rPr>
              <a:t>Gió đẫm hương thơm, nắng tô thắm sắc</a:t>
            </a:r>
          </a:p>
          <a:p>
            <a:pPr algn="ctr"/>
            <a:r>
              <a:rPr lang="vi-VN" sz="2400" b="0" i="0" dirty="0">
                <a:solidFill>
                  <a:srgbClr val="000000"/>
                </a:solidFill>
                <a:effectLst/>
                <a:latin typeface="Cambria" panose="02040503050406030204" pitchFamily="18" charset="0"/>
                <a:ea typeface="Cambria" panose="02040503050406030204" pitchFamily="18" charset="0"/>
              </a:rPr>
              <a:t>Màu hoa nào cũng quý, cũng thơm</a:t>
            </a:r>
          </a:p>
          <a:p>
            <a:pPr algn="ctr"/>
            <a:r>
              <a:rPr lang="vi-VN" sz="2400" b="0" i="0" dirty="0">
                <a:solidFill>
                  <a:srgbClr val="000000"/>
                </a:solidFill>
                <a:effectLst/>
                <a:latin typeface="Cambria" panose="02040503050406030204" pitchFamily="18" charset="0"/>
                <a:ea typeface="Cambria" panose="02040503050406030204" pitchFamily="18" charset="0"/>
              </a:rPr>
              <a:t>Màu hoa nào cũng quý, cũng thơm!</a:t>
            </a:r>
          </a:p>
        </p:txBody>
      </p:sp>
      <p:sp>
        <p:nvSpPr>
          <p:cNvPr id="15" name="TextBox 14">
            <a:extLst>
              <a:ext uri="{FF2B5EF4-FFF2-40B4-BE49-F238E27FC236}">
                <a16:creationId xmlns:a16="http://schemas.microsoft.com/office/drawing/2014/main" id="{1A6AD0B3-1E0A-C0C4-3ACA-87589352B6D8}"/>
              </a:ext>
            </a:extLst>
          </p:cNvPr>
          <p:cNvSpPr txBox="1"/>
          <p:nvPr/>
        </p:nvSpPr>
        <p:spPr>
          <a:xfrm>
            <a:off x="5431394" y="1356849"/>
            <a:ext cx="6372678" cy="2677656"/>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Khói hình nấm là tai hoạ đấy</a:t>
            </a:r>
          </a:p>
          <a:p>
            <a:pPr algn="ctr"/>
            <a:r>
              <a:rPr lang="vi-VN" sz="2400" b="0" i="0" dirty="0">
                <a:solidFill>
                  <a:srgbClr val="000000"/>
                </a:solidFill>
                <a:effectLst/>
                <a:latin typeface="Cambria" panose="02040503050406030204" pitchFamily="18" charset="0"/>
                <a:ea typeface="Cambria" panose="02040503050406030204" pitchFamily="18" charset="0"/>
              </a:rPr>
              <a:t>Bom H, bom A không phải bạn ta</a:t>
            </a:r>
          </a:p>
          <a:p>
            <a:pPr algn="ctr"/>
            <a:r>
              <a:rPr lang="vi-VN" sz="2400" b="0" i="0" dirty="0">
                <a:solidFill>
                  <a:srgbClr val="000000"/>
                </a:solidFill>
                <a:effectLst/>
                <a:latin typeface="Cambria" panose="02040503050406030204" pitchFamily="18" charset="0"/>
                <a:ea typeface="Cambria" panose="02040503050406030204" pitchFamily="18" charset="0"/>
              </a:rPr>
              <a:t>Tiếng hát vui giữ bình yên trái đất</a:t>
            </a:r>
          </a:p>
          <a:p>
            <a:pPr algn="ctr"/>
            <a:r>
              <a:rPr lang="vi-VN" sz="2400" b="0" i="0" dirty="0">
                <a:solidFill>
                  <a:srgbClr val="000000"/>
                </a:solidFill>
                <a:effectLst/>
                <a:latin typeface="Cambria" panose="02040503050406030204" pitchFamily="18" charset="0"/>
                <a:ea typeface="Cambria" panose="02040503050406030204" pitchFamily="18" charset="0"/>
              </a:rPr>
              <a:t>Tiếng cười ran cho trái đất không già</a:t>
            </a:r>
          </a:p>
          <a:p>
            <a:pPr algn="ctr"/>
            <a:r>
              <a:rPr lang="vi-VN" sz="2400" b="0" i="0" dirty="0">
                <a:solidFill>
                  <a:srgbClr val="000000"/>
                </a:solidFill>
                <a:effectLst/>
                <a:latin typeface="Cambria" panose="02040503050406030204" pitchFamily="18" charset="0"/>
                <a:ea typeface="Cambria" panose="02040503050406030204" pitchFamily="18" charset="0"/>
              </a:rPr>
              <a:t>Hành tinh này là của chúng ta!</a:t>
            </a:r>
          </a:p>
          <a:p>
            <a:pPr algn="ctr"/>
            <a:r>
              <a:rPr lang="vi-VN" sz="2400" b="0" i="0" dirty="0">
                <a:solidFill>
                  <a:srgbClr val="000000"/>
                </a:solidFill>
                <a:effectLst/>
                <a:latin typeface="Cambria" panose="02040503050406030204" pitchFamily="18" charset="0"/>
                <a:ea typeface="Cambria" panose="02040503050406030204" pitchFamily="18" charset="0"/>
              </a:rPr>
              <a:t>Hành tinh này là của chúng ta!</a:t>
            </a:r>
          </a:p>
          <a:p>
            <a:pPr algn="r"/>
            <a:r>
              <a:rPr lang="vi-VN" sz="2400" b="0" i="0" dirty="0">
                <a:solidFill>
                  <a:srgbClr val="000000"/>
                </a:solidFill>
                <a:effectLst/>
                <a:latin typeface="Cambria" panose="02040503050406030204" pitchFamily="18" charset="0"/>
                <a:ea typeface="Cambria" panose="02040503050406030204" pitchFamily="18" charset="0"/>
              </a:rPr>
              <a:t>(Định Hải)</a:t>
            </a:r>
          </a:p>
        </p:txBody>
      </p:sp>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5553246"/>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980146" y="2249895"/>
            <a:ext cx="10089994"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1CE50B14-B796-4E34-96A3-987CFC08A325}"/>
              </a:ext>
            </a:extLst>
          </p:cNvPr>
          <p:cNvGrpSpPr/>
          <p:nvPr/>
        </p:nvGrpSpPr>
        <p:grpSpPr>
          <a:xfrm>
            <a:off x="929543" y="3366036"/>
            <a:ext cx="10191200" cy="802640"/>
            <a:chOff x="892967" y="3219281"/>
            <a:chExt cx="10191200" cy="802640"/>
          </a:xfrm>
        </p:grpSpPr>
        <p:sp>
          <p:nvSpPr>
            <p:cNvPr id="6" name="Rectangle: Rounded Corners 5">
              <a:extLst>
                <a:ext uri="{FF2B5EF4-FFF2-40B4-BE49-F238E27FC236}">
                  <a16:creationId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4AD02D8-0691-426E-805F-6239DD7C98D9}"/>
                </a:ext>
              </a:extLst>
            </p:cNvPr>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715316" y="775654"/>
            <a:ext cx="10807300" cy="919401"/>
            <a:chOff x="715316" y="628899"/>
            <a:chExt cx="10807300"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42F7D53A-57D5-EB3A-7A4F-458C73A75F9B}"/>
              </a:ext>
            </a:extLst>
          </p:cNvPr>
          <p:cNvGrpSpPr/>
          <p:nvPr/>
        </p:nvGrpSpPr>
        <p:grpSpPr>
          <a:xfrm>
            <a:off x="878940" y="4555134"/>
            <a:ext cx="10191200" cy="802640"/>
            <a:chOff x="892967" y="3219281"/>
            <a:chExt cx="10191200" cy="802640"/>
          </a:xfrm>
        </p:grpSpPr>
        <p:sp>
          <p:nvSpPr>
            <p:cNvPr id="9" name="Rectangle: Rounded Corners 8">
              <a:extLst>
                <a:ext uri="{FF2B5EF4-FFF2-40B4-BE49-F238E27FC236}">
                  <a16:creationId xmlns:a16="http://schemas.microsoft.com/office/drawing/2014/main" id="{379180BD-6F2D-EEE7-4194-634DE2D2B529}"/>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35E9AA9-BF38-A467-1F57-BB9C9AC2277C}"/>
                </a:ext>
              </a:extLst>
            </p:cNvPr>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Đoạn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5114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08EC084-C4E5-5401-E16F-4325057F2314}"/>
              </a:ext>
            </a:extLst>
          </p:cNvPr>
          <p:cNvSpPr txBox="1"/>
          <p:nvPr/>
        </p:nvSpPr>
        <p:spPr>
          <a:xfrm>
            <a:off x="767610" y="1948472"/>
            <a:ext cx="3365003"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alibri" panose="020F0502020204030204"/>
                <a:ea typeface="Roboto" panose="02000000000000000000" pitchFamily="2" charset="0"/>
              </a:rPr>
              <a:t>trời</a:t>
            </a:r>
            <a:r>
              <a:rPr lang="en-US" sz="4800" b="1" dirty="0">
                <a:solidFill>
                  <a:prstClr val="black"/>
                </a:solidFill>
                <a:latin typeface="Calibri" panose="020F0502020204030204"/>
                <a:ea typeface="Roboto" panose="02000000000000000000" pitchFamily="2" charset="0"/>
              </a:rPr>
              <a:t> </a:t>
            </a:r>
            <a:r>
              <a:rPr lang="en-US" sz="4800" b="1" dirty="0" err="1">
                <a:solidFill>
                  <a:prstClr val="black"/>
                </a:solidFill>
                <a:latin typeface="Calibri" panose="020F0502020204030204"/>
                <a:ea typeface="Roboto" panose="02000000000000000000" pitchFamily="2" charset="0"/>
              </a:rPr>
              <a:t>xanh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8" name="TextBox 7">
            <a:extLst>
              <a:ext uri="{FF2B5EF4-FFF2-40B4-BE49-F238E27FC236}">
                <a16:creationId xmlns:a16="http://schemas.microsoft.com/office/drawing/2014/main" id="{E6DC4990-DD02-1B4C-A8B8-CE5CCED8B325}"/>
              </a:ext>
            </a:extLst>
          </p:cNvPr>
          <p:cNvSpPr txBox="1"/>
          <p:nvPr/>
        </p:nvSpPr>
        <p:spPr>
          <a:xfrm>
            <a:off x="7215809" y="1948472"/>
            <a:ext cx="4035288"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Trái</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Đất</a:t>
            </a:r>
            <a:r>
              <a:rPr lang="en-US" sz="4800" b="1" noProof="0" dirty="0">
                <a:solidFill>
                  <a:prstClr val="black"/>
                </a:solidFill>
                <a:latin typeface="Calibri" panose="020F0502020204030204"/>
                <a:ea typeface="Roboto" panose="02000000000000000000" pitchFamily="2" charset="0"/>
              </a:rPr>
              <a:t> quay</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id="{23CD8968-FCD2-471B-E974-940847537678}"/>
              </a:ext>
            </a:extLst>
          </p:cNvPr>
          <p:cNvSpPr txBox="1"/>
          <p:nvPr/>
        </p:nvSpPr>
        <p:spPr>
          <a:xfrm>
            <a:off x="3688939" y="3534819"/>
            <a:ext cx="5265055"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dirty="0">
                <a:solidFill>
                  <a:prstClr val="black"/>
                </a:solidFill>
                <a:latin typeface="Calibri" panose="020F0502020204030204"/>
                <a:ea typeface="Roboto" panose="02000000000000000000" pitchFamily="2" charset="0"/>
              </a:rPr>
              <a:t>đ</a:t>
            </a:r>
            <a:r>
              <a:rPr lang="en-US" sz="4800" b="1" noProof="0" dirty="0" err="1">
                <a:solidFill>
                  <a:prstClr val="black"/>
                </a:solidFill>
                <a:latin typeface="Calibri" panose="020F0502020204030204"/>
                <a:ea typeface="Roboto" panose="02000000000000000000" pitchFamily="2" charset="0"/>
              </a:rPr>
              <a:t>ẫm</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hương</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thơm</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2" name="Picture 11">
            <a:extLst>
              <a:ext uri="{FF2B5EF4-FFF2-40B4-BE49-F238E27FC236}">
                <a16:creationId xmlns:a16="http://schemas.microsoft.com/office/drawing/2014/main" id="{6FC6A9E8-C5A5-B8B8-85B6-855AEF390099}"/>
              </a:ext>
            </a:extLst>
          </p:cNvPr>
          <p:cNvPicPr>
            <a:picLocks noChangeAspect="1"/>
          </p:cNvPicPr>
          <p:nvPr/>
        </p:nvPicPr>
        <p:blipFill>
          <a:blip r:embed="rId2"/>
          <a:stretch>
            <a:fillRect/>
          </a:stretch>
        </p:blipFill>
        <p:spPr>
          <a:xfrm>
            <a:off x="1183247" y="510221"/>
            <a:ext cx="9778832" cy="1140051"/>
          </a:xfrm>
          <a:prstGeom prst="rect">
            <a:avLst/>
          </a:prstGeom>
        </p:spPr>
      </p:pic>
    </p:spTree>
    <p:extLst>
      <p:ext uri="{BB962C8B-B14F-4D97-AF65-F5344CB8AC3E}">
        <p14:creationId xmlns:p14="http://schemas.microsoft.com/office/powerpoint/2010/main" val="295446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Props1.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ED9EF5-CF86-4AC8-B414-1A03C4613B46}">
  <ds:schemaRefs>
    <ds:schemaRef ds:uri="http://schemas.microsoft.com/sharepoint/v3/contenttype/forms"/>
  </ds:schemaRefs>
</ds:datastoreItem>
</file>

<file path=customXml/itemProps3.xml><?xml version="1.0" encoding="utf-8"?>
<ds:datastoreItem xmlns:ds="http://schemas.openxmlformats.org/officeDocument/2006/customXml" ds:itemID="{4447383A-52EE-4670-BBCF-32741AFB336D}">
  <ds:schemaRefs>
    <ds:schemaRef ds:uri="http://schemas.microsoft.com/office/2006/documentManagement/types"/>
    <ds:schemaRef ds:uri="http://purl.org/dc/dcmitype/"/>
    <ds:schemaRef ds:uri="http://purl.org/dc/elements/1.1/"/>
    <ds:schemaRef ds:uri="http://www.w3.org/XML/1998/namespace"/>
    <ds:schemaRef ds:uri="http://purl.org/dc/terms/"/>
    <ds:schemaRef ds:uri="e3474fc8-c587-4375-aa46-28eda414bf22"/>
    <ds:schemaRef ds:uri="http://schemas.microsoft.com/office/infopath/2007/PartnerControls"/>
    <ds:schemaRef ds:uri="http://schemas.openxmlformats.org/package/2006/metadata/core-properties"/>
    <ds:schemaRef ds:uri="ef9fbb00-3a11-451f-a0e3-723ec126c7e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9Slide.vn</Template>
  <TotalTime>897</TotalTime>
  <Words>796</Words>
  <Application>Microsoft Office PowerPoint</Application>
  <PresentationFormat>Widescreen</PresentationFormat>
  <Paragraphs>71</Paragraphs>
  <Slides>29</Slides>
  <Notes>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29</vt:i4>
      </vt:variant>
    </vt:vector>
  </HeadingPairs>
  <TitlesOfParts>
    <vt:vector size="44" baseType="lpstr">
      <vt:lpstr>#9Slide05 IcielRukola</vt:lpstr>
      <vt:lpstr>Aptos</vt:lpstr>
      <vt:lpstr>Aptos Display</vt:lpstr>
      <vt:lpstr>Arial</vt:lpstr>
      <vt:lpstr>Calibri</vt:lpstr>
      <vt:lpstr>Calibri Light</vt:lpstr>
      <vt:lpstr>Cambria</vt:lpstr>
      <vt:lpstr>等线</vt:lpstr>
      <vt:lpstr>Open Sans</vt:lpstr>
      <vt:lpstr>Roboto</vt:lpstr>
      <vt:lpstr>UTM Mother</vt:lpstr>
      <vt:lpstr>Wingdings</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39</cp:revision>
  <dcterms:created xsi:type="dcterms:W3CDTF">2023-07-30T15:19:28Z</dcterms:created>
  <dcterms:modified xsi:type="dcterms:W3CDTF">2025-04-22T00:52:14Z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