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73" r:id="rId3"/>
    <p:sldId id="274" r:id="rId4"/>
    <p:sldId id="275" r:id="rId5"/>
    <p:sldId id="276" r:id="rId6"/>
    <p:sldId id="260" r:id="rId7"/>
    <p:sldId id="277" r:id="rId8"/>
    <p:sldId id="278" r:id="rId9"/>
    <p:sldId id="268" r:id="rId10"/>
    <p:sldId id="261" r:id="rId11"/>
    <p:sldId id="4414" r:id="rId12"/>
    <p:sldId id="4415" r:id="rId13"/>
    <p:sldId id="4413" r:id="rId14"/>
    <p:sldId id="4412" r:id="rId15"/>
    <p:sldId id="279" r:id="rId16"/>
    <p:sldId id="280" r:id="rId17"/>
    <p:sldId id="4416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3.svg"/><Relationship Id="rId3" Type="http://schemas.openxmlformats.org/officeDocument/2006/relationships/image" Target="../media/image60.svg"/><Relationship Id="rId7" Type="http://schemas.openxmlformats.org/officeDocument/2006/relationships/image" Target="../media/image79.svg"/><Relationship Id="rId12" Type="http://schemas.openxmlformats.org/officeDocument/2006/relationships/image" Target="../media/image8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image" Target="../media/image77.sv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44.svg"/><Relationship Id="rId1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25.png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22.png"/><Relationship Id="rId25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gif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23" Type="http://schemas.openxmlformats.org/officeDocument/2006/relationships/image" Target="../media/image27.svg"/><Relationship Id="rId10" Type="http://schemas.openxmlformats.org/officeDocument/2006/relationships/image" Target="../media/image12.png"/><Relationship Id="rId19" Type="http://schemas.openxmlformats.org/officeDocument/2006/relationships/image" Target="../media/image23.png"/><Relationship Id="rId4" Type="http://schemas.microsoft.com/office/2007/relationships/media" Target="../media/media3.mp3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image" Target="../media/image26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image" Target="../media/image34.png"/><Relationship Id="rId5" Type="http://schemas.microsoft.com/office/2007/relationships/hdphoto" Target="../media/hdphoto3.wdp"/><Relationship Id="rId10" Type="http://schemas.openxmlformats.org/officeDocument/2006/relationships/image" Target="../media/image33.sv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.jpg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3.svg"/><Relationship Id="rId4" Type="http://schemas.openxmlformats.org/officeDocument/2006/relationships/image" Target="../media/image14.gi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sv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svg"/><Relationship Id="rId19" Type="http://schemas.openxmlformats.org/officeDocument/2006/relationships/image" Target="../media/image51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Relationship Id="rId2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</p:spTree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00444"/>
              </p:ext>
            </p:extLst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5" y="4181475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3436401" y="4771211"/>
            <a:ext cx="5227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viên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: Vũ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Trọng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Pattaya" panose="00000500000000000000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Trường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Tiểu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Nguyễn Bá Ngọc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huyện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Đăk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Mil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Pattaya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529</Words>
  <Application>Microsoft Office PowerPoint</Application>
  <PresentationFormat>Widescreen</PresentationFormat>
  <Paragraphs>73</Paragraphs>
  <Slides>18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Pattaya</vt:lpstr>
      <vt:lpstr>Roboto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2024-05-15T08:48:24Z</dcterms:created>
  <dcterms:modified xsi:type="dcterms:W3CDTF">2025-04-21T01:44:01Z</dcterms:modified>
</cp:coreProperties>
</file>