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93" r:id="rId3"/>
    <p:sldMasterId id="2147483706" r:id="rId4"/>
  </p:sldMasterIdLst>
  <p:notesMasterIdLst>
    <p:notesMasterId r:id="rId23"/>
  </p:notesMasterIdLst>
  <p:sldIdLst>
    <p:sldId id="257" r:id="rId5"/>
    <p:sldId id="259" r:id="rId6"/>
    <p:sldId id="339" r:id="rId7"/>
    <p:sldId id="265" r:id="rId8"/>
    <p:sldId id="350" r:id="rId9"/>
    <p:sldId id="335" r:id="rId10"/>
    <p:sldId id="266" r:id="rId11"/>
    <p:sldId id="346" r:id="rId12"/>
    <p:sldId id="2007577111" r:id="rId13"/>
    <p:sldId id="347" r:id="rId14"/>
    <p:sldId id="2007577112" r:id="rId15"/>
    <p:sldId id="345" r:id="rId16"/>
    <p:sldId id="2007577113" r:id="rId17"/>
    <p:sldId id="342" r:id="rId18"/>
    <p:sldId id="2007577114" r:id="rId19"/>
    <p:sldId id="344" r:id="rId20"/>
    <p:sldId id="349" r:id="rId21"/>
    <p:sldId id="200757711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E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28AB8-76E5-4CE8-9DDF-CC12F9DBA9D0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AE581-B9C8-48E8-B69E-D2A797FFC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57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83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11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20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39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58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48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06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62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6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23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8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0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98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7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4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5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1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2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9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5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8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4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01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4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20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22691"/>
            <a:ext cx="12193057" cy="68585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2561" y="-155353"/>
            <a:ext cx="2738865" cy="1831337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81361" y="-318762"/>
            <a:ext cx="2427723" cy="1619723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94341" y="-261676"/>
            <a:ext cx="2427723" cy="161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49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22691"/>
            <a:ext cx="12193057" cy="6858594"/>
          </a:xfrm>
          <a:prstGeom prst="rect">
            <a:avLst/>
          </a:prstGeom>
        </p:spPr>
      </p:pic>
      <p:sp>
        <p:nvSpPr>
          <p:cNvPr id="10" name="Rounded Rectangle 9"/>
          <p:cNvSpPr/>
          <p:nvPr userDrawn="1"/>
        </p:nvSpPr>
        <p:spPr>
          <a:xfrm>
            <a:off x="476634" y="675098"/>
            <a:ext cx="11264900" cy="5913835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15332" y="-139018"/>
            <a:ext cx="2738865" cy="1831337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81361" y="-318762"/>
            <a:ext cx="2427723" cy="1619723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39538" y="-319723"/>
            <a:ext cx="2427723" cy="1619723"/>
          </a:xfrm>
          <a:prstGeom prst="rect">
            <a:avLst/>
          </a:prstGeom>
        </p:spPr>
      </p:pic>
      <p:pic>
        <p:nvPicPr>
          <p:cNvPr id="14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95676" y="-397344"/>
            <a:ext cx="2427723" cy="161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17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407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788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945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494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170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956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56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455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69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45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36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30A06-5942-9C6B-12CB-CA5C949AA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790949-150D-EB28-32CA-1E4B4CFF7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A5446-D18C-AE31-3434-6E8E1284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9AC39-E70E-8F17-CAA4-D4BA06C4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63C0A-5437-F4AF-7DC0-113235D7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074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D0D18-51A5-3AEC-56B4-87B92C20C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571D1-EA22-57AC-126D-2A13BC61D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3CD00-605B-24ED-CF4D-A80B58C2C0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0FF54-E086-4328-F3F2-F981D558D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799AD-4922-EE68-7D65-ED8B160B6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538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A81B0-9231-67F2-C610-DF436A28B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0EDEF-DB8E-9CC6-0AA7-D9B8D60B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D7D62-D27C-7F9B-0354-99355C1CC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13CBF-94BE-334D-4CDA-F1BA0CA47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00214-BCBE-A821-9BC4-9023F175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10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B6BA2-73B7-31FD-D3F2-5B7286AB3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2DD8A-5DB0-3C92-CD5B-74953B1FB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138706-1E5B-F8EE-1215-2F7037CB8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577FD-A18F-E907-A6A1-DB12ABB7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A3C78-EEC3-2696-CC6D-479B6B38E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88DBF-A404-238F-9B4B-0A601565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197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558FD-1DEE-C9C1-1923-69E650ADE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E71F-01ED-81F8-C67D-DFE39D074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269B0-18D5-060E-F297-1621BF505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378B95-B2DA-872F-4798-E0A893E4C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1A8147-6410-9A41-37C7-0A355693F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4BF60B-57E7-BEB5-DE84-1639AE01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68101-1A27-E1DB-2F8F-C8B9FB1F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FD931B-F2FB-8583-AAF7-F547E556D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073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9F303-90BD-3347-4A5C-70EEA1407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489E27-C0F2-D34A-D217-0C232377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4BB85-122B-1CC5-AAAC-937E00610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BDABC-A549-0108-5F05-8FE113B7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33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54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AE69D6-7520-0926-FC55-04EC74F79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DF066C-FFB2-BA74-75C1-A1B6003A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19244-646D-DD25-A241-2559B0E65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637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A7A66-0880-A9FC-42E6-94617482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FD40-AEF0-A95F-9C11-F4BC5EE7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D9242-CDCD-6F27-9A8D-B79130F9A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9837E-2057-11AF-DD51-63AC65B604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EBA48-4765-C52F-7CB9-55F4ECFC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D9C02-2456-A8E7-E805-52902E451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051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4CAC6-01F3-035F-82AF-CD77BD3C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926B7F-BEEF-5789-B1CC-A821FB5B7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142FF-9280-BC5C-DCB5-775D7D8BE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CC65E-26FF-C9D7-454A-9977598CEA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E7CDF-D200-D60B-865C-23E1B586C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5F34E-1AAB-A279-943D-68F1FB7A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815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C7E05-7021-D73C-814E-02D480ED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789C79-388E-CE3A-9FA4-05B610A77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6259D-8F06-5FC1-0254-AD5EBD6C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2D933-8824-B1D2-2736-52960CE7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76D14-2EBA-040B-96AE-F42FD66C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886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4CEE28-8EFF-64D4-A161-AB250C47F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10D4EC-82EA-82FA-9818-F1CBC0491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54EDF-7164-DD23-63C4-A6D5ED51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4F041-CA66-E131-0041-213225F4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08442-C55F-C694-A4A7-E733C1A5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12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21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75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15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35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671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6656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436A7429-1395-E7CB-F717-A2188340C47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9065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39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7.jpg"/><Relationship Id="rId7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7.jpg"/><Relationship Id="rId7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7.jpg"/><Relationship Id="rId7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7.jpg"/><Relationship Id="rId7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7.jpg"/><Relationship Id="rId7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EEB678B1-4113-423B-80B2-C6ACFE20F17F}"/>
              </a:ext>
            </a:extLst>
          </p:cNvPr>
          <p:cNvSpPr/>
          <p:nvPr/>
        </p:nvSpPr>
        <p:spPr>
          <a:xfrm>
            <a:off x="511175" y="1595665"/>
            <a:ext cx="4455885" cy="44558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811" y="1697931"/>
            <a:ext cx="3782830" cy="37828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" y="-236619"/>
            <a:ext cx="1841977" cy="1841977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78092E03-EBE1-4057-A034-8CBBFFFF05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035" y="3220673"/>
            <a:ext cx="3202047" cy="2935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8B4247-0CF4-14A2-A8AD-EFD628C07A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0994" y="904874"/>
            <a:ext cx="8236847" cy="1656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01548D-1F31-08B6-3CC0-3034AFBDB7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9337" y="2606755"/>
            <a:ext cx="2591025" cy="10729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294F0E-526E-CAAC-D3E1-73EDD9B3E963}"/>
              </a:ext>
            </a:extLst>
          </p:cNvPr>
          <p:cNvSpPr txBox="1"/>
          <p:nvPr/>
        </p:nvSpPr>
        <p:spPr>
          <a:xfrm>
            <a:off x="4967060" y="5945707"/>
            <a:ext cx="5227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viên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: Vũ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Trọng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Tập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Pattaya" panose="00000500000000000000" pitchFamily="2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Trường </a:t>
            </a:r>
            <a:r>
              <a:rPr lang="en-US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Tiểu</a:t>
            </a:r>
            <a:r>
              <a:rPr lang="en-US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 Nguyễn Bá Ngọc </a:t>
            </a:r>
            <a:r>
              <a:rPr lang="en-US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huyện</a:t>
            </a:r>
            <a:r>
              <a:rPr lang="en-US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Đăk</a:t>
            </a:r>
            <a:r>
              <a:rPr lang="en-US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Pattaya" panose="00000500000000000000" pitchFamily="2" charset="-34"/>
              </a:rPr>
              <a:t> Mil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Pattaya" panose="00000500000000000000" pitchFamily="2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8932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21CE9797-48DF-4884-7128-F633527E23CD}"/>
              </a:ext>
            </a:extLst>
          </p:cNvPr>
          <p:cNvGrpSpPr/>
          <p:nvPr/>
        </p:nvGrpSpPr>
        <p:grpSpPr>
          <a:xfrm>
            <a:off x="2917262" y="2973459"/>
            <a:ext cx="1122748" cy="1142149"/>
            <a:chOff x="10404836" y="640885"/>
            <a:chExt cx="1122748" cy="1142149"/>
          </a:xfrm>
        </p:grpSpPr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AD1F4059-F4B1-FC0C-6373-7B94EAFDF09A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id="{0856A272-9643-459F-6398-0D1F9A9876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326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72D38E-60D3-E5E7-F239-701E2361BEE5}"/>
              </a:ext>
            </a:extLst>
          </p:cNvPr>
          <p:cNvGrpSpPr/>
          <p:nvPr/>
        </p:nvGrpSpPr>
        <p:grpSpPr>
          <a:xfrm>
            <a:off x="518609" y="277222"/>
            <a:ext cx="633900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2B0BF69-7453-8EA2-2AA2-31B8E4CB3E7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D818E6-1991-645C-CD3F-9A3A9666783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7E68FEC-A565-19EA-AB0C-1234F287B5E0}"/>
              </a:ext>
            </a:extLst>
          </p:cNvPr>
          <p:cNvSpPr txBox="1"/>
          <p:nvPr/>
        </p:nvSpPr>
        <p:spPr>
          <a:xfrm>
            <a:off x="1210703" y="332210"/>
            <a:ext cx="7961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Tính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bằng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cách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thuận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tiện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4B402E1-E4A5-DAA7-158A-A6D38B4B3304}"/>
              </a:ext>
            </a:extLst>
          </p:cNvPr>
          <p:cNvSpPr/>
          <p:nvPr/>
        </p:nvSpPr>
        <p:spPr>
          <a:xfrm>
            <a:off x="552451" y="1647825"/>
            <a:ext cx="3495674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a) 25 x 99 x 4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0395538-D41A-CD20-4F6A-4997E4D8FAD6}"/>
              </a:ext>
            </a:extLst>
          </p:cNvPr>
          <p:cNvSpPr/>
          <p:nvPr/>
        </p:nvSpPr>
        <p:spPr>
          <a:xfrm>
            <a:off x="5991226" y="1666875"/>
            <a:ext cx="5638800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b) 2 025 x 17 + 83 x 2 025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64C9B5-CC6E-3A25-3979-3726448C1D57}"/>
              </a:ext>
            </a:extLst>
          </p:cNvPr>
          <p:cNvSpPr txBox="1"/>
          <p:nvPr/>
        </p:nvSpPr>
        <p:spPr>
          <a:xfrm>
            <a:off x="666750" y="2505075"/>
            <a:ext cx="4324350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(25 x 4) x 99 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100 x 99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9 900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1B68A1-544D-6A0F-503C-227F74FA5950}"/>
              </a:ext>
            </a:extLst>
          </p:cNvPr>
          <p:cNvSpPr txBox="1"/>
          <p:nvPr/>
        </p:nvSpPr>
        <p:spPr>
          <a:xfrm>
            <a:off x="6267450" y="2514600"/>
            <a:ext cx="4324350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2 025 x (17 + 83)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2 025 x 100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202 500</a:t>
            </a:r>
          </a:p>
        </p:txBody>
      </p:sp>
    </p:spTree>
    <p:extLst>
      <p:ext uri="{BB962C8B-B14F-4D97-AF65-F5344CB8AC3E}">
        <p14:creationId xmlns:p14="http://schemas.microsoft.com/office/powerpoint/2010/main" val="201106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913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D43826-C64A-D5FA-03B6-5BA9F54B7145}"/>
              </a:ext>
            </a:extLst>
          </p:cNvPr>
          <p:cNvGrpSpPr/>
          <p:nvPr/>
        </p:nvGrpSpPr>
        <p:grpSpPr>
          <a:xfrm>
            <a:off x="397402" y="226244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685142A-FC5B-A500-A86C-958BF85DC9A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9170089-53CD-8DBB-5F1A-CAB02C09A0D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B9C8898-A734-E919-C74F-4251376EA142}"/>
              </a:ext>
            </a:extLst>
          </p:cNvPr>
          <p:cNvSpPr txBox="1"/>
          <p:nvPr/>
        </p:nvSpPr>
        <p:spPr>
          <a:xfrm>
            <a:off x="1028010" y="350318"/>
            <a:ext cx="102777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đã bán bốn bức tranh với giá tiền tương ứng như hình dưới đây.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F1E8CC-3218-83EC-92E3-138BBDDEE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6" y="1317030"/>
            <a:ext cx="10639424" cy="253107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D2ADBD7-9E43-86CC-A8A3-66023BB2E1B0}"/>
              </a:ext>
            </a:extLst>
          </p:cNvPr>
          <p:cNvSpPr/>
          <p:nvPr/>
        </p:nvSpPr>
        <p:spPr>
          <a:xfrm>
            <a:off x="1095376" y="3867150"/>
            <a:ext cx="2114549" cy="581025"/>
          </a:xfrm>
          <a:prstGeom prst="roundRect">
            <a:avLst/>
          </a:prstGeom>
          <a:solidFill>
            <a:srgbClr val="85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85 500 đồng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B3F5E9A-8F85-719B-061C-7315C534F45D}"/>
              </a:ext>
            </a:extLst>
          </p:cNvPr>
          <p:cNvSpPr/>
          <p:nvPr/>
        </p:nvSpPr>
        <p:spPr>
          <a:xfrm>
            <a:off x="3486150" y="3876675"/>
            <a:ext cx="2343149" cy="581025"/>
          </a:xfrm>
          <a:prstGeom prst="roundRect">
            <a:avLst/>
          </a:prstGeom>
          <a:solidFill>
            <a:srgbClr val="85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150 000 đồng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8A61CF-3CC4-D59B-E734-A4D8C35A42E2}"/>
              </a:ext>
            </a:extLst>
          </p:cNvPr>
          <p:cNvSpPr/>
          <p:nvPr/>
        </p:nvSpPr>
        <p:spPr>
          <a:xfrm>
            <a:off x="6096000" y="3867150"/>
            <a:ext cx="2343149" cy="581025"/>
          </a:xfrm>
          <a:prstGeom prst="roundRect">
            <a:avLst/>
          </a:prstGeom>
          <a:solidFill>
            <a:srgbClr val="85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425 000 đồng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E9EB2C7-33F7-CC06-0FD4-24E2D9D12B88}"/>
              </a:ext>
            </a:extLst>
          </p:cNvPr>
          <p:cNvSpPr/>
          <p:nvPr/>
        </p:nvSpPr>
        <p:spPr>
          <a:xfrm>
            <a:off x="8715375" y="3886200"/>
            <a:ext cx="2343149" cy="581025"/>
          </a:xfrm>
          <a:prstGeom prst="roundRect">
            <a:avLst/>
          </a:prstGeom>
          <a:solidFill>
            <a:srgbClr val="85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55 500 đồng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C4BBD4-AD3D-9C50-CB87-D2C83CBDCB13}"/>
              </a:ext>
            </a:extLst>
          </p:cNvPr>
          <p:cNvSpPr txBox="1"/>
          <p:nvPr/>
        </p:nvSpPr>
        <p:spPr>
          <a:xfrm>
            <a:off x="771525" y="4505325"/>
            <a:ext cx="10601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bình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Rô-bốt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tiền</a:t>
            </a:r>
            <a:r>
              <a:rPr lang="en-US" sz="2800" dirty="0"/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12358B-11E3-C401-F1E2-2D105FCF2B3D}"/>
              </a:ext>
            </a:extLst>
          </p:cNvPr>
          <p:cNvSpPr txBox="1"/>
          <p:nvPr/>
        </p:nvSpPr>
        <p:spPr>
          <a:xfrm>
            <a:off x="590550" y="5105400"/>
            <a:ext cx="106013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Trung </a:t>
            </a:r>
            <a:r>
              <a:rPr lang="en-US" sz="2800" dirty="0" err="1">
                <a:solidFill>
                  <a:srgbClr val="FF0000"/>
                </a:solidFill>
              </a:rPr>
              <a:t>bình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mỗi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bức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tranh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Rô-bốt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giá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tiền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(85 500 + 150 000 + 425 000 + 55 500) : 4 = 179 000 (</a:t>
            </a:r>
            <a:r>
              <a:rPr lang="en-US" sz="2800" dirty="0" err="1">
                <a:solidFill>
                  <a:srgbClr val="FF0000"/>
                </a:solidFill>
              </a:rPr>
              <a:t>đồng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</a:rPr>
              <a:t>Đáp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: 179 000 </a:t>
            </a:r>
            <a:r>
              <a:rPr lang="en-US" sz="2800" dirty="0" err="1">
                <a:solidFill>
                  <a:srgbClr val="FF0000"/>
                </a:solidFill>
              </a:rPr>
              <a:t>đồng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86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7" grpId="0" animBg="1"/>
      <p:bldP spid="18" grpId="0" animBg="1"/>
      <p:bldP spid="19" grpId="0" animBg="1"/>
      <p:bldP spid="20" grpId="0" animBg="1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3A1D895D-E2E3-B501-715D-D56FF18617C6}"/>
              </a:ext>
            </a:extLst>
          </p:cNvPr>
          <p:cNvGrpSpPr/>
          <p:nvPr/>
        </p:nvGrpSpPr>
        <p:grpSpPr>
          <a:xfrm>
            <a:off x="8277298" y="3137325"/>
            <a:ext cx="1122748" cy="1142149"/>
            <a:chOff x="10404836" y="640885"/>
            <a:chExt cx="1122748" cy="1142149"/>
          </a:xfrm>
        </p:grpSpPr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C3542B41-9387-B989-001A-3D72A081310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23156C1D-11F0-4758-5026-C32D6F805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122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5F5DB3-808F-DE14-4CAB-4FA1FA39BEF5}"/>
              </a:ext>
            </a:extLst>
          </p:cNvPr>
          <p:cNvGrpSpPr/>
          <p:nvPr/>
        </p:nvGrpSpPr>
        <p:grpSpPr>
          <a:xfrm>
            <a:off x="469046" y="337577"/>
            <a:ext cx="605826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57B78A5-7560-9DE0-2F40-4E6386DAEF5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1D75F29-C55B-66E3-CA16-C23EE4E2564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6C87778-5534-D1A6-2E85-5B66A4458459}"/>
              </a:ext>
            </a:extLst>
          </p:cNvPr>
          <p:cNvSpPr txBox="1"/>
          <p:nvPr/>
        </p:nvSpPr>
        <p:spPr>
          <a:xfrm>
            <a:off x="1107975" y="374463"/>
            <a:ext cx="1088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 Ba chia 525 kg gạo vào các túi, mỗi túi 15 kg.</a:t>
            </a: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 7 túi như vậy có bao nhiêu ki-lô-gam gạo?</a:t>
            </a: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Biết rằng bác Ba bán mỗi túi gạo đó với giá 250 000 đồng. Hỏi bác Ba thu được bao nhiêu tiền khi bán hết số gạo đó?</a:t>
            </a:r>
            <a:endParaRPr kumimoji="0" lang="en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ình ảnh Bao Gạo Trắng Vectơ PNG , Cơm, Món ăn, Cơm PNG trong suốt và  Vector để tải xuống miễn phí">
            <a:extLst>
              <a:ext uri="{FF2B5EF4-FFF2-40B4-BE49-F238E27FC236}">
                <a16:creationId xmlns:a16="http://schemas.microsoft.com/office/drawing/2014/main" id="{43C70017-626A-C3ED-3FCD-A932B0A50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770" y="1571624"/>
            <a:ext cx="596173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B482C6-FF77-3845-C494-A6AE35E41828}"/>
              </a:ext>
            </a:extLst>
          </p:cNvPr>
          <p:cNvSpPr txBox="1"/>
          <p:nvPr/>
        </p:nvSpPr>
        <p:spPr>
          <a:xfrm>
            <a:off x="790575" y="2247900"/>
            <a:ext cx="70389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Số ki-lô-gam gạo trong 7 túi là: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x 7 = 105 (kg)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Số túi gạo bác Ba chia được là: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525 : 15 = 35 (túi)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 Ba thu được số tiền là: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250 000 x 35 = 8 750 000 (đồng)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105 kg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b) 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8 750 000 đồng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04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3A1D895D-E2E3-B501-715D-D56FF18617C6}"/>
              </a:ext>
            </a:extLst>
          </p:cNvPr>
          <p:cNvGrpSpPr/>
          <p:nvPr/>
        </p:nvGrpSpPr>
        <p:grpSpPr>
          <a:xfrm>
            <a:off x="8277298" y="3137325"/>
            <a:ext cx="1122748" cy="1142149"/>
            <a:chOff x="10404836" y="640885"/>
            <a:chExt cx="1122748" cy="1142149"/>
          </a:xfrm>
        </p:grpSpPr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C3542B41-9387-B989-001A-3D72A081310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23156C1D-11F0-4758-5026-C32D6F805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EB480B35-E32F-E0A1-62A4-AD34058D02D1}"/>
              </a:ext>
            </a:extLst>
          </p:cNvPr>
          <p:cNvGrpSpPr/>
          <p:nvPr/>
        </p:nvGrpSpPr>
        <p:grpSpPr>
          <a:xfrm>
            <a:off x="10352120" y="662852"/>
            <a:ext cx="1122748" cy="1142149"/>
            <a:chOff x="10404836" y="640885"/>
            <a:chExt cx="1122748" cy="1142149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6AE7345-2034-E981-7694-75748AC044E9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8" name="Hình ảnh 27">
              <a:extLst>
                <a:ext uri="{FF2B5EF4-FFF2-40B4-BE49-F238E27FC236}">
                  <a16:creationId xmlns:a16="http://schemas.microsoft.com/office/drawing/2014/main" id="{FB5B9167-B313-2534-61A7-843FECC27D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479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845" y="1385265"/>
            <a:ext cx="5923845" cy="4888092"/>
          </a:xfrm>
          <a:prstGeom prst="ellipse">
            <a:avLst/>
          </a:prstGeom>
        </p:spPr>
      </p:pic>
      <p:pic>
        <p:nvPicPr>
          <p:cNvPr id="32" name="Hình ảnh 31" descr="Ảnh có chứa trăng, màu đen, bóng tối, thiên nhiên&#10;&#10;Mô tả được tạo tự động">
            <a:extLst>
              <a:ext uri="{FF2B5EF4-FFF2-40B4-BE49-F238E27FC236}">
                <a16:creationId xmlns:a16="http://schemas.microsoft.com/office/drawing/2014/main" id="{048D7A05-4E39-4DCD-ABF9-B7FC4F8FB4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r="25994"/>
          <a:stretch/>
        </p:blipFill>
        <p:spPr>
          <a:xfrm>
            <a:off x="5677141" y="-110718"/>
            <a:ext cx="7613380" cy="6880753"/>
          </a:xfrm>
          <a:prstGeom prst="rect">
            <a:avLst/>
          </a:prstGeom>
        </p:spPr>
      </p:pic>
      <p:pic>
        <p:nvPicPr>
          <p:cNvPr id="39" name="Hình ảnh 38" descr="Ảnh có chứa ban đêm, bóng tối, pháo hoa&#10;&#10;Mô tả được tạo tự động">
            <a:extLst>
              <a:ext uri="{FF2B5EF4-FFF2-40B4-BE49-F238E27FC236}">
                <a16:creationId xmlns:a16="http://schemas.microsoft.com/office/drawing/2014/main" id="{7045EDEC-F69E-58C9-D23D-24D947A626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63" b="50192"/>
          <a:stretch/>
        </p:blipFill>
        <p:spPr>
          <a:xfrm>
            <a:off x="-51456" y="4566227"/>
            <a:ext cx="3063862" cy="2368849"/>
          </a:xfrm>
          <a:prstGeom prst="rect">
            <a:avLst/>
          </a:prstGeom>
        </p:spPr>
      </p:pic>
      <p:pic>
        <p:nvPicPr>
          <p:cNvPr id="41" name="Hình ảnh 40" descr="Ảnh có chứa trăng, màu đen, bóng tối, thiên nhiên&#10;&#10;Mô tả được tạo tự động">
            <a:extLst>
              <a:ext uri="{FF2B5EF4-FFF2-40B4-BE49-F238E27FC236}">
                <a16:creationId xmlns:a16="http://schemas.microsoft.com/office/drawing/2014/main" id="{46DCF662-0E3A-630C-450E-95790BF431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r="25994"/>
          <a:stretch/>
        </p:blipFill>
        <p:spPr>
          <a:xfrm>
            <a:off x="-118355" y="359167"/>
            <a:ext cx="8025655" cy="7253355"/>
          </a:xfrm>
          <a:prstGeom prst="rect">
            <a:avLst/>
          </a:prstGeom>
        </p:spPr>
      </p:pic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53F9684E-3B1B-0EBE-A819-2C1C192884F1}"/>
              </a:ext>
            </a:extLst>
          </p:cNvPr>
          <p:cNvSpPr txBox="1"/>
          <p:nvPr/>
        </p:nvSpPr>
        <p:spPr>
          <a:xfrm>
            <a:off x="866274" y="1461395"/>
            <a:ext cx="5229725" cy="2962513"/>
          </a:xfrm>
          <a:prstGeom prst="wedgeRoundRectCallout">
            <a:avLst>
              <a:gd name="adj1" fmla="val 46599"/>
              <a:gd name="adj2" fmla="val 5594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Wow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Các bạn thật tuyệt vời khi vượt qua được các thử thách đầy khó khăn này! Chúc mừng các bạn đã trở thành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viên chính thức của biệt đội thám hiểm tí hon.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4" name="Hình ảnh 43" descr="Ảnh có chứa ban đêm, bóng tối, pháo hoa&#10;&#10;Mô tả được tạo tự động">
            <a:extLst>
              <a:ext uri="{FF2B5EF4-FFF2-40B4-BE49-F238E27FC236}">
                <a16:creationId xmlns:a16="http://schemas.microsoft.com/office/drawing/2014/main" id="{430E466E-7553-C0CC-40A9-3182811FD3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5" r="5561" b="50388"/>
          <a:stretch/>
        </p:blipFill>
        <p:spPr>
          <a:xfrm flipH="1">
            <a:off x="10046127" y="4684833"/>
            <a:ext cx="2170003" cy="241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EEB678B1-4113-423B-80B2-C6ACFE20F17F}"/>
              </a:ext>
            </a:extLst>
          </p:cNvPr>
          <p:cNvSpPr/>
          <p:nvPr/>
        </p:nvSpPr>
        <p:spPr>
          <a:xfrm>
            <a:off x="939800" y="1309915"/>
            <a:ext cx="4455885" cy="44558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7611" y="1536006"/>
            <a:ext cx="3782830" cy="37828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" y="-236619"/>
            <a:ext cx="1841977" cy="1841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A25D84-801D-56E2-114B-ED79E3B2FD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1851" y="1867748"/>
            <a:ext cx="7074502" cy="307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1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4311" y="-444486"/>
            <a:ext cx="8070739" cy="61676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74B89D-CAD9-4DC2-BFE4-8B97EBCFF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8123" y="1900663"/>
            <a:ext cx="5084337" cy="5084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759" y="2005158"/>
            <a:ext cx="5393841" cy="126831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7949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19">
            <a:hlinkClick r:id="" action="ppaction://media"/>
            <a:extLst>
              <a:ext uri="{FF2B5EF4-FFF2-40B4-BE49-F238E27FC236}">
                <a16:creationId xmlns:a16="http://schemas.microsoft.com/office/drawing/2014/main" id="{772C7307-6643-907F-43CB-B424520E8A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67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9" b="89904" l="9828" r="69891">
                        <a14:foregroundMark x1="19501" y1="62019" x2="19501" y2="83654"/>
                        <a14:foregroundMark x1="19657" y1="88462" x2="44774" y2="87981"/>
                        <a14:foregroundMark x1="48518" y1="62340" x2="48986" y2="79808"/>
                        <a14:foregroundMark x1="44930" y1="88942" x2="48986" y2="87500"/>
                        <a14:foregroundMark x1="43994" y1="58654" x2="49298" y2="57853"/>
                        <a14:foregroundMark x1="53978" y1="45673" x2="67239" y2="21795"/>
                        <a14:foregroundMark x1="53354" y1="45833" x2="55226" y2="42788"/>
                        <a14:foregroundMark x1="51950" y1="47115" x2="52886" y2="46955"/>
                        <a14:foregroundMark x1="51638" y1="47436" x2="51794" y2="47436"/>
                        <a14:foregroundMark x1="54290" y1="46314" x2="58034" y2="39423"/>
                        <a14:foregroundMark x1="58190" y1="38782" x2="65055" y2="26923"/>
                        <a14:foregroundMark x1="54134" y1="48878" x2="54290" y2="49359"/>
                        <a14:foregroundMark x1="54758" y1="48237" x2="54602" y2="48878"/>
                        <a14:foregroundMark x1="53666" y1="50160" x2="54602" y2="49519"/>
                        <a14:backgroundMark x1="59438" y1="46955" x2="62715" y2="47596"/>
                        <a14:backgroundMark x1="47114" y1="47756" x2="47114" y2="47756"/>
                        <a14:backgroundMark x1="47738" y1="48878" x2="47738" y2="48878"/>
                        <a14:backgroundMark x1="59438" y1="18750" x2="55382" y2="28045"/>
                        <a14:backgroundMark x1="57410" y1="46474" x2="57566" y2="47436"/>
                        <a14:backgroundMark x1="53978" y1="31731" x2="56318" y2="29808"/>
                        <a14:backgroundMark x1="63651" y1="48718" x2="65367" y2="45833"/>
                        <a14:backgroundMark x1="66147" y1="51122" x2="66303" y2="46154"/>
                        <a14:backgroundMark x1="58814" y1="50321" x2="62715" y2="48718"/>
                        <a14:backgroundMark x1="66771" y1="30449" x2="66771" y2="32853"/>
                        <a14:backgroundMark x1="48050" y1="47436" x2="49298" y2="46795"/>
                        <a14:backgroundMark x1="46022" y1="47115" x2="46022" y2="47115"/>
                        <a14:backgroundMark x1="56318" y1="46795" x2="56474" y2="47917"/>
                        <a14:backgroundMark x1="55382" y1="46795" x2="55538" y2="47756"/>
                        <a14:backgroundMark x1="57098" y1="49679" x2="56006" y2="50481"/>
                        <a14:backgroundMark x1="56006" y1="49840" x2="54602" y2="5064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090" t="10090" r="28920" b="8413"/>
          <a:stretch/>
        </p:blipFill>
        <p:spPr>
          <a:xfrm>
            <a:off x="104172" y="1940647"/>
            <a:ext cx="3669175" cy="50772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5479" y="1940647"/>
            <a:ext cx="8974266" cy="184427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20171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53F9684E-3B1B-0EBE-A819-2C1C192884F1}"/>
              </a:ext>
            </a:extLst>
          </p:cNvPr>
          <p:cNvSpPr txBox="1"/>
          <p:nvPr/>
        </p:nvSpPr>
        <p:spPr>
          <a:xfrm>
            <a:off x="1053443" y="1715160"/>
            <a:ext cx="6742204" cy="2554545"/>
          </a:xfrm>
          <a:prstGeom prst="wedgeRectCallout">
            <a:avLst>
              <a:gd name="adj1" fmla="val 51006"/>
              <a:gd name="adj2" fmla="val 75874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Xin chào các bạn! Mình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Tôm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đội trưởng biệt đội thám hiểm tí hon. Để trở thành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viên của biệt đội thám hiểm tí hon các bạn cần hoàn thành nhiệm vụ thám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hiểm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Hình ảnh 5" descr="Ảnh có chứa giày dép, cười, cậu bé, Hoạt hình&#10;&#10;Mô tả được tạo tự động">
            <a:extLst>
              <a:ext uri="{FF2B5EF4-FFF2-40B4-BE49-F238E27FC236}">
                <a16:creationId xmlns:a16="http://schemas.microsoft.com/office/drawing/2014/main" id="{A4871F2A-09E0-F106-03C8-FF30123A4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609" y="1339520"/>
            <a:ext cx="2869947" cy="4996263"/>
          </a:xfrm>
          <a:prstGeom prst="rect">
            <a:avLst/>
          </a:prstGeom>
        </p:spPr>
      </p:pic>
      <p:grpSp>
        <p:nvGrpSpPr>
          <p:cNvPr id="11" name="Group 714">
            <a:extLst>
              <a:ext uri="{FF2B5EF4-FFF2-40B4-BE49-F238E27FC236}">
                <a16:creationId xmlns:a16="http://schemas.microsoft.com/office/drawing/2014/main" id="{E46949B0-6B3E-87A1-E5FE-1D3756A987BB}"/>
              </a:ext>
            </a:extLst>
          </p:cNvPr>
          <p:cNvGrpSpPr/>
          <p:nvPr/>
        </p:nvGrpSpPr>
        <p:grpSpPr>
          <a:xfrm>
            <a:off x="1053443" y="78508"/>
            <a:ext cx="9823854" cy="1323440"/>
            <a:chOff x="4528303" y="7548831"/>
            <a:chExt cx="13664156" cy="1323440"/>
          </a:xfrm>
        </p:grpSpPr>
        <p:sp>
          <p:nvSpPr>
            <p:cNvPr id="12" name="TextBox 715">
              <a:extLst>
                <a:ext uri="{FF2B5EF4-FFF2-40B4-BE49-F238E27FC236}">
                  <a16:creationId xmlns:a16="http://schemas.microsoft.com/office/drawing/2014/main" id="{AFF2881B-C6BD-DCCB-C9A8-E346510883E6}"/>
                </a:ext>
              </a:extLst>
            </p:cNvPr>
            <p:cNvSpPr txBox="1"/>
            <p:nvPr/>
          </p:nvSpPr>
          <p:spPr>
            <a:xfrm>
              <a:off x="4528304" y="7548832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CHUYẾN ĐI THÚ VỊ</a:t>
              </a:r>
              <a:endParaRPr kumimoji="0" lang="en-US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" name="TextBox 716">
              <a:extLst>
                <a:ext uri="{FF2B5EF4-FFF2-40B4-BE49-F238E27FC236}">
                  <a16:creationId xmlns:a16="http://schemas.microsoft.com/office/drawing/2014/main" id="{9DF34DAE-1C01-B6D4-7E4B-6BBCD4E81EB6}"/>
                </a:ext>
              </a:extLst>
            </p:cNvPr>
            <p:cNvSpPr txBox="1"/>
            <p:nvPr/>
          </p:nvSpPr>
          <p:spPr>
            <a:xfrm>
              <a:off x="4528303" y="7548831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U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Y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Ế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 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4AFD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I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E9C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D9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Ú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Ị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171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714">
            <a:extLst>
              <a:ext uri="{FF2B5EF4-FFF2-40B4-BE49-F238E27FC236}">
                <a16:creationId xmlns:a16="http://schemas.microsoft.com/office/drawing/2014/main" id="{48859424-D106-86A6-078A-8194D0297714}"/>
              </a:ext>
            </a:extLst>
          </p:cNvPr>
          <p:cNvGrpSpPr/>
          <p:nvPr/>
        </p:nvGrpSpPr>
        <p:grpSpPr>
          <a:xfrm>
            <a:off x="1053443" y="78508"/>
            <a:ext cx="9823854" cy="1323440"/>
            <a:chOff x="4528303" y="7548831"/>
            <a:chExt cx="13664156" cy="1323440"/>
          </a:xfrm>
        </p:grpSpPr>
        <p:sp>
          <p:nvSpPr>
            <p:cNvPr id="4" name="TextBox 715">
              <a:extLst>
                <a:ext uri="{FF2B5EF4-FFF2-40B4-BE49-F238E27FC236}">
                  <a16:creationId xmlns:a16="http://schemas.microsoft.com/office/drawing/2014/main" id="{6E9CC1B9-30D9-FBE7-F7BA-ADEB567D8038}"/>
                </a:ext>
              </a:extLst>
            </p:cNvPr>
            <p:cNvSpPr txBox="1"/>
            <p:nvPr/>
          </p:nvSpPr>
          <p:spPr>
            <a:xfrm>
              <a:off x="4528304" y="7548832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CHUYẾN ĐI THÚ VỊ</a:t>
              </a:r>
              <a:endParaRPr kumimoji="0" lang="en-US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" name="TextBox 716">
              <a:extLst>
                <a:ext uri="{FF2B5EF4-FFF2-40B4-BE49-F238E27FC236}">
                  <a16:creationId xmlns:a16="http://schemas.microsoft.com/office/drawing/2014/main" id="{4CED6AFB-4D74-15F3-B071-BEA143C3A35E}"/>
                </a:ext>
              </a:extLst>
            </p:cNvPr>
            <p:cNvSpPr txBox="1"/>
            <p:nvPr/>
          </p:nvSpPr>
          <p:spPr>
            <a:xfrm>
              <a:off x="4528303" y="7548831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C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U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Y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Ế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N 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4AFD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Đ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I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E9C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T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D9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Ú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V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Ị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 </a:t>
              </a:r>
            </a:p>
          </p:txBody>
        </p:sp>
      </p:grp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7A018BEF-6C06-5664-36E7-B34A568EF3AF}"/>
              </a:ext>
            </a:extLst>
          </p:cNvPr>
          <p:cNvGrpSpPr/>
          <p:nvPr/>
        </p:nvGrpSpPr>
        <p:grpSpPr>
          <a:xfrm>
            <a:off x="549526" y="950377"/>
            <a:ext cx="2190750" cy="2301038"/>
            <a:chOff x="549526" y="950377"/>
            <a:chExt cx="2190750" cy="2301038"/>
          </a:xfrm>
        </p:grpSpPr>
        <p:pic>
          <p:nvPicPr>
            <p:cNvPr id="8" name="Hình ảnh 7" descr="Ảnh có chứa hình vẽ, phim hoạt hình, minh họa&#10;&#10;Mô tả được tạo tự động">
              <a:extLst>
                <a:ext uri="{FF2B5EF4-FFF2-40B4-BE49-F238E27FC236}">
                  <a16:creationId xmlns:a16="http://schemas.microsoft.com/office/drawing/2014/main" id="{93EE6B87-53A4-15AE-1641-8F5C19786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526" y="1443706"/>
              <a:ext cx="2190750" cy="1807709"/>
            </a:xfrm>
            <a:prstGeom prst="ellipse">
              <a:avLst/>
            </a:prstGeom>
          </p:spPr>
        </p:pic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id="{CA8D9B41-219A-EF40-8C48-629AC04C3F20}"/>
                </a:ext>
              </a:extLst>
            </p:cNvPr>
            <p:cNvSpPr/>
            <p:nvPr/>
          </p:nvSpPr>
          <p:spPr>
            <a:xfrm>
              <a:off x="1197427" y="950377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5F3AC958-AC49-5902-06DF-67638FDD6AE8}"/>
              </a:ext>
            </a:extLst>
          </p:cNvPr>
          <p:cNvGrpSpPr/>
          <p:nvPr/>
        </p:nvGrpSpPr>
        <p:grpSpPr>
          <a:xfrm>
            <a:off x="2274212" y="3369992"/>
            <a:ext cx="2350449" cy="2544014"/>
            <a:chOff x="2274212" y="3369992"/>
            <a:chExt cx="2350449" cy="2544014"/>
          </a:xfrm>
        </p:grpSpPr>
        <p:pic>
          <p:nvPicPr>
            <p:cNvPr id="6" name="Picture 16" descr="Lighthouse on a beautiful island">
              <a:extLst>
                <a:ext uri="{FF2B5EF4-FFF2-40B4-BE49-F238E27FC236}">
                  <a16:creationId xmlns:a16="http://schemas.microsoft.com/office/drawing/2014/main" id="{BDBD89ED-A44F-4B24-E32B-E92ABE464A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4212" y="3837651"/>
              <a:ext cx="2350449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11B174A6-5B69-6D9A-290D-3CFA03D62FDD}"/>
                </a:ext>
              </a:extLst>
            </p:cNvPr>
            <p:cNvSpPr/>
            <p:nvPr/>
          </p:nvSpPr>
          <p:spPr>
            <a:xfrm>
              <a:off x="3123411" y="3369992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495606B7-CC0B-09EB-5C31-A275ACAD024E}"/>
              </a:ext>
            </a:extLst>
          </p:cNvPr>
          <p:cNvGrpSpPr/>
          <p:nvPr/>
        </p:nvGrpSpPr>
        <p:grpSpPr>
          <a:xfrm>
            <a:off x="4801647" y="1429115"/>
            <a:ext cx="2438646" cy="2408536"/>
            <a:chOff x="4801647" y="1429115"/>
            <a:chExt cx="2438646" cy="2408536"/>
          </a:xfrm>
        </p:grpSpPr>
        <p:pic>
          <p:nvPicPr>
            <p:cNvPr id="9" name="Picture 18" descr="Camping on the island">
              <a:extLst>
                <a:ext uri="{FF2B5EF4-FFF2-40B4-BE49-F238E27FC236}">
                  <a16:creationId xmlns:a16="http://schemas.microsoft.com/office/drawing/2014/main" id="{9B6BAAC2-0C43-3A27-A9B2-DFCF873B34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1647" y="1761296"/>
              <a:ext cx="2438646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987DF29C-E5F5-1576-4960-73195BCCA233}"/>
                </a:ext>
              </a:extLst>
            </p:cNvPr>
            <p:cNvSpPr/>
            <p:nvPr/>
          </p:nvSpPr>
          <p:spPr>
            <a:xfrm>
              <a:off x="5905743" y="1429115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E0935E3C-84CB-2D30-0CBB-1F33B1E8B74E}"/>
              </a:ext>
            </a:extLst>
          </p:cNvPr>
          <p:cNvGrpSpPr/>
          <p:nvPr/>
        </p:nvGrpSpPr>
        <p:grpSpPr>
          <a:xfrm>
            <a:off x="7225371" y="3553485"/>
            <a:ext cx="2471099" cy="2423432"/>
            <a:chOff x="7225371" y="3553485"/>
            <a:chExt cx="2471099" cy="2423432"/>
          </a:xfrm>
        </p:grpSpPr>
        <p:pic>
          <p:nvPicPr>
            <p:cNvPr id="10" name="Picture 20" descr="Island beach with hammock">
              <a:extLst>
                <a:ext uri="{FF2B5EF4-FFF2-40B4-BE49-F238E27FC236}">
                  <a16:creationId xmlns:a16="http://schemas.microsoft.com/office/drawing/2014/main" id="{6C34330B-554D-64F3-B233-82C3DB7A46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5371" y="3900562"/>
              <a:ext cx="2471099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E2BC52E3-BBCF-8B9A-72FF-EFB6ED3029F1}"/>
                </a:ext>
              </a:extLst>
            </p:cNvPr>
            <p:cNvSpPr/>
            <p:nvPr/>
          </p:nvSpPr>
          <p:spPr>
            <a:xfrm>
              <a:off x="8368381" y="3553485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60643058-0BF1-E406-12E0-9C45EF8B117E}"/>
              </a:ext>
            </a:extLst>
          </p:cNvPr>
          <p:cNvGrpSpPr/>
          <p:nvPr/>
        </p:nvGrpSpPr>
        <p:grpSpPr>
          <a:xfrm>
            <a:off x="9301664" y="974169"/>
            <a:ext cx="2350449" cy="2164219"/>
            <a:chOff x="9301664" y="974169"/>
            <a:chExt cx="2350449" cy="2164219"/>
          </a:xfrm>
        </p:grpSpPr>
        <p:pic>
          <p:nvPicPr>
            <p:cNvPr id="7" name="Hình ảnh 6" descr="Ảnh có chứa bức vẽ, Tác phẩm nghệ thuật của trẻ con, cây cọ, hình vẽ&#10;&#10;Mô tả được tạo tự động">
              <a:extLst>
                <a:ext uri="{FF2B5EF4-FFF2-40B4-BE49-F238E27FC236}">
                  <a16:creationId xmlns:a16="http://schemas.microsoft.com/office/drawing/2014/main" id="{F2E2C6CE-1635-0706-4FA7-5B042D7E05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"/>
            <a:stretch/>
          </p:blipFill>
          <p:spPr>
            <a:xfrm>
              <a:off x="9301664" y="1401947"/>
              <a:ext cx="2350449" cy="1736441"/>
            </a:xfrm>
            <a:prstGeom prst="ellipse">
              <a:avLst/>
            </a:prstGeom>
          </p:spPr>
        </p:pic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D7AAA2FC-1782-6E33-2FE6-A617B2D51BCE}"/>
                </a:ext>
              </a:extLst>
            </p:cNvPr>
            <p:cNvSpPr/>
            <p:nvPr/>
          </p:nvSpPr>
          <p:spPr>
            <a:xfrm>
              <a:off x="10470808" y="974169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03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 descr="C:\Users\TUAN\Downloads\Luyện tập 1.png">
            <a:extLst>
              <a:ext uri="{FF2B5EF4-FFF2-40B4-BE49-F238E27FC236}">
                <a16:creationId xmlns:a16="http://schemas.microsoft.com/office/drawing/2014/main" id="{0A0C9C57-9D04-F422-5498-3331FDA61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5246"/>
            <a:ext cx="2834086" cy="1093588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19B9664-67CB-0817-BDA2-DE81CB7DC92A}"/>
              </a:ext>
            </a:extLst>
          </p:cNvPr>
          <p:cNvGrpSpPr/>
          <p:nvPr/>
        </p:nvGrpSpPr>
        <p:grpSpPr>
          <a:xfrm>
            <a:off x="1055330" y="1124233"/>
            <a:ext cx="605826" cy="830997"/>
            <a:chOff x="3174278" y="237323"/>
            <a:chExt cx="605826" cy="83099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2876C29-CBC7-0577-908A-398136F425E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A99631-A6F0-6B48-3D01-5FA88C15D0B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BD91F70-B2CF-EB3C-D221-0D0F1B0E974D}"/>
              </a:ext>
            </a:extLst>
          </p:cNvPr>
          <p:cNvSpPr txBox="1"/>
          <p:nvPr/>
        </p:nvSpPr>
        <p:spPr>
          <a:xfrm>
            <a:off x="1715525" y="1349342"/>
            <a:ext cx="9522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VN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giá trị của biểu thức.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F0F3C7B-44B0-6107-B7B2-E7C354AC456D}"/>
              </a:ext>
            </a:extLst>
          </p:cNvPr>
          <p:cNvSpPr/>
          <p:nvPr/>
        </p:nvSpPr>
        <p:spPr>
          <a:xfrm>
            <a:off x="657226" y="2343150"/>
            <a:ext cx="3971924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a) 3 713 – 200 x 5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3AA31E1-F372-A211-9C55-83817B06EF12}"/>
              </a:ext>
            </a:extLst>
          </p:cNvPr>
          <p:cNvSpPr/>
          <p:nvPr/>
        </p:nvSpPr>
        <p:spPr>
          <a:xfrm>
            <a:off x="6276975" y="2314575"/>
            <a:ext cx="5457825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b) 1 500 + (750 + 250) : 2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3C910B-D842-F66B-551A-C830FBAF66AE}"/>
              </a:ext>
            </a:extLst>
          </p:cNvPr>
          <p:cNvSpPr txBox="1"/>
          <p:nvPr/>
        </p:nvSpPr>
        <p:spPr>
          <a:xfrm>
            <a:off x="590550" y="3390900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= 3 713 – 1 000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C161AE-B1C0-3505-2044-F8366E077C39}"/>
              </a:ext>
            </a:extLst>
          </p:cNvPr>
          <p:cNvSpPr txBox="1"/>
          <p:nvPr/>
        </p:nvSpPr>
        <p:spPr>
          <a:xfrm>
            <a:off x="638175" y="4286250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= 2 713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EF6BF9-22D7-FADF-EA77-5702162D6085}"/>
              </a:ext>
            </a:extLst>
          </p:cNvPr>
          <p:cNvSpPr txBox="1"/>
          <p:nvPr/>
        </p:nvSpPr>
        <p:spPr>
          <a:xfrm>
            <a:off x="6191250" y="3390900"/>
            <a:ext cx="6162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 = 1 500 + 1 000 : 2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E60E32-35F8-95A8-EB27-60895F991588}"/>
              </a:ext>
            </a:extLst>
          </p:cNvPr>
          <p:cNvSpPr txBox="1"/>
          <p:nvPr/>
        </p:nvSpPr>
        <p:spPr>
          <a:xfrm>
            <a:off x="6238875" y="4286250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= 1 500 + 500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E8ED9C-92B9-4B1D-19D1-83F517BBF7BE}"/>
              </a:ext>
            </a:extLst>
          </p:cNvPr>
          <p:cNvSpPr txBox="1"/>
          <p:nvPr/>
        </p:nvSpPr>
        <p:spPr>
          <a:xfrm>
            <a:off x="6267450" y="5038725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= 2 000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60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143726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670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8800E1-A571-0B3E-3B25-8A2215C3E8E7}"/>
              </a:ext>
            </a:extLst>
          </p:cNvPr>
          <p:cNvSpPr txBox="1"/>
          <p:nvPr/>
        </p:nvSpPr>
        <p:spPr>
          <a:xfrm>
            <a:off x="1503380" y="422823"/>
            <a:ext cx="9522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chữ số thích hợp.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89C61DE-0873-F945-DC34-21D868697DFF}"/>
              </a:ext>
            </a:extLst>
          </p:cNvPr>
          <p:cNvGrpSpPr/>
          <p:nvPr/>
        </p:nvGrpSpPr>
        <p:grpSpPr>
          <a:xfrm>
            <a:off x="859454" y="280320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2F044E8-5038-D641-4B16-E8C0D9040A4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5ED0A1-D5D0-3945-BCA0-DDC92139D6B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BDF624-76EF-939B-5870-F097481D9650}"/>
              </a:ext>
            </a:extLst>
          </p:cNvPr>
          <p:cNvGrpSpPr/>
          <p:nvPr/>
        </p:nvGrpSpPr>
        <p:grpSpPr>
          <a:xfrm>
            <a:off x="247650" y="1219200"/>
            <a:ext cx="5905500" cy="2564547"/>
            <a:chOff x="819150" y="1200150"/>
            <a:chExt cx="5905500" cy="256454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F6626BE-24F4-21D8-22F0-708933E4ED7D}"/>
                </a:ext>
              </a:extLst>
            </p:cNvPr>
            <p:cNvSpPr txBox="1"/>
            <p:nvPr/>
          </p:nvSpPr>
          <p:spPr>
            <a:xfrm>
              <a:off x="819150" y="1285875"/>
              <a:ext cx="19335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a)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CF729F0-44BA-5258-9D71-B14EEAF26F87}"/>
                </a:ext>
              </a:extLst>
            </p:cNvPr>
            <p:cNvSpPr txBox="1"/>
            <p:nvPr/>
          </p:nvSpPr>
          <p:spPr>
            <a:xfrm>
              <a:off x="1419225" y="12001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6   0   6   1  8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E023E31-BFFA-F260-A512-A8F79F5C1E26}"/>
                </a:ext>
              </a:extLst>
            </p:cNvPr>
            <p:cNvSpPr txBox="1"/>
            <p:nvPr/>
          </p:nvSpPr>
          <p:spPr>
            <a:xfrm>
              <a:off x="1447800" y="2000250"/>
              <a:ext cx="52768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4   3        1  4  9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A62CB96-A627-D3FA-603F-0B92FA8FB8D1}"/>
                </a:ext>
              </a:extLst>
            </p:cNvPr>
            <p:cNvCxnSpPr>
              <a:cxnSpLocks/>
            </p:cNvCxnSpPr>
            <p:nvPr/>
          </p:nvCxnSpPr>
          <p:spPr>
            <a:xfrm>
              <a:off x="1485900" y="2895600"/>
              <a:ext cx="390525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EFB8F2E-0A73-CD51-EE1F-0CD3A8327EE9}"/>
                </a:ext>
              </a:extLst>
            </p:cNvPr>
            <p:cNvSpPr txBox="1"/>
            <p:nvPr/>
          </p:nvSpPr>
          <p:spPr>
            <a:xfrm>
              <a:off x="1495425" y="293370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1   7  1        3  3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C777B50-368C-F01C-93BB-A63781208A24}"/>
                </a:ext>
              </a:extLst>
            </p:cNvPr>
            <p:cNvSpPr/>
            <p:nvPr/>
          </p:nvSpPr>
          <p:spPr>
            <a:xfrm>
              <a:off x="4810125" y="1381125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3D8D1C8-D0DD-7104-E03F-9D9D1640AF6D}"/>
                </a:ext>
              </a:extLst>
            </p:cNvPr>
            <p:cNvSpPr/>
            <p:nvPr/>
          </p:nvSpPr>
          <p:spPr>
            <a:xfrm>
              <a:off x="2876550" y="2162175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04FC398-903B-0FFC-BBBB-1EB4E3FA1C44}"/>
                </a:ext>
              </a:extLst>
            </p:cNvPr>
            <p:cNvSpPr/>
            <p:nvPr/>
          </p:nvSpPr>
          <p:spPr>
            <a:xfrm>
              <a:off x="3514725" y="3076575"/>
              <a:ext cx="53340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38FA9D-6F44-3DC3-F7B5-CA269215B63F}"/>
              </a:ext>
            </a:extLst>
          </p:cNvPr>
          <p:cNvGrpSpPr/>
          <p:nvPr/>
        </p:nvGrpSpPr>
        <p:grpSpPr>
          <a:xfrm>
            <a:off x="6267450" y="1343025"/>
            <a:ext cx="6000750" cy="4079022"/>
            <a:chOff x="723900" y="1200150"/>
            <a:chExt cx="6000750" cy="407902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4FE6624-41F1-0F2E-A839-9307618A6F99}"/>
                </a:ext>
              </a:extLst>
            </p:cNvPr>
            <p:cNvSpPr txBox="1"/>
            <p:nvPr/>
          </p:nvSpPr>
          <p:spPr>
            <a:xfrm>
              <a:off x="819150" y="1285875"/>
              <a:ext cx="19335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b)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A4BF8DD-D1A7-A5A4-22AE-BB69FAA4D7CC}"/>
                </a:ext>
              </a:extLst>
            </p:cNvPr>
            <p:cNvSpPr txBox="1"/>
            <p:nvPr/>
          </p:nvSpPr>
          <p:spPr>
            <a:xfrm>
              <a:off x="1419225" y="12001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1      0  2  1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CCE7269-4995-0731-5987-D9999BB08580}"/>
                </a:ext>
              </a:extLst>
            </p:cNvPr>
            <p:cNvSpPr txBox="1"/>
            <p:nvPr/>
          </p:nvSpPr>
          <p:spPr>
            <a:xfrm>
              <a:off x="1447800" y="2000250"/>
              <a:ext cx="52768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            5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0F11C71-7D59-3006-793B-9B0FFD751C07}"/>
                </a:ext>
              </a:extLst>
            </p:cNvPr>
            <p:cNvCxnSpPr>
              <a:cxnSpLocks/>
            </p:cNvCxnSpPr>
            <p:nvPr/>
          </p:nvCxnSpPr>
          <p:spPr>
            <a:xfrm>
              <a:off x="1162050" y="2847975"/>
              <a:ext cx="319087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43E35ED5-166B-4598-4011-D04B54607FF5}"/>
                </a:ext>
              </a:extLst>
            </p:cNvPr>
            <p:cNvSpPr/>
            <p:nvPr/>
          </p:nvSpPr>
          <p:spPr>
            <a:xfrm>
              <a:off x="1990725" y="1390650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E76A714-BFDA-0B4C-8FDE-EFB914847D07}"/>
                </a:ext>
              </a:extLst>
            </p:cNvPr>
            <p:cNvSpPr/>
            <p:nvPr/>
          </p:nvSpPr>
          <p:spPr>
            <a:xfrm>
              <a:off x="3714750" y="2181225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21A3417-91E0-C200-7D4A-6A6FA291403C}"/>
                </a:ext>
              </a:extLst>
            </p:cNvPr>
            <p:cNvSpPr txBox="1"/>
            <p:nvPr/>
          </p:nvSpPr>
          <p:spPr>
            <a:xfrm>
              <a:off x="1362075" y="28384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1  5  0  2  1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BBCEFA3-0B95-255E-2370-F0197F84C3B9}"/>
                </a:ext>
              </a:extLst>
            </p:cNvPr>
            <p:cNvSpPr txBox="1"/>
            <p:nvPr/>
          </p:nvSpPr>
          <p:spPr>
            <a:xfrm>
              <a:off x="790575" y="35623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7  5  1  0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02FBFB6-B527-1152-1A74-2E195BE919FB}"/>
                </a:ext>
              </a:extLst>
            </p:cNvPr>
            <p:cNvSpPr/>
            <p:nvPr/>
          </p:nvSpPr>
          <p:spPr>
            <a:xfrm>
              <a:off x="3124200" y="3752850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00163BC-B793-7D42-16EE-4C6142D17928}"/>
                </a:ext>
              </a:extLst>
            </p:cNvPr>
            <p:cNvCxnSpPr>
              <a:cxnSpLocks/>
            </p:cNvCxnSpPr>
            <p:nvPr/>
          </p:nvCxnSpPr>
          <p:spPr>
            <a:xfrm>
              <a:off x="723900" y="4381500"/>
              <a:ext cx="372427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7DECF40-5267-AA93-8259-1F80B204AB5B}"/>
                </a:ext>
              </a:extLst>
            </p:cNvPr>
            <p:cNvSpPr txBox="1"/>
            <p:nvPr/>
          </p:nvSpPr>
          <p:spPr>
            <a:xfrm>
              <a:off x="752475" y="4448175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7  6  6  0  7  1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5E1502B-1E77-F9F0-48DD-8D6A118425A5}"/>
              </a:ext>
            </a:extLst>
          </p:cNvPr>
          <p:cNvSpPr/>
          <p:nvPr/>
        </p:nvSpPr>
        <p:spPr>
          <a:xfrm>
            <a:off x="4238625" y="1400175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71939CE-6476-1973-FE2A-2291094CD878}"/>
              </a:ext>
            </a:extLst>
          </p:cNvPr>
          <p:cNvSpPr/>
          <p:nvPr/>
        </p:nvSpPr>
        <p:spPr>
          <a:xfrm>
            <a:off x="2943226" y="3095625"/>
            <a:ext cx="523874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5815E34-D7A8-E556-D008-69D299E6D5A4}"/>
              </a:ext>
            </a:extLst>
          </p:cNvPr>
          <p:cNvSpPr/>
          <p:nvPr/>
        </p:nvSpPr>
        <p:spPr>
          <a:xfrm>
            <a:off x="2286001" y="2171700"/>
            <a:ext cx="523874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FE7535C-6AF7-5B65-14B4-F4627C6C7FB2}"/>
              </a:ext>
            </a:extLst>
          </p:cNvPr>
          <p:cNvSpPr/>
          <p:nvPr/>
        </p:nvSpPr>
        <p:spPr>
          <a:xfrm>
            <a:off x="9258300" y="2324100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2AF1AF6E-C964-1E30-4904-400EE8B05245}"/>
              </a:ext>
            </a:extLst>
          </p:cNvPr>
          <p:cNvSpPr/>
          <p:nvPr/>
        </p:nvSpPr>
        <p:spPr>
          <a:xfrm>
            <a:off x="7524750" y="1533525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617D357-57EF-DF30-68C0-4ED4B68C4064}"/>
              </a:ext>
            </a:extLst>
          </p:cNvPr>
          <p:cNvSpPr/>
          <p:nvPr/>
        </p:nvSpPr>
        <p:spPr>
          <a:xfrm>
            <a:off x="8658225" y="3895725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C1C0A8-C482-C071-9F54-79D473294201}"/>
              </a:ext>
            </a:extLst>
          </p:cNvPr>
          <p:cNvSpPr txBox="1"/>
          <p:nvPr/>
        </p:nvSpPr>
        <p:spPr>
          <a:xfrm>
            <a:off x="638175" y="1809750"/>
            <a:ext cx="35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BC11F0-A248-AB8A-D53E-0811C06A6443}"/>
              </a:ext>
            </a:extLst>
          </p:cNvPr>
          <p:cNvSpPr txBox="1"/>
          <p:nvPr/>
        </p:nvSpPr>
        <p:spPr>
          <a:xfrm>
            <a:off x="6315075" y="2028825"/>
            <a:ext cx="35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71884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5" grpId="0" animBg="1"/>
      <p:bldP spid="46" grpId="0" animBg="1"/>
      <p:bldP spid="47" grpId="0" animBg="1"/>
      <p:bldP spid="59" grpId="0" animBg="1"/>
      <p:bldP spid="60" grpId="0" animBg="1"/>
      <p:bldP spid="61" grpId="0" animBg="1"/>
      <p:bldP spid="7" grpId="0"/>
      <p:bldP spid="8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598</Words>
  <Application>Microsoft Office PowerPoint</Application>
  <PresentationFormat>Widescreen</PresentationFormat>
  <Paragraphs>124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等线</vt:lpstr>
      <vt:lpstr>#9Slide07 HoneyCream</vt:lpstr>
      <vt:lpstr>Arial</vt:lpstr>
      <vt:lpstr>Calibri</vt:lpstr>
      <vt:lpstr>Cambria</vt:lpstr>
      <vt:lpstr>Pattaya</vt:lpstr>
      <vt:lpstr>Roboto</vt:lpstr>
      <vt:lpstr>SVN-Newton</vt:lpstr>
      <vt:lpstr>Times New Roman</vt:lpstr>
      <vt:lpstr>UTM Aquarelle</vt:lpstr>
      <vt:lpstr>UTM Avo</vt:lpstr>
      <vt:lpstr>字魂151号-联盟综艺体</vt:lpstr>
      <vt:lpstr>Office 主题​​</vt:lpstr>
      <vt:lpstr>1_Office Theme</vt:lpstr>
      <vt:lpstr>1_Office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31</cp:revision>
  <dcterms:created xsi:type="dcterms:W3CDTF">2024-06-02T08:02:26Z</dcterms:created>
  <dcterms:modified xsi:type="dcterms:W3CDTF">2025-04-21T01:44:21Z</dcterms:modified>
</cp:coreProperties>
</file>