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1" r:id="rId3"/>
    <p:sldId id="293" r:id="rId4"/>
    <p:sldId id="303" r:id="rId5"/>
    <p:sldId id="305" r:id="rId6"/>
    <p:sldId id="302" r:id="rId7"/>
    <p:sldId id="288" r:id="rId8"/>
    <p:sldId id="29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khai thác</a:t>
            </a:r>
            <a:r>
              <a:rPr lang="en-US" baseline="0" smtClean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540" y="328301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XEM GIỜ ĐÚNG TRÊN ĐỒNG HỒ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72/SGK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ix O Clock Stock Illustrations – 33 Six O Clock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2749202" y="2058114"/>
            <a:ext cx="1889651" cy="18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57" y="1428750"/>
            <a:ext cx="2628899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7543800" y="1856728"/>
            <a:ext cx="1389767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" h="12436">
                <a:moveTo>
                  <a:pt x="0" y="6220"/>
                </a:moveTo>
                <a:lnTo>
                  <a:pt x="6159" y="0"/>
                </a:lnTo>
                <a:lnTo>
                  <a:pt x="8720" y="6826"/>
                </a:lnTo>
                <a:lnTo>
                  <a:pt x="6220" y="12436"/>
                </a:lnTo>
                <a:lnTo>
                  <a:pt x="0" y="622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81072" y="1502785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Kim dài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Decision 12"/>
          <p:cNvSpPr/>
          <p:nvPr/>
        </p:nvSpPr>
        <p:spPr>
          <a:xfrm>
            <a:off x="7924800" y="2771582"/>
            <a:ext cx="939760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  <a:gd name="connsiteX0" fmla="*/ 0 w 6762"/>
              <a:gd name="connsiteY0" fmla="*/ 5002 h 10000"/>
              <a:gd name="connsiteX1" fmla="*/ 3825 w 6762"/>
              <a:gd name="connsiteY1" fmla="*/ 0 h 10000"/>
              <a:gd name="connsiteX2" fmla="*/ 6762 w 6762"/>
              <a:gd name="connsiteY2" fmla="*/ 5489 h 10000"/>
              <a:gd name="connsiteX3" fmla="*/ 3895 w 6762"/>
              <a:gd name="connsiteY3" fmla="*/ 10000 h 10000"/>
              <a:gd name="connsiteX4" fmla="*/ 0 w 6762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5760 w 10000"/>
              <a:gd name="connsiteY3" fmla="*/ 10000 h 10000"/>
              <a:gd name="connsiteX4" fmla="*/ 0 w 10000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6223 w 10000"/>
              <a:gd name="connsiteY3" fmla="*/ 10000 h 10000"/>
              <a:gd name="connsiteX4" fmla="*/ 0 w 10000"/>
              <a:gd name="connsiteY4" fmla="*/ 50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2"/>
                </a:moveTo>
                <a:lnTo>
                  <a:pt x="6275" y="0"/>
                </a:lnTo>
                <a:lnTo>
                  <a:pt x="10000" y="5489"/>
                </a:lnTo>
                <a:lnTo>
                  <a:pt x="6223" y="10000"/>
                </a:lnTo>
                <a:lnTo>
                  <a:pt x="0" y="500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818743" y="2417639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Kim ngắn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95800" y="3305711"/>
            <a:ext cx="429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Đồng hồ báo thức lúc 6 giờ.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2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Các bạn làm gì lúc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6726"/>
            <a:ext cx="6152372" cy="4003925"/>
          </a:xfrm>
          <a:prstGeom prst="rect">
            <a:avLst/>
          </a:prstGeom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1143000" y="909864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Buổi sáng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1143000" y="2922710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Buổi chiều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4419600" y="943851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c) Buổi trưa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4419600" y="2913095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d) Buổi tối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7010"/>
            <a:ext cx="6629400" cy="40277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48078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1752600" y="2255217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4056744" y="2239316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360888" y="2223415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5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1734457" y="4324350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4049486" y="4354771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4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6324600" y="4385192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709" y="20955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-7235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58" y="902302"/>
            <a:ext cx="6192441" cy="427524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2590800" y="4558719"/>
            <a:ext cx="4343400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Bạn Rô-bốt nói đúng hay sai?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27816" y="1319892"/>
            <a:ext cx="2019300" cy="791718"/>
            <a:chOff x="4827816" y="1319892"/>
            <a:chExt cx="2019300" cy="791718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029200" y="1319892"/>
              <a:ext cx="1600200" cy="791718"/>
            </a:xfrm>
            <a:prstGeom prst="wedgeRoundRectCallout">
              <a:avLst>
                <a:gd name="adj1" fmla="val 29587"/>
                <a:gd name="adj2" fmla="val 6918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4827816" y="1507858"/>
              <a:ext cx="2019300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À! Đồng hồ</a:t>
              </a:r>
            </a:p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chỉ 12 giờ.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409" y="750797"/>
            <a:ext cx="3186975" cy="1161355"/>
            <a:chOff x="443409" y="750797"/>
            <a:chExt cx="3186975" cy="116135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43409" y="750797"/>
              <a:ext cx="3186975" cy="1161355"/>
            </a:xfrm>
            <a:custGeom>
              <a:avLst/>
              <a:gdLst>
                <a:gd name="connsiteX0" fmla="*/ 0 w 3186975"/>
                <a:gd name="connsiteY0" fmla="*/ 131956 h 791718"/>
                <a:gd name="connsiteX1" fmla="*/ 131956 w 3186975"/>
                <a:gd name="connsiteY1" fmla="*/ 0 h 791718"/>
                <a:gd name="connsiteX2" fmla="*/ 1859069 w 3186975"/>
                <a:gd name="connsiteY2" fmla="*/ 0 h 791718"/>
                <a:gd name="connsiteX3" fmla="*/ 1859069 w 3186975"/>
                <a:gd name="connsiteY3" fmla="*/ 0 h 791718"/>
                <a:gd name="connsiteX4" fmla="*/ 2655813 w 3186975"/>
                <a:gd name="connsiteY4" fmla="*/ 0 h 791718"/>
                <a:gd name="connsiteX5" fmla="*/ 3055019 w 3186975"/>
                <a:gd name="connsiteY5" fmla="*/ 0 h 791718"/>
                <a:gd name="connsiteX6" fmla="*/ 3186975 w 3186975"/>
                <a:gd name="connsiteY6" fmla="*/ 131956 h 791718"/>
                <a:gd name="connsiteX7" fmla="*/ 3186975 w 3186975"/>
                <a:gd name="connsiteY7" fmla="*/ 461836 h 791718"/>
                <a:gd name="connsiteX8" fmla="*/ 3186975 w 3186975"/>
                <a:gd name="connsiteY8" fmla="*/ 461836 h 791718"/>
                <a:gd name="connsiteX9" fmla="*/ 3186975 w 3186975"/>
                <a:gd name="connsiteY9" fmla="*/ 659765 h 791718"/>
                <a:gd name="connsiteX10" fmla="*/ 3186975 w 3186975"/>
                <a:gd name="connsiteY10" fmla="*/ 659762 h 791718"/>
                <a:gd name="connsiteX11" fmla="*/ 3055019 w 3186975"/>
                <a:gd name="connsiteY11" fmla="*/ 791718 h 791718"/>
                <a:gd name="connsiteX12" fmla="*/ 2655813 w 3186975"/>
                <a:gd name="connsiteY12" fmla="*/ 791718 h 791718"/>
                <a:gd name="connsiteX13" fmla="*/ 2289746 w 3186975"/>
                <a:gd name="connsiteY13" fmla="*/ 1161355 h 791718"/>
                <a:gd name="connsiteX14" fmla="*/ 1859069 w 3186975"/>
                <a:gd name="connsiteY14" fmla="*/ 791718 h 791718"/>
                <a:gd name="connsiteX15" fmla="*/ 131956 w 3186975"/>
                <a:gd name="connsiteY15" fmla="*/ 791718 h 791718"/>
                <a:gd name="connsiteX16" fmla="*/ 0 w 3186975"/>
                <a:gd name="connsiteY16" fmla="*/ 659762 h 791718"/>
                <a:gd name="connsiteX17" fmla="*/ 0 w 3186975"/>
                <a:gd name="connsiteY17" fmla="*/ 659765 h 791718"/>
                <a:gd name="connsiteX18" fmla="*/ 0 w 3186975"/>
                <a:gd name="connsiteY18" fmla="*/ 461836 h 791718"/>
                <a:gd name="connsiteX19" fmla="*/ 0 w 3186975"/>
                <a:gd name="connsiteY19" fmla="*/ 461836 h 791718"/>
                <a:gd name="connsiteX20" fmla="*/ 0 w 3186975"/>
                <a:gd name="connsiteY20" fmla="*/ 131956 h 791718"/>
                <a:gd name="connsiteX0" fmla="*/ 0 w 3186975"/>
                <a:gd name="connsiteY0" fmla="*/ 131956 h 1161355"/>
                <a:gd name="connsiteX1" fmla="*/ 131956 w 3186975"/>
                <a:gd name="connsiteY1" fmla="*/ 0 h 1161355"/>
                <a:gd name="connsiteX2" fmla="*/ 1859069 w 3186975"/>
                <a:gd name="connsiteY2" fmla="*/ 0 h 1161355"/>
                <a:gd name="connsiteX3" fmla="*/ 1859069 w 3186975"/>
                <a:gd name="connsiteY3" fmla="*/ 0 h 1161355"/>
                <a:gd name="connsiteX4" fmla="*/ 2655813 w 3186975"/>
                <a:gd name="connsiteY4" fmla="*/ 0 h 1161355"/>
                <a:gd name="connsiteX5" fmla="*/ 3055019 w 3186975"/>
                <a:gd name="connsiteY5" fmla="*/ 0 h 1161355"/>
                <a:gd name="connsiteX6" fmla="*/ 3186975 w 3186975"/>
                <a:gd name="connsiteY6" fmla="*/ 131956 h 1161355"/>
                <a:gd name="connsiteX7" fmla="*/ 3186975 w 3186975"/>
                <a:gd name="connsiteY7" fmla="*/ 461836 h 1161355"/>
                <a:gd name="connsiteX8" fmla="*/ 3186975 w 3186975"/>
                <a:gd name="connsiteY8" fmla="*/ 461836 h 1161355"/>
                <a:gd name="connsiteX9" fmla="*/ 3186975 w 3186975"/>
                <a:gd name="connsiteY9" fmla="*/ 659765 h 1161355"/>
                <a:gd name="connsiteX10" fmla="*/ 3186975 w 3186975"/>
                <a:gd name="connsiteY10" fmla="*/ 659762 h 1161355"/>
                <a:gd name="connsiteX11" fmla="*/ 3055019 w 3186975"/>
                <a:gd name="connsiteY11" fmla="*/ 791718 h 1161355"/>
                <a:gd name="connsiteX12" fmla="*/ 2655813 w 3186975"/>
                <a:gd name="connsiteY12" fmla="*/ 791718 h 1161355"/>
                <a:gd name="connsiteX13" fmla="*/ 2289746 w 3186975"/>
                <a:gd name="connsiteY13" fmla="*/ 1161355 h 1161355"/>
                <a:gd name="connsiteX14" fmla="*/ 2309012 w 3186975"/>
                <a:gd name="connsiteY14" fmla="*/ 791718 h 1161355"/>
                <a:gd name="connsiteX15" fmla="*/ 131956 w 3186975"/>
                <a:gd name="connsiteY15" fmla="*/ 791718 h 1161355"/>
                <a:gd name="connsiteX16" fmla="*/ 0 w 3186975"/>
                <a:gd name="connsiteY16" fmla="*/ 659762 h 1161355"/>
                <a:gd name="connsiteX17" fmla="*/ 0 w 3186975"/>
                <a:gd name="connsiteY17" fmla="*/ 659765 h 1161355"/>
                <a:gd name="connsiteX18" fmla="*/ 0 w 3186975"/>
                <a:gd name="connsiteY18" fmla="*/ 461836 h 1161355"/>
                <a:gd name="connsiteX19" fmla="*/ 0 w 3186975"/>
                <a:gd name="connsiteY19" fmla="*/ 461836 h 1161355"/>
                <a:gd name="connsiteX20" fmla="*/ 0 w 3186975"/>
                <a:gd name="connsiteY20" fmla="*/ 131956 h 116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6975" h="1161355">
                  <a:moveTo>
                    <a:pt x="0" y="131956"/>
                  </a:moveTo>
                  <a:cubicBezTo>
                    <a:pt x="0" y="59079"/>
                    <a:pt x="59079" y="0"/>
                    <a:pt x="131956" y="0"/>
                  </a:cubicBezTo>
                  <a:lnTo>
                    <a:pt x="1859069" y="0"/>
                  </a:lnTo>
                  <a:lnTo>
                    <a:pt x="1859069" y="0"/>
                  </a:lnTo>
                  <a:lnTo>
                    <a:pt x="2655813" y="0"/>
                  </a:lnTo>
                  <a:lnTo>
                    <a:pt x="3055019" y="0"/>
                  </a:lnTo>
                  <a:cubicBezTo>
                    <a:pt x="3127896" y="0"/>
                    <a:pt x="3186975" y="59079"/>
                    <a:pt x="3186975" y="131956"/>
                  </a:cubicBezTo>
                  <a:lnTo>
                    <a:pt x="3186975" y="461836"/>
                  </a:lnTo>
                  <a:lnTo>
                    <a:pt x="3186975" y="461836"/>
                  </a:lnTo>
                  <a:lnTo>
                    <a:pt x="3186975" y="659765"/>
                  </a:lnTo>
                  <a:lnTo>
                    <a:pt x="3186975" y="659762"/>
                  </a:lnTo>
                  <a:cubicBezTo>
                    <a:pt x="3186975" y="732639"/>
                    <a:pt x="3127896" y="791718"/>
                    <a:pt x="3055019" y="791718"/>
                  </a:cubicBezTo>
                  <a:lnTo>
                    <a:pt x="2655813" y="791718"/>
                  </a:lnTo>
                  <a:lnTo>
                    <a:pt x="2289746" y="1161355"/>
                  </a:lnTo>
                  <a:lnTo>
                    <a:pt x="2309012" y="791718"/>
                  </a:lnTo>
                  <a:lnTo>
                    <a:pt x="131956" y="791718"/>
                  </a:lnTo>
                  <a:cubicBezTo>
                    <a:pt x="59079" y="791718"/>
                    <a:pt x="0" y="732639"/>
                    <a:pt x="0" y="659762"/>
                  </a:cubicBezTo>
                  <a:lnTo>
                    <a:pt x="0" y="659765"/>
                  </a:lnTo>
                  <a:lnTo>
                    <a:pt x="0" y="461836"/>
                  </a:lnTo>
                  <a:lnTo>
                    <a:pt x="0" y="461836"/>
                  </a:lnTo>
                  <a:lnTo>
                    <a:pt x="0" y="1319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59249" y="766274"/>
              <a:ext cx="3171135" cy="77624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>
                  <a:latin typeface="Arial" pitchFamily="34" charset="0"/>
                  <a:cs typeface="Arial" pitchFamily="34" charset="0"/>
                </a:rPr>
                <a:t>Nhìn kìa, kim ngắn</a:t>
              </a:r>
            </a:p>
            <a:p>
              <a:r>
                <a:rPr lang="en-US" sz="2400" i="1">
                  <a:latin typeface="Arial" pitchFamily="34" charset="0"/>
                  <a:cs typeface="Arial" pitchFamily="34" charset="0"/>
                </a:rPr>
                <a:t>và kim dài trùng nhau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74.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173</Words>
  <Application>Microsoft Office PowerPoint</Application>
  <PresentationFormat>On-screen Show (16:9)</PresentationFormat>
  <Paragraphs>44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367</cp:revision>
  <dcterms:created xsi:type="dcterms:W3CDTF">2021-01-09T02:19:28Z</dcterms:created>
  <dcterms:modified xsi:type="dcterms:W3CDTF">2021-03-22T14:30:18Z</dcterms:modified>
</cp:coreProperties>
</file>