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36"/>
  </p:notesMasterIdLst>
  <p:sldIdLst>
    <p:sldId id="390" r:id="rId2"/>
    <p:sldId id="391" r:id="rId3"/>
    <p:sldId id="394" r:id="rId4"/>
    <p:sldId id="393" r:id="rId5"/>
    <p:sldId id="395" r:id="rId6"/>
    <p:sldId id="269" r:id="rId7"/>
    <p:sldId id="293" r:id="rId8"/>
    <p:sldId id="294" r:id="rId9"/>
    <p:sldId id="401" r:id="rId10"/>
    <p:sldId id="398" r:id="rId11"/>
    <p:sldId id="413" r:id="rId12"/>
    <p:sldId id="415" r:id="rId13"/>
    <p:sldId id="416" r:id="rId14"/>
    <p:sldId id="417" r:id="rId15"/>
    <p:sldId id="418" r:id="rId16"/>
    <p:sldId id="419" r:id="rId17"/>
    <p:sldId id="412" r:id="rId18"/>
    <p:sldId id="430" r:id="rId19"/>
    <p:sldId id="420" r:id="rId20"/>
    <p:sldId id="421" r:id="rId21"/>
    <p:sldId id="422" r:id="rId22"/>
    <p:sldId id="423" r:id="rId23"/>
    <p:sldId id="424" r:id="rId24"/>
    <p:sldId id="425" r:id="rId25"/>
    <p:sldId id="426" r:id="rId26"/>
    <p:sldId id="427" r:id="rId27"/>
    <p:sldId id="428" r:id="rId28"/>
    <p:sldId id="429" r:id="rId29"/>
    <p:sldId id="410" r:id="rId30"/>
    <p:sldId id="383" r:id="rId31"/>
    <p:sldId id="384" r:id="rId32"/>
    <p:sldId id="388" r:id="rId33"/>
    <p:sldId id="411" r:id="rId34"/>
    <p:sldId id="389" r:id="rId35"/>
  </p:sldIdLst>
  <p:sldSz cx="18288000" cy="10287000"/>
  <p:notesSz cx="6858000" cy="9144000"/>
  <p:embeddedFontLst>
    <p:embeddedFont>
      <p:font typeface="Cambria" panose="02040503050406030204" pitchFamily="18" charset="0"/>
      <p:regular r:id="rId37"/>
      <p:bold r:id="rId38"/>
      <p:italic r:id="rId39"/>
      <p:boldItalic r:id="rId40"/>
    </p:embeddedFont>
    <p:embeddedFont>
      <p:font typeface="Tahoma" panose="020B0604030504040204" pitchFamily="34" charset="0"/>
      <p:regular r:id="rId41"/>
      <p:bold r:id="rId42"/>
    </p:embeddedFont>
    <p:embeddedFont>
      <p:font typeface="#9Slide07 SVNGuerrilla" panose="00000500000000000000" charset="0"/>
      <p:regular r:id="rId43"/>
    </p:embeddedFont>
    <p:embeddedFont>
      <p:font typeface="#9Slide07 SVNDessert Menu Scrip" panose="020B0604020202020204" charset="0"/>
      <p:regular r:id="rId44"/>
    </p:embeddedFont>
    <p:embeddedFont>
      <p:font typeface="VNI-Vari" pitchFamily="2" charset="0"/>
      <p:bold r:id="rId45"/>
    </p:embeddedFont>
    <p:embeddedFont>
      <p:font typeface="#9Slide07 IcielNabila" panose="020B0604020202020204" charset="0"/>
      <p:regular r:id="rId46"/>
    </p:embeddedFont>
    <p:embeddedFont>
      <p:font typeface="VNI-Times" pitchFamily="2" charset="0"/>
      <p:regular r:id="rId47"/>
      <p:bold r:id="rId48"/>
      <p:italic r:id="rId49"/>
      <p:boldItalic r:id="rId50"/>
    </p:embeddedFont>
    <p:embeddedFont>
      <p:font typeface="Calibri" panose="020F0502020204030204" pitchFamily="34"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BFED0"/>
    <a:srgbClr val="FFFF00"/>
    <a:srgbClr val="FF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364" autoAdjust="0"/>
  </p:normalViewPr>
  <p:slideViewPr>
    <p:cSldViewPr>
      <p:cViewPr varScale="1">
        <p:scale>
          <a:sx n="47" d="100"/>
          <a:sy n="47" d="100"/>
        </p:scale>
        <p:origin x="72" y="42"/>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3.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6.fntdata"/><Relationship Id="rId47" Type="http://schemas.openxmlformats.org/officeDocument/2006/relationships/font" Target="fonts/font11.fntdata"/><Relationship Id="rId50" Type="http://schemas.openxmlformats.org/officeDocument/2006/relationships/font" Target="fonts/font14.fntdata"/><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2.fntdata"/><Relationship Id="rId46" Type="http://schemas.openxmlformats.org/officeDocument/2006/relationships/font" Target="fonts/font10.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5.fntdata"/><Relationship Id="rId54" Type="http://schemas.openxmlformats.org/officeDocument/2006/relationships/font" Target="fonts/font1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1.fntdata"/><Relationship Id="rId40" Type="http://schemas.openxmlformats.org/officeDocument/2006/relationships/font" Target="fonts/font4.fntdata"/><Relationship Id="rId45" Type="http://schemas.openxmlformats.org/officeDocument/2006/relationships/font" Target="fonts/font9.fntdata"/><Relationship Id="rId53" Type="http://schemas.openxmlformats.org/officeDocument/2006/relationships/font" Target="fonts/font17.fntdata"/><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49" Type="http://schemas.openxmlformats.org/officeDocument/2006/relationships/font" Target="fonts/font13.fntdata"/><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8.fntdata"/><Relationship Id="rId52" Type="http://schemas.openxmlformats.org/officeDocument/2006/relationships/font" Target="fonts/font1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7.fntdata"/><Relationship Id="rId48" Type="http://schemas.openxmlformats.org/officeDocument/2006/relationships/font" Target="fonts/font12.fntdata"/><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font" Target="fonts/font1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E7F69A2-2390-4466-8CDF-352B10295916}" type="datetimeFigureOut">
              <a:rPr lang="en-US" smtClean="0"/>
              <a:t>12/11/2024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E7D012-51E8-4302-B715-5134CD6A47C7}" type="slidenum">
              <a:rPr lang="en-US" smtClean="0"/>
              <a:t>‹#›</a:t>
            </a:fld>
            <a:endParaRPr lang="en-US"/>
          </a:p>
        </p:txBody>
      </p:sp>
    </p:spTree>
    <p:extLst>
      <p:ext uri="{BB962C8B-B14F-4D97-AF65-F5344CB8AC3E}">
        <p14:creationId xmlns:p14="http://schemas.microsoft.com/office/powerpoint/2010/main" val="15331784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GV yêu cầu HS đọc phần </a:t>
            </a:r>
            <a:r>
              <a:rPr lang="vi-VN" sz="1200" i="1" kern="1200" dirty="0">
                <a:solidFill>
                  <a:schemeClr val="tx1"/>
                </a:solidFill>
                <a:effectLst/>
                <a:latin typeface="+mn-lt"/>
                <a:ea typeface="+mn-ea"/>
                <a:cs typeface="+mn-cs"/>
              </a:rPr>
              <a:t>Giới thiệu bài học</a:t>
            </a:r>
            <a:r>
              <a:rPr lang="vi-VN" sz="1200" kern="1200" dirty="0">
                <a:solidFill>
                  <a:schemeClr val="tx1"/>
                </a:solidFill>
                <a:effectLst/>
                <a:latin typeface="+mn-lt"/>
                <a:ea typeface="+mn-ea"/>
                <a:cs typeface="+mn-cs"/>
              </a:rPr>
              <a:t>, nêu chủ đề của bài và thể loại chính được học trong bài.</a:t>
            </a:r>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1</a:t>
            </a:fld>
            <a:endParaRPr lang="en-US"/>
          </a:p>
        </p:txBody>
      </p:sp>
    </p:spTree>
    <p:extLst>
      <p:ext uri="{BB962C8B-B14F-4D97-AF65-F5344CB8AC3E}">
        <p14:creationId xmlns:p14="http://schemas.microsoft.com/office/powerpoint/2010/main" val="30198149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29</a:t>
            </a:fld>
            <a:endParaRPr lang="en-US"/>
          </a:p>
        </p:txBody>
      </p:sp>
    </p:spTree>
    <p:extLst>
      <p:ext uri="{BB962C8B-B14F-4D97-AF65-F5344CB8AC3E}">
        <p14:creationId xmlns:p14="http://schemas.microsoft.com/office/powerpoint/2010/main" val="9707304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BE7D012-51E8-4302-B715-5134CD6A47C7}" type="slidenum">
              <a:rPr lang="en-US" smtClean="0"/>
              <a:t>30</a:t>
            </a:fld>
            <a:endParaRPr lang="en-US"/>
          </a:p>
        </p:txBody>
      </p:sp>
    </p:spTree>
    <p:extLst>
      <p:ext uri="{BB962C8B-B14F-4D97-AF65-F5344CB8AC3E}">
        <p14:creationId xmlns:p14="http://schemas.microsoft.com/office/powerpoint/2010/main" val="20631021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31</a:t>
            </a:fld>
            <a:endParaRPr lang="en-US"/>
          </a:p>
        </p:txBody>
      </p:sp>
    </p:spTree>
    <p:extLst>
      <p:ext uri="{BB962C8B-B14F-4D97-AF65-F5344CB8AC3E}">
        <p14:creationId xmlns:p14="http://schemas.microsoft.com/office/powerpoint/2010/main" val="3112940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sz="1200" kern="1200" dirty="0">
                <a:solidFill>
                  <a:schemeClr val="tx1"/>
                </a:solidFill>
                <a:effectLst/>
                <a:latin typeface="+mn-lt"/>
                <a:ea typeface="+mn-ea"/>
                <a:cs typeface="+mn-cs"/>
              </a:rPr>
              <a:t>HĐ</a:t>
            </a:r>
            <a:r>
              <a:rPr lang="vi-VN" sz="1200" kern="1200" baseline="0" dirty="0">
                <a:solidFill>
                  <a:schemeClr val="tx1"/>
                </a:solidFill>
                <a:effectLst/>
                <a:latin typeface="+mn-lt"/>
                <a:ea typeface="+mn-ea"/>
                <a:cs typeface="+mn-cs"/>
              </a:rPr>
              <a:t> 1: KHỞI ĐỘNG</a:t>
            </a:r>
          </a:p>
          <a:p>
            <a:r>
              <a:rPr lang="vi-VN"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GV </a:t>
            </a:r>
            <a:r>
              <a:rPr lang="en-US" sz="1200" kern="1200" dirty="0" err="1">
                <a:solidFill>
                  <a:schemeClr val="tx1"/>
                </a:solidFill>
                <a:effectLst/>
                <a:latin typeface="+mn-lt"/>
                <a:ea typeface="+mn-ea"/>
                <a:cs typeface="+mn-cs"/>
              </a:rPr>
              <a:t>yêu</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cầu</a:t>
            </a:r>
            <a:r>
              <a:rPr lang="en-US" sz="1200" kern="1200" dirty="0">
                <a:solidFill>
                  <a:schemeClr val="tx1"/>
                </a:solidFill>
                <a:effectLst/>
                <a:latin typeface="+mn-lt"/>
                <a:ea typeface="+mn-ea"/>
                <a:cs typeface="+mn-cs"/>
              </a:rPr>
              <a:t> HS:</a:t>
            </a:r>
          </a:p>
          <a:p>
            <a:r>
              <a:rPr lang="vi-VN" sz="1200" kern="1200" dirty="0">
                <a:solidFill>
                  <a:schemeClr val="tx1"/>
                </a:solidFill>
                <a:effectLst/>
                <a:latin typeface="+mn-lt"/>
                <a:ea typeface="+mn-ea"/>
                <a:cs typeface="+mn-cs"/>
              </a:rPr>
              <a:t>Chia sẻ suy nghĩ về một tác phẩm (văn học, nghệ thuật) viết về đề tài tình yêu.</a:t>
            </a:r>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2</a:t>
            </a:fld>
            <a:endParaRPr lang="en-US"/>
          </a:p>
        </p:txBody>
      </p:sp>
    </p:spTree>
    <p:extLst>
      <p:ext uri="{BB962C8B-B14F-4D97-AF65-F5344CB8AC3E}">
        <p14:creationId xmlns:p14="http://schemas.microsoft.com/office/powerpoint/2010/main" val="37895782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GV </a:t>
            </a:r>
            <a:r>
              <a:rPr lang="vi-VN" sz="1200" kern="1200" dirty="0">
                <a:solidFill>
                  <a:schemeClr val="tx1"/>
                </a:solidFill>
                <a:effectLst/>
                <a:latin typeface="+mn-lt"/>
                <a:ea typeface="+mn-ea"/>
                <a:cs typeface="+mn-cs"/>
              </a:rPr>
              <a:t>gợi</a:t>
            </a:r>
            <a:r>
              <a:rPr lang="vi-VN" sz="1200" kern="1200" baseline="0" dirty="0">
                <a:solidFill>
                  <a:schemeClr val="tx1"/>
                </a:solidFill>
                <a:effectLst/>
                <a:latin typeface="+mn-lt"/>
                <a:ea typeface="+mn-ea"/>
                <a:cs typeface="+mn-cs"/>
              </a:rPr>
              <a:t> ý: </a:t>
            </a:r>
            <a:r>
              <a:rPr lang="vi-VN" sz="1200" kern="1200" dirty="0">
                <a:solidFill>
                  <a:schemeClr val="tx1"/>
                </a:solidFill>
                <a:effectLst/>
                <a:latin typeface="+mn-lt"/>
                <a:ea typeface="+mn-ea"/>
                <a:cs typeface="+mn-cs"/>
              </a:rPr>
              <a:t>HS trình bày ngắn gọn suy nghĩ của mình về một tác phẩm văn học hoặc một bức tranh, một bản nhạc, một bộ phim,... có đề tài tình yêu nam nữ.</a:t>
            </a:r>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3</a:t>
            </a:fld>
            <a:endParaRPr lang="en-US"/>
          </a:p>
        </p:txBody>
      </p:sp>
    </p:spTree>
    <p:extLst>
      <p:ext uri="{BB962C8B-B14F-4D97-AF65-F5344CB8AC3E}">
        <p14:creationId xmlns:p14="http://schemas.microsoft.com/office/powerpoint/2010/main" val="6790812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GV </a:t>
            </a:r>
            <a:r>
              <a:rPr lang="vi-VN" sz="1200" kern="1200" dirty="0">
                <a:solidFill>
                  <a:schemeClr val="tx1"/>
                </a:solidFill>
                <a:effectLst/>
                <a:latin typeface="+mn-lt"/>
                <a:ea typeface="+mn-ea"/>
                <a:cs typeface="+mn-cs"/>
              </a:rPr>
              <a:t>gợi</a:t>
            </a:r>
            <a:r>
              <a:rPr lang="vi-VN" sz="1200" kern="1200" baseline="0" dirty="0">
                <a:solidFill>
                  <a:schemeClr val="tx1"/>
                </a:solidFill>
                <a:effectLst/>
                <a:latin typeface="+mn-lt"/>
                <a:ea typeface="+mn-ea"/>
                <a:cs typeface="+mn-cs"/>
              </a:rPr>
              <a:t> ý: tác phẩm của tác giả Nguyễn Nhật Ánh được chuyển thể thành phim năm 2023?</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https://www.bachhoaxanh.com/kinh-nghiem-hay/11-cuon-sach-hay-lang-man-ve-tinh-yeu-cho-nen-bo-lo-1515805</a:t>
            </a:r>
          </a:p>
          <a:p>
            <a:endParaRPr lang="vi-VN" sz="1200" kern="1200" baseline="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4</a:t>
            </a:fld>
            <a:endParaRPr lang="en-US"/>
          </a:p>
        </p:txBody>
      </p:sp>
    </p:spTree>
    <p:extLst>
      <p:ext uri="{BB962C8B-B14F-4D97-AF65-F5344CB8AC3E}">
        <p14:creationId xmlns:p14="http://schemas.microsoft.com/office/powerpoint/2010/main" val="36764176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vi-VN" dirty="0"/>
              <a:t>HĐ</a:t>
            </a:r>
            <a:r>
              <a:rPr lang="vi-VN" baseline="0" dirty="0"/>
              <a:t> 2: HÌNH THÀNH KIẾN THỨC</a:t>
            </a:r>
            <a:endParaRPr lang="en-US" dirty="0"/>
          </a:p>
          <a:p>
            <a:endParaRPr lang="en-US" dirty="0"/>
          </a:p>
        </p:txBody>
      </p:sp>
      <p:sp>
        <p:nvSpPr>
          <p:cNvPr id="4" name="Slide Number Placeholder 3"/>
          <p:cNvSpPr>
            <a:spLocks noGrp="1"/>
          </p:cNvSpPr>
          <p:nvPr>
            <p:ph type="sldNum" sz="quarter" idx="5"/>
          </p:nvPr>
        </p:nvSpPr>
        <p:spPr/>
        <p:txBody>
          <a:bodyPr/>
          <a:lstStyle/>
          <a:p>
            <a:fld id="{9BE7D012-51E8-4302-B715-5134CD6A47C7}" type="slidenum">
              <a:rPr lang="en-US" smtClean="0"/>
              <a:t>6</a:t>
            </a:fld>
            <a:endParaRPr lang="en-US"/>
          </a:p>
        </p:txBody>
      </p:sp>
    </p:spTree>
    <p:extLst>
      <p:ext uri="{BB962C8B-B14F-4D97-AF65-F5344CB8AC3E}">
        <p14:creationId xmlns:p14="http://schemas.microsoft.com/office/powerpoint/2010/main" val="35473268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E7D012-51E8-4302-B715-5134CD6A47C7}" type="slidenum">
              <a:rPr lang="en-US" smtClean="0"/>
              <a:t>7</a:t>
            </a:fld>
            <a:endParaRPr lang="en-US"/>
          </a:p>
        </p:txBody>
      </p:sp>
    </p:spTree>
    <p:extLst>
      <p:ext uri="{BB962C8B-B14F-4D97-AF65-F5344CB8AC3E}">
        <p14:creationId xmlns:p14="http://schemas.microsoft.com/office/powerpoint/2010/main" val="37318582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vi-VN" sz="1200" kern="1200" dirty="0">
                <a:solidFill>
                  <a:schemeClr val="tx1"/>
                </a:solidFill>
                <a:effectLst/>
                <a:latin typeface="+mn-lt"/>
                <a:ea typeface="+mn-ea"/>
                <a:cs typeface="+mn-cs"/>
              </a:rPr>
              <a:t>GV yêu cầu HS trao đổi cặp đôi về nhiệm vụ 1 trong phiếu học tập số 1 (đã thực hiện ở nhà).</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vi-VN" sz="1200" kern="1200" dirty="0">
                <a:solidFill>
                  <a:schemeClr val="tx1"/>
                </a:solidFill>
                <a:effectLst/>
                <a:latin typeface="+mn-lt"/>
                <a:ea typeface="+mn-ea"/>
                <a:cs typeface="+mn-cs"/>
              </a:rPr>
              <a:t>HS trao đổi cặp đôi và trình bày kết quả thảo luận</a:t>
            </a:r>
            <a:endParaRPr lang="en-US" dirty="0"/>
          </a:p>
        </p:txBody>
      </p:sp>
      <p:sp>
        <p:nvSpPr>
          <p:cNvPr id="4" name="Slide Number Placeholder 3"/>
          <p:cNvSpPr>
            <a:spLocks noGrp="1"/>
          </p:cNvSpPr>
          <p:nvPr>
            <p:ph type="sldNum" sz="quarter" idx="5"/>
          </p:nvPr>
        </p:nvSpPr>
        <p:spPr/>
        <p:txBody>
          <a:bodyPr/>
          <a:lstStyle/>
          <a:p>
            <a:fld id="{1F183EB4-F8EF-42A4-B2D5-5BA00E308574}" type="slidenum">
              <a:rPr lang="en-US" smtClean="0"/>
              <a:t>8</a:t>
            </a:fld>
            <a:endParaRPr lang="en-US"/>
          </a:p>
        </p:txBody>
      </p:sp>
    </p:spTree>
    <p:extLst>
      <p:ext uri="{BB962C8B-B14F-4D97-AF65-F5344CB8AC3E}">
        <p14:creationId xmlns:p14="http://schemas.microsoft.com/office/powerpoint/2010/main" val="33823012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spcAft>
                <a:spcPts val="6500"/>
              </a:spcAft>
              <a:buClr>
                <a:srgbClr val="231F20"/>
              </a:buClr>
              <a:buSzPts val="1200"/>
              <a:buFont typeface="Symbol" panose="05050102010706020507" pitchFamily="18" charset="2"/>
              <a:buChar char="-"/>
              <a:tabLst>
                <a:tab pos="146050" algn="l"/>
              </a:tabLst>
            </a:pP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GV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văn</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Uy</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-li-am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Sếch-xpia</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183EB4-F8EF-42A4-B2D5-5BA00E308574}" type="slidenum">
              <a:rPr lang="en-US" smtClean="0"/>
              <a:t>10</a:t>
            </a:fld>
            <a:endParaRPr lang="en-US"/>
          </a:p>
        </p:txBody>
      </p:sp>
    </p:spTree>
    <p:extLst>
      <p:ext uri="{BB962C8B-B14F-4D97-AF65-F5344CB8AC3E}">
        <p14:creationId xmlns:p14="http://schemas.microsoft.com/office/powerpoint/2010/main" val="8899557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20000"/>
              </a:lnSpc>
              <a:spcAft>
                <a:spcPts val="6500"/>
              </a:spcAft>
              <a:buClr>
                <a:srgbClr val="231F20"/>
              </a:buClr>
              <a:buSzPts val="1200"/>
              <a:buFont typeface="Symbol" panose="05050102010706020507" pitchFamily="18" charset="2"/>
              <a:buChar char="-"/>
              <a:tabLst>
                <a:tab pos="146050" algn="l"/>
              </a:tabLst>
            </a:pP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GV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mời</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HS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trình</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bày</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ngắn</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gọn</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thông</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tin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giới</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thiệu</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về</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vở</a:t>
            </a:r>
            <a:r>
              <a:rPr lang="en-US" baseline="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aseline="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baseline="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aseline="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đoạn</a:t>
            </a:r>
            <a:r>
              <a:rPr lang="en-US" baseline="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baseline="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trích</a:t>
            </a:r>
            <a:r>
              <a:rPr lang="en-US"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u="none" strike="noStrike" spc="0" dirty="0">
              <a:solidFill>
                <a:srgbClr val="231F20"/>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1F183EB4-F8EF-42A4-B2D5-5BA00E308574}" type="slidenum">
              <a:rPr lang="en-US" smtClean="0"/>
              <a:t>17</a:t>
            </a:fld>
            <a:endParaRPr lang="en-US"/>
          </a:p>
        </p:txBody>
      </p:sp>
    </p:spTree>
    <p:extLst>
      <p:ext uri="{BB962C8B-B14F-4D97-AF65-F5344CB8AC3E}">
        <p14:creationId xmlns:p14="http://schemas.microsoft.com/office/powerpoint/2010/main" val="17435250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914401" y="366713"/>
            <a:ext cx="16770350" cy="2147888"/>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1676401" y="2857500"/>
            <a:ext cx="7854950" cy="628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9836151" y="2857500"/>
            <a:ext cx="7854950" cy="6286500"/>
          </a:xfrm>
        </p:spPr>
        <p:txBody>
          <a:bodyPr/>
          <a:lstStyle/>
          <a:p>
            <a:pPr lvl="0"/>
            <a:endParaRPr lang="en-US" noProof="0"/>
          </a:p>
        </p:txBody>
      </p:sp>
      <p:sp>
        <p:nvSpPr>
          <p:cNvPr id="5" name="Date Placeholder 4"/>
          <p:cNvSpPr>
            <a:spLocks noGrp="1"/>
          </p:cNvSpPr>
          <p:nvPr>
            <p:ph type="dt" sz="half" idx="10"/>
          </p:nvPr>
        </p:nvSpPr>
        <p:spPr>
          <a:xfrm>
            <a:off x="1676401" y="9367838"/>
            <a:ext cx="3803650" cy="714375"/>
          </a:xfrm>
        </p:spPr>
        <p:txBody>
          <a:bodyPr/>
          <a:lstStyle>
            <a:lvl1pPr>
              <a:defRPr smtClean="0"/>
            </a:lvl1pPr>
          </a:lstStyle>
          <a:p>
            <a:pPr>
              <a:defRPr/>
            </a:pPr>
            <a:endParaRPr lang="en-US"/>
          </a:p>
        </p:txBody>
      </p:sp>
      <p:sp>
        <p:nvSpPr>
          <p:cNvPr id="6" name="Footer Placeholder 5"/>
          <p:cNvSpPr>
            <a:spLocks noGrp="1"/>
          </p:cNvSpPr>
          <p:nvPr>
            <p:ph type="ftr" sz="quarter" idx="11"/>
          </p:nvPr>
        </p:nvSpPr>
        <p:spPr>
          <a:xfrm>
            <a:off x="6858000" y="9367838"/>
            <a:ext cx="5791200" cy="714375"/>
          </a:xfrm>
        </p:spPr>
        <p:txBody>
          <a:bodyPr/>
          <a:lstStyle>
            <a:lvl1pPr>
              <a:defRPr smtClean="0"/>
            </a:lvl1pPr>
          </a:lstStyle>
          <a:p>
            <a:pPr>
              <a:defRPr/>
            </a:pPr>
            <a:endParaRPr lang="en-US"/>
          </a:p>
        </p:txBody>
      </p:sp>
      <p:sp>
        <p:nvSpPr>
          <p:cNvPr id="7" name="Slide Number Placeholder 6"/>
          <p:cNvSpPr>
            <a:spLocks noGrp="1"/>
          </p:cNvSpPr>
          <p:nvPr>
            <p:ph type="sldNum" sz="quarter" idx="12"/>
          </p:nvPr>
        </p:nvSpPr>
        <p:spPr>
          <a:xfrm>
            <a:off x="13874751" y="9367838"/>
            <a:ext cx="3803650" cy="714375"/>
          </a:xfrm>
        </p:spPr>
        <p:txBody>
          <a:bodyPr/>
          <a:lstStyle>
            <a:lvl1pPr>
              <a:defRPr/>
            </a:lvl1pPr>
          </a:lstStyle>
          <a:p>
            <a:fld id="{C3EDE27B-B21D-4980-BE9A-8C41EA0E57F5}" type="slidenum">
              <a:rPr lang="en-US" altLang="en-US"/>
              <a:pPr/>
              <a:t>‹#›</a:t>
            </a:fld>
            <a:endParaRPr lang="en-US" altLang="en-US"/>
          </a:p>
        </p:txBody>
      </p:sp>
    </p:spTree>
    <p:extLst>
      <p:ext uri="{BB962C8B-B14F-4D97-AF65-F5344CB8AC3E}">
        <p14:creationId xmlns:p14="http://schemas.microsoft.com/office/powerpoint/2010/main" val="41075458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914400" y="411958"/>
            <a:ext cx="16459200" cy="877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3838FBF9-4EB8-4709-815F-ADA3736FCB33}" type="slidenum">
              <a:rPr lang="en-US" altLang="en-US"/>
              <a:pPr>
                <a:defRPr/>
              </a:pPr>
              <a:t>‹#›</a:t>
            </a:fld>
            <a:endParaRPr lang="en-US" altLang="en-US"/>
          </a:p>
        </p:txBody>
      </p:sp>
    </p:spTree>
    <p:extLst>
      <p:ext uri="{BB962C8B-B14F-4D97-AF65-F5344CB8AC3E}">
        <p14:creationId xmlns:p14="http://schemas.microsoft.com/office/powerpoint/2010/main" val="180270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12/11/2024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22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12/11/2024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0496143-99F3-FE48-BE6D-27B9D670FE8A}"/>
              </a:ext>
            </a:extLst>
          </p:cNvPr>
          <p:cNvSpPr txBox="1"/>
          <p:nvPr/>
        </p:nvSpPr>
        <p:spPr>
          <a:xfrm>
            <a:off x="457200" y="904540"/>
            <a:ext cx="17297400" cy="1446550"/>
          </a:xfrm>
          <a:prstGeom prst="rect">
            <a:avLst/>
          </a:prstGeom>
          <a:noFill/>
        </p:spPr>
        <p:txBody>
          <a:bodyPr wrap="square" rtlCol="0">
            <a:spAutoFit/>
          </a:bodyPr>
          <a:lstStyle/>
          <a:p>
            <a:pPr algn="ctr"/>
            <a:r>
              <a:rPr lang="en-US" sz="8800" dirty="0" err="1">
                <a:latin typeface="#9Slide07 IcielNabila" pitchFamily="2" charset="0"/>
                <a:cs typeface="Times New Roman" panose="02020603050405020304" pitchFamily="18" charset="0"/>
              </a:rPr>
              <a:t>Bài</a:t>
            </a:r>
            <a:r>
              <a:rPr lang="en-US" sz="8800" dirty="0">
                <a:latin typeface="#9Slide07 IcielNabila" pitchFamily="2" charset="0"/>
                <a:cs typeface="Times New Roman" panose="02020603050405020304" pitchFamily="18" charset="0"/>
              </a:rPr>
              <a:t> 5: </a:t>
            </a:r>
            <a:r>
              <a:rPr lang="en-US" sz="8800" dirty="0" err="1">
                <a:latin typeface="#9Slide07 IcielNabila" pitchFamily="2" charset="0"/>
                <a:cs typeface="Times New Roman" panose="02020603050405020304" pitchFamily="18" charset="0"/>
              </a:rPr>
              <a:t>Đối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diện</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với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nỗi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đau</a:t>
            </a:r>
            <a:endParaRPr lang="en-US" sz="8800" dirty="0">
              <a:latin typeface="#9Slide07 IcielNabila" pitchFamily="2" charset="0"/>
              <a:cs typeface="Times New Roman" panose="02020603050405020304" pitchFamily="18" charset="0"/>
            </a:endParaRPr>
          </a:p>
        </p:txBody>
      </p:sp>
      <p:pic>
        <p:nvPicPr>
          <p:cNvPr id="1026" name="Picture 2" descr="Trưởng thành là học cách đối diện với những nỗi đau"/>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91800" y="2705100"/>
            <a:ext cx="7162800" cy="7162800"/>
          </a:xfrm>
          <a:prstGeom prst="rect">
            <a:avLst/>
          </a:prstGeom>
          <a:noFill/>
          <a:extLst>
            <a:ext uri="{909E8E84-426E-40DD-AFC4-6F175D3DCCD1}">
              <a14:hiddenFill xmlns:a14="http://schemas.microsoft.com/office/drawing/2010/main">
                <a:solidFill>
                  <a:srgbClr val="FFFFFF"/>
                </a:solidFill>
              </a14:hiddenFill>
            </a:ext>
          </a:extLst>
        </p:spPr>
      </p:pic>
      <p:sp>
        <p:nvSpPr>
          <p:cNvPr id="5" name="Pentagon 4"/>
          <p:cNvSpPr/>
          <p:nvPr/>
        </p:nvSpPr>
        <p:spPr>
          <a:xfrm rot="10800000">
            <a:off x="165100" y="2705099"/>
            <a:ext cx="10426700" cy="7162800"/>
          </a:xfrm>
          <a:prstGeom prst="homePlat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1371600" y="4095095"/>
            <a:ext cx="8610600" cy="4985980"/>
          </a:xfrm>
          <a:prstGeom prst="rect">
            <a:avLst/>
          </a:prstGeom>
          <a:noFill/>
        </p:spPr>
        <p:txBody>
          <a:bodyPr wrap="square" rtlCol="0">
            <a:spAutoFit/>
          </a:bodyPr>
          <a:lstStyle/>
          <a:p>
            <a:pPr algn="just"/>
            <a:r>
              <a:rPr lang="vi-VN" sz="5400" i="1" dirty="0">
                <a:latin typeface="+mj-lt"/>
              </a:rPr>
              <a:t>      “Nỗi đau là một phần của cuộc sống, chúng ta có thể học cách sống với nó và hướng tới hạnh phúc”</a:t>
            </a:r>
          </a:p>
          <a:p>
            <a:pPr algn="just"/>
            <a:r>
              <a:rPr lang="vi-VN" sz="5400" i="1" dirty="0">
                <a:latin typeface="+mj-lt"/>
              </a:rPr>
              <a:t>        </a:t>
            </a:r>
            <a:r>
              <a:rPr lang="vi-VN" sz="4800" dirty="0">
                <a:latin typeface="+mj-lt"/>
              </a:rPr>
              <a:t>Ca-ren xan-man-xon </a:t>
            </a:r>
          </a:p>
          <a:p>
            <a:pPr algn="ctr"/>
            <a:r>
              <a:rPr lang="vi-VN" sz="4800" dirty="0">
                <a:latin typeface="+mj-lt"/>
              </a:rPr>
              <a:t>                 (Karen Salmansohn)</a:t>
            </a:r>
          </a:p>
        </p:txBody>
      </p:sp>
    </p:spTree>
    <p:extLst>
      <p:ext uri="{BB962C8B-B14F-4D97-AF65-F5344CB8AC3E}">
        <p14:creationId xmlns:p14="http://schemas.microsoft.com/office/powerpoint/2010/main" val="1261242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par>
                                <p:cTn id="21" presetID="26"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down)">
                                      <p:cBhvr>
                                        <p:cTn id="23" dur="580">
                                          <p:stCondLst>
                                            <p:cond delay="0"/>
                                          </p:stCondLst>
                                        </p:cTn>
                                        <p:tgtEl>
                                          <p:spTgt spid="5"/>
                                        </p:tgtEl>
                                      </p:cBhvr>
                                    </p:animEffect>
                                    <p:anim calcmode="lin" valueType="num">
                                      <p:cBhvr>
                                        <p:cTn id="24"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29" dur="26">
                                          <p:stCondLst>
                                            <p:cond delay="650"/>
                                          </p:stCondLst>
                                        </p:cTn>
                                        <p:tgtEl>
                                          <p:spTgt spid="5"/>
                                        </p:tgtEl>
                                      </p:cBhvr>
                                      <p:to x="100000" y="60000"/>
                                    </p:animScale>
                                    <p:animScale>
                                      <p:cBhvr>
                                        <p:cTn id="30" dur="166" decel="50000">
                                          <p:stCondLst>
                                            <p:cond delay="676"/>
                                          </p:stCondLst>
                                        </p:cTn>
                                        <p:tgtEl>
                                          <p:spTgt spid="5"/>
                                        </p:tgtEl>
                                      </p:cBhvr>
                                      <p:to x="100000" y="100000"/>
                                    </p:animScale>
                                    <p:animScale>
                                      <p:cBhvr>
                                        <p:cTn id="31" dur="26">
                                          <p:stCondLst>
                                            <p:cond delay="1312"/>
                                          </p:stCondLst>
                                        </p:cTn>
                                        <p:tgtEl>
                                          <p:spTgt spid="5"/>
                                        </p:tgtEl>
                                      </p:cBhvr>
                                      <p:to x="100000" y="80000"/>
                                    </p:animScale>
                                    <p:animScale>
                                      <p:cBhvr>
                                        <p:cTn id="32" dur="166" decel="50000">
                                          <p:stCondLst>
                                            <p:cond delay="1338"/>
                                          </p:stCondLst>
                                        </p:cTn>
                                        <p:tgtEl>
                                          <p:spTgt spid="5"/>
                                        </p:tgtEl>
                                      </p:cBhvr>
                                      <p:to x="100000" y="100000"/>
                                    </p:animScale>
                                    <p:animScale>
                                      <p:cBhvr>
                                        <p:cTn id="33" dur="26">
                                          <p:stCondLst>
                                            <p:cond delay="1642"/>
                                          </p:stCondLst>
                                        </p:cTn>
                                        <p:tgtEl>
                                          <p:spTgt spid="5"/>
                                        </p:tgtEl>
                                      </p:cBhvr>
                                      <p:to x="100000" y="90000"/>
                                    </p:animScale>
                                    <p:animScale>
                                      <p:cBhvr>
                                        <p:cTn id="34" dur="166" decel="50000">
                                          <p:stCondLst>
                                            <p:cond delay="1668"/>
                                          </p:stCondLst>
                                        </p:cTn>
                                        <p:tgtEl>
                                          <p:spTgt spid="5"/>
                                        </p:tgtEl>
                                      </p:cBhvr>
                                      <p:to x="100000" y="100000"/>
                                    </p:animScale>
                                    <p:animScale>
                                      <p:cBhvr>
                                        <p:cTn id="35" dur="26">
                                          <p:stCondLst>
                                            <p:cond delay="1808"/>
                                          </p:stCondLst>
                                        </p:cTn>
                                        <p:tgtEl>
                                          <p:spTgt spid="5"/>
                                        </p:tgtEl>
                                      </p:cBhvr>
                                      <p:to x="100000" y="95000"/>
                                    </p:animScale>
                                    <p:animScale>
                                      <p:cBhvr>
                                        <p:cTn id="36" dur="166" decel="50000">
                                          <p:stCondLst>
                                            <p:cond delay="1834"/>
                                          </p:stCondLst>
                                        </p:cTn>
                                        <p:tgtEl>
                                          <p:spTgt spid="5"/>
                                        </p:tgtEl>
                                      </p:cBhvr>
                                      <p:to x="100000" y="100000"/>
                                    </p:animScale>
                                  </p:childTnLst>
                                </p:cTn>
                              </p:par>
                              <p:par>
                                <p:cTn id="37" presetID="26" presetClass="entr" presetSubtype="0" fill="hold" nodeType="withEffect">
                                  <p:stCondLst>
                                    <p:cond delay="0"/>
                                  </p:stCondLst>
                                  <p:childTnLst>
                                    <p:set>
                                      <p:cBhvr>
                                        <p:cTn id="38" dur="1" fill="hold">
                                          <p:stCondLst>
                                            <p:cond delay="0"/>
                                          </p:stCondLst>
                                        </p:cTn>
                                        <p:tgtEl>
                                          <p:spTgt spid="1026"/>
                                        </p:tgtEl>
                                        <p:attrNameLst>
                                          <p:attrName>style.visibility</p:attrName>
                                        </p:attrNameLst>
                                      </p:cBhvr>
                                      <p:to>
                                        <p:strVal val="visible"/>
                                      </p:to>
                                    </p:set>
                                    <p:animEffect transition="in" filter="wipe(down)">
                                      <p:cBhvr>
                                        <p:cTn id="39" dur="580">
                                          <p:stCondLst>
                                            <p:cond delay="0"/>
                                          </p:stCondLst>
                                        </p:cTn>
                                        <p:tgtEl>
                                          <p:spTgt spid="1026"/>
                                        </p:tgtEl>
                                      </p:cBhvr>
                                    </p:animEffect>
                                    <p:anim calcmode="lin" valueType="num">
                                      <p:cBhvr>
                                        <p:cTn id="40" dur="1822" tmFilter="0,0; 0.14,0.36; 0.43,0.73; 0.71,0.91; 1.0,1.0">
                                          <p:stCondLst>
                                            <p:cond delay="0"/>
                                          </p:stCondLst>
                                        </p:cTn>
                                        <p:tgtEl>
                                          <p:spTgt spid="1026"/>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1026"/>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1026"/>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1026"/>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1026"/>
                                        </p:tgtEl>
                                        <p:attrNameLst>
                                          <p:attrName>ppt_y</p:attrName>
                                        </p:attrNameLst>
                                      </p:cBhvr>
                                      <p:tavLst>
                                        <p:tav tm="0" fmla="#ppt_y-sin(pi*$)/81">
                                          <p:val>
                                            <p:fltVal val="0"/>
                                          </p:val>
                                        </p:tav>
                                        <p:tav tm="100000">
                                          <p:val>
                                            <p:fltVal val="1"/>
                                          </p:val>
                                        </p:tav>
                                      </p:tavLst>
                                    </p:anim>
                                    <p:animScale>
                                      <p:cBhvr>
                                        <p:cTn id="45" dur="26">
                                          <p:stCondLst>
                                            <p:cond delay="650"/>
                                          </p:stCondLst>
                                        </p:cTn>
                                        <p:tgtEl>
                                          <p:spTgt spid="1026"/>
                                        </p:tgtEl>
                                      </p:cBhvr>
                                      <p:to x="100000" y="60000"/>
                                    </p:animScale>
                                    <p:animScale>
                                      <p:cBhvr>
                                        <p:cTn id="46" dur="166" decel="50000">
                                          <p:stCondLst>
                                            <p:cond delay="676"/>
                                          </p:stCondLst>
                                        </p:cTn>
                                        <p:tgtEl>
                                          <p:spTgt spid="1026"/>
                                        </p:tgtEl>
                                      </p:cBhvr>
                                      <p:to x="100000" y="100000"/>
                                    </p:animScale>
                                    <p:animScale>
                                      <p:cBhvr>
                                        <p:cTn id="47" dur="26">
                                          <p:stCondLst>
                                            <p:cond delay="1312"/>
                                          </p:stCondLst>
                                        </p:cTn>
                                        <p:tgtEl>
                                          <p:spTgt spid="1026"/>
                                        </p:tgtEl>
                                      </p:cBhvr>
                                      <p:to x="100000" y="80000"/>
                                    </p:animScale>
                                    <p:animScale>
                                      <p:cBhvr>
                                        <p:cTn id="48" dur="166" decel="50000">
                                          <p:stCondLst>
                                            <p:cond delay="1338"/>
                                          </p:stCondLst>
                                        </p:cTn>
                                        <p:tgtEl>
                                          <p:spTgt spid="1026"/>
                                        </p:tgtEl>
                                      </p:cBhvr>
                                      <p:to x="100000" y="100000"/>
                                    </p:animScale>
                                    <p:animScale>
                                      <p:cBhvr>
                                        <p:cTn id="49" dur="26">
                                          <p:stCondLst>
                                            <p:cond delay="1642"/>
                                          </p:stCondLst>
                                        </p:cTn>
                                        <p:tgtEl>
                                          <p:spTgt spid="1026"/>
                                        </p:tgtEl>
                                      </p:cBhvr>
                                      <p:to x="100000" y="90000"/>
                                    </p:animScale>
                                    <p:animScale>
                                      <p:cBhvr>
                                        <p:cTn id="50" dur="166" decel="50000">
                                          <p:stCondLst>
                                            <p:cond delay="1668"/>
                                          </p:stCondLst>
                                        </p:cTn>
                                        <p:tgtEl>
                                          <p:spTgt spid="1026"/>
                                        </p:tgtEl>
                                      </p:cBhvr>
                                      <p:to x="100000" y="100000"/>
                                    </p:animScale>
                                    <p:animScale>
                                      <p:cBhvr>
                                        <p:cTn id="51" dur="26">
                                          <p:stCondLst>
                                            <p:cond delay="1808"/>
                                          </p:stCondLst>
                                        </p:cTn>
                                        <p:tgtEl>
                                          <p:spTgt spid="1026"/>
                                        </p:tgtEl>
                                      </p:cBhvr>
                                      <p:to x="100000" y="95000"/>
                                    </p:animScale>
                                    <p:animScale>
                                      <p:cBhvr>
                                        <p:cTn id="52" dur="166" decel="50000">
                                          <p:stCondLst>
                                            <p:cond delay="1834"/>
                                          </p:stCondLst>
                                        </p:cTn>
                                        <p:tgtEl>
                                          <p:spTgt spid="102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33513-9847-4E77-9056-7C34AB234B5E}"/>
              </a:ext>
            </a:extLst>
          </p:cNvPr>
          <p:cNvSpPr>
            <a:spLocks noGrp="1"/>
          </p:cNvSpPr>
          <p:nvPr>
            <p:ph type="title"/>
          </p:nvPr>
        </p:nvSpPr>
        <p:spPr>
          <a:xfrm>
            <a:off x="990600" y="342900"/>
            <a:ext cx="16840200" cy="1350768"/>
          </a:xfrm>
        </p:spPr>
        <p:txBody>
          <a:bodyPr>
            <a:normAutofit/>
          </a:bodyPr>
          <a:lstStyle/>
          <a:p>
            <a:pPr algn="l"/>
            <a:r>
              <a:rPr lang="en-US" sz="5600" b="1" dirty="0">
                <a:latin typeface="Times New Roman" panose="02020603050405020304" pitchFamily="18" charset="0"/>
                <a:cs typeface="Times New Roman" panose="02020603050405020304" pitchFamily="18" charset="0"/>
              </a:rPr>
              <a:t>1</a:t>
            </a:r>
            <a:r>
              <a:rPr lang="en-US" sz="5600" b="1" dirty="0" smtClean="0">
                <a:latin typeface="Times New Roman" panose="02020603050405020304" pitchFamily="18" charset="0"/>
                <a:cs typeface="Times New Roman" panose="02020603050405020304" pitchFamily="18" charset="0"/>
              </a:rPr>
              <a:t>. </a:t>
            </a:r>
            <a:r>
              <a:rPr lang="en-US" sz="5600" b="1" dirty="0" err="1">
                <a:latin typeface="Times New Roman" panose="02020603050405020304" pitchFamily="18" charset="0"/>
                <a:cs typeface="Times New Roman" panose="02020603050405020304" pitchFamily="18" charset="0"/>
              </a:rPr>
              <a:t>Tác</a:t>
            </a:r>
            <a:r>
              <a:rPr lang="en-US" sz="5600" b="1" dirty="0">
                <a:latin typeface="Times New Roman" panose="02020603050405020304" pitchFamily="18" charset="0"/>
                <a:cs typeface="Times New Roman" panose="02020603050405020304" pitchFamily="18" charset="0"/>
              </a:rPr>
              <a:t> </a:t>
            </a:r>
            <a:r>
              <a:rPr lang="en-US" sz="5600" b="1" dirty="0" err="1">
                <a:latin typeface="Times New Roman" panose="02020603050405020304" pitchFamily="18" charset="0"/>
                <a:cs typeface="Times New Roman" panose="02020603050405020304" pitchFamily="18" charset="0"/>
              </a:rPr>
              <a:t>giả</a:t>
            </a:r>
            <a:r>
              <a:rPr lang="en-US" sz="5600" b="1" dirty="0">
                <a:latin typeface="Times New Roman" panose="02020603050405020304" pitchFamily="18" charset="0"/>
                <a:cs typeface="Times New Roman" panose="02020603050405020304" pitchFamily="18" charset="0"/>
              </a:rPr>
              <a:t> </a:t>
            </a:r>
            <a:r>
              <a:rPr lang="en-US" sz="5600" b="1" dirty="0" err="1">
                <a:latin typeface="Times New Roman" panose="02020603050405020304" pitchFamily="18" charset="0"/>
                <a:cs typeface="Times New Roman" panose="02020603050405020304" pitchFamily="18" charset="0"/>
              </a:rPr>
              <a:t>Uy</a:t>
            </a:r>
            <a:r>
              <a:rPr lang="en-US" sz="5600" b="1" dirty="0">
                <a:latin typeface="Times New Roman" panose="02020603050405020304" pitchFamily="18" charset="0"/>
                <a:cs typeface="Times New Roman" panose="02020603050405020304" pitchFamily="18" charset="0"/>
              </a:rPr>
              <a:t>-li-am </a:t>
            </a:r>
            <a:r>
              <a:rPr lang="en-US" sz="5600" b="1" dirty="0" err="1">
                <a:latin typeface="Times New Roman" panose="02020603050405020304" pitchFamily="18" charset="0"/>
                <a:cs typeface="Times New Roman" panose="02020603050405020304" pitchFamily="18" charset="0"/>
              </a:rPr>
              <a:t>Sếch-xpia</a:t>
            </a:r>
            <a:r>
              <a:rPr lang="vi-VN" sz="5600" b="1" dirty="0">
                <a:latin typeface="Times New Roman" panose="02020603050405020304" pitchFamily="18" charset="0"/>
                <a:cs typeface="Times New Roman" panose="02020603050405020304" pitchFamily="18" charset="0"/>
              </a:rPr>
              <a:t> (</a:t>
            </a:r>
            <a:r>
              <a:rPr lang="en-US" sz="5600" b="1" dirty="0">
                <a:latin typeface="Times New Roman" panose="02020603050405020304" pitchFamily="18" charset="0"/>
                <a:cs typeface="Times New Roman" panose="02020603050405020304" pitchFamily="18" charset="0"/>
              </a:rPr>
              <a:t>William Shakespeare</a:t>
            </a:r>
            <a:r>
              <a:rPr lang="vi-VN" sz="5600" b="1" dirty="0">
                <a:latin typeface="Times New Roman" panose="02020603050405020304" pitchFamily="18" charset="0"/>
                <a:cs typeface="Times New Roman" panose="02020603050405020304" pitchFamily="18" charset="0"/>
              </a:rPr>
              <a:t>)</a:t>
            </a:r>
            <a:endParaRPr lang="en-US" sz="5600" b="1" dirty="0">
              <a:latin typeface="Times New Roman" panose="02020603050405020304" pitchFamily="18" charset="0"/>
              <a:cs typeface="Times New Roman" panose="02020603050405020304" pitchFamily="18" charset="0"/>
            </a:endParaRPr>
          </a:p>
        </p:txBody>
      </p:sp>
      <p:pic>
        <p:nvPicPr>
          <p:cNvPr id="7" name="Picture 6"/>
          <p:cNvPicPr>
            <a:picLocks noChangeAspect="1"/>
          </p:cNvPicPr>
          <p:nvPr/>
        </p:nvPicPr>
        <p:blipFill>
          <a:blip r:embed="rId3"/>
          <a:stretch>
            <a:fillRect/>
          </a:stretch>
        </p:blipFill>
        <p:spPr>
          <a:xfrm>
            <a:off x="762000" y="2933701"/>
            <a:ext cx="7239000" cy="5181600"/>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8" name="TextBox 7"/>
          <p:cNvSpPr txBox="1"/>
          <p:nvPr/>
        </p:nvSpPr>
        <p:spPr>
          <a:xfrm>
            <a:off x="8305800" y="3086100"/>
            <a:ext cx="9753600" cy="4708981"/>
          </a:xfrm>
          <a:prstGeom prst="rect">
            <a:avLst/>
          </a:prstGeom>
          <a:noFill/>
        </p:spPr>
        <p:txBody>
          <a:bodyPr wrap="square" rtlCol="0">
            <a:spAutoFit/>
          </a:bodyPr>
          <a:lstStyle/>
          <a:p>
            <a:pPr marL="571500" lvl="0" indent="-571500">
              <a:buFont typeface="Courier New" panose="02070309020205020404" pitchFamily="49" charset="0"/>
              <a:buChar char="o"/>
            </a:pPr>
            <a:r>
              <a:rPr lang="en-US" sz="5000" dirty="0" err="1">
                <a:latin typeface="Times New Roman" panose="02020603050405020304" pitchFamily="18" charset="0"/>
                <a:cs typeface="Times New Roman" panose="02020603050405020304" pitchFamily="18" charset="0"/>
              </a:rPr>
              <a:t>Uy</a:t>
            </a:r>
            <a:r>
              <a:rPr lang="en-US" sz="5000" dirty="0">
                <a:latin typeface="Times New Roman" panose="02020603050405020304" pitchFamily="18" charset="0"/>
                <a:cs typeface="Times New Roman" panose="02020603050405020304" pitchFamily="18" charset="0"/>
              </a:rPr>
              <a:t>-li-am </a:t>
            </a:r>
            <a:r>
              <a:rPr lang="en-US" sz="5000" dirty="0" err="1">
                <a:latin typeface="Times New Roman" panose="02020603050405020304" pitchFamily="18" charset="0"/>
                <a:cs typeface="Times New Roman" panose="02020603050405020304" pitchFamily="18" charset="0"/>
              </a:rPr>
              <a:t>Sếch-xpia</a:t>
            </a:r>
            <a:r>
              <a:rPr lang="en-US" sz="5000" dirty="0">
                <a:latin typeface="Times New Roman" panose="02020603050405020304" pitchFamily="18" charset="0"/>
                <a:cs typeface="Times New Roman" panose="02020603050405020304" pitchFamily="18" charset="0"/>
              </a:rPr>
              <a:t> (1564 - 1616) </a:t>
            </a:r>
            <a:r>
              <a:rPr lang="en-US" sz="5000" dirty="0" err="1">
                <a:latin typeface="Times New Roman" panose="02020603050405020304" pitchFamily="18" charset="0"/>
                <a:cs typeface="Times New Roman" panose="02020603050405020304" pitchFamily="18" charset="0"/>
              </a:rPr>
              <a:t>là</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nhà</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viết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kịch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kiệt</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xuất</a:t>
            </a:r>
            <a:r>
              <a:rPr lang="en-US" sz="5000" dirty="0">
                <a:latin typeface="Times New Roman" panose="02020603050405020304" pitchFamily="18" charset="0"/>
                <a:cs typeface="Times New Roman" panose="02020603050405020304" pitchFamily="18" charset="0"/>
              </a:rPr>
              <a:t> ở </a:t>
            </a:r>
            <a:r>
              <a:rPr lang="en-US" sz="5000" dirty="0" err="1">
                <a:latin typeface="Times New Roman" panose="02020603050405020304" pitchFamily="18" charset="0"/>
                <a:cs typeface="Times New Roman" panose="02020603050405020304" pitchFamily="18" charset="0"/>
              </a:rPr>
              <a:t>Anh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thời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đại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Phục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hưng</a:t>
            </a:r>
            <a:r>
              <a:rPr lang="en-US" sz="5000" dirty="0">
                <a:latin typeface="Times New Roman" panose="02020603050405020304" pitchFamily="18" charset="0"/>
                <a:cs typeface="Times New Roman" panose="02020603050405020304" pitchFamily="18" charset="0"/>
              </a:rPr>
              <a:t>.</a:t>
            </a:r>
          </a:p>
          <a:p>
            <a:pPr marL="571500" lvl="0" indent="-571500">
              <a:buFont typeface="Courier New" panose="02070309020205020404" pitchFamily="49" charset="0"/>
              <a:buChar char="o"/>
            </a:pPr>
            <a:r>
              <a:rPr lang="en-US" sz="5000" dirty="0" err="1">
                <a:latin typeface="Times New Roman" panose="02020603050405020304" pitchFamily="18" charset="0"/>
                <a:cs typeface="Times New Roman" panose="02020603050405020304" pitchFamily="18" charset="0"/>
              </a:rPr>
              <a:t>Sáng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tác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của</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ông</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thấm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đẫm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tình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yêu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lòng</a:t>
            </a:r>
            <a:r>
              <a:rPr lang="en-US" sz="5000" dirty="0">
                <a:latin typeface="Times New Roman" panose="02020603050405020304" pitchFamily="18" charset="0"/>
                <a:cs typeface="Times New Roman" panose="02020603050405020304" pitchFamily="18" charset="0"/>
              </a:rPr>
              <a:t> tin </a:t>
            </a:r>
            <a:r>
              <a:rPr lang="en-US" sz="5000" dirty="0" err="1">
                <a:latin typeface="Times New Roman" panose="02020603050405020304" pitchFamily="18" charset="0"/>
                <a:cs typeface="Times New Roman" panose="02020603050405020304" pitchFamily="18" charset="0"/>
              </a:rPr>
              <a:t>đối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với</a:t>
            </a:r>
            <a:r>
              <a:rPr lang="en-US" sz="5000" dirty="0">
                <a:latin typeface="Times New Roman" panose="02020603050405020304" pitchFamily="18" charset="0"/>
                <a:cs typeface="Times New Roman" panose="02020603050405020304" pitchFamily="18" charset="0"/>
              </a:rPr>
              <a:t> con </a:t>
            </a:r>
            <a:r>
              <a:rPr lang="en-US" sz="5000" dirty="0" err="1">
                <a:latin typeface="Times New Roman" panose="02020603050405020304" pitchFamily="18" charset="0"/>
                <a:cs typeface="Times New Roman" panose="02020603050405020304" pitchFamily="18" charset="0"/>
              </a:rPr>
              <a:t>người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chủ</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nghĩa</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nhân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văn</a:t>
            </a:r>
            <a:r>
              <a:rPr lang="en-US" sz="50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81366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idx="4294967295"/>
          </p:nvPr>
        </p:nvSpPr>
        <p:spPr/>
        <p:txBody>
          <a:bodyPr/>
          <a:lstStyle/>
          <a:p>
            <a:pPr eaLnBrk="1" hangingPunct="1"/>
            <a:endParaRPr lang="en-US" altLang="en-US" smtClean="0"/>
          </a:p>
        </p:txBody>
      </p:sp>
      <p:sp>
        <p:nvSpPr>
          <p:cNvPr id="9219" name="Rectangle 3"/>
          <p:cNvSpPr>
            <a:spLocks noGrp="1" noChangeArrowheads="1"/>
          </p:cNvSpPr>
          <p:nvPr>
            <p:ph type="body" idx="4294967295"/>
          </p:nvPr>
        </p:nvSpPr>
        <p:spPr/>
        <p:txBody>
          <a:bodyPr/>
          <a:lstStyle/>
          <a:p>
            <a:pPr eaLnBrk="1" hangingPunct="1"/>
            <a:endParaRPr lang="en-US" altLang="en-US" smtClean="0"/>
          </a:p>
        </p:txBody>
      </p:sp>
      <p:pic>
        <p:nvPicPr>
          <p:cNvPr id="922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1"/>
            <a:ext cx="14056520" cy="105703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09" name="Text Box 5"/>
          <p:cNvSpPr txBox="1">
            <a:spLocks noChangeArrowheads="1"/>
          </p:cNvSpPr>
          <p:nvPr/>
        </p:nvSpPr>
        <p:spPr bwMode="auto">
          <a:xfrm>
            <a:off x="3543300" y="800101"/>
            <a:ext cx="11544300"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b="1">
                <a:solidFill>
                  <a:srgbClr val="0033CC"/>
                </a:solidFill>
              </a:rPr>
              <a:t>2. Vở bi kịch </a:t>
            </a:r>
            <a:r>
              <a:rPr lang="en-US" altLang="en-US" sz="3600" b="1" i="1">
                <a:solidFill>
                  <a:srgbClr val="0033CC"/>
                </a:solidFill>
              </a:rPr>
              <a:t>Rô-mê-ô và Giu-li-et</a:t>
            </a:r>
            <a:endParaRPr lang="vi-VN" altLang="en-US" sz="3600" b="1" i="1">
              <a:solidFill>
                <a:srgbClr val="0033CC"/>
              </a:solidFill>
            </a:endParaRPr>
          </a:p>
        </p:txBody>
      </p:sp>
      <p:sp>
        <p:nvSpPr>
          <p:cNvPr id="21510" name="Text Box 6"/>
          <p:cNvSpPr txBox="1">
            <a:spLocks noChangeArrowheads="1"/>
          </p:cNvSpPr>
          <p:nvPr/>
        </p:nvSpPr>
        <p:spPr bwMode="auto">
          <a:xfrm>
            <a:off x="3771900" y="1485901"/>
            <a:ext cx="116586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00"/>
              <a:t>- Được sáng tác vào khoảng</a:t>
            </a:r>
            <a:r>
              <a:rPr lang="vi-VN" altLang="en-US" sz="3600"/>
              <a:t> 1594 -1595</a:t>
            </a:r>
            <a:r>
              <a:rPr lang="en-US" altLang="en-US" sz="3600"/>
              <a:t>.</a:t>
            </a:r>
          </a:p>
          <a:p>
            <a:pPr eaLnBrk="1" hangingPunct="1">
              <a:spcBef>
                <a:spcPct val="50000"/>
              </a:spcBef>
              <a:buFontTx/>
              <a:buNone/>
            </a:pPr>
            <a:r>
              <a:rPr lang="en-US" altLang="en-US" sz="3600"/>
              <a:t>- Là vở bi kịch đầu tiên của Sếch-xpia.</a:t>
            </a:r>
          </a:p>
          <a:p>
            <a:pPr eaLnBrk="1" hangingPunct="1">
              <a:spcBef>
                <a:spcPct val="50000"/>
              </a:spcBef>
              <a:buFontTx/>
              <a:buNone/>
            </a:pPr>
            <a:r>
              <a:rPr lang="en-US" altLang="en-US" sz="3600"/>
              <a:t>- Gồm 5 hồi bằng thơ xen lẫn văn xuôi.</a:t>
            </a:r>
          </a:p>
          <a:p>
            <a:pPr eaLnBrk="1" hangingPunct="1">
              <a:spcBef>
                <a:spcPct val="50000"/>
              </a:spcBef>
              <a:buFontTx/>
              <a:buNone/>
            </a:pPr>
            <a:r>
              <a:rPr lang="en-US" altLang="en-US" sz="3600"/>
              <a:t>- Tóm tắt vở kịch (SGK).</a:t>
            </a:r>
          </a:p>
          <a:p>
            <a:pPr eaLnBrk="1" hangingPunct="1">
              <a:spcBef>
                <a:spcPct val="50000"/>
              </a:spcBef>
              <a:buFontTx/>
              <a:buNone/>
            </a:pPr>
            <a:r>
              <a:rPr lang="en-US" altLang="en-US" sz="3600"/>
              <a:t>- </a:t>
            </a:r>
            <a:r>
              <a:rPr lang="vi-VN" altLang="en-US" sz="3600"/>
              <a:t>Đoạn trích </a:t>
            </a:r>
            <a:r>
              <a:rPr lang="en-US" altLang="en-US" sz="3600"/>
              <a:t>thuộc</a:t>
            </a:r>
            <a:r>
              <a:rPr lang="vi-VN" altLang="en-US" sz="3600"/>
              <a:t> lớp 2, hồi II của vở kịch</a:t>
            </a:r>
            <a:r>
              <a:rPr lang="en-US" altLang="en-US" sz="3600"/>
              <a:t>.</a:t>
            </a:r>
            <a:endParaRPr lang="vi-VN" altLang="en-US" sz="3600"/>
          </a:p>
        </p:txBody>
      </p:sp>
      <p:pic>
        <p:nvPicPr>
          <p:cNvPr id="10250" name="Picture 11" descr="1_5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5600700"/>
            <a:ext cx="12230100" cy="468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51" name="AutoShape 11"/>
          <p:cNvSpPr>
            <a:spLocks noChangeArrowheads="1"/>
          </p:cNvSpPr>
          <p:nvPr/>
        </p:nvSpPr>
        <p:spPr bwMode="auto">
          <a:xfrm>
            <a:off x="5143500" y="2971800"/>
            <a:ext cx="10401300" cy="5715000"/>
          </a:xfrm>
          <a:prstGeom prst="cloudCallout">
            <a:avLst>
              <a:gd name="adj1" fmla="val -59134"/>
              <a:gd name="adj2" fmla="val 70000"/>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spcBef>
                <a:spcPct val="20000"/>
              </a:spcBef>
              <a:buChar char="•"/>
              <a:defRPr sz="3200">
                <a:solidFill>
                  <a:schemeClr val="tx1"/>
                </a:solidFill>
                <a:latin typeface="Arial" panose="020B0604020202020204" pitchFamily="34" charset="0"/>
              </a:defRPr>
            </a:lvl1pPr>
            <a:lvl2pPr marL="742950" indent="-285750" eaLnBrk="0" hangingPunct="0">
              <a:spcBef>
                <a:spcPct val="20000"/>
              </a:spcBef>
              <a:buChar char="–"/>
              <a:defRPr sz="2800">
                <a:solidFill>
                  <a:schemeClr val="tx1"/>
                </a:solidFill>
                <a:latin typeface="Arial" panose="020B0604020202020204" pitchFamily="34" charset="0"/>
              </a:defRPr>
            </a:lvl2pPr>
            <a:lvl3pPr marL="1143000" indent="-228600" eaLnBrk="0" hangingPunct="0">
              <a:spcBef>
                <a:spcPct val="20000"/>
              </a:spcBef>
              <a:buChar char="•"/>
              <a:defRPr sz="2400">
                <a:solidFill>
                  <a:schemeClr val="tx1"/>
                </a:solidFill>
                <a:latin typeface="Arial" panose="020B0604020202020204" pitchFamily="34" charset="0"/>
              </a:defRPr>
            </a:lvl3pPr>
            <a:lvl4pPr marL="1600200" indent="-228600" eaLnBrk="0" hangingPunct="0">
              <a:spcBef>
                <a:spcPct val="20000"/>
              </a:spcBef>
              <a:buChar char="–"/>
              <a:defRPr sz="2000">
                <a:solidFill>
                  <a:schemeClr val="tx1"/>
                </a:solidFill>
                <a:latin typeface="Arial" panose="020B0604020202020204" pitchFamily="34" charset="0"/>
              </a:defRPr>
            </a:lvl4pPr>
            <a:lvl5pPr marL="2057400" indent="-228600" eaLnBrk="0" hangingPunct="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endParaRPr lang="en-US" altLang="en-US" sz="3000"/>
          </a:p>
          <a:p>
            <a:pPr algn="ctr" eaLnBrk="1" hangingPunct="1">
              <a:spcBef>
                <a:spcPct val="0"/>
              </a:spcBef>
              <a:buFontTx/>
              <a:buNone/>
            </a:pPr>
            <a:endParaRPr lang="en-US" altLang="en-US" sz="3000"/>
          </a:p>
          <a:p>
            <a:pPr algn="ctr" eaLnBrk="1" hangingPunct="1">
              <a:spcBef>
                <a:spcPct val="0"/>
              </a:spcBef>
              <a:buFontTx/>
              <a:buNone/>
            </a:pPr>
            <a:r>
              <a:rPr lang="en-US" altLang="en-US" sz="3000"/>
              <a:t>Hãy nêu vị trí của đoạn trích</a:t>
            </a:r>
          </a:p>
          <a:p>
            <a:pPr algn="ctr" eaLnBrk="1" hangingPunct="1">
              <a:spcBef>
                <a:spcPct val="0"/>
              </a:spcBef>
              <a:buFontTx/>
              <a:buNone/>
            </a:pPr>
            <a:r>
              <a:rPr lang="en-US" altLang="en-US" sz="3000"/>
              <a:t> và tóm tắt sơ lược nội dung </a:t>
            </a:r>
          </a:p>
          <a:p>
            <a:pPr algn="ctr" eaLnBrk="1" hangingPunct="1">
              <a:spcBef>
                <a:spcPct val="0"/>
              </a:spcBef>
              <a:buFontTx/>
              <a:buNone/>
            </a:pPr>
            <a:r>
              <a:rPr lang="en-US" altLang="en-US" sz="3000"/>
              <a:t>phần trước trích đoạn này ?</a:t>
            </a:r>
          </a:p>
        </p:txBody>
      </p:sp>
    </p:spTree>
    <p:extLst>
      <p:ext uri="{BB962C8B-B14F-4D97-AF65-F5344CB8AC3E}">
        <p14:creationId xmlns:p14="http://schemas.microsoft.com/office/powerpoint/2010/main" val="113393560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509"/>
                                        </p:tgtEl>
                                        <p:attrNameLst>
                                          <p:attrName>style.visibility</p:attrName>
                                        </p:attrNameLst>
                                      </p:cBhvr>
                                      <p:to>
                                        <p:strVal val="visible"/>
                                      </p:to>
                                    </p:set>
                                    <p:animEffect transition="in" filter="barn(inVertical)">
                                      <p:cBhvr>
                                        <p:cTn id="7" dur="500"/>
                                        <p:tgtEl>
                                          <p:spTgt spid="2150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3" presetClass="entr" presetSubtype="16" fill="hold" grpId="0" nodeType="clickEffect">
                                  <p:stCondLst>
                                    <p:cond delay="0"/>
                                  </p:stCondLst>
                                  <p:childTnLst>
                                    <p:set>
                                      <p:cBhvr>
                                        <p:cTn id="11" dur="1" fill="hold">
                                          <p:stCondLst>
                                            <p:cond delay="0"/>
                                          </p:stCondLst>
                                        </p:cTn>
                                        <p:tgtEl>
                                          <p:spTgt spid="10251"/>
                                        </p:tgtEl>
                                        <p:attrNameLst>
                                          <p:attrName>style.visibility</p:attrName>
                                        </p:attrNameLst>
                                      </p:cBhvr>
                                      <p:to>
                                        <p:strVal val="visible"/>
                                      </p:to>
                                    </p:set>
                                    <p:animEffect transition="in" filter="plus(in)">
                                      <p:cBhvr>
                                        <p:cTn id="12" dur="2000"/>
                                        <p:tgtEl>
                                          <p:spTgt spid="102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8" presetClass="exit" presetSubtype="16" fill="hold" grpId="1" nodeType="clickEffect">
                                  <p:stCondLst>
                                    <p:cond delay="0"/>
                                  </p:stCondLst>
                                  <p:childTnLst>
                                    <p:animEffect transition="out" filter="diamond(in)">
                                      <p:cBhvr>
                                        <p:cTn id="16" dur="2000"/>
                                        <p:tgtEl>
                                          <p:spTgt spid="10251"/>
                                        </p:tgtEl>
                                      </p:cBhvr>
                                    </p:animEffect>
                                    <p:set>
                                      <p:cBhvr>
                                        <p:cTn id="17" dur="1" fill="hold">
                                          <p:stCondLst>
                                            <p:cond delay="1999"/>
                                          </p:stCondLst>
                                        </p:cTn>
                                        <p:tgtEl>
                                          <p:spTgt spid="10251"/>
                                        </p:tgtEl>
                                        <p:attrNameLst>
                                          <p:attrName>style.visibility</p:attrName>
                                        </p:attrNameLst>
                                      </p:cBhvr>
                                      <p:to>
                                        <p:strVal val="hidden"/>
                                      </p:to>
                                    </p:se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6" fill="hold" nodeType="clickEffect">
                                  <p:stCondLst>
                                    <p:cond delay="0"/>
                                  </p:stCondLst>
                                  <p:childTnLst>
                                    <p:set>
                                      <p:cBhvr>
                                        <p:cTn id="21" dur="1" fill="hold">
                                          <p:stCondLst>
                                            <p:cond delay="0"/>
                                          </p:stCondLst>
                                        </p:cTn>
                                        <p:tgtEl>
                                          <p:spTgt spid="10250"/>
                                        </p:tgtEl>
                                        <p:attrNameLst>
                                          <p:attrName>style.visibility</p:attrName>
                                        </p:attrNameLst>
                                      </p:cBhvr>
                                      <p:to>
                                        <p:strVal val="visible"/>
                                      </p:to>
                                    </p:set>
                                    <p:animEffect transition="in" filter="barn(inHorizontal)">
                                      <p:cBhvr>
                                        <p:cTn id="22" dur="500"/>
                                        <p:tgtEl>
                                          <p:spTgt spid="102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1510">
                                            <p:txEl>
                                              <p:pRg st="0" end="0"/>
                                            </p:txEl>
                                          </p:spTgt>
                                        </p:tgtEl>
                                        <p:attrNameLst>
                                          <p:attrName>style.visibility</p:attrName>
                                        </p:attrNameLst>
                                      </p:cBhvr>
                                      <p:to>
                                        <p:strVal val="visible"/>
                                      </p:to>
                                    </p:set>
                                    <p:animEffect transition="in" filter="barn(inVertical)">
                                      <p:cBhvr>
                                        <p:cTn id="27" dur="500"/>
                                        <p:tgtEl>
                                          <p:spTgt spid="21510">
                                            <p:txEl>
                                              <p:pRg st="0" end="0"/>
                                            </p:txEl>
                                          </p:spTgt>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nodeType="clickEffect">
                                  <p:stCondLst>
                                    <p:cond delay="0"/>
                                  </p:stCondLst>
                                  <p:childTnLst>
                                    <p:set>
                                      <p:cBhvr>
                                        <p:cTn id="31" dur="1" fill="hold">
                                          <p:stCondLst>
                                            <p:cond delay="0"/>
                                          </p:stCondLst>
                                        </p:cTn>
                                        <p:tgtEl>
                                          <p:spTgt spid="21510">
                                            <p:txEl>
                                              <p:pRg st="1" end="1"/>
                                            </p:txEl>
                                          </p:spTgt>
                                        </p:tgtEl>
                                        <p:attrNameLst>
                                          <p:attrName>style.visibility</p:attrName>
                                        </p:attrNameLst>
                                      </p:cBhvr>
                                      <p:to>
                                        <p:strVal val="visible"/>
                                      </p:to>
                                    </p:set>
                                    <p:animEffect transition="in" filter="checkerboard(across)">
                                      <p:cBhvr>
                                        <p:cTn id="32" dur="500"/>
                                        <p:tgtEl>
                                          <p:spTgt spid="21510">
                                            <p:txEl>
                                              <p:pRg st="1" end="1"/>
                                            </p:txEl>
                                          </p:spTgt>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8" presetClass="entr" presetSubtype="16" fill="hold" nodeType="clickEffect">
                                  <p:stCondLst>
                                    <p:cond delay="0"/>
                                  </p:stCondLst>
                                  <p:childTnLst>
                                    <p:set>
                                      <p:cBhvr>
                                        <p:cTn id="36" dur="1" fill="hold">
                                          <p:stCondLst>
                                            <p:cond delay="0"/>
                                          </p:stCondLst>
                                        </p:cTn>
                                        <p:tgtEl>
                                          <p:spTgt spid="21510">
                                            <p:txEl>
                                              <p:pRg st="2" end="2"/>
                                            </p:txEl>
                                          </p:spTgt>
                                        </p:tgtEl>
                                        <p:attrNameLst>
                                          <p:attrName>style.visibility</p:attrName>
                                        </p:attrNameLst>
                                      </p:cBhvr>
                                      <p:to>
                                        <p:strVal val="visible"/>
                                      </p:to>
                                    </p:set>
                                    <p:animEffect transition="in" filter="diamond(in)">
                                      <p:cBhvr>
                                        <p:cTn id="37" dur="2000"/>
                                        <p:tgtEl>
                                          <p:spTgt spid="21510">
                                            <p:txEl>
                                              <p:pRg st="2" end="2"/>
                                            </p:txEl>
                                          </p:spTgt>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nodeType="clickEffect">
                                  <p:stCondLst>
                                    <p:cond delay="0"/>
                                  </p:stCondLst>
                                  <p:childTnLst>
                                    <p:set>
                                      <p:cBhvr>
                                        <p:cTn id="41" dur="1" fill="hold">
                                          <p:stCondLst>
                                            <p:cond delay="0"/>
                                          </p:stCondLst>
                                        </p:cTn>
                                        <p:tgtEl>
                                          <p:spTgt spid="21510">
                                            <p:txEl>
                                              <p:pRg st="3" end="3"/>
                                            </p:txEl>
                                          </p:spTgt>
                                        </p:tgtEl>
                                        <p:attrNameLst>
                                          <p:attrName>style.visibility</p:attrName>
                                        </p:attrNameLst>
                                      </p:cBhvr>
                                      <p:to>
                                        <p:strVal val="visible"/>
                                      </p:to>
                                    </p:set>
                                    <p:animEffect transition="in" filter="fade">
                                      <p:cBhvr>
                                        <p:cTn id="42" dur="2000"/>
                                        <p:tgtEl>
                                          <p:spTgt spid="21510">
                                            <p:txEl>
                                              <p:pRg st="3" end="3"/>
                                            </p:txEl>
                                          </p:spTgt>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5" presetClass="entr" presetSubtype="10" fill="hold" nodeType="clickEffect">
                                  <p:stCondLst>
                                    <p:cond delay="0"/>
                                  </p:stCondLst>
                                  <p:childTnLst>
                                    <p:set>
                                      <p:cBhvr>
                                        <p:cTn id="46" dur="1" fill="hold">
                                          <p:stCondLst>
                                            <p:cond delay="0"/>
                                          </p:stCondLst>
                                        </p:cTn>
                                        <p:tgtEl>
                                          <p:spTgt spid="21510">
                                            <p:txEl>
                                              <p:pRg st="4" end="4"/>
                                            </p:txEl>
                                          </p:spTgt>
                                        </p:tgtEl>
                                        <p:attrNameLst>
                                          <p:attrName>style.visibility</p:attrName>
                                        </p:attrNameLst>
                                      </p:cBhvr>
                                      <p:to>
                                        <p:strVal val="visible"/>
                                      </p:to>
                                    </p:set>
                                    <p:animEffect transition="in" filter="checkerboard(across)">
                                      <p:cBhvr>
                                        <p:cTn id="47" dur="500"/>
                                        <p:tgtEl>
                                          <p:spTgt spid="215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09" grpId="0"/>
      <p:bldP spid="21510" grpId="0" build="allAtOnce"/>
      <p:bldP spid="10251" grpId="0" animBg="1"/>
      <p:bldP spid="10251" grpId="1"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rrowheads="1"/>
          </p:cNvSpPr>
          <p:nvPr>
            <p:ph type="title"/>
          </p:nvPr>
        </p:nvSpPr>
        <p:spPr>
          <a:xfrm>
            <a:off x="2628901" y="457201"/>
            <a:ext cx="12577763" cy="2147888"/>
          </a:xfrm>
        </p:spPr>
        <p:txBody>
          <a:bodyPr/>
          <a:lstStyle/>
          <a:p>
            <a:pPr>
              <a:defRPr/>
            </a:pPr>
            <a:r>
              <a:rPr lang="en-US"/>
              <a:t> </a:t>
            </a:r>
            <a:endParaRPr lang="en-US" sz="6000">
              <a:latin typeface="Times New Roman" pitchFamily="18" charset="0"/>
            </a:endParaRPr>
          </a:p>
        </p:txBody>
      </p:sp>
      <p:sp>
        <p:nvSpPr>
          <p:cNvPr id="22531" name="Rectangle 4"/>
          <p:cNvSpPr>
            <a:spLocks noChangeArrowheads="1"/>
          </p:cNvSpPr>
          <p:nvPr/>
        </p:nvSpPr>
        <p:spPr bwMode="auto">
          <a:xfrm>
            <a:off x="-6462596" y="4890777"/>
            <a:ext cx="271228"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4400">
                <a:solidFill>
                  <a:schemeClr val="tx2"/>
                </a:solidFill>
                <a:latin typeface="Times New Roman" panose="02020603050405020304" pitchFamily="18" charset="0"/>
              </a:defRPr>
            </a:lvl1pPr>
            <a:lvl2pPr marL="742950" indent="-285750" eaLnBrk="0" hangingPunct="0">
              <a:defRPr sz="4400">
                <a:solidFill>
                  <a:schemeClr val="tx2"/>
                </a:solidFill>
                <a:latin typeface="Times New Roman" panose="02020603050405020304" pitchFamily="18" charset="0"/>
              </a:defRPr>
            </a:lvl2pPr>
            <a:lvl3pPr marL="1143000" indent="-228600" eaLnBrk="0" hangingPunct="0">
              <a:defRPr sz="4400">
                <a:solidFill>
                  <a:schemeClr val="tx2"/>
                </a:solidFill>
                <a:latin typeface="Times New Roman" panose="02020603050405020304" pitchFamily="18" charset="0"/>
              </a:defRPr>
            </a:lvl3pPr>
            <a:lvl4pPr marL="1600200" indent="-228600" eaLnBrk="0" hangingPunct="0">
              <a:defRPr sz="4400">
                <a:solidFill>
                  <a:schemeClr val="tx2"/>
                </a:solidFill>
                <a:latin typeface="Times New Roman" panose="02020603050405020304" pitchFamily="18" charset="0"/>
              </a:defRPr>
            </a:lvl4pPr>
            <a:lvl5pPr marL="2057400" indent="-228600" eaLnBrk="0" hangingPunct="0">
              <a:defRPr sz="4400">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2"/>
                </a:solidFill>
                <a:latin typeface="Times New Roman" panose="02020603050405020304" pitchFamily="18" charset="0"/>
              </a:defRPr>
            </a:lvl9pPr>
          </a:lstStyle>
          <a:p>
            <a:pPr algn="just" eaLnBrk="1" hangingPunct="1"/>
            <a:r>
              <a:rPr lang="en-US" altLang="en-US" sz="2700"/>
              <a:t>.</a:t>
            </a:r>
          </a:p>
        </p:txBody>
      </p:sp>
      <p:sp>
        <p:nvSpPr>
          <p:cNvPr id="75783" name="Rectangle 7"/>
          <p:cNvSpPr>
            <a:spLocks noGrp="1" noRot="1" noChangeArrowheads="1"/>
          </p:cNvSpPr>
          <p:nvPr>
            <p:ph type="body" idx="1"/>
          </p:nvPr>
        </p:nvSpPr>
        <p:spPr>
          <a:xfrm>
            <a:off x="1143000" y="457200"/>
            <a:ext cx="14516100" cy="6172200"/>
          </a:xfrm>
        </p:spPr>
        <p:txBody>
          <a:bodyPr>
            <a:normAutofit/>
          </a:bodyPr>
          <a:lstStyle/>
          <a:p>
            <a:pPr marL="0" indent="685800" algn="just">
              <a:buNone/>
              <a:defRPr/>
            </a:pPr>
            <a:r>
              <a:rPr lang="en-US" sz="4800" b="1" u="sng" dirty="0" err="1">
                <a:solidFill>
                  <a:srgbClr val="C00000"/>
                </a:solidFill>
                <a:latin typeface="Times New Roman" pitchFamily="18" charset="0"/>
              </a:rPr>
              <a:t>Hồi</a:t>
            </a:r>
            <a:r>
              <a:rPr lang="en-US" sz="4800" b="1" u="sng" dirty="0">
                <a:solidFill>
                  <a:srgbClr val="C00000"/>
                </a:solidFill>
                <a:latin typeface="Times New Roman" pitchFamily="18" charset="0"/>
              </a:rPr>
              <a:t> I:</a:t>
            </a:r>
            <a:r>
              <a:rPr lang="en-US" sz="4800" dirty="0">
                <a:latin typeface="Times New Roman" pitchFamily="18" charset="0"/>
              </a:rPr>
              <a:t> </a:t>
            </a:r>
            <a:r>
              <a:rPr lang="en-US" sz="4800" b="1" dirty="0" err="1">
                <a:latin typeface="Times New Roman" pitchFamily="18" charset="0"/>
              </a:rPr>
              <a:t>Dòng</a:t>
            </a:r>
            <a:r>
              <a:rPr lang="en-US" sz="4800" b="1" dirty="0">
                <a:latin typeface="Times New Roman" pitchFamily="18" charset="0"/>
              </a:rPr>
              <a:t> </a:t>
            </a:r>
            <a:r>
              <a:rPr lang="en-US" sz="4800" b="1" dirty="0" err="1">
                <a:latin typeface="Times New Roman" pitchFamily="18" charset="0"/>
              </a:rPr>
              <a:t>họ</a:t>
            </a:r>
            <a:r>
              <a:rPr lang="en-US" sz="4800" b="1" dirty="0">
                <a:latin typeface="Times New Roman" pitchFamily="18" charset="0"/>
              </a:rPr>
              <a:t> </a:t>
            </a:r>
            <a:r>
              <a:rPr lang="en-US" sz="4800" b="1" dirty="0" err="1">
                <a:latin typeface="Times New Roman" pitchFamily="18" charset="0"/>
              </a:rPr>
              <a:t>Môn</a:t>
            </a:r>
            <a:r>
              <a:rPr lang="en-US" sz="4800" b="1" dirty="0">
                <a:latin typeface="Times New Roman" pitchFamily="18" charset="0"/>
              </a:rPr>
              <a:t>-ta-</a:t>
            </a:r>
            <a:r>
              <a:rPr lang="en-US" sz="4800" b="1" dirty="0" err="1">
                <a:latin typeface="Times New Roman" pitchFamily="18" charset="0"/>
              </a:rPr>
              <a:t>ghiu</a:t>
            </a:r>
            <a:r>
              <a:rPr lang="en-US" sz="4800" b="1" dirty="0">
                <a:latin typeface="Times New Roman" pitchFamily="18" charset="0"/>
              </a:rPr>
              <a:t> </a:t>
            </a:r>
            <a:r>
              <a:rPr lang="en-US" sz="4800" b="1" dirty="0" err="1">
                <a:latin typeface="Times New Roman" pitchFamily="18" charset="0"/>
              </a:rPr>
              <a:t>và</a:t>
            </a:r>
            <a:r>
              <a:rPr lang="en-US" sz="4800" b="1" dirty="0">
                <a:latin typeface="Times New Roman" pitchFamily="18" charset="0"/>
              </a:rPr>
              <a:t> </a:t>
            </a:r>
            <a:r>
              <a:rPr lang="en-US" sz="4800" b="1" dirty="0" err="1">
                <a:latin typeface="Times New Roman" pitchFamily="18" charset="0"/>
              </a:rPr>
              <a:t>Ca-piu-lét</a:t>
            </a:r>
            <a:r>
              <a:rPr lang="en-US" sz="4800" b="1" dirty="0">
                <a:latin typeface="Times New Roman" pitchFamily="18" charset="0"/>
              </a:rPr>
              <a:t> ở </a:t>
            </a:r>
            <a:r>
              <a:rPr lang="en-US" sz="4800" b="1" dirty="0" err="1">
                <a:latin typeface="Times New Roman" pitchFamily="18" charset="0"/>
              </a:rPr>
              <a:t>thành</a:t>
            </a:r>
            <a:r>
              <a:rPr lang="en-US" sz="4800" b="1" dirty="0">
                <a:latin typeface="Times New Roman" pitchFamily="18" charset="0"/>
              </a:rPr>
              <a:t> </a:t>
            </a:r>
            <a:r>
              <a:rPr lang="en-US" sz="4800" b="1" dirty="0" err="1">
                <a:latin typeface="Times New Roman" pitchFamily="18" charset="0"/>
              </a:rPr>
              <a:t>Vê-rô-na</a:t>
            </a:r>
            <a:r>
              <a:rPr lang="en-US" sz="4800" b="1" dirty="0">
                <a:latin typeface="Times New Roman" pitchFamily="18" charset="0"/>
              </a:rPr>
              <a:t> </a:t>
            </a:r>
            <a:r>
              <a:rPr lang="en-US" sz="4800" b="1" dirty="0" err="1">
                <a:latin typeface="Times New Roman" pitchFamily="18" charset="0"/>
              </a:rPr>
              <a:t>có</a:t>
            </a:r>
            <a:r>
              <a:rPr lang="en-US" sz="4800" b="1" dirty="0">
                <a:latin typeface="Times New Roman" pitchFamily="18" charset="0"/>
              </a:rPr>
              <a:t> </a:t>
            </a:r>
            <a:r>
              <a:rPr lang="en-US" sz="4800" b="1" dirty="0" err="1">
                <a:latin typeface="Times New Roman" pitchFamily="18" charset="0"/>
              </a:rPr>
              <a:t>hận</a:t>
            </a:r>
            <a:r>
              <a:rPr lang="en-US" sz="4800" b="1" dirty="0">
                <a:latin typeface="Times New Roman" pitchFamily="18" charset="0"/>
              </a:rPr>
              <a:t> </a:t>
            </a:r>
            <a:r>
              <a:rPr lang="en-US" sz="4800" b="1" dirty="0" err="1">
                <a:latin typeface="Times New Roman" pitchFamily="18" charset="0"/>
              </a:rPr>
              <a:t>thù</a:t>
            </a:r>
            <a:r>
              <a:rPr lang="en-US" sz="4800" b="1" dirty="0">
                <a:latin typeface="Times New Roman" pitchFamily="18" charset="0"/>
              </a:rPr>
              <a:t> </a:t>
            </a:r>
            <a:r>
              <a:rPr lang="en-US" sz="4800" b="1" dirty="0" err="1">
                <a:latin typeface="Times New Roman" pitchFamily="18" charset="0"/>
              </a:rPr>
              <a:t>từ</a:t>
            </a:r>
            <a:r>
              <a:rPr lang="en-US" sz="4800" b="1" dirty="0">
                <a:latin typeface="Times New Roman" pitchFamily="18" charset="0"/>
              </a:rPr>
              <a:t> </a:t>
            </a:r>
            <a:r>
              <a:rPr lang="en-US" sz="4800" b="1" dirty="0" err="1">
                <a:latin typeface="Times New Roman" pitchFamily="18" charset="0"/>
              </a:rPr>
              <a:t>nhiều</a:t>
            </a:r>
            <a:r>
              <a:rPr lang="en-US" sz="4800" b="1" dirty="0">
                <a:latin typeface="Times New Roman" pitchFamily="18" charset="0"/>
              </a:rPr>
              <a:t> </a:t>
            </a:r>
            <a:r>
              <a:rPr lang="en-US" sz="4800" b="1" dirty="0" err="1">
                <a:latin typeface="Times New Roman" pitchFamily="18" charset="0"/>
              </a:rPr>
              <a:t>đời</a:t>
            </a:r>
            <a:r>
              <a:rPr lang="en-US" sz="4800" b="1" dirty="0">
                <a:latin typeface="Times New Roman" pitchFamily="18" charset="0"/>
              </a:rPr>
              <a:t>. </a:t>
            </a:r>
            <a:r>
              <a:rPr lang="en-US" sz="4800" b="1" dirty="0" err="1">
                <a:latin typeface="Times New Roman" pitchFamily="18" charset="0"/>
              </a:rPr>
              <a:t>Vào</a:t>
            </a:r>
            <a:r>
              <a:rPr lang="en-US" sz="4800" b="1" dirty="0">
                <a:latin typeface="Times New Roman" pitchFamily="18" charset="0"/>
              </a:rPr>
              <a:t> </a:t>
            </a:r>
            <a:r>
              <a:rPr lang="en-US" sz="4800" b="1" dirty="0" err="1">
                <a:latin typeface="Times New Roman" pitchFamily="18" charset="0"/>
              </a:rPr>
              <a:t>một</a:t>
            </a:r>
            <a:r>
              <a:rPr lang="en-US" sz="4800" b="1" dirty="0">
                <a:latin typeface="Times New Roman" pitchFamily="18" charset="0"/>
              </a:rPr>
              <a:t> </a:t>
            </a:r>
            <a:r>
              <a:rPr lang="en-US" sz="4800" b="1" dirty="0" err="1">
                <a:latin typeface="Times New Roman" pitchFamily="18" charset="0"/>
              </a:rPr>
              <a:t>ngày</a:t>
            </a:r>
            <a:r>
              <a:rPr lang="en-US" sz="4800" b="1" dirty="0">
                <a:latin typeface="Times New Roman" pitchFamily="18" charset="0"/>
              </a:rPr>
              <a:t> </a:t>
            </a:r>
            <a:r>
              <a:rPr lang="en-US" sz="4800" b="1" dirty="0" err="1">
                <a:latin typeface="Times New Roman" pitchFamily="18" charset="0"/>
              </a:rPr>
              <a:t>chủ</a:t>
            </a:r>
            <a:r>
              <a:rPr lang="en-US" sz="4800" b="1" dirty="0">
                <a:latin typeface="Times New Roman" pitchFamily="18" charset="0"/>
              </a:rPr>
              <a:t> </a:t>
            </a:r>
            <a:r>
              <a:rPr lang="en-US" sz="4800" b="1" dirty="0" err="1">
                <a:latin typeface="Times New Roman" pitchFamily="18" charset="0"/>
              </a:rPr>
              <a:t>nhật</a:t>
            </a:r>
            <a:r>
              <a:rPr lang="en-US" sz="4800" b="1" dirty="0">
                <a:latin typeface="Times New Roman" pitchFamily="18" charset="0"/>
              </a:rPr>
              <a:t>, </a:t>
            </a:r>
            <a:r>
              <a:rPr lang="en-US" sz="4800" b="1" dirty="0" err="1">
                <a:latin typeface="Times New Roman" pitchFamily="18" charset="0"/>
              </a:rPr>
              <a:t>với</a:t>
            </a:r>
            <a:r>
              <a:rPr lang="en-US" sz="4800" b="1" dirty="0">
                <a:latin typeface="Times New Roman" pitchFamily="18" charset="0"/>
              </a:rPr>
              <a:t> </a:t>
            </a:r>
            <a:r>
              <a:rPr lang="en-US" sz="4800" b="1" dirty="0" err="1">
                <a:latin typeface="Times New Roman" pitchFamily="18" charset="0"/>
              </a:rPr>
              <a:t>tâm</a:t>
            </a:r>
            <a:r>
              <a:rPr lang="en-US" sz="4800" b="1" dirty="0">
                <a:latin typeface="Times New Roman" pitchFamily="18" charset="0"/>
              </a:rPr>
              <a:t> </a:t>
            </a:r>
            <a:r>
              <a:rPr lang="en-US" sz="4800" b="1" dirty="0" err="1">
                <a:latin typeface="Times New Roman" pitchFamily="18" charset="0"/>
              </a:rPr>
              <a:t>trạng</a:t>
            </a:r>
            <a:r>
              <a:rPr lang="en-US" sz="4800" b="1" dirty="0">
                <a:latin typeface="Times New Roman" pitchFamily="18" charset="0"/>
              </a:rPr>
              <a:t> </a:t>
            </a:r>
            <a:r>
              <a:rPr lang="en-US" sz="4800" b="1" dirty="0" err="1">
                <a:latin typeface="Times New Roman" pitchFamily="18" charset="0"/>
              </a:rPr>
              <a:t>buồn</a:t>
            </a:r>
            <a:r>
              <a:rPr lang="en-US" sz="4800" b="1" dirty="0">
                <a:latin typeface="Times New Roman" pitchFamily="18" charset="0"/>
              </a:rPr>
              <a:t> </a:t>
            </a:r>
            <a:r>
              <a:rPr lang="en-US" sz="4800" b="1" dirty="0" err="1">
                <a:latin typeface="Times New Roman" pitchFamily="18" charset="0"/>
              </a:rPr>
              <a:t>chán</a:t>
            </a:r>
            <a:r>
              <a:rPr lang="en-US" sz="4800" b="1" dirty="0">
                <a:latin typeface="Times New Roman" pitchFamily="18" charset="0"/>
              </a:rPr>
              <a:t>, </a:t>
            </a:r>
            <a:r>
              <a:rPr lang="en-US" sz="4800" b="1" dirty="0" err="1">
                <a:latin typeface="Times New Roman" pitchFamily="18" charset="0"/>
              </a:rPr>
              <a:t>Rô</a:t>
            </a:r>
            <a:r>
              <a:rPr lang="en-US" sz="4800" b="1" dirty="0">
                <a:latin typeface="Times New Roman" pitchFamily="18" charset="0"/>
              </a:rPr>
              <a:t>-</a:t>
            </a:r>
            <a:r>
              <a:rPr lang="en-US" sz="4800" b="1" dirty="0" err="1">
                <a:latin typeface="Times New Roman" pitchFamily="18" charset="0"/>
              </a:rPr>
              <a:t>mê</a:t>
            </a:r>
            <a:r>
              <a:rPr lang="en-US" sz="4800" b="1" dirty="0">
                <a:latin typeface="Times New Roman" pitchFamily="18" charset="0"/>
              </a:rPr>
              <a:t>-ô </a:t>
            </a:r>
            <a:r>
              <a:rPr lang="en-US" sz="4800" b="1" dirty="0" err="1">
                <a:latin typeface="Times New Roman" pitchFamily="18" charset="0"/>
              </a:rPr>
              <a:t>theo</a:t>
            </a:r>
            <a:r>
              <a:rPr lang="en-US" sz="4800" b="1" dirty="0">
                <a:latin typeface="Times New Roman" pitchFamily="18" charset="0"/>
              </a:rPr>
              <a:t> </a:t>
            </a:r>
            <a:r>
              <a:rPr lang="en-US" sz="4800" b="1" dirty="0" err="1">
                <a:latin typeface="Times New Roman" pitchFamily="18" charset="0"/>
              </a:rPr>
              <a:t>bạn</a:t>
            </a:r>
            <a:r>
              <a:rPr lang="en-US" sz="4800" b="1" dirty="0">
                <a:latin typeface="Times New Roman" pitchFamily="18" charset="0"/>
              </a:rPr>
              <a:t> </a:t>
            </a:r>
            <a:r>
              <a:rPr lang="en-US" sz="4800" b="1" dirty="0" err="1">
                <a:latin typeface="Times New Roman" pitchFamily="18" charset="0"/>
              </a:rPr>
              <a:t>bè</a:t>
            </a:r>
            <a:r>
              <a:rPr lang="en-US" sz="4800" b="1" dirty="0">
                <a:latin typeface="Times New Roman" pitchFamily="18" charset="0"/>
              </a:rPr>
              <a:t> </a:t>
            </a:r>
            <a:r>
              <a:rPr lang="en-US" sz="4800" b="1" dirty="0" err="1">
                <a:latin typeface="Times New Roman" pitchFamily="18" charset="0"/>
              </a:rPr>
              <a:t>cải</a:t>
            </a:r>
            <a:r>
              <a:rPr lang="en-US" sz="4800" b="1" dirty="0">
                <a:latin typeface="Times New Roman" pitchFamily="18" charset="0"/>
              </a:rPr>
              <a:t> </a:t>
            </a:r>
            <a:r>
              <a:rPr lang="en-US" sz="4800" b="1" dirty="0" err="1">
                <a:latin typeface="Times New Roman" pitchFamily="18" charset="0"/>
              </a:rPr>
              <a:t>trang</a:t>
            </a:r>
            <a:r>
              <a:rPr lang="en-US" sz="4800" b="1" dirty="0">
                <a:latin typeface="Times New Roman" pitchFamily="18" charset="0"/>
              </a:rPr>
              <a:t> </a:t>
            </a:r>
            <a:r>
              <a:rPr lang="en-US" sz="4800" b="1" dirty="0" err="1">
                <a:latin typeface="Times New Roman" pitchFamily="18" charset="0"/>
              </a:rPr>
              <a:t>vào</a:t>
            </a:r>
            <a:r>
              <a:rPr lang="en-US" sz="4800" b="1" dirty="0">
                <a:latin typeface="Times New Roman" pitchFamily="18" charset="0"/>
              </a:rPr>
              <a:t> </a:t>
            </a:r>
            <a:r>
              <a:rPr lang="en-US" sz="4800" b="1" dirty="0" err="1">
                <a:latin typeface="Times New Roman" pitchFamily="18" charset="0"/>
              </a:rPr>
              <a:t>nhà</a:t>
            </a:r>
            <a:r>
              <a:rPr lang="en-US" sz="4800" b="1" dirty="0">
                <a:latin typeface="Times New Roman" pitchFamily="18" charset="0"/>
              </a:rPr>
              <a:t> </a:t>
            </a:r>
            <a:r>
              <a:rPr lang="en-US" sz="4800" b="1" dirty="0" err="1">
                <a:latin typeface="Times New Roman" pitchFamily="18" charset="0"/>
              </a:rPr>
              <a:t>Giu</a:t>
            </a:r>
            <a:r>
              <a:rPr lang="en-US" sz="4800" b="1" dirty="0">
                <a:latin typeface="Times New Roman" pitchFamily="18" charset="0"/>
              </a:rPr>
              <a:t>-li-</a:t>
            </a:r>
            <a:r>
              <a:rPr lang="en-US" sz="4800" b="1" dirty="0" err="1">
                <a:latin typeface="Times New Roman" pitchFamily="18" charset="0"/>
              </a:rPr>
              <a:t>ét</a:t>
            </a:r>
            <a:r>
              <a:rPr lang="en-US" sz="4800" b="1" dirty="0">
                <a:latin typeface="Times New Roman" pitchFamily="18" charset="0"/>
              </a:rPr>
              <a:t> </a:t>
            </a:r>
            <a:r>
              <a:rPr lang="en-US" sz="4800" b="1" dirty="0" err="1">
                <a:latin typeface="Times New Roman" pitchFamily="18" charset="0"/>
              </a:rPr>
              <a:t>dự</a:t>
            </a:r>
            <a:r>
              <a:rPr lang="en-US" sz="4800" b="1" dirty="0">
                <a:latin typeface="Times New Roman" pitchFamily="18" charset="0"/>
              </a:rPr>
              <a:t> </a:t>
            </a:r>
            <a:r>
              <a:rPr lang="en-US" sz="4800" b="1" dirty="0" err="1">
                <a:latin typeface="Times New Roman" pitchFamily="18" charset="0"/>
              </a:rPr>
              <a:t>dạ</a:t>
            </a:r>
            <a:r>
              <a:rPr lang="en-US" sz="4800" b="1" dirty="0">
                <a:latin typeface="Times New Roman" pitchFamily="18" charset="0"/>
              </a:rPr>
              <a:t> </a:t>
            </a:r>
            <a:r>
              <a:rPr lang="en-US" sz="4800" b="1" dirty="0" err="1">
                <a:latin typeface="Times New Roman" pitchFamily="18" charset="0"/>
              </a:rPr>
              <a:t>hội</a:t>
            </a:r>
            <a:r>
              <a:rPr lang="en-US" sz="4800" b="1" dirty="0">
                <a:latin typeface="Times New Roman" pitchFamily="18" charset="0"/>
              </a:rPr>
              <a:t> </a:t>
            </a:r>
            <a:r>
              <a:rPr lang="en-US" sz="4800" b="1" dirty="0" err="1">
                <a:latin typeface="Times New Roman" pitchFamily="18" charset="0"/>
              </a:rPr>
              <a:t>mừng</a:t>
            </a:r>
            <a:r>
              <a:rPr lang="en-US" sz="4800" b="1" dirty="0">
                <a:latin typeface="Times New Roman" pitchFamily="18" charset="0"/>
              </a:rPr>
              <a:t> </a:t>
            </a:r>
            <a:r>
              <a:rPr lang="en-US" sz="4800" b="1" dirty="0" err="1">
                <a:latin typeface="Times New Roman" pitchFamily="18" charset="0"/>
              </a:rPr>
              <a:t>Giu</a:t>
            </a:r>
            <a:r>
              <a:rPr lang="en-US" sz="4800" b="1" dirty="0">
                <a:latin typeface="Times New Roman" pitchFamily="18" charset="0"/>
              </a:rPr>
              <a:t>-li-</a:t>
            </a:r>
            <a:r>
              <a:rPr lang="en-US" sz="4800" b="1" dirty="0" err="1">
                <a:latin typeface="Times New Roman" pitchFamily="18" charset="0"/>
              </a:rPr>
              <a:t>ét</a:t>
            </a:r>
            <a:r>
              <a:rPr lang="en-US" sz="4800" b="1" dirty="0">
                <a:latin typeface="Times New Roman" pitchFamily="18" charset="0"/>
              </a:rPr>
              <a:t> </a:t>
            </a:r>
            <a:r>
              <a:rPr lang="en-US" sz="4800" b="1" dirty="0" err="1">
                <a:latin typeface="Times New Roman" pitchFamily="18" charset="0"/>
              </a:rPr>
              <a:t>tròn</a:t>
            </a:r>
            <a:r>
              <a:rPr lang="en-US" sz="4800" b="1" dirty="0">
                <a:latin typeface="Times New Roman" pitchFamily="18" charset="0"/>
              </a:rPr>
              <a:t> 14 </a:t>
            </a:r>
            <a:r>
              <a:rPr lang="en-US" sz="4800" b="1" dirty="0" err="1">
                <a:latin typeface="Times New Roman" pitchFamily="18" charset="0"/>
              </a:rPr>
              <a:t>tuổi</a:t>
            </a:r>
            <a:r>
              <a:rPr lang="en-US" sz="4800" b="1" dirty="0">
                <a:latin typeface="Times New Roman" pitchFamily="18" charset="0"/>
              </a:rPr>
              <a:t> </a:t>
            </a:r>
            <a:r>
              <a:rPr lang="en-US" sz="4800" b="1" dirty="0" err="1">
                <a:latin typeface="Times New Roman" pitchFamily="18" charset="0"/>
              </a:rPr>
              <a:t>và</a:t>
            </a:r>
            <a:r>
              <a:rPr lang="en-US" sz="4800" b="1" dirty="0">
                <a:latin typeface="Times New Roman" pitchFamily="18" charset="0"/>
              </a:rPr>
              <a:t> </a:t>
            </a:r>
            <a:r>
              <a:rPr lang="en-US" sz="4800" b="1" dirty="0" err="1">
                <a:latin typeface="Times New Roman" pitchFamily="18" charset="0"/>
              </a:rPr>
              <a:t>sắp</a:t>
            </a:r>
            <a:r>
              <a:rPr lang="en-US" sz="4800" b="1" dirty="0">
                <a:latin typeface="Times New Roman" pitchFamily="18" charset="0"/>
              </a:rPr>
              <a:t> </a:t>
            </a:r>
            <a:r>
              <a:rPr lang="en-US" sz="4800" b="1" dirty="0" err="1">
                <a:latin typeface="Times New Roman" pitchFamily="18" charset="0"/>
              </a:rPr>
              <a:t>được</a:t>
            </a:r>
            <a:r>
              <a:rPr lang="en-US" sz="4800" b="1" dirty="0">
                <a:latin typeface="Times New Roman" pitchFamily="18" charset="0"/>
              </a:rPr>
              <a:t> </a:t>
            </a:r>
            <a:r>
              <a:rPr lang="en-US" sz="4800" b="1" dirty="0" err="1">
                <a:latin typeface="Times New Roman" pitchFamily="18" charset="0"/>
              </a:rPr>
              <a:t>bá</a:t>
            </a:r>
            <a:r>
              <a:rPr lang="en-US" sz="4800" b="1" dirty="0">
                <a:latin typeface="Times New Roman" pitchFamily="18" charset="0"/>
              </a:rPr>
              <a:t> </a:t>
            </a:r>
            <a:r>
              <a:rPr lang="en-US" sz="4800" b="1" dirty="0" err="1">
                <a:latin typeface="Times New Roman" pitchFamily="18" charset="0"/>
              </a:rPr>
              <a:t>tước</a:t>
            </a:r>
            <a:r>
              <a:rPr lang="en-US" sz="4800" b="1" dirty="0">
                <a:latin typeface="Times New Roman" pitchFamily="18" charset="0"/>
              </a:rPr>
              <a:t> Pa-</a:t>
            </a:r>
            <a:r>
              <a:rPr lang="en-US" sz="4800" b="1" dirty="0" err="1">
                <a:latin typeface="Times New Roman" pitchFamily="18" charset="0"/>
              </a:rPr>
              <a:t>rít</a:t>
            </a:r>
            <a:r>
              <a:rPr lang="en-US" sz="4800" b="1" dirty="0">
                <a:latin typeface="Times New Roman" pitchFamily="18" charset="0"/>
              </a:rPr>
              <a:t> </a:t>
            </a:r>
            <a:r>
              <a:rPr lang="en-US" sz="4800" b="1" dirty="0" err="1">
                <a:latin typeface="Times New Roman" pitchFamily="18" charset="0"/>
              </a:rPr>
              <a:t>cầu</a:t>
            </a:r>
            <a:r>
              <a:rPr lang="en-US" sz="4800" b="1" dirty="0">
                <a:latin typeface="Times New Roman" pitchFamily="18" charset="0"/>
              </a:rPr>
              <a:t> </a:t>
            </a:r>
            <a:r>
              <a:rPr lang="en-US" sz="4800" b="1" dirty="0" err="1">
                <a:latin typeface="Times New Roman" pitchFamily="18" charset="0"/>
              </a:rPr>
              <a:t>hôn</a:t>
            </a:r>
            <a:r>
              <a:rPr lang="en-US" sz="4800" b="1" dirty="0">
                <a:latin typeface="Times New Roman" pitchFamily="18" charset="0"/>
              </a:rPr>
              <a:t>. </a:t>
            </a:r>
            <a:r>
              <a:rPr lang="en-US" sz="4800" b="1" dirty="0" err="1">
                <a:latin typeface="Times New Roman" pitchFamily="18" charset="0"/>
              </a:rPr>
              <a:t>Rô</a:t>
            </a:r>
            <a:r>
              <a:rPr lang="en-US" sz="4800" b="1" dirty="0">
                <a:latin typeface="Times New Roman" pitchFamily="18" charset="0"/>
              </a:rPr>
              <a:t>-</a:t>
            </a:r>
            <a:r>
              <a:rPr lang="en-US" sz="4800" b="1" dirty="0" err="1">
                <a:latin typeface="Times New Roman" pitchFamily="18" charset="0"/>
              </a:rPr>
              <a:t>mê</a:t>
            </a:r>
            <a:r>
              <a:rPr lang="en-US" sz="4800" b="1" dirty="0">
                <a:latin typeface="Times New Roman" pitchFamily="18" charset="0"/>
              </a:rPr>
              <a:t>-ô </a:t>
            </a:r>
            <a:r>
              <a:rPr lang="en-US" sz="4800" b="1" dirty="0" err="1">
                <a:latin typeface="Times New Roman" pitchFamily="18" charset="0"/>
              </a:rPr>
              <a:t>trông</a:t>
            </a:r>
            <a:r>
              <a:rPr lang="en-US" sz="4800" b="1" dirty="0">
                <a:latin typeface="Times New Roman" pitchFamily="18" charset="0"/>
              </a:rPr>
              <a:t> </a:t>
            </a:r>
            <a:r>
              <a:rPr lang="en-US" sz="4800" b="1" dirty="0" err="1">
                <a:latin typeface="Times New Roman" pitchFamily="18" charset="0"/>
              </a:rPr>
              <a:t>thấy</a:t>
            </a:r>
            <a:r>
              <a:rPr lang="en-US" sz="4800" b="1" dirty="0">
                <a:latin typeface="Times New Roman" pitchFamily="18" charset="0"/>
              </a:rPr>
              <a:t> </a:t>
            </a:r>
            <a:r>
              <a:rPr lang="en-US" sz="4800" b="1" dirty="0" err="1">
                <a:latin typeface="Times New Roman" pitchFamily="18" charset="0"/>
              </a:rPr>
              <a:t>nhan</a:t>
            </a:r>
            <a:r>
              <a:rPr lang="en-US" sz="4800" b="1" dirty="0">
                <a:latin typeface="Times New Roman" pitchFamily="18" charset="0"/>
              </a:rPr>
              <a:t> </a:t>
            </a:r>
            <a:r>
              <a:rPr lang="en-US" sz="4800" b="1" dirty="0" err="1">
                <a:latin typeface="Times New Roman" pitchFamily="18" charset="0"/>
              </a:rPr>
              <a:t>sắc</a:t>
            </a:r>
            <a:r>
              <a:rPr lang="en-US" sz="4800" b="1" dirty="0">
                <a:latin typeface="Times New Roman" pitchFamily="18" charset="0"/>
              </a:rPr>
              <a:t> </a:t>
            </a:r>
            <a:r>
              <a:rPr lang="en-US" sz="4800" b="1" dirty="0" err="1">
                <a:latin typeface="Times New Roman" pitchFamily="18" charset="0"/>
              </a:rPr>
              <a:t>của</a:t>
            </a:r>
            <a:r>
              <a:rPr lang="en-US" sz="4800" b="1" dirty="0">
                <a:latin typeface="Times New Roman" pitchFamily="18" charset="0"/>
              </a:rPr>
              <a:t> </a:t>
            </a:r>
            <a:r>
              <a:rPr lang="en-US" sz="4800" b="1" dirty="0" err="1">
                <a:latin typeface="Times New Roman" pitchFamily="18" charset="0"/>
              </a:rPr>
              <a:t>Giu</a:t>
            </a:r>
            <a:r>
              <a:rPr lang="en-US" sz="4800" b="1" dirty="0">
                <a:latin typeface="Times New Roman" pitchFamily="18" charset="0"/>
              </a:rPr>
              <a:t>-li-</a:t>
            </a:r>
            <a:r>
              <a:rPr lang="en-US" sz="4800" b="1" dirty="0" err="1">
                <a:latin typeface="Times New Roman" pitchFamily="18" charset="0"/>
              </a:rPr>
              <a:t>ét</a:t>
            </a:r>
            <a:r>
              <a:rPr lang="en-US" sz="4800" b="1" dirty="0">
                <a:latin typeface="Times New Roman" pitchFamily="18" charset="0"/>
              </a:rPr>
              <a:t> </a:t>
            </a:r>
            <a:r>
              <a:rPr lang="en-US" sz="4800" b="1" dirty="0" err="1">
                <a:latin typeface="Times New Roman" pitchFamily="18" charset="0"/>
              </a:rPr>
              <a:t>bèn</a:t>
            </a:r>
            <a:r>
              <a:rPr lang="en-US" sz="4800" b="1" dirty="0">
                <a:latin typeface="Times New Roman" pitchFamily="18" charset="0"/>
              </a:rPr>
              <a:t> </a:t>
            </a:r>
            <a:r>
              <a:rPr lang="en-US" sz="4800" b="1" dirty="0" err="1">
                <a:latin typeface="Times New Roman" pitchFamily="18" charset="0"/>
              </a:rPr>
              <a:t>yêu</a:t>
            </a:r>
            <a:r>
              <a:rPr lang="en-US" sz="4800" b="1" dirty="0">
                <a:latin typeface="Times New Roman" pitchFamily="18" charset="0"/>
              </a:rPr>
              <a:t> </a:t>
            </a:r>
            <a:r>
              <a:rPr lang="en-US" sz="4800" b="1" dirty="0" err="1">
                <a:latin typeface="Times New Roman" pitchFamily="18" charset="0"/>
              </a:rPr>
              <a:t>mến</a:t>
            </a:r>
            <a:r>
              <a:rPr lang="en-US" sz="4800" b="1" dirty="0">
                <a:latin typeface="Times New Roman" pitchFamily="18" charset="0"/>
              </a:rPr>
              <a:t> </a:t>
            </a:r>
            <a:r>
              <a:rPr lang="en-US" sz="4800" b="1" dirty="0" err="1">
                <a:latin typeface="Times New Roman" pitchFamily="18" charset="0"/>
              </a:rPr>
              <a:t>và</a:t>
            </a:r>
            <a:r>
              <a:rPr lang="en-US" sz="4800" b="1" dirty="0">
                <a:latin typeface="Times New Roman" pitchFamily="18" charset="0"/>
              </a:rPr>
              <a:t> </a:t>
            </a:r>
            <a:r>
              <a:rPr lang="en-US" sz="4800" b="1" dirty="0" err="1">
                <a:latin typeface="Times New Roman" pitchFamily="18" charset="0"/>
              </a:rPr>
              <a:t>cũng</a:t>
            </a:r>
            <a:r>
              <a:rPr lang="en-US" sz="4800" b="1" dirty="0">
                <a:latin typeface="Times New Roman" pitchFamily="18" charset="0"/>
              </a:rPr>
              <a:t> </a:t>
            </a:r>
            <a:r>
              <a:rPr lang="en-US" sz="4800" b="1" dirty="0" err="1">
                <a:latin typeface="Times New Roman" pitchFamily="18" charset="0"/>
              </a:rPr>
              <a:t>nhận</a:t>
            </a:r>
            <a:r>
              <a:rPr lang="en-US" sz="4800" b="1" dirty="0">
                <a:latin typeface="Times New Roman" pitchFamily="18" charset="0"/>
              </a:rPr>
              <a:t> </a:t>
            </a:r>
            <a:r>
              <a:rPr lang="en-US" sz="4800" b="1" dirty="0" err="1">
                <a:latin typeface="Times New Roman" pitchFamily="18" charset="0"/>
              </a:rPr>
              <a:t>được</a:t>
            </a:r>
            <a:r>
              <a:rPr lang="en-US" sz="4800" b="1" dirty="0">
                <a:latin typeface="Times New Roman" pitchFamily="18" charset="0"/>
              </a:rPr>
              <a:t> </a:t>
            </a:r>
            <a:r>
              <a:rPr lang="en-US" sz="4800" b="1" dirty="0" err="1">
                <a:latin typeface="Times New Roman" pitchFamily="18" charset="0"/>
              </a:rPr>
              <a:t>sự</a:t>
            </a:r>
            <a:r>
              <a:rPr lang="en-US" sz="4800" b="1" dirty="0">
                <a:latin typeface="Times New Roman" pitchFamily="18" charset="0"/>
              </a:rPr>
              <a:t> </a:t>
            </a:r>
            <a:r>
              <a:rPr lang="en-US" sz="4800" b="1" dirty="0" err="1">
                <a:latin typeface="Times New Roman" pitchFamily="18" charset="0"/>
              </a:rPr>
              <a:t>đồng</a:t>
            </a:r>
            <a:r>
              <a:rPr lang="en-US" sz="4800" b="1" dirty="0">
                <a:latin typeface="Times New Roman" pitchFamily="18" charset="0"/>
              </a:rPr>
              <a:t> </a:t>
            </a:r>
            <a:r>
              <a:rPr lang="en-US" sz="4800" b="1" dirty="0" err="1">
                <a:latin typeface="Times New Roman" pitchFamily="18" charset="0"/>
              </a:rPr>
              <a:t>cảm</a:t>
            </a:r>
            <a:r>
              <a:rPr lang="en-US" sz="4800" b="1" dirty="0">
                <a:latin typeface="Times New Roman" pitchFamily="18" charset="0"/>
              </a:rPr>
              <a:t> </a:t>
            </a:r>
            <a:r>
              <a:rPr lang="en-US" sz="4800" b="1" dirty="0" err="1">
                <a:latin typeface="Times New Roman" pitchFamily="18" charset="0"/>
              </a:rPr>
              <a:t>của</a:t>
            </a:r>
            <a:r>
              <a:rPr lang="en-US" sz="4800" b="1" dirty="0">
                <a:latin typeface="Times New Roman" pitchFamily="18" charset="0"/>
              </a:rPr>
              <a:t> </a:t>
            </a:r>
            <a:r>
              <a:rPr lang="en-US" sz="4800" b="1" dirty="0" err="1">
                <a:latin typeface="Times New Roman" pitchFamily="18" charset="0"/>
              </a:rPr>
              <a:t>Giu</a:t>
            </a:r>
            <a:r>
              <a:rPr lang="en-US" sz="4800" b="1" dirty="0">
                <a:latin typeface="Times New Roman" pitchFamily="18" charset="0"/>
              </a:rPr>
              <a:t>-li-</a:t>
            </a:r>
            <a:r>
              <a:rPr lang="en-US" sz="4800" b="1" dirty="0" err="1">
                <a:latin typeface="Times New Roman" pitchFamily="18" charset="0"/>
              </a:rPr>
              <a:t>ét</a:t>
            </a:r>
            <a:r>
              <a:rPr lang="en-US" sz="4800" dirty="0">
                <a:latin typeface="Times New Roman" pitchFamily="18" charset="0"/>
              </a:rPr>
              <a:t>.</a:t>
            </a:r>
          </a:p>
        </p:txBody>
      </p:sp>
      <p:sp>
        <p:nvSpPr>
          <p:cNvPr id="75785" name="Rectangle 9"/>
          <p:cNvSpPr>
            <a:spLocks noRot="1" noChangeArrowheads="1"/>
          </p:cNvSpPr>
          <p:nvPr/>
        </p:nvSpPr>
        <p:spPr bwMode="auto">
          <a:xfrm>
            <a:off x="1295400" y="6286500"/>
            <a:ext cx="14478000" cy="331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90488" indent="431007" algn="just">
              <a:spcBef>
                <a:spcPct val="20000"/>
              </a:spcBef>
              <a:buClr>
                <a:schemeClr val="hlink"/>
              </a:buClr>
              <a:defRPr/>
            </a:pPr>
            <a:r>
              <a:rPr lang="en-US" sz="4800" b="1" u="sng" dirty="0" err="1">
                <a:solidFill>
                  <a:srgbClr val="FF0000"/>
                </a:solidFill>
              </a:rPr>
              <a:t>Hồi</a:t>
            </a:r>
            <a:r>
              <a:rPr lang="en-US" sz="4800" b="1" u="sng" dirty="0">
                <a:solidFill>
                  <a:srgbClr val="FF0000"/>
                </a:solidFill>
              </a:rPr>
              <a:t> II:</a:t>
            </a:r>
            <a:r>
              <a:rPr lang="en-US" sz="4800" b="1" dirty="0">
                <a:solidFill>
                  <a:srgbClr val="FF0000"/>
                </a:solidFill>
              </a:rPr>
              <a:t> </a:t>
            </a:r>
            <a:r>
              <a:rPr lang="en-US" sz="4800" b="1" dirty="0" err="1"/>
              <a:t>Cũng</a:t>
            </a:r>
            <a:r>
              <a:rPr lang="en-US" sz="4800" b="1" dirty="0"/>
              <a:t> </a:t>
            </a:r>
            <a:r>
              <a:rPr lang="en-US" sz="4800" b="1" dirty="0" err="1"/>
              <a:t>đêm</a:t>
            </a:r>
            <a:r>
              <a:rPr lang="en-US" sz="4800" b="1" dirty="0"/>
              <a:t> </a:t>
            </a:r>
            <a:r>
              <a:rPr lang="en-US" sz="4800" b="1" dirty="0" err="1"/>
              <a:t>hôm</a:t>
            </a:r>
            <a:r>
              <a:rPr lang="en-US" sz="4800" b="1" dirty="0"/>
              <a:t> </a:t>
            </a:r>
            <a:r>
              <a:rPr lang="en-US" sz="4800" b="1" dirty="0" err="1"/>
              <a:t>đó</a:t>
            </a:r>
            <a:r>
              <a:rPr lang="en-US" sz="4800" b="1" dirty="0"/>
              <a:t>, </a:t>
            </a:r>
            <a:r>
              <a:rPr lang="en-US" sz="4800" b="1" dirty="0" err="1"/>
              <a:t>Rô</a:t>
            </a:r>
            <a:r>
              <a:rPr lang="en-US" sz="4800" b="1" dirty="0"/>
              <a:t>-</a:t>
            </a:r>
            <a:r>
              <a:rPr lang="en-US" sz="4800" b="1" dirty="0" err="1"/>
              <a:t>mê</a:t>
            </a:r>
            <a:r>
              <a:rPr lang="en-US" sz="4800" b="1" dirty="0"/>
              <a:t>-ô quay </a:t>
            </a:r>
            <a:r>
              <a:rPr lang="en-US" sz="4800" b="1" dirty="0" err="1"/>
              <a:t>lại</a:t>
            </a:r>
            <a:r>
              <a:rPr lang="en-US" sz="4800" b="1" dirty="0"/>
              <a:t> </a:t>
            </a:r>
            <a:r>
              <a:rPr lang="en-US" sz="4800" b="1" dirty="0" err="1"/>
              <a:t>trèo</a:t>
            </a:r>
            <a:r>
              <a:rPr lang="en-US" sz="4800" b="1" dirty="0"/>
              <a:t> </a:t>
            </a:r>
            <a:r>
              <a:rPr lang="en-US" sz="4800" b="1" dirty="0" err="1"/>
              <a:t>tường</a:t>
            </a:r>
            <a:r>
              <a:rPr lang="en-US" sz="4800" b="1" dirty="0"/>
              <a:t> </a:t>
            </a:r>
            <a:r>
              <a:rPr lang="en-US" sz="4800" b="1" dirty="0" err="1"/>
              <a:t>vào</a:t>
            </a:r>
            <a:r>
              <a:rPr lang="en-US" sz="4800" b="1" dirty="0"/>
              <a:t> </a:t>
            </a:r>
            <a:r>
              <a:rPr lang="en-US" sz="4800" b="1" dirty="0" err="1"/>
              <a:t>nhà</a:t>
            </a:r>
            <a:r>
              <a:rPr lang="en-US" sz="4800" b="1" dirty="0"/>
              <a:t> </a:t>
            </a:r>
            <a:r>
              <a:rPr lang="en-US" sz="4800" b="1" dirty="0" err="1"/>
              <a:t>Giu</a:t>
            </a:r>
            <a:r>
              <a:rPr lang="en-US" sz="4800" b="1" dirty="0"/>
              <a:t>-li-</a:t>
            </a:r>
            <a:r>
              <a:rPr lang="en-US" sz="4800" b="1" dirty="0" err="1"/>
              <a:t>ét</a:t>
            </a:r>
            <a:r>
              <a:rPr lang="en-US" sz="4800" b="1" dirty="0"/>
              <a:t>. </a:t>
            </a:r>
            <a:r>
              <a:rPr lang="en-US" sz="4800" b="1" dirty="0" err="1"/>
              <a:t>Hai</a:t>
            </a:r>
            <a:r>
              <a:rPr lang="en-US" sz="4800" b="1" dirty="0"/>
              <a:t> </a:t>
            </a:r>
            <a:r>
              <a:rPr lang="en-US" sz="4800" b="1" dirty="0" err="1"/>
              <a:t>người</a:t>
            </a:r>
            <a:r>
              <a:rPr lang="en-US" sz="4800" b="1" dirty="0"/>
              <a:t> </a:t>
            </a:r>
            <a:r>
              <a:rPr lang="en-US" sz="4800" b="1" dirty="0" err="1"/>
              <a:t>thề</a:t>
            </a:r>
            <a:r>
              <a:rPr lang="en-US" sz="4800" b="1" dirty="0"/>
              <a:t> </a:t>
            </a:r>
            <a:r>
              <a:rPr lang="en-US" sz="4800" b="1" dirty="0" err="1"/>
              <a:t>nguyền</a:t>
            </a:r>
            <a:r>
              <a:rPr lang="en-US" sz="4800" b="1" dirty="0"/>
              <a:t>, </a:t>
            </a:r>
            <a:r>
              <a:rPr lang="en-US" sz="4800" b="1" dirty="0" err="1"/>
              <a:t>hẹn</a:t>
            </a:r>
            <a:r>
              <a:rPr lang="en-US" sz="4800" b="1" dirty="0"/>
              <a:t> </a:t>
            </a:r>
            <a:r>
              <a:rPr lang="en-US" sz="4800" b="1" dirty="0" err="1"/>
              <a:t>ước</a:t>
            </a:r>
            <a:r>
              <a:rPr lang="en-US" sz="4800" b="1" dirty="0"/>
              <a:t>. </a:t>
            </a:r>
            <a:r>
              <a:rPr lang="en-US" sz="4800" b="1" dirty="0" err="1"/>
              <a:t>Họ</a:t>
            </a:r>
            <a:r>
              <a:rPr lang="en-US" sz="4800" b="1" dirty="0"/>
              <a:t> </a:t>
            </a:r>
            <a:r>
              <a:rPr lang="en-US" sz="4800" b="1" dirty="0" err="1"/>
              <a:t>còn</a:t>
            </a:r>
            <a:r>
              <a:rPr lang="en-US" sz="4800" b="1" dirty="0"/>
              <a:t> </a:t>
            </a:r>
            <a:r>
              <a:rPr lang="en-US" sz="4800" b="1" dirty="0" err="1"/>
              <a:t>nhờ</a:t>
            </a:r>
            <a:r>
              <a:rPr lang="en-US" sz="4800" b="1" dirty="0"/>
              <a:t> </a:t>
            </a:r>
            <a:r>
              <a:rPr lang="en-US" sz="4800" b="1" dirty="0" err="1"/>
              <a:t>tu</a:t>
            </a:r>
            <a:r>
              <a:rPr lang="en-US" sz="4800" b="1" dirty="0"/>
              <a:t> </a:t>
            </a:r>
            <a:r>
              <a:rPr lang="en-US" sz="4800" b="1" dirty="0" err="1"/>
              <a:t>sĩ</a:t>
            </a:r>
            <a:r>
              <a:rPr lang="en-US" sz="4800" b="1" dirty="0"/>
              <a:t>  </a:t>
            </a:r>
            <a:r>
              <a:rPr lang="en-US" sz="4800" b="1" dirty="0" err="1"/>
              <a:t>Lâu-rân</a:t>
            </a:r>
            <a:r>
              <a:rPr lang="en-US" sz="4800" b="1" dirty="0"/>
              <a:t> </a:t>
            </a:r>
            <a:r>
              <a:rPr lang="en-US" sz="4800" b="1" dirty="0" err="1"/>
              <a:t>làm</a:t>
            </a:r>
            <a:r>
              <a:rPr lang="en-US" sz="4800" b="1" dirty="0"/>
              <a:t> </a:t>
            </a:r>
            <a:r>
              <a:rPr lang="en-US" sz="4800" b="1" dirty="0" err="1"/>
              <a:t>phép</a:t>
            </a:r>
            <a:r>
              <a:rPr lang="en-US" sz="4800" b="1" dirty="0"/>
              <a:t> </a:t>
            </a:r>
            <a:r>
              <a:rPr lang="en-US" sz="4800" b="1" dirty="0" err="1"/>
              <a:t>cưới</a:t>
            </a:r>
            <a:r>
              <a:rPr lang="en-US" sz="4800" b="1" dirty="0"/>
              <a:t> </a:t>
            </a:r>
            <a:r>
              <a:rPr lang="en-US" sz="4800" b="1" dirty="0" err="1"/>
              <a:t>bí</a:t>
            </a:r>
            <a:r>
              <a:rPr lang="en-US" sz="4800" b="1" dirty="0"/>
              <a:t> </a:t>
            </a:r>
            <a:r>
              <a:rPr lang="en-US" sz="4800" b="1" dirty="0" err="1"/>
              <a:t>mật</a:t>
            </a:r>
            <a:r>
              <a:rPr lang="en-US" sz="4800" b="1" dirty="0"/>
              <a:t>.</a:t>
            </a:r>
          </a:p>
        </p:txBody>
      </p:sp>
    </p:spTree>
    <p:extLst>
      <p:ext uri="{BB962C8B-B14F-4D97-AF65-F5344CB8AC3E}">
        <p14:creationId xmlns:p14="http://schemas.microsoft.com/office/powerpoint/2010/main" val="124289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5783">
                                            <p:txEl>
                                              <p:pRg st="0" end="0"/>
                                            </p:txEl>
                                          </p:spTgt>
                                        </p:tgtEl>
                                        <p:attrNameLst>
                                          <p:attrName>style.visibility</p:attrName>
                                        </p:attrNameLst>
                                      </p:cBhvr>
                                      <p:to>
                                        <p:strVal val="visible"/>
                                      </p:to>
                                    </p:set>
                                    <p:animEffect transition="in" filter="wheel(4)">
                                      <p:cBhvr>
                                        <p:cTn id="7" dur="2000"/>
                                        <p:tgtEl>
                                          <p:spTgt spid="7578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5785"/>
                                        </p:tgtEl>
                                        <p:attrNameLst>
                                          <p:attrName>style.visibility</p:attrName>
                                        </p:attrNameLst>
                                      </p:cBhvr>
                                      <p:to>
                                        <p:strVal val="visible"/>
                                      </p:to>
                                    </p:set>
                                    <p:animEffect transition="in" filter="wheel(4)">
                                      <p:cBhvr>
                                        <p:cTn id="12" dur="2000"/>
                                        <p:tgtEl>
                                          <p:spTgt spid="757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783" grpId="0" build="p"/>
      <p:bldP spid="7578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3" name="Rectangle 3"/>
          <p:cNvSpPr>
            <a:spLocks noGrp="1" noRot="1" noChangeArrowheads="1"/>
          </p:cNvSpPr>
          <p:nvPr>
            <p:ph type="body" idx="1"/>
          </p:nvPr>
        </p:nvSpPr>
        <p:spPr>
          <a:xfrm>
            <a:off x="1524000" y="347663"/>
            <a:ext cx="14935200" cy="4343400"/>
          </a:xfrm>
        </p:spPr>
        <p:txBody>
          <a:bodyPr>
            <a:normAutofit/>
          </a:bodyPr>
          <a:lstStyle/>
          <a:p>
            <a:pPr marL="0" indent="588170" algn="just">
              <a:lnSpc>
                <a:spcPct val="80000"/>
              </a:lnSpc>
              <a:buNone/>
              <a:defRPr/>
            </a:pPr>
            <a:r>
              <a:rPr lang="en-US" sz="4800" b="1" u="sng" dirty="0" err="1">
                <a:solidFill>
                  <a:srgbClr val="FF0000"/>
                </a:solidFill>
                <a:latin typeface="Times New Roman" pitchFamily="18" charset="0"/>
              </a:rPr>
              <a:t>Hồi</a:t>
            </a:r>
            <a:r>
              <a:rPr lang="en-US" sz="4800" b="1" u="sng" dirty="0">
                <a:solidFill>
                  <a:srgbClr val="FF0000"/>
                </a:solidFill>
                <a:latin typeface="Times New Roman" pitchFamily="18" charset="0"/>
              </a:rPr>
              <a:t> III:</a:t>
            </a:r>
            <a:r>
              <a:rPr lang="en-US" sz="4800" b="1" dirty="0">
                <a:solidFill>
                  <a:srgbClr val="FF0000"/>
                </a:solidFill>
                <a:latin typeface="Times New Roman" pitchFamily="18" charset="0"/>
              </a:rPr>
              <a:t> </a:t>
            </a:r>
            <a:r>
              <a:rPr lang="en-US" sz="4800" b="1" dirty="0" err="1">
                <a:latin typeface="Times New Roman" pitchFamily="18" charset="0"/>
              </a:rPr>
              <a:t>Nhưng</a:t>
            </a:r>
            <a:r>
              <a:rPr lang="en-US" sz="4800" b="1" dirty="0">
                <a:latin typeface="Times New Roman" pitchFamily="18" charset="0"/>
              </a:rPr>
              <a:t> </a:t>
            </a:r>
            <a:r>
              <a:rPr lang="en-US" sz="4800" b="1" dirty="0" err="1">
                <a:latin typeface="Times New Roman" pitchFamily="18" charset="0"/>
              </a:rPr>
              <a:t>mối</a:t>
            </a:r>
            <a:r>
              <a:rPr lang="en-US" sz="4800" b="1" dirty="0">
                <a:latin typeface="Times New Roman" pitchFamily="18" charset="0"/>
              </a:rPr>
              <a:t> </a:t>
            </a:r>
            <a:r>
              <a:rPr lang="en-US" sz="4800" b="1" dirty="0" err="1">
                <a:latin typeface="Times New Roman" pitchFamily="18" charset="0"/>
              </a:rPr>
              <a:t>hận</a:t>
            </a:r>
            <a:r>
              <a:rPr lang="en-US" sz="4800" b="1" dirty="0">
                <a:latin typeface="Times New Roman" pitchFamily="18" charset="0"/>
              </a:rPr>
              <a:t> </a:t>
            </a:r>
            <a:r>
              <a:rPr lang="en-US" sz="4800" b="1" dirty="0" err="1">
                <a:latin typeface="Times New Roman" pitchFamily="18" charset="0"/>
              </a:rPr>
              <a:t>thù</a:t>
            </a:r>
            <a:r>
              <a:rPr lang="en-US" sz="4800" b="1" dirty="0">
                <a:latin typeface="Times New Roman" pitchFamily="18" charset="0"/>
              </a:rPr>
              <a:t> </a:t>
            </a:r>
            <a:r>
              <a:rPr lang="en-US" sz="4800" b="1" dirty="0" err="1">
                <a:latin typeface="Times New Roman" pitchFamily="18" charset="0"/>
              </a:rPr>
              <a:t>sâu</a:t>
            </a:r>
            <a:r>
              <a:rPr lang="en-US" sz="4800" b="1" dirty="0">
                <a:latin typeface="Times New Roman" pitchFamily="18" charset="0"/>
              </a:rPr>
              <a:t> </a:t>
            </a:r>
            <a:r>
              <a:rPr lang="en-US" sz="4800" b="1" dirty="0" err="1">
                <a:latin typeface="Times New Roman" pitchFamily="18" charset="0"/>
              </a:rPr>
              <a:t>sắc</a:t>
            </a:r>
            <a:r>
              <a:rPr lang="en-US" sz="4800" b="1" dirty="0">
                <a:latin typeface="Times New Roman" pitchFamily="18" charset="0"/>
              </a:rPr>
              <a:t> </a:t>
            </a:r>
            <a:r>
              <a:rPr lang="en-US" sz="4800" b="1" dirty="0" err="1">
                <a:latin typeface="Times New Roman" pitchFamily="18" charset="0"/>
              </a:rPr>
              <a:t>giữa</a:t>
            </a:r>
            <a:r>
              <a:rPr lang="en-US" sz="4800" b="1" dirty="0">
                <a:latin typeface="Times New Roman" pitchFamily="18" charset="0"/>
              </a:rPr>
              <a:t> </a:t>
            </a:r>
            <a:r>
              <a:rPr lang="en-US" sz="4800" b="1" dirty="0" err="1">
                <a:latin typeface="Times New Roman" pitchFamily="18" charset="0"/>
              </a:rPr>
              <a:t>hai</a:t>
            </a:r>
            <a:r>
              <a:rPr lang="en-US" sz="4800" b="1" dirty="0">
                <a:latin typeface="Times New Roman" pitchFamily="18" charset="0"/>
              </a:rPr>
              <a:t> </a:t>
            </a:r>
            <a:r>
              <a:rPr lang="en-US" sz="4800" b="1" dirty="0" err="1">
                <a:latin typeface="Times New Roman" pitchFamily="18" charset="0"/>
              </a:rPr>
              <a:t>dòng</a:t>
            </a:r>
            <a:r>
              <a:rPr lang="en-US" sz="4800" b="1" dirty="0">
                <a:latin typeface="Times New Roman" pitchFamily="18" charset="0"/>
              </a:rPr>
              <a:t> </a:t>
            </a:r>
            <a:r>
              <a:rPr lang="en-US" sz="4800" b="1" dirty="0" err="1">
                <a:latin typeface="Times New Roman" pitchFamily="18" charset="0"/>
              </a:rPr>
              <a:t>họ</a:t>
            </a:r>
            <a:r>
              <a:rPr lang="en-US" sz="4800" b="1" dirty="0">
                <a:latin typeface="Times New Roman" pitchFamily="18" charset="0"/>
              </a:rPr>
              <a:t> </a:t>
            </a:r>
            <a:r>
              <a:rPr lang="en-US" sz="4800" b="1" dirty="0" err="1">
                <a:latin typeface="Times New Roman" pitchFamily="18" charset="0"/>
              </a:rPr>
              <a:t>lại</a:t>
            </a:r>
            <a:r>
              <a:rPr lang="en-US" sz="4800" b="1" dirty="0">
                <a:latin typeface="Times New Roman" pitchFamily="18" charset="0"/>
              </a:rPr>
              <a:t> </a:t>
            </a:r>
            <a:r>
              <a:rPr lang="en-US" sz="4800" b="1" dirty="0" err="1">
                <a:latin typeface="Times New Roman" pitchFamily="18" charset="0"/>
              </a:rPr>
              <a:t>nổ</a:t>
            </a:r>
            <a:r>
              <a:rPr lang="en-US" sz="4800" b="1" dirty="0">
                <a:latin typeface="Times New Roman" pitchFamily="18" charset="0"/>
              </a:rPr>
              <a:t> </a:t>
            </a:r>
            <a:r>
              <a:rPr lang="en-US" sz="4800" b="1" dirty="0" err="1">
                <a:latin typeface="Times New Roman" pitchFamily="18" charset="0"/>
              </a:rPr>
              <a:t>ra</a:t>
            </a:r>
            <a:r>
              <a:rPr lang="en-US" sz="4800" b="1" dirty="0">
                <a:latin typeface="Times New Roman" pitchFamily="18" charset="0"/>
              </a:rPr>
              <a:t> </a:t>
            </a:r>
            <a:r>
              <a:rPr lang="en-US" sz="4800" b="1" dirty="0" err="1">
                <a:latin typeface="Times New Roman" pitchFamily="18" charset="0"/>
              </a:rPr>
              <a:t>khi</a:t>
            </a:r>
            <a:r>
              <a:rPr lang="en-US" sz="4800" b="1" dirty="0">
                <a:latin typeface="Times New Roman" pitchFamily="18" charset="0"/>
              </a:rPr>
              <a:t> Ti-</a:t>
            </a:r>
            <a:r>
              <a:rPr lang="en-US" sz="4800" b="1" dirty="0" err="1">
                <a:latin typeface="Times New Roman" pitchFamily="18" charset="0"/>
              </a:rPr>
              <a:t>bân</a:t>
            </a:r>
            <a:r>
              <a:rPr lang="en-US" sz="4800" b="1" dirty="0">
                <a:latin typeface="Times New Roman" pitchFamily="18" charset="0"/>
              </a:rPr>
              <a:t>, </a:t>
            </a:r>
            <a:r>
              <a:rPr lang="en-US" sz="4800" b="1" dirty="0" err="1">
                <a:latin typeface="Times New Roman" pitchFamily="18" charset="0"/>
              </a:rPr>
              <a:t>anh</a:t>
            </a:r>
            <a:r>
              <a:rPr lang="en-US" sz="4800" b="1" dirty="0">
                <a:latin typeface="Times New Roman" pitchFamily="18" charset="0"/>
              </a:rPr>
              <a:t> </a:t>
            </a:r>
            <a:r>
              <a:rPr lang="en-US" sz="4800" b="1" dirty="0" err="1">
                <a:latin typeface="Times New Roman" pitchFamily="18" charset="0"/>
              </a:rPr>
              <a:t>họ</a:t>
            </a:r>
            <a:r>
              <a:rPr lang="en-US" sz="4800" b="1" dirty="0">
                <a:latin typeface="Times New Roman" pitchFamily="18" charset="0"/>
              </a:rPr>
              <a:t> </a:t>
            </a:r>
            <a:r>
              <a:rPr lang="en-US" sz="4800" b="1" dirty="0" err="1">
                <a:latin typeface="Times New Roman" pitchFamily="18" charset="0"/>
              </a:rPr>
              <a:t>Giu</a:t>
            </a:r>
            <a:r>
              <a:rPr lang="en-US" sz="4800" b="1" dirty="0">
                <a:latin typeface="Times New Roman" pitchFamily="18" charset="0"/>
              </a:rPr>
              <a:t>-li-</a:t>
            </a:r>
            <a:r>
              <a:rPr lang="en-US" sz="4800" b="1" dirty="0" err="1">
                <a:latin typeface="Times New Roman" pitchFamily="18" charset="0"/>
              </a:rPr>
              <a:t>ét</a:t>
            </a:r>
            <a:r>
              <a:rPr lang="en-US" sz="4800" b="1" dirty="0">
                <a:latin typeface="Times New Roman" pitchFamily="18" charset="0"/>
              </a:rPr>
              <a:t> </a:t>
            </a:r>
            <a:r>
              <a:rPr lang="en-US" sz="4800" b="1" dirty="0" err="1">
                <a:latin typeface="Times New Roman" pitchFamily="18" charset="0"/>
              </a:rPr>
              <a:t>giết</a:t>
            </a:r>
            <a:r>
              <a:rPr lang="en-US" sz="4800" b="1" dirty="0">
                <a:latin typeface="Times New Roman" pitchFamily="18" charset="0"/>
              </a:rPr>
              <a:t> </a:t>
            </a:r>
            <a:r>
              <a:rPr lang="en-US" sz="4800" b="1" dirty="0" err="1">
                <a:latin typeface="Times New Roman" pitchFamily="18" charset="0"/>
              </a:rPr>
              <a:t>chết</a:t>
            </a:r>
            <a:r>
              <a:rPr lang="en-US" sz="4800" b="1" dirty="0">
                <a:latin typeface="Times New Roman" pitchFamily="18" charset="0"/>
              </a:rPr>
              <a:t> </a:t>
            </a:r>
            <a:r>
              <a:rPr lang="en-US" sz="4800" b="1" dirty="0" err="1">
                <a:latin typeface="Times New Roman" pitchFamily="18" charset="0"/>
              </a:rPr>
              <a:t>Mơ</a:t>
            </a:r>
            <a:r>
              <a:rPr lang="en-US" sz="4800" b="1" dirty="0">
                <a:latin typeface="Times New Roman" pitchFamily="18" charset="0"/>
              </a:rPr>
              <a:t>-</a:t>
            </a:r>
            <a:r>
              <a:rPr lang="en-US" sz="4800" b="1" dirty="0" err="1">
                <a:latin typeface="Times New Roman" pitchFamily="18" charset="0"/>
              </a:rPr>
              <a:t>kiu</a:t>
            </a:r>
            <a:r>
              <a:rPr lang="en-US" sz="4800" b="1" dirty="0">
                <a:latin typeface="Times New Roman" pitchFamily="18" charset="0"/>
              </a:rPr>
              <a:t>-</a:t>
            </a:r>
            <a:r>
              <a:rPr lang="en-US" sz="4800" b="1" dirty="0" err="1">
                <a:latin typeface="Times New Roman" pitchFamily="18" charset="0"/>
              </a:rPr>
              <a:t>si</a:t>
            </a:r>
            <a:r>
              <a:rPr lang="en-US" sz="4800" b="1" dirty="0">
                <a:latin typeface="Times New Roman" pitchFamily="18" charset="0"/>
              </a:rPr>
              <a:t>-ô, </a:t>
            </a:r>
            <a:r>
              <a:rPr lang="en-US" sz="4800" b="1" dirty="0" err="1">
                <a:latin typeface="Times New Roman" pitchFamily="18" charset="0"/>
              </a:rPr>
              <a:t>người</a:t>
            </a:r>
            <a:r>
              <a:rPr lang="en-US" sz="4800" b="1" dirty="0">
                <a:latin typeface="Times New Roman" pitchFamily="18" charset="0"/>
              </a:rPr>
              <a:t> </a:t>
            </a:r>
            <a:r>
              <a:rPr lang="en-US" sz="4800" b="1" dirty="0" err="1">
                <a:latin typeface="Times New Roman" pitchFamily="18" charset="0"/>
              </a:rPr>
              <a:t>nhà</a:t>
            </a:r>
            <a:r>
              <a:rPr lang="en-US" sz="4800" b="1" dirty="0">
                <a:latin typeface="Times New Roman" pitchFamily="18" charset="0"/>
              </a:rPr>
              <a:t> </a:t>
            </a:r>
            <a:r>
              <a:rPr lang="en-US" sz="4800" b="1" dirty="0" err="1">
                <a:latin typeface="Times New Roman" pitchFamily="18" charset="0"/>
              </a:rPr>
              <a:t>Môn</a:t>
            </a:r>
            <a:r>
              <a:rPr lang="en-US" sz="4800" b="1" dirty="0">
                <a:latin typeface="Times New Roman" pitchFamily="18" charset="0"/>
              </a:rPr>
              <a:t>-ta-</a:t>
            </a:r>
            <a:r>
              <a:rPr lang="en-US" sz="4800" b="1" dirty="0" err="1">
                <a:latin typeface="Times New Roman" pitchFamily="18" charset="0"/>
              </a:rPr>
              <a:t>ghiu</a:t>
            </a:r>
            <a:r>
              <a:rPr lang="en-US" sz="4800" b="1" dirty="0">
                <a:latin typeface="Times New Roman" pitchFamily="18" charset="0"/>
              </a:rPr>
              <a:t>. </a:t>
            </a:r>
            <a:r>
              <a:rPr lang="en-US" sz="4800" b="1" dirty="0" err="1">
                <a:latin typeface="Times New Roman" pitchFamily="18" charset="0"/>
              </a:rPr>
              <a:t>Rô</a:t>
            </a:r>
            <a:r>
              <a:rPr lang="en-US" sz="4800" b="1" dirty="0">
                <a:latin typeface="Times New Roman" pitchFamily="18" charset="0"/>
              </a:rPr>
              <a:t>-</a:t>
            </a:r>
            <a:r>
              <a:rPr lang="en-US" sz="4800" b="1" dirty="0" err="1">
                <a:latin typeface="Times New Roman" pitchFamily="18" charset="0"/>
              </a:rPr>
              <a:t>mê</a:t>
            </a:r>
            <a:r>
              <a:rPr lang="en-US" sz="4800" b="1" dirty="0">
                <a:latin typeface="Times New Roman" pitchFamily="18" charset="0"/>
              </a:rPr>
              <a:t>-ô </a:t>
            </a:r>
            <a:r>
              <a:rPr lang="en-US" sz="4800" b="1" dirty="0" err="1">
                <a:latin typeface="Times New Roman" pitchFamily="18" charset="0"/>
              </a:rPr>
              <a:t>đã</a:t>
            </a:r>
            <a:r>
              <a:rPr lang="en-US" sz="4800" b="1" dirty="0">
                <a:latin typeface="Times New Roman" pitchFamily="18" charset="0"/>
              </a:rPr>
              <a:t> </a:t>
            </a:r>
            <a:r>
              <a:rPr lang="en-US" sz="4800" b="1" dirty="0" err="1">
                <a:latin typeface="Times New Roman" pitchFamily="18" charset="0"/>
              </a:rPr>
              <a:t>giết</a:t>
            </a:r>
            <a:r>
              <a:rPr lang="en-US" sz="4800" b="1" dirty="0">
                <a:latin typeface="Times New Roman" pitchFamily="18" charset="0"/>
              </a:rPr>
              <a:t> </a:t>
            </a:r>
            <a:r>
              <a:rPr lang="en-US" sz="4800" b="1" dirty="0" err="1">
                <a:latin typeface="Times New Roman" pitchFamily="18" charset="0"/>
              </a:rPr>
              <a:t>chết</a:t>
            </a:r>
            <a:r>
              <a:rPr lang="en-US" sz="4800" b="1" dirty="0">
                <a:latin typeface="Times New Roman" pitchFamily="18" charset="0"/>
              </a:rPr>
              <a:t> Ti-</a:t>
            </a:r>
            <a:r>
              <a:rPr lang="en-US" sz="4800" b="1" dirty="0" err="1">
                <a:latin typeface="Times New Roman" pitchFamily="18" charset="0"/>
              </a:rPr>
              <a:t>bân</a:t>
            </a:r>
            <a:r>
              <a:rPr lang="en-US" sz="4800" b="1" dirty="0">
                <a:latin typeface="Times New Roman" pitchFamily="18" charset="0"/>
              </a:rPr>
              <a:t> </a:t>
            </a:r>
            <a:r>
              <a:rPr lang="en-US" sz="4800" b="1" dirty="0" err="1">
                <a:latin typeface="Times New Roman" pitchFamily="18" charset="0"/>
              </a:rPr>
              <a:t>và</a:t>
            </a:r>
            <a:r>
              <a:rPr lang="en-US" sz="4800" b="1" dirty="0">
                <a:latin typeface="Times New Roman" pitchFamily="18" charset="0"/>
              </a:rPr>
              <a:t> </a:t>
            </a:r>
            <a:r>
              <a:rPr lang="en-US" sz="4800" b="1" dirty="0" err="1">
                <a:latin typeface="Times New Roman" pitchFamily="18" charset="0"/>
              </a:rPr>
              <a:t>phải</a:t>
            </a:r>
            <a:r>
              <a:rPr lang="en-US" sz="4800" b="1" dirty="0">
                <a:latin typeface="Times New Roman" pitchFamily="18" charset="0"/>
              </a:rPr>
              <a:t> </a:t>
            </a:r>
            <a:r>
              <a:rPr lang="en-US" sz="4800" b="1" dirty="0" err="1">
                <a:latin typeface="Times New Roman" pitchFamily="18" charset="0"/>
              </a:rPr>
              <a:t>đi</a:t>
            </a:r>
            <a:r>
              <a:rPr lang="en-US" sz="4800" b="1" dirty="0">
                <a:latin typeface="Times New Roman" pitchFamily="18" charset="0"/>
              </a:rPr>
              <a:t> </a:t>
            </a:r>
            <a:r>
              <a:rPr lang="en-US" sz="4800" b="1" dirty="0" err="1">
                <a:latin typeface="Times New Roman" pitchFamily="18" charset="0"/>
              </a:rPr>
              <a:t>đày</a:t>
            </a:r>
            <a:r>
              <a:rPr lang="en-US" sz="4800" b="1" dirty="0">
                <a:latin typeface="Times New Roman" pitchFamily="18" charset="0"/>
              </a:rPr>
              <a:t> </a:t>
            </a:r>
            <a:r>
              <a:rPr lang="en-US" sz="4800" b="1" dirty="0" err="1">
                <a:latin typeface="Times New Roman" pitchFamily="18" charset="0"/>
              </a:rPr>
              <a:t>biệt</a:t>
            </a:r>
            <a:r>
              <a:rPr lang="en-US" sz="4800" b="1" dirty="0">
                <a:latin typeface="Times New Roman" pitchFamily="18" charset="0"/>
              </a:rPr>
              <a:t> </a:t>
            </a:r>
            <a:r>
              <a:rPr lang="en-US" sz="4800" b="1" dirty="0" err="1">
                <a:latin typeface="Times New Roman" pitchFamily="18" charset="0"/>
              </a:rPr>
              <a:t>xứ</a:t>
            </a:r>
            <a:r>
              <a:rPr lang="en-US" sz="4800" b="1" dirty="0">
                <a:latin typeface="Times New Roman" pitchFamily="18" charset="0"/>
              </a:rPr>
              <a:t> </a:t>
            </a:r>
            <a:r>
              <a:rPr lang="en-US" sz="4800" b="1" dirty="0" err="1">
                <a:latin typeface="Times New Roman" pitchFamily="18" charset="0"/>
              </a:rPr>
              <a:t>tại</a:t>
            </a:r>
            <a:r>
              <a:rPr lang="en-US" sz="4800" b="1" dirty="0">
                <a:latin typeface="Times New Roman" pitchFamily="18" charset="0"/>
              </a:rPr>
              <a:t> </a:t>
            </a:r>
            <a:r>
              <a:rPr lang="en-US" sz="4800" b="1" dirty="0" err="1">
                <a:latin typeface="Times New Roman" pitchFamily="18" charset="0"/>
              </a:rPr>
              <a:t>thành</a:t>
            </a:r>
            <a:r>
              <a:rPr lang="en-US" sz="4800" b="1" dirty="0">
                <a:latin typeface="Times New Roman" pitchFamily="18" charset="0"/>
              </a:rPr>
              <a:t> Man-</a:t>
            </a:r>
            <a:r>
              <a:rPr lang="en-US" sz="4800" b="1" dirty="0" err="1">
                <a:latin typeface="Times New Roman" pitchFamily="18" charset="0"/>
              </a:rPr>
              <a:t>tua</a:t>
            </a:r>
            <a:r>
              <a:rPr lang="en-US" sz="4800" b="1" dirty="0">
                <a:latin typeface="Times New Roman" pitchFamily="18" charset="0"/>
              </a:rPr>
              <a:t>. </a:t>
            </a:r>
            <a:r>
              <a:rPr lang="en-US" sz="4800" b="1" dirty="0" err="1">
                <a:latin typeface="Times New Roman" pitchFamily="18" charset="0"/>
              </a:rPr>
              <a:t>Giu</a:t>
            </a:r>
            <a:r>
              <a:rPr lang="en-US" sz="4800" b="1" dirty="0">
                <a:latin typeface="Times New Roman" pitchFamily="18" charset="0"/>
              </a:rPr>
              <a:t>- li-</a:t>
            </a:r>
            <a:r>
              <a:rPr lang="en-US" sz="4800" b="1" dirty="0" err="1">
                <a:latin typeface="Times New Roman" pitchFamily="18" charset="0"/>
              </a:rPr>
              <a:t>ét</a:t>
            </a:r>
            <a:r>
              <a:rPr lang="en-US" sz="4800" b="1" dirty="0">
                <a:latin typeface="Times New Roman" pitchFamily="18" charset="0"/>
              </a:rPr>
              <a:t> </a:t>
            </a:r>
            <a:r>
              <a:rPr lang="en-US" sz="4800" b="1" dirty="0" err="1">
                <a:latin typeface="Times New Roman" pitchFamily="18" charset="0"/>
              </a:rPr>
              <a:t>buồn</a:t>
            </a:r>
            <a:r>
              <a:rPr lang="en-US" sz="4800" b="1" dirty="0">
                <a:latin typeface="Times New Roman" pitchFamily="18" charset="0"/>
              </a:rPr>
              <a:t> </a:t>
            </a:r>
            <a:r>
              <a:rPr lang="en-US" sz="4800" b="1" dirty="0" err="1">
                <a:latin typeface="Times New Roman" pitchFamily="18" charset="0"/>
              </a:rPr>
              <a:t>bã</a:t>
            </a:r>
            <a:r>
              <a:rPr lang="en-US" sz="4800" b="1" dirty="0">
                <a:latin typeface="Times New Roman" pitchFamily="18" charset="0"/>
              </a:rPr>
              <a:t> </a:t>
            </a:r>
            <a:r>
              <a:rPr lang="en-US" sz="4800" b="1" dirty="0" err="1">
                <a:latin typeface="Times New Roman" pitchFamily="18" charset="0"/>
              </a:rPr>
              <a:t>vô</a:t>
            </a:r>
            <a:r>
              <a:rPr lang="en-US" sz="4800" b="1" dirty="0">
                <a:latin typeface="Times New Roman" pitchFamily="18" charset="0"/>
              </a:rPr>
              <a:t> </a:t>
            </a:r>
            <a:r>
              <a:rPr lang="en-US" sz="4800" b="1" dirty="0" err="1">
                <a:latin typeface="Times New Roman" pitchFamily="18" charset="0"/>
              </a:rPr>
              <a:t>cùng</a:t>
            </a:r>
            <a:r>
              <a:rPr lang="en-US" sz="4800" b="1" dirty="0">
                <a:latin typeface="Times New Roman" pitchFamily="18" charset="0"/>
              </a:rPr>
              <a:t>. </a:t>
            </a:r>
            <a:r>
              <a:rPr lang="en-US" sz="4800" b="1" dirty="0" err="1">
                <a:latin typeface="Times New Roman" pitchFamily="18" charset="0"/>
              </a:rPr>
              <a:t>Gia</a:t>
            </a:r>
            <a:r>
              <a:rPr lang="en-US" sz="4800" b="1" dirty="0">
                <a:latin typeface="Times New Roman" pitchFamily="18" charset="0"/>
              </a:rPr>
              <a:t> </a:t>
            </a:r>
            <a:r>
              <a:rPr lang="en-US" sz="4800" b="1" dirty="0" err="1">
                <a:latin typeface="Times New Roman" pitchFamily="18" charset="0"/>
              </a:rPr>
              <a:t>đình</a:t>
            </a:r>
            <a:r>
              <a:rPr lang="en-US" sz="4800" b="1" dirty="0">
                <a:latin typeface="Times New Roman" pitchFamily="18" charset="0"/>
              </a:rPr>
              <a:t> </a:t>
            </a:r>
            <a:r>
              <a:rPr lang="en-US" sz="4800" b="1" dirty="0" err="1">
                <a:latin typeface="Times New Roman" pitchFamily="18" charset="0"/>
              </a:rPr>
              <a:t>Ca-piu-lét</a:t>
            </a:r>
            <a:r>
              <a:rPr lang="en-US" sz="4800" b="1" dirty="0">
                <a:latin typeface="Times New Roman" pitchFamily="18" charset="0"/>
              </a:rPr>
              <a:t> </a:t>
            </a:r>
            <a:r>
              <a:rPr lang="en-US" sz="4800" b="1" dirty="0" err="1">
                <a:latin typeface="Times New Roman" pitchFamily="18" charset="0"/>
              </a:rPr>
              <a:t>yêu</a:t>
            </a:r>
            <a:r>
              <a:rPr lang="en-US" sz="4800" b="1" dirty="0">
                <a:latin typeface="Times New Roman" pitchFamily="18" charset="0"/>
              </a:rPr>
              <a:t> </a:t>
            </a:r>
            <a:r>
              <a:rPr lang="en-US" sz="4800" b="1" dirty="0" err="1">
                <a:latin typeface="Times New Roman" pitchFamily="18" charset="0"/>
              </a:rPr>
              <a:t>cầu</a:t>
            </a:r>
            <a:r>
              <a:rPr lang="en-US" sz="4800" b="1" dirty="0">
                <a:latin typeface="Times New Roman" pitchFamily="18" charset="0"/>
              </a:rPr>
              <a:t> </a:t>
            </a:r>
            <a:r>
              <a:rPr lang="en-US" sz="4800" b="1" dirty="0" err="1">
                <a:latin typeface="Times New Roman" pitchFamily="18" charset="0"/>
              </a:rPr>
              <a:t>Giu</a:t>
            </a:r>
            <a:r>
              <a:rPr lang="en-US" sz="4800" b="1" dirty="0">
                <a:latin typeface="Times New Roman" pitchFamily="18" charset="0"/>
              </a:rPr>
              <a:t>-li-</a:t>
            </a:r>
            <a:r>
              <a:rPr lang="en-US" sz="4800" b="1" dirty="0" err="1">
                <a:latin typeface="Times New Roman" pitchFamily="18" charset="0"/>
              </a:rPr>
              <a:t>ét</a:t>
            </a:r>
            <a:r>
              <a:rPr lang="en-US" sz="4800" b="1" dirty="0">
                <a:latin typeface="Times New Roman" pitchFamily="18" charset="0"/>
              </a:rPr>
              <a:t> </a:t>
            </a:r>
            <a:r>
              <a:rPr lang="en-US" sz="4800" b="1" dirty="0" err="1">
                <a:latin typeface="Times New Roman" pitchFamily="18" charset="0"/>
              </a:rPr>
              <a:t>phải</a:t>
            </a:r>
            <a:r>
              <a:rPr lang="en-US" sz="4800" b="1" dirty="0">
                <a:latin typeface="Times New Roman" pitchFamily="18" charset="0"/>
              </a:rPr>
              <a:t> </a:t>
            </a:r>
            <a:r>
              <a:rPr lang="en-US" sz="4800" b="1" dirty="0" err="1">
                <a:latin typeface="Times New Roman" pitchFamily="18" charset="0"/>
              </a:rPr>
              <a:t>nhận</a:t>
            </a:r>
            <a:r>
              <a:rPr lang="en-US" sz="4800" b="1" dirty="0">
                <a:latin typeface="Times New Roman" pitchFamily="18" charset="0"/>
              </a:rPr>
              <a:t> </a:t>
            </a:r>
            <a:r>
              <a:rPr lang="en-US" sz="4800" b="1" dirty="0" err="1">
                <a:latin typeface="Times New Roman" pitchFamily="18" charset="0"/>
              </a:rPr>
              <a:t>lời</a:t>
            </a:r>
            <a:r>
              <a:rPr lang="en-US" sz="4800" b="1" dirty="0">
                <a:latin typeface="Times New Roman" pitchFamily="18" charset="0"/>
              </a:rPr>
              <a:t> </a:t>
            </a:r>
            <a:r>
              <a:rPr lang="en-US" sz="4800" b="1" dirty="0" err="1">
                <a:latin typeface="Times New Roman" pitchFamily="18" charset="0"/>
              </a:rPr>
              <a:t>lấy</a:t>
            </a:r>
            <a:r>
              <a:rPr lang="en-US" sz="4800" b="1" dirty="0">
                <a:latin typeface="Times New Roman" pitchFamily="18" charset="0"/>
              </a:rPr>
              <a:t> Pa-</a:t>
            </a:r>
            <a:r>
              <a:rPr lang="en-US" sz="4800" b="1" dirty="0" err="1">
                <a:latin typeface="Times New Roman" pitchFamily="18" charset="0"/>
              </a:rPr>
              <a:t>rít</a:t>
            </a:r>
            <a:r>
              <a:rPr lang="en-US" sz="4800" b="1" dirty="0">
                <a:latin typeface="Times New Roman" pitchFamily="18" charset="0"/>
              </a:rPr>
              <a:t>.</a:t>
            </a:r>
            <a:endParaRPr lang="en-US" sz="4800" dirty="0">
              <a:latin typeface="Times New Roman" pitchFamily="18" charset="0"/>
            </a:endParaRPr>
          </a:p>
        </p:txBody>
      </p:sp>
      <p:sp>
        <p:nvSpPr>
          <p:cNvPr id="76804" name="Rectangle 4"/>
          <p:cNvSpPr>
            <a:spLocks noRot="1" noChangeArrowheads="1"/>
          </p:cNvSpPr>
          <p:nvPr/>
        </p:nvSpPr>
        <p:spPr bwMode="auto">
          <a:xfrm>
            <a:off x="990600" y="4667250"/>
            <a:ext cx="156972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indent="588170" algn="just">
              <a:defRPr/>
            </a:pPr>
            <a:r>
              <a:rPr lang="en-US" sz="4800" b="1" u="sng" dirty="0" err="1">
                <a:solidFill>
                  <a:srgbClr val="FF0000"/>
                </a:solidFill>
              </a:rPr>
              <a:t>Hồi</a:t>
            </a:r>
            <a:r>
              <a:rPr lang="en-US" sz="4800" b="1" u="sng" dirty="0">
                <a:solidFill>
                  <a:srgbClr val="FF0000"/>
                </a:solidFill>
              </a:rPr>
              <a:t> IV:</a:t>
            </a:r>
            <a:r>
              <a:rPr lang="en-US" sz="4800" b="1" dirty="0">
                <a:solidFill>
                  <a:srgbClr val="FF0000"/>
                </a:solidFill>
              </a:rPr>
              <a:t> </a:t>
            </a:r>
            <a:r>
              <a:rPr lang="en-US" sz="4800" b="1" dirty="0" err="1"/>
              <a:t>Giu</a:t>
            </a:r>
            <a:r>
              <a:rPr lang="en-US" sz="4800" b="1" dirty="0"/>
              <a:t>-li-</a:t>
            </a:r>
            <a:r>
              <a:rPr lang="en-US" sz="4800" b="1" dirty="0" err="1"/>
              <a:t>ét</a:t>
            </a:r>
            <a:r>
              <a:rPr lang="en-US" sz="4800" b="1" dirty="0"/>
              <a:t> </a:t>
            </a:r>
            <a:r>
              <a:rPr lang="en-US" sz="4800" b="1" dirty="0" err="1"/>
              <a:t>nhờ</a:t>
            </a:r>
            <a:r>
              <a:rPr lang="en-US" sz="4800" b="1" dirty="0"/>
              <a:t> </a:t>
            </a:r>
            <a:r>
              <a:rPr lang="en-US" sz="4800" b="1" dirty="0" err="1"/>
              <a:t>tu</a:t>
            </a:r>
            <a:r>
              <a:rPr lang="en-US" sz="4800" b="1" dirty="0"/>
              <a:t> </a:t>
            </a:r>
            <a:r>
              <a:rPr lang="en-US" sz="4800" b="1" dirty="0" err="1"/>
              <a:t>sĩ</a:t>
            </a:r>
            <a:r>
              <a:rPr lang="en-US" sz="4800" b="1" dirty="0"/>
              <a:t> </a:t>
            </a:r>
            <a:r>
              <a:rPr lang="en-US" sz="4800" b="1" dirty="0" err="1"/>
              <a:t>Lâu-rân</a:t>
            </a:r>
            <a:r>
              <a:rPr lang="en-US" sz="4800" b="1" dirty="0"/>
              <a:t> </a:t>
            </a:r>
            <a:r>
              <a:rPr lang="en-US" sz="4800" b="1" dirty="0" err="1"/>
              <a:t>giúp</a:t>
            </a:r>
            <a:r>
              <a:rPr lang="en-US" sz="4800" b="1" dirty="0"/>
              <a:t> </a:t>
            </a:r>
            <a:r>
              <a:rPr lang="en-US" sz="4800" b="1" dirty="0" err="1"/>
              <a:t>đỡ</a:t>
            </a:r>
            <a:r>
              <a:rPr lang="en-US" sz="4800" b="1" dirty="0"/>
              <a:t>. </a:t>
            </a:r>
            <a:r>
              <a:rPr lang="en-US" sz="4800" b="1" dirty="0" err="1"/>
              <a:t>Tu</a:t>
            </a:r>
            <a:r>
              <a:rPr lang="en-US" sz="4800" b="1" dirty="0"/>
              <a:t> </a:t>
            </a:r>
            <a:r>
              <a:rPr lang="en-US" sz="4800" b="1" dirty="0" err="1"/>
              <a:t>sĩ</a:t>
            </a:r>
            <a:r>
              <a:rPr lang="en-US" sz="4800" b="1" dirty="0"/>
              <a:t> </a:t>
            </a:r>
            <a:r>
              <a:rPr lang="en-US" sz="4800" b="1" dirty="0" err="1"/>
              <a:t>khuyên</a:t>
            </a:r>
            <a:r>
              <a:rPr lang="en-US" sz="4800" b="1" dirty="0"/>
              <a:t> </a:t>
            </a:r>
            <a:r>
              <a:rPr lang="en-US" sz="4800" b="1" dirty="0" err="1"/>
              <a:t>nàng</a:t>
            </a:r>
            <a:r>
              <a:rPr lang="en-US" sz="4800" b="1" dirty="0"/>
              <a:t> </a:t>
            </a:r>
            <a:r>
              <a:rPr lang="en-US" sz="4800" b="1" dirty="0" err="1"/>
              <a:t>giả</a:t>
            </a:r>
            <a:r>
              <a:rPr lang="en-US" sz="4800" b="1" dirty="0"/>
              <a:t> </a:t>
            </a:r>
            <a:r>
              <a:rPr lang="en-US" sz="4800" b="1" dirty="0" err="1"/>
              <a:t>vờ</a:t>
            </a:r>
            <a:r>
              <a:rPr lang="en-US" sz="4800" b="1" dirty="0"/>
              <a:t> </a:t>
            </a:r>
            <a:r>
              <a:rPr lang="en-US" sz="4800" b="1" dirty="0" err="1"/>
              <a:t>nhận</a:t>
            </a:r>
            <a:r>
              <a:rPr lang="en-US" sz="4800" b="1" dirty="0"/>
              <a:t> </a:t>
            </a:r>
            <a:r>
              <a:rPr lang="en-US" sz="4800" b="1" dirty="0" err="1"/>
              <a:t>lời</a:t>
            </a:r>
            <a:r>
              <a:rPr lang="en-US" sz="4800" b="1" dirty="0"/>
              <a:t> </a:t>
            </a:r>
            <a:r>
              <a:rPr lang="en-US" sz="4800" b="1" dirty="0" err="1"/>
              <a:t>và</a:t>
            </a:r>
            <a:r>
              <a:rPr lang="en-US" sz="4800" b="1" dirty="0"/>
              <a:t> </a:t>
            </a:r>
            <a:r>
              <a:rPr lang="en-US" sz="4800" b="1" dirty="0" err="1"/>
              <a:t>đưa</a:t>
            </a:r>
            <a:r>
              <a:rPr lang="en-US" sz="4800" b="1" dirty="0"/>
              <a:t> </a:t>
            </a:r>
            <a:r>
              <a:rPr lang="en-US" sz="4800" b="1" dirty="0" err="1"/>
              <a:t>cho</a:t>
            </a:r>
            <a:r>
              <a:rPr lang="en-US" sz="4800" b="1" dirty="0"/>
              <a:t> </a:t>
            </a:r>
            <a:r>
              <a:rPr lang="en-US" sz="4800" b="1" dirty="0" err="1"/>
              <a:t>nàng</a:t>
            </a:r>
            <a:r>
              <a:rPr lang="en-US" sz="4800" b="1" dirty="0"/>
              <a:t> </a:t>
            </a:r>
            <a:r>
              <a:rPr lang="en-US" sz="4800" b="1" dirty="0" err="1"/>
              <a:t>lọ</a:t>
            </a:r>
            <a:r>
              <a:rPr lang="en-US" sz="4800" b="1" dirty="0"/>
              <a:t> </a:t>
            </a:r>
            <a:r>
              <a:rPr lang="en-US" sz="4800" b="1" dirty="0" err="1"/>
              <a:t>thuốc</a:t>
            </a:r>
            <a:r>
              <a:rPr lang="en-US" sz="4800" b="1" dirty="0"/>
              <a:t> </a:t>
            </a:r>
            <a:r>
              <a:rPr lang="en-US" sz="4800" b="1" dirty="0" err="1"/>
              <a:t>ngủ</a:t>
            </a:r>
            <a:r>
              <a:rPr lang="en-US" sz="4800" b="1" dirty="0"/>
              <a:t> </a:t>
            </a:r>
            <a:r>
              <a:rPr lang="en-US" sz="4800" b="1" dirty="0" err="1"/>
              <a:t>có</a:t>
            </a:r>
            <a:r>
              <a:rPr lang="en-US" sz="4800" b="1" dirty="0"/>
              <a:t> </a:t>
            </a:r>
            <a:r>
              <a:rPr lang="en-US" sz="4800" b="1" dirty="0" err="1"/>
              <a:t>hiệu</a:t>
            </a:r>
            <a:r>
              <a:rPr lang="en-US" sz="4800" b="1" dirty="0"/>
              <a:t> </a:t>
            </a:r>
            <a:r>
              <a:rPr lang="en-US" sz="4800" b="1" dirty="0" err="1"/>
              <a:t>lực</a:t>
            </a:r>
            <a:r>
              <a:rPr lang="en-US" sz="4800" b="1" dirty="0"/>
              <a:t> 42 </a:t>
            </a:r>
            <a:r>
              <a:rPr lang="en-US" sz="4800" b="1" dirty="0" err="1"/>
              <a:t>giờ</a:t>
            </a:r>
            <a:r>
              <a:rPr lang="en-US" sz="4800" b="1" dirty="0"/>
              <a:t>. </a:t>
            </a:r>
            <a:r>
              <a:rPr lang="en-US" sz="4800" b="1" dirty="0" err="1"/>
              <a:t>Trong</a:t>
            </a:r>
            <a:r>
              <a:rPr lang="en-US" sz="4800" b="1" dirty="0"/>
              <a:t> </a:t>
            </a:r>
            <a:r>
              <a:rPr lang="en-US" sz="4800" b="1" dirty="0" err="1"/>
              <a:t>thời</a:t>
            </a:r>
            <a:r>
              <a:rPr lang="en-US" sz="4800" b="1" dirty="0"/>
              <a:t> </a:t>
            </a:r>
            <a:r>
              <a:rPr lang="en-US" sz="4800" b="1" dirty="0" err="1"/>
              <a:t>gian</a:t>
            </a:r>
            <a:r>
              <a:rPr lang="en-US" sz="4800" b="1" dirty="0"/>
              <a:t> </a:t>
            </a:r>
            <a:r>
              <a:rPr lang="en-US" sz="4800" b="1" dirty="0" err="1"/>
              <a:t>đó</a:t>
            </a:r>
            <a:r>
              <a:rPr lang="en-US" sz="4800" b="1" dirty="0"/>
              <a:t>, </a:t>
            </a:r>
            <a:r>
              <a:rPr lang="en-US" sz="4800" b="1" dirty="0" err="1"/>
              <a:t>tu</a:t>
            </a:r>
            <a:r>
              <a:rPr lang="en-US" sz="4800" b="1" dirty="0"/>
              <a:t> </a:t>
            </a:r>
            <a:r>
              <a:rPr lang="en-US" sz="4800" b="1" dirty="0" err="1"/>
              <a:t>sĩ</a:t>
            </a:r>
            <a:r>
              <a:rPr lang="en-US" sz="4800" b="1" dirty="0"/>
              <a:t> </a:t>
            </a:r>
            <a:r>
              <a:rPr lang="en-US" sz="4800" b="1" dirty="0" err="1"/>
              <a:t>sẽ</a:t>
            </a:r>
            <a:r>
              <a:rPr lang="en-US" sz="4800" b="1" dirty="0"/>
              <a:t> </a:t>
            </a:r>
            <a:r>
              <a:rPr lang="en-US" sz="4800" b="1" dirty="0" err="1"/>
              <a:t>cho</a:t>
            </a:r>
            <a:r>
              <a:rPr lang="en-US" sz="4800" b="1" dirty="0"/>
              <a:t> </a:t>
            </a:r>
            <a:r>
              <a:rPr lang="en-US" sz="4800" b="1" dirty="0" err="1"/>
              <a:t>gọi</a:t>
            </a:r>
            <a:r>
              <a:rPr lang="en-US" sz="4800" b="1" dirty="0"/>
              <a:t> </a:t>
            </a:r>
            <a:r>
              <a:rPr lang="en-US" sz="4800" b="1" dirty="0" err="1"/>
              <a:t>Rô</a:t>
            </a:r>
            <a:r>
              <a:rPr lang="en-US" sz="4800" b="1" dirty="0"/>
              <a:t>-</a:t>
            </a:r>
            <a:r>
              <a:rPr lang="en-US" sz="4800" b="1" dirty="0" err="1"/>
              <a:t>mê</a:t>
            </a:r>
            <a:r>
              <a:rPr lang="en-US" sz="4800" b="1" dirty="0"/>
              <a:t>-ô </a:t>
            </a:r>
            <a:r>
              <a:rPr lang="en-US" sz="4800" b="1" dirty="0" err="1"/>
              <a:t>về</a:t>
            </a:r>
            <a:r>
              <a:rPr lang="en-US" sz="4800" b="1" dirty="0"/>
              <a:t>. </a:t>
            </a:r>
            <a:r>
              <a:rPr lang="en-US" sz="4800" b="1" dirty="0" err="1"/>
              <a:t>Đúng</a:t>
            </a:r>
            <a:r>
              <a:rPr lang="en-US" sz="4800" b="1" dirty="0"/>
              <a:t> </a:t>
            </a:r>
            <a:r>
              <a:rPr lang="en-US" sz="4800" b="1" dirty="0" err="1"/>
              <a:t>như</a:t>
            </a:r>
            <a:r>
              <a:rPr lang="en-US" sz="4800" b="1" dirty="0"/>
              <a:t> </a:t>
            </a:r>
            <a:r>
              <a:rPr lang="en-US" sz="4800" b="1" dirty="0" err="1"/>
              <a:t>dự</a:t>
            </a:r>
            <a:r>
              <a:rPr lang="en-US" sz="4800" b="1" dirty="0"/>
              <a:t> </a:t>
            </a:r>
            <a:r>
              <a:rPr lang="en-US" sz="4800" b="1" dirty="0" err="1"/>
              <a:t>tính</a:t>
            </a:r>
            <a:r>
              <a:rPr lang="en-US" sz="4800" b="1" dirty="0"/>
              <a:t> </a:t>
            </a:r>
            <a:r>
              <a:rPr lang="en-US" sz="4800" b="1" dirty="0" err="1"/>
              <a:t>của</a:t>
            </a:r>
            <a:r>
              <a:rPr lang="en-US" sz="4800" b="1" dirty="0"/>
              <a:t> </a:t>
            </a:r>
            <a:r>
              <a:rPr lang="en-US" sz="4800" b="1" dirty="0" err="1"/>
              <a:t>Lâu-rân</a:t>
            </a:r>
            <a:r>
              <a:rPr lang="en-US" sz="4800" b="1" dirty="0"/>
              <a:t>, </a:t>
            </a:r>
            <a:r>
              <a:rPr lang="en-US" sz="4800" b="1" dirty="0" err="1"/>
              <a:t>gia</a:t>
            </a:r>
            <a:r>
              <a:rPr lang="en-US" sz="4800" b="1" dirty="0"/>
              <a:t> </a:t>
            </a:r>
            <a:r>
              <a:rPr lang="en-US" sz="4800" b="1" dirty="0" err="1"/>
              <a:t>đình</a:t>
            </a:r>
            <a:r>
              <a:rPr lang="en-US" sz="4800" b="1" dirty="0"/>
              <a:t> </a:t>
            </a:r>
            <a:r>
              <a:rPr lang="en-US" sz="4800" b="1" dirty="0" err="1"/>
              <a:t>Ca-piu-lét</a:t>
            </a:r>
            <a:r>
              <a:rPr lang="en-US" sz="4800" b="1" dirty="0"/>
              <a:t> </a:t>
            </a:r>
            <a:r>
              <a:rPr lang="en-US" sz="4800" b="1" dirty="0" err="1"/>
              <a:t>tưởng</a:t>
            </a:r>
            <a:r>
              <a:rPr lang="en-US" sz="4800" b="1" dirty="0"/>
              <a:t> </a:t>
            </a:r>
            <a:r>
              <a:rPr lang="en-US" sz="4800" b="1" dirty="0" err="1"/>
              <a:t>rằng</a:t>
            </a:r>
            <a:r>
              <a:rPr lang="en-US" sz="4800" b="1" dirty="0"/>
              <a:t> con </a:t>
            </a:r>
            <a:r>
              <a:rPr lang="en-US" sz="4800" b="1" dirty="0" err="1"/>
              <a:t>gái</a:t>
            </a:r>
            <a:r>
              <a:rPr lang="en-US" sz="4800" b="1" dirty="0"/>
              <a:t> </a:t>
            </a:r>
            <a:r>
              <a:rPr lang="en-US" sz="4800" b="1" dirty="0" err="1"/>
              <a:t>mình</a:t>
            </a:r>
            <a:r>
              <a:rPr lang="en-US" sz="4800" b="1" dirty="0"/>
              <a:t> </a:t>
            </a:r>
            <a:r>
              <a:rPr lang="en-US" sz="4800" b="1" dirty="0" err="1"/>
              <a:t>đã</a:t>
            </a:r>
            <a:r>
              <a:rPr lang="en-US" sz="4800" b="1" dirty="0"/>
              <a:t> </a:t>
            </a:r>
            <a:r>
              <a:rPr lang="en-US" sz="4800" b="1" dirty="0" err="1"/>
              <a:t>chết</a:t>
            </a:r>
            <a:r>
              <a:rPr lang="en-US" sz="4800" b="1" dirty="0"/>
              <a:t>, </a:t>
            </a:r>
            <a:r>
              <a:rPr lang="en-US" sz="4800" b="1" dirty="0" err="1"/>
              <a:t>thay</a:t>
            </a:r>
            <a:r>
              <a:rPr lang="en-US" sz="4800" b="1" dirty="0"/>
              <a:t> </a:t>
            </a:r>
            <a:r>
              <a:rPr lang="en-US" sz="4800" b="1" dirty="0" err="1"/>
              <a:t>vì</a:t>
            </a:r>
            <a:r>
              <a:rPr lang="en-US" sz="4800" b="1" dirty="0"/>
              <a:t> </a:t>
            </a:r>
            <a:r>
              <a:rPr lang="en-US" sz="4800" b="1" dirty="0" err="1"/>
              <a:t>đám</a:t>
            </a:r>
            <a:r>
              <a:rPr lang="en-US" sz="4800" b="1" dirty="0"/>
              <a:t> </a:t>
            </a:r>
            <a:r>
              <a:rPr lang="en-US" sz="4800" b="1" dirty="0" err="1"/>
              <a:t>cưới</a:t>
            </a:r>
            <a:r>
              <a:rPr lang="en-US" sz="4800" b="1" dirty="0"/>
              <a:t> </a:t>
            </a:r>
            <a:r>
              <a:rPr lang="en-US" sz="4800" b="1" dirty="0" err="1"/>
              <a:t>họ</a:t>
            </a:r>
            <a:r>
              <a:rPr lang="en-US" sz="4800" b="1" dirty="0"/>
              <a:t> </a:t>
            </a:r>
            <a:r>
              <a:rPr lang="en-US" sz="4800" b="1" dirty="0" err="1"/>
              <a:t>tổ</a:t>
            </a:r>
            <a:r>
              <a:rPr lang="en-US" sz="4800" b="1" dirty="0"/>
              <a:t> </a:t>
            </a:r>
            <a:r>
              <a:rPr lang="en-US" sz="4800" b="1" dirty="0" err="1"/>
              <a:t>chức</a:t>
            </a:r>
            <a:r>
              <a:rPr lang="en-US" sz="4800" b="1" dirty="0"/>
              <a:t> </a:t>
            </a:r>
            <a:r>
              <a:rPr lang="en-US" sz="4800" b="1" dirty="0" err="1"/>
              <a:t>đám</a:t>
            </a:r>
            <a:r>
              <a:rPr lang="en-US" sz="4800" b="1" dirty="0"/>
              <a:t> tang.</a:t>
            </a:r>
          </a:p>
        </p:txBody>
      </p:sp>
    </p:spTree>
    <p:extLst>
      <p:ext uri="{BB962C8B-B14F-4D97-AF65-F5344CB8AC3E}">
        <p14:creationId xmlns:p14="http://schemas.microsoft.com/office/powerpoint/2010/main" val="21946237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6803">
                                            <p:txEl>
                                              <p:pRg st="0" end="0"/>
                                            </p:txEl>
                                          </p:spTgt>
                                        </p:tgtEl>
                                        <p:attrNameLst>
                                          <p:attrName>style.visibility</p:attrName>
                                        </p:attrNameLst>
                                      </p:cBhvr>
                                      <p:to>
                                        <p:strVal val="visible"/>
                                      </p:to>
                                    </p:set>
                                    <p:animEffect transition="in" filter="wheel(4)">
                                      <p:cBhvr>
                                        <p:cTn id="7" dur="2000"/>
                                        <p:tgtEl>
                                          <p:spTgt spid="76803">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1" presetClass="entr" presetSubtype="4" fill="hold" grpId="0" nodeType="clickEffect">
                                  <p:stCondLst>
                                    <p:cond delay="0"/>
                                  </p:stCondLst>
                                  <p:childTnLst>
                                    <p:set>
                                      <p:cBhvr>
                                        <p:cTn id="11" dur="1" fill="hold">
                                          <p:stCondLst>
                                            <p:cond delay="0"/>
                                          </p:stCondLst>
                                        </p:cTn>
                                        <p:tgtEl>
                                          <p:spTgt spid="76804"/>
                                        </p:tgtEl>
                                        <p:attrNameLst>
                                          <p:attrName>style.visibility</p:attrName>
                                        </p:attrNameLst>
                                      </p:cBhvr>
                                      <p:to>
                                        <p:strVal val="visible"/>
                                      </p:to>
                                    </p:set>
                                    <p:animEffect transition="in" filter="wheel(4)">
                                      <p:cBhvr>
                                        <p:cTn id="12" dur="2000"/>
                                        <p:tgtEl>
                                          <p:spTgt spid="768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03" grpId="0" build="p"/>
      <p:bldP spid="7680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rrowheads="1"/>
          </p:cNvSpPr>
          <p:nvPr>
            <p:ph type="title"/>
          </p:nvPr>
        </p:nvSpPr>
        <p:spPr>
          <a:xfrm>
            <a:off x="2559845" y="676275"/>
            <a:ext cx="13144500" cy="8572500"/>
          </a:xfrm>
        </p:spPr>
        <p:txBody>
          <a:bodyPr/>
          <a:lstStyle/>
          <a:p>
            <a:pPr indent="685800" algn="just">
              <a:defRPr/>
            </a:pPr>
            <a:r>
              <a:rPr lang="en-US" sz="4800" b="1" u="sng" dirty="0" err="1">
                <a:solidFill>
                  <a:srgbClr val="FF0000"/>
                </a:solidFill>
                <a:latin typeface="Times New Roman" pitchFamily="18" charset="0"/>
              </a:rPr>
              <a:t>Hồi</a:t>
            </a:r>
            <a:r>
              <a:rPr lang="en-US" sz="4800" b="1" u="sng" dirty="0">
                <a:solidFill>
                  <a:srgbClr val="FF0000"/>
                </a:solidFill>
                <a:latin typeface="Times New Roman" pitchFamily="18" charset="0"/>
              </a:rPr>
              <a:t> V:</a:t>
            </a:r>
            <a:r>
              <a:rPr lang="en-US" sz="4800" dirty="0">
                <a:latin typeface="Times New Roman" pitchFamily="18" charset="0"/>
              </a:rPr>
              <a:t> </a:t>
            </a:r>
            <a:r>
              <a:rPr lang="en-US" sz="4950" dirty="0" err="1">
                <a:latin typeface="Times New Roman" pitchFamily="18" charset="0"/>
              </a:rPr>
              <a:t>Mọi</a:t>
            </a:r>
            <a:r>
              <a:rPr lang="en-US" sz="4950" dirty="0">
                <a:latin typeface="Times New Roman" pitchFamily="18" charset="0"/>
              </a:rPr>
              <a:t> </a:t>
            </a:r>
            <a:r>
              <a:rPr lang="en-US" sz="4950" dirty="0" err="1">
                <a:latin typeface="Times New Roman" pitchFamily="18" charset="0"/>
              </a:rPr>
              <a:t>việc</a:t>
            </a:r>
            <a:r>
              <a:rPr lang="en-US" sz="4950" dirty="0">
                <a:latin typeface="Times New Roman" pitchFamily="18" charset="0"/>
              </a:rPr>
              <a:t> </a:t>
            </a:r>
            <a:r>
              <a:rPr lang="en-US" sz="4950" dirty="0" err="1">
                <a:latin typeface="Times New Roman" pitchFamily="18" charset="0"/>
              </a:rPr>
              <a:t>không</a:t>
            </a:r>
            <a:r>
              <a:rPr lang="en-US" sz="4950" dirty="0">
                <a:latin typeface="Times New Roman" pitchFamily="18" charset="0"/>
              </a:rPr>
              <a:t> </a:t>
            </a:r>
            <a:r>
              <a:rPr lang="en-US" sz="4950" dirty="0" err="1">
                <a:latin typeface="Times New Roman" pitchFamily="18" charset="0"/>
              </a:rPr>
              <a:t>như</a:t>
            </a:r>
            <a:r>
              <a:rPr lang="en-US" sz="4950" dirty="0">
                <a:latin typeface="Times New Roman" pitchFamily="18" charset="0"/>
              </a:rPr>
              <a:t> </a:t>
            </a:r>
            <a:r>
              <a:rPr lang="en-US" sz="4950" dirty="0" err="1">
                <a:latin typeface="Times New Roman" pitchFamily="18" charset="0"/>
              </a:rPr>
              <a:t>Lâu-rân</a:t>
            </a:r>
            <a:r>
              <a:rPr lang="en-US" sz="4950" dirty="0">
                <a:latin typeface="Times New Roman" pitchFamily="18" charset="0"/>
              </a:rPr>
              <a:t> </a:t>
            </a:r>
            <a:r>
              <a:rPr lang="en-US" sz="4950" dirty="0" err="1">
                <a:latin typeface="Times New Roman" pitchFamily="18" charset="0"/>
              </a:rPr>
              <a:t>tính</a:t>
            </a:r>
            <a:r>
              <a:rPr lang="en-US" sz="4950" dirty="0">
                <a:latin typeface="Times New Roman" pitchFamily="18" charset="0"/>
              </a:rPr>
              <a:t> </a:t>
            </a:r>
            <a:r>
              <a:rPr lang="en-US" sz="4950" dirty="0" err="1">
                <a:latin typeface="Times New Roman" pitchFamily="18" charset="0"/>
              </a:rPr>
              <a:t>toán</a:t>
            </a:r>
            <a:r>
              <a:rPr lang="en-US" sz="4950" dirty="0">
                <a:latin typeface="Times New Roman" pitchFamily="18" charset="0"/>
              </a:rPr>
              <a:t>. </a:t>
            </a:r>
            <a:r>
              <a:rPr lang="en-US" sz="4950" dirty="0" err="1">
                <a:latin typeface="Times New Roman" pitchFamily="18" charset="0"/>
              </a:rPr>
              <a:t>Người</a:t>
            </a:r>
            <a:r>
              <a:rPr lang="en-US" sz="4950" dirty="0">
                <a:latin typeface="Times New Roman" pitchFamily="18" charset="0"/>
              </a:rPr>
              <a:t> </a:t>
            </a:r>
            <a:r>
              <a:rPr lang="en-US" sz="4950" dirty="0" err="1">
                <a:latin typeface="Times New Roman" pitchFamily="18" charset="0"/>
              </a:rPr>
              <a:t>mà</a:t>
            </a:r>
            <a:r>
              <a:rPr lang="en-US" sz="4950" dirty="0">
                <a:latin typeface="Times New Roman" pitchFamily="18" charset="0"/>
              </a:rPr>
              <a:t> </a:t>
            </a:r>
            <a:r>
              <a:rPr lang="en-US" sz="4950" dirty="0" err="1">
                <a:latin typeface="Times New Roman" pitchFamily="18" charset="0"/>
              </a:rPr>
              <a:t>tu</a:t>
            </a:r>
            <a:r>
              <a:rPr lang="en-US" sz="4950" dirty="0">
                <a:latin typeface="Times New Roman" pitchFamily="18" charset="0"/>
              </a:rPr>
              <a:t> </a:t>
            </a:r>
            <a:r>
              <a:rPr lang="en-US" sz="4950" dirty="0" err="1">
                <a:latin typeface="Times New Roman" pitchFamily="18" charset="0"/>
              </a:rPr>
              <a:t>sĩ</a:t>
            </a:r>
            <a:r>
              <a:rPr lang="en-US" sz="4950" dirty="0">
                <a:latin typeface="Times New Roman" pitchFamily="18" charset="0"/>
              </a:rPr>
              <a:t> </a:t>
            </a:r>
            <a:r>
              <a:rPr lang="en-US" sz="4950" dirty="0" err="1">
                <a:latin typeface="Times New Roman" pitchFamily="18" charset="0"/>
              </a:rPr>
              <a:t>phái</a:t>
            </a:r>
            <a:r>
              <a:rPr lang="en-US" sz="4950" dirty="0">
                <a:latin typeface="Times New Roman" pitchFamily="18" charset="0"/>
              </a:rPr>
              <a:t> </a:t>
            </a:r>
            <a:r>
              <a:rPr lang="en-US" sz="4950" dirty="0" err="1">
                <a:latin typeface="Times New Roman" pitchFamily="18" charset="0"/>
              </a:rPr>
              <a:t>đi</a:t>
            </a:r>
            <a:r>
              <a:rPr lang="en-US" sz="4950" dirty="0">
                <a:latin typeface="Times New Roman" pitchFamily="18" charset="0"/>
              </a:rPr>
              <a:t> </a:t>
            </a:r>
            <a:r>
              <a:rPr lang="en-US" sz="4950" dirty="0" err="1">
                <a:latin typeface="Times New Roman" pitchFamily="18" charset="0"/>
              </a:rPr>
              <a:t>tìm</a:t>
            </a:r>
            <a:r>
              <a:rPr lang="en-US" sz="4950" dirty="0">
                <a:latin typeface="Times New Roman" pitchFamily="18" charset="0"/>
              </a:rPr>
              <a:t> </a:t>
            </a:r>
            <a:r>
              <a:rPr lang="en-US" sz="4950" dirty="0" err="1">
                <a:latin typeface="Times New Roman" pitchFamily="18" charset="0"/>
              </a:rPr>
              <a:t>Rô</a:t>
            </a:r>
            <a:r>
              <a:rPr lang="en-US" sz="4950" dirty="0">
                <a:latin typeface="Times New Roman" pitchFamily="18" charset="0"/>
              </a:rPr>
              <a:t>-</a:t>
            </a:r>
            <a:r>
              <a:rPr lang="en-US" sz="4950" dirty="0" err="1">
                <a:latin typeface="Times New Roman" pitchFamily="18" charset="0"/>
              </a:rPr>
              <a:t>mê</a:t>
            </a:r>
            <a:r>
              <a:rPr lang="en-US" sz="4950" dirty="0">
                <a:latin typeface="Times New Roman" pitchFamily="18" charset="0"/>
              </a:rPr>
              <a:t>-ô </a:t>
            </a:r>
            <a:r>
              <a:rPr lang="en-US" sz="4950" dirty="0" err="1">
                <a:latin typeface="Times New Roman" pitchFamily="18" charset="0"/>
              </a:rPr>
              <a:t>đã</a:t>
            </a:r>
            <a:r>
              <a:rPr lang="en-US" sz="4950" dirty="0">
                <a:latin typeface="Times New Roman" pitchFamily="18" charset="0"/>
              </a:rPr>
              <a:t> </a:t>
            </a:r>
            <a:r>
              <a:rPr lang="en-US" sz="4950" dirty="0" err="1">
                <a:latin typeface="Times New Roman" pitchFamily="18" charset="0"/>
              </a:rPr>
              <a:t>không</a:t>
            </a:r>
            <a:r>
              <a:rPr lang="en-US" sz="4950" dirty="0">
                <a:latin typeface="Times New Roman" pitchFamily="18" charset="0"/>
              </a:rPr>
              <a:t> </a:t>
            </a:r>
            <a:r>
              <a:rPr lang="en-US" sz="4950" dirty="0" err="1">
                <a:latin typeface="Times New Roman" pitchFamily="18" charset="0"/>
              </a:rPr>
              <a:t>đi</a:t>
            </a:r>
            <a:r>
              <a:rPr lang="en-US" sz="4950" dirty="0">
                <a:latin typeface="Times New Roman" pitchFamily="18" charset="0"/>
              </a:rPr>
              <a:t> </a:t>
            </a:r>
            <a:r>
              <a:rPr lang="en-US" sz="4950" dirty="0" err="1">
                <a:latin typeface="Times New Roman" pitchFamily="18" charset="0"/>
              </a:rPr>
              <a:t>được</a:t>
            </a:r>
            <a:r>
              <a:rPr lang="en-US" sz="4950" dirty="0">
                <a:latin typeface="Times New Roman" pitchFamily="18" charset="0"/>
              </a:rPr>
              <a:t>, </a:t>
            </a:r>
            <a:r>
              <a:rPr lang="en-US" sz="4950" dirty="0" err="1">
                <a:latin typeface="Times New Roman" pitchFamily="18" charset="0"/>
              </a:rPr>
              <a:t>trong</a:t>
            </a:r>
            <a:r>
              <a:rPr lang="en-US" sz="4950" dirty="0">
                <a:latin typeface="Times New Roman" pitchFamily="18" charset="0"/>
              </a:rPr>
              <a:t> </a:t>
            </a:r>
            <a:r>
              <a:rPr lang="en-US" sz="4950" dirty="0" err="1">
                <a:latin typeface="Times New Roman" pitchFamily="18" charset="0"/>
              </a:rPr>
              <a:t>khi</a:t>
            </a:r>
            <a:r>
              <a:rPr lang="en-US" sz="4950" dirty="0">
                <a:latin typeface="Times New Roman" pitchFamily="18" charset="0"/>
              </a:rPr>
              <a:t> </a:t>
            </a:r>
            <a:r>
              <a:rPr lang="en-US" sz="4950" dirty="0" err="1">
                <a:latin typeface="Times New Roman" pitchFamily="18" charset="0"/>
              </a:rPr>
              <a:t>đó</a:t>
            </a:r>
            <a:r>
              <a:rPr lang="en-US" sz="4950" dirty="0">
                <a:latin typeface="Times New Roman" pitchFamily="18" charset="0"/>
              </a:rPr>
              <a:t> </a:t>
            </a:r>
            <a:r>
              <a:rPr lang="en-US" sz="4950" dirty="0" err="1">
                <a:latin typeface="Times New Roman" pitchFamily="18" charset="0"/>
              </a:rPr>
              <a:t>người</a:t>
            </a:r>
            <a:r>
              <a:rPr lang="en-US" sz="4950" dirty="0">
                <a:latin typeface="Times New Roman" pitchFamily="18" charset="0"/>
              </a:rPr>
              <a:t> </a:t>
            </a:r>
            <a:r>
              <a:rPr lang="en-US" sz="4950" dirty="0" err="1">
                <a:latin typeface="Times New Roman" pitchFamily="18" charset="0"/>
              </a:rPr>
              <a:t>hầu</a:t>
            </a:r>
            <a:r>
              <a:rPr lang="en-US" sz="4950" dirty="0">
                <a:latin typeface="Times New Roman" pitchFamily="18" charset="0"/>
              </a:rPr>
              <a:t> </a:t>
            </a:r>
            <a:r>
              <a:rPr lang="en-US" sz="4950" dirty="0" err="1">
                <a:latin typeface="Times New Roman" pitchFamily="18" charset="0"/>
              </a:rPr>
              <a:t>của</a:t>
            </a:r>
            <a:r>
              <a:rPr lang="en-US" sz="4950" dirty="0">
                <a:latin typeface="Times New Roman" pitchFamily="18" charset="0"/>
              </a:rPr>
              <a:t> </a:t>
            </a:r>
            <a:r>
              <a:rPr lang="en-US" sz="4950" dirty="0" err="1">
                <a:latin typeface="Times New Roman" pitchFamily="18" charset="0"/>
              </a:rPr>
              <a:t>Rô</a:t>
            </a:r>
            <a:r>
              <a:rPr lang="en-US" sz="4950" dirty="0">
                <a:latin typeface="Times New Roman" pitchFamily="18" charset="0"/>
              </a:rPr>
              <a:t>-</a:t>
            </a:r>
            <a:r>
              <a:rPr lang="en-US" sz="4950" dirty="0" err="1">
                <a:latin typeface="Times New Roman" pitchFamily="18" charset="0"/>
              </a:rPr>
              <a:t>mê</a:t>
            </a:r>
            <a:r>
              <a:rPr lang="en-US" sz="4950" dirty="0">
                <a:latin typeface="Times New Roman" pitchFamily="18" charset="0"/>
              </a:rPr>
              <a:t>-ô </a:t>
            </a:r>
            <a:r>
              <a:rPr lang="en-US" sz="4950" dirty="0" err="1">
                <a:latin typeface="Times New Roman" pitchFamily="18" charset="0"/>
              </a:rPr>
              <a:t>nghe</a:t>
            </a:r>
            <a:r>
              <a:rPr lang="en-US" sz="4950" dirty="0">
                <a:latin typeface="Times New Roman" pitchFamily="18" charset="0"/>
              </a:rPr>
              <a:t> tin </a:t>
            </a:r>
            <a:r>
              <a:rPr lang="en-US" sz="4950" dirty="0" err="1">
                <a:latin typeface="Times New Roman" pitchFamily="18" charset="0"/>
              </a:rPr>
              <a:t>Giu</a:t>
            </a:r>
            <a:r>
              <a:rPr lang="en-US" sz="4950" dirty="0">
                <a:latin typeface="Times New Roman" pitchFamily="18" charset="0"/>
              </a:rPr>
              <a:t>-li-</a:t>
            </a:r>
            <a:r>
              <a:rPr lang="en-US" sz="4950" dirty="0" err="1">
                <a:latin typeface="Times New Roman" pitchFamily="18" charset="0"/>
              </a:rPr>
              <a:t>ét</a:t>
            </a:r>
            <a:r>
              <a:rPr lang="en-US" sz="4950" dirty="0">
                <a:latin typeface="Times New Roman" pitchFamily="18" charset="0"/>
              </a:rPr>
              <a:t> </a:t>
            </a:r>
            <a:r>
              <a:rPr lang="en-US" sz="4950" dirty="0" err="1">
                <a:latin typeface="Times New Roman" pitchFamily="18" charset="0"/>
              </a:rPr>
              <a:t>chết</a:t>
            </a:r>
            <a:r>
              <a:rPr lang="en-US" sz="4950" dirty="0">
                <a:latin typeface="Times New Roman" pitchFamily="18" charset="0"/>
              </a:rPr>
              <a:t> </a:t>
            </a:r>
            <a:r>
              <a:rPr lang="en-US" sz="4950" dirty="0" err="1">
                <a:latin typeface="Times New Roman" pitchFamily="18" charset="0"/>
              </a:rPr>
              <a:t>vội</a:t>
            </a:r>
            <a:r>
              <a:rPr lang="en-US" sz="4950" dirty="0">
                <a:latin typeface="Times New Roman" pitchFamily="18" charset="0"/>
              </a:rPr>
              <a:t> phi </a:t>
            </a:r>
            <a:r>
              <a:rPr lang="en-US" sz="4950" dirty="0" err="1">
                <a:latin typeface="Times New Roman" pitchFamily="18" charset="0"/>
              </a:rPr>
              <a:t>ngựa</a:t>
            </a:r>
            <a:r>
              <a:rPr lang="en-US" sz="4950" dirty="0">
                <a:latin typeface="Times New Roman" pitchFamily="18" charset="0"/>
              </a:rPr>
              <a:t> </a:t>
            </a:r>
            <a:r>
              <a:rPr lang="en-US" sz="4950" dirty="0" err="1">
                <a:latin typeface="Times New Roman" pitchFamily="18" charset="0"/>
              </a:rPr>
              <a:t>báo</a:t>
            </a:r>
            <a:r>
              <a:rPr lang="en-US" sz="4950" dirty="0">
                <a:latin typeface="Times New Roman" pitchFamily="18" charset="0"/>
              </a:rPr>
              <a:t> tin </a:t>
            </a:r>
            <a:r>
              <a:rPr lang="en-US" sz="4950" dirty="0" err="1">
                <a:latin typeface="Times New Roman" pitchFamily="18" charset="0"/>
              </a:rPr>
              <a:t>dữ</a:t>
            </a:r>
            <a:r>
              <a:rPr lang="en-US" sz="4950" dirty="0">
                <a:latin typeface="Times New Roman" pitchFamily="18" charset="0"/>
              </a:rPr>
              <a:t> </a:t>
            </a:r>
            <a:r>
              <a:rPr lang="en-US" sz="4950" dirty="0" err="1">
                <a:latin typeface="Times New Roman" pitchFamily="18" charset="0"/>
              </a:rPr>
              <a:t>cho</a:t>
            </a:r>
            <a:r>
              <a:rPr lang="en-US" sz="4950" dirty="0">
                <a:latin typeface="Times New Roman" pitchFamily="18" charset="0"/>
              </a:rPr>
              <a:t> </a:t>
            </a:r>
            <a:r>
              <a:rPr lang="en-US" sz="4950" dirty="0" err="1">
                <a:latin typeface="Times New Roman" pitchFamily="18" charset="0"/>
              </a:rPr>
              <a:t>chàng</a:t>
            </a:r>
            <a:r>
              <a:rPr lang="en-US" sz="4950" dirty="0">
                <a:latin typeface="Times New Roman" pitchFamily="18" charset="0"/>
              </a:rPr>
              <a:t> hay. </a:t>
            </a:r>
            <a:r>
              <a:rPr lang="en-US" sz="4950" dirty="0" err="1">
                <a:latin typeface="Times New Roman" pitchFamily="18" charset="0"/>
              </a:rPr>
              <a:t>Rô</a:t>
            </a:r>
            <a:r>
              <a:rPr lang="en-US" sz="4950" dirty="0">
                <a:latin typeface="Times New Roman" pitchFamily="18" charset="0"/>
              </a:rPr>
              <a:t>-</a:t>
            </a:r>
            <a:r>
              <a:rPr lang="en-US" sz="4950" dirty="0" err="1">
                <a:latin typeface="Times New Roman" pitchFamily="18" charset="0"/>
              </a:rPr>
              <a:t>mê</a:t>
            </a:r>
            <a:r>
              <a:rPr lang="en-US" sz="4950" dirty="0">
                <a:latin typeface="Times New Roman" pitchFamily="18" charset="0"/>
              </a:rPr>
              <a:t>-ô </a:t>
            </a:r>
            <a:r>
              <a:rPr lang="en-US" sz="4950" dirty="0" err="1">
                <a:latin typeface="Times New Roman" pitchFamily="18" charset="0"/>
              </a:rPr>
              <a:t>tuyệt</a:t>
            </a:r>
            <a:r>
              <a:rPr lang="en-US" sz="4950" dirty="0">
                <a:latin typeface="Times New Roman" pitchFamily="18" charset="0"/>
              </a:rPr>
              <a:t> </a:t>
            </a:r>
            <a:r>
              <a:rPr lang="en-US" sz="4950" dirty="0" err="1">
                <a:latin typeface="Times New Roman" pitchFamily="18" charset="0"/>
              </a:rPr>
              <a:t>vọng</a:t>
            </a:r>
            <a:r>
              <a:rPr lang="en-US" sz="4950" dirty="0">
                <a:latin typeface="Times New Roman" pitchFamily="18" charset="0"/>
              </a:rPr>
              <a:t>, </a:t>
            </a:r>
            <a:r>
              <a:rPr lang="en-US" sz="4950" dirty="0" err="1">
                <a:latin typeface="Times New Roman" pitchFamily="18" charset="0"/>
              </a:rPr>
              <a:t>lập</a:t>
            </a:r>
            <a:r>
              <a:rPr lang="en-US" sz="4950" dirty="0">
                <a:latin typeface="Times New Roman" pitchFamily="18" charset="0"/>
              </a:rPr>
              <a:t> </a:t>
            </a:r>
            <a:r>
              <a:rPr lang="en-US" sz="4950" dirty="0" err="1">
                <a:latin typeface="Times New Roman" pitchFamily="18" charset="0"/>
              </a:rPr>
              <a:t>tức</a:t>
            </a:r>
            <a:r>
              <a:rPr lang="en-US" sz="4950" dirty="0">
                <a:latin typeface="Times New Roman" pitchFamily="18" charset="0"/>
              </a:rPr>
              <a:t> quay </a:t>
            </a:r>
            <a:r>
              <a:rPr lang="en-US" sz="4950" dirty="0" err="1">
                <a:latin typeface="Times New Roman" pitchFamily="18" charset="0"/>
              </a:rPr>
              <a:t>về</a:t>
            </a:r>
            <a:r>
              <a:rPr lang="en-US" sz="4950" dirty="0">
                <a:latin typeface="Times New Roman" pitchFamily="18" charset="0"/>
              </a:rPr>
              <a:t> </a:t>
            </a:r>
            <a:r>
              <a:rPr lang="en-US" sz="4950" dirty="0" err="1">
                <a:latin typeface="Times New Roman" pitchFamily="18" charset="0"/>
              </a:rPr>
              <a:t>và</a:t>
            </a:r>
            <a:r>
              <a:rPr lang="en-US" sz="4950" dirty="0">
                <a:latin typeface="Times New Roman" pitchFamily="18" charset="0"/>
              </a:rPr>
              <a:t> </a:t>
            </a:r>
            <a:r>
              <a:rPr lang="en-US" sz="4950" dirty="0" err="1">
                <a:latin typeface="Times New Roman" pitchFamily="18" charset="0"/>
              </a:rPr>
              <a:t>không</a:t>
            </a:r>
            <a:r>
              <a:rPr lang="en-US" sz="4950" dirty="0">
                <a:latin typeface="Times New Roman" pitchFamily="18" charset="0"/>
              </a:rPr>
              <a:t> </a:t>
            </a:r>
            <a:r>
              <a:rPr lang="en-US" sz="4950" dirty="0" err="1">
                <a:latin typeface="Times New Roman" pitchFamily="18" charset="0"/>
              </a:rPr>
              <a:t>quên</a:t>
            </a:r>
            <a:r>
              <a:rPr lang="en-US" sz="4950" dirty="0">
                <a:latin typeface="Times New Roman" pitchFamily="18" charset="0"/>
              </a:rPr>
              <a:t> </a:t>
            </a:r>
            <a:r>
              <a:rPr lang="en-US" sz="4950" dirty="0" err="1">
                <a:latin typeface="Times New Roman" pitchFamily="18" charset="0"/>
              </a:rPr>
              <a:t>mua</a:t>
            </a:r>
            <a:r>
              <a:rPr lang="en-US" sz="4950" dirty="0">
                <a:latin typeface="Times New Roman" pitchFamily="18" charset="0"/>
              </a:rPr>
              <a:t> </a:t>
            </a:r>
            <a:r>
              <a:rPr lang="en-US" sz="4950" dirty="0" err="1">
                <a:latin typeface="Times New Roman" pitchFamily="18" charset="0"/>
              </a:rPr>
              <a:t>sẵn</a:t>
            </a:r>
            <a:r>
              <a:rPr lang="en-US" sz="4950" dirty="0">
                <a:latin typeface="Times New Roman" pitchFamily="18" charset="0"/>
              </a:rPr>
              <a:t>  </a:t>
            </a:r>
            <a:r>
              <a:rPr lang="en-US" sz="4950" dirty="0" err="1">
                <a:latin typeface="Times New Roman" pitchFamily="18" charset="0"/>
              </a:rPr>
              <a:t>một</a:t>
            </a:r>
            <a:r>
              <a:rPr lang="en-US" sz="4950" dirty="0">
                <a:latin typeface="Times New Roman" pitchFamily="18" charset="0"/>
              </a:rPr>
              <a:t> </a:t>
            </a:r>
            <a:r>
              <a:rPr lang="en-US" sz="4950" dirty="0" err="1">
                <a:latin typeface="Times New Roman" pitchFamily="18" charset="0"/>
              </a:rPr>
              <a:t>lọ</a:t>
            </a:r>
            <a:r>
              <a:rPr lang="en-US" sz="4950" dirty="0">
                <a:latin typeface="Times New Roman" pitchFamily="18" charset="0"/>
              </a:rPr>
              <a:t> </a:t>
            </a:r>
            <a:r>
              <a:rPr lang="en-US" sz="4950" dirty="0" err="1">
                <a:latin typeface="Times New Roman" pitchFamily="18" charset="0"/>
              </a:rPr>
              <a:t>thuốc</a:t>
            </a:r>
            <a:r>
              <a:rPr lang="en-US" sz="4950" dirty="0">
                <a:latin typeface="Times New Roman" pitchFamily="18" charset="0"/>
              </a:rPr>
              <a:t> </a:t>
            </a:r>
            <a:r>
              <a:rPr lang="en-US" sz="4950" dirty="0" err="1">
                <a:latin typeface="Times New Roman" pitchFamily="18" charset="0"/>
              </a:rPr>
              <a:t>độc</a:t>
            </a:r>
            <a:r>
              <a:rPr lang="en-US" sz="4950" dirty="0">
                <a:latin typeface="Times New Roman" pitchFamily="18" charset="0"/>
              </a:rPr>
              <a:t>. </a:t>
            </a:r>
            <a:r>
              <a:rPr lang="en-US" sz="4950" dirty="0" err="1">
                <a:latin typeface="Times New Roman" pitchFamily="18" charset="0"/>
              </a:rPr>
              <a:t>Chàng</a:t>
            </a:r>
            <a:r>
              <a:rPr lang="en-US" sz="4950" dirty="0">
                <a:latin typeface="Times New Roman" pitchFamily="18" charset="0"/>
              </a:rPr>
              <a:t> </a:t>
            </a:r>
            <a:r>
              <a:rPr lang="en-US" sz="4950" dirty="0" err="1">
                <a:latin typeface="Times New Roman" pitchFamily="18" charset="0"/>
              </a:rPr>
              <a:t>gặp</a:t>
            </a:r>
            <a:r>
              <a:rPr lang="en-US" sz="4950" dirty="0">
                <a:latin typeface="Times New Roman" pitchFamily="18" charset="0"/>
              </a:rPr>
              <a:t> Pa-</a:t>
            </a:r>
            <a:r>
              <a:rPr lang="en-US" sz="4950" dirty="0" err="1">
                <a:latin typeface="Times New Roman" pitchFamily="18" charset="0"/>
              </a:rPr>
              <a:t>rít</a:t>
            </a:r>
            <a:r>
              <a:rPr lang="en-US" sz="4950" dirty="0">
                <a:latin typeface="Times New Roman" pitchFamily="18" charset="0"/>
              </a:rPr>
              <a:t> ở </a:t>
            </a:r>
            <a:r>
              <a:rPr lang="en-US" sz="4950" dirty="0" err="1">
                <a:latin typeface="Times New Roman" pitchFamily="18" charset="0"/>
              </a:rPr>
              <a:t>khu</a:t>
            </a:r>
            <a:r>
              <a:rPr lang="en-US" sz="4950" dirty="0">
                <a:latin typeface="Times New Roman" pitchFamily="18" charset="0"/>
              </a:rPr>
              <a:t> </a:t>
            </a:r>
            <a:r>
              <a:rPr lang="en-US" sz="4950" dirty="0" err="1">
                <a:latin typeface="Times New Roman" pitchFamily="18" charset="0"/>
              </a:rPr>
              <a:t>hầm</a:t>
            </a:r>
            <a:r>
              <a:rPr lang="en-US" sz="4950" dirty="0">
                <a:latin typeface="Times New Roman" pitchFamily="18" charset="0"/>
              </a:rPr>
              <a:t> </a:t>
            </a:r>
            <a:r>
              <a:rPr lang="en-US" sz="4950" dirty="0" err="1">
                <a:latin typeface="Times New Roman" pitchFamily="18" charset="0"/>
              </a:rPr>
              <a:t>mộ</a:t>
            </a:r>
            <a:r>
              <a:rPr lang="en-US" sz="4950" dirty="0">
                <a:latin typeface="Times New Roman" pitchFamily="18" charset="0"/>
              </a:rPr>
              <a:t> </a:t>
            </a:r>
            <a:r>
              <a:rPr lang="en-US" sz="4950" dirty="0" err="1">
                <a:latin typeface="Times New Roman" pitchFamily="18" charset="0"/>
              </a:rPr>
              <a:t>và</a:t>
            </a:r>
            <a:r>
              <a:rPr lang="en-US" sz="4950" dirty="0">
                <a:latin typeface="Times New Roman" pitchFamily="18" charset="0"/>
              </a:rPr>
              <a:t> </a:t>
            </a:r>
            <a:r>
              <a:rPr lang="en-US" sz="4950" dirty="0" err="1">
                <a:latin typeface="Times New Roman" pitchFamily="18" charset="0"/>
              </a:rPr>
              <a:t>giết</a:t>
            </a:r>
            <a:r>
              <a:rPr lang="en-US" sz="4950" dirty="0">
                <a:latin typeface="Times New Roman" pitchFamily="18" charset="0"/>
              </a:rPr>
              <a:t> </a:t>
            </a:r>
            <a:r>
              <a:rPr lang="en-US" sz="4950" dirty="0" err="1">
                <a:latin typeface="Times New Roman" pitchFamily="18" charset="0"/>
              </a:rPr>
              <a:t>chết</a:t>
            </a:r>
            <a:r>
              <a:rPr lang="en-US" sz="4950" dirty="0">
                <a:latin typeface="Times New Roman" pitchFamily="18" charset="0"/>
              </a:rPr>
              <a:t> </a:t>
            </a:r>
            <a:r>
              <a:rPr lang="en-US" sz="4950" dirty="0" err="1">
                <a:latin typeface="Times New Roman" pitchFamily="18" charset="0"/>
              </a:rPr>
              <a:t>anh</a:t>
            </a:r>
            <a:r>
              <a:rPr lang="en-US" sz="4950" dirty="0">
                <a:latin typeface="Times New Roman" pitchFamily="18" charset="0"/>
              </a:rPr>
              <a:t> ta, </a:t>
            </a:r>
            <a:r>
              <a:rPr lang="en-US" sz="4950" dirty="0" err="1">
                <a:latin typeface="Times New Roman" pitchFamily="18" charset="0"/>
              </a:rPr>
              <a:t>sau</a:t>
            </a:r>
            <a:r>
              <a:rPr lang="en-US" sz="4950" dirty="0">
                <a:latin typeface="Times New Roman" pitchFamily="18" charset="0"/>
              </a:rPr>
              <a:t> </a:t>
            </a:r>
            <a:r>
              <a:rPr lang="en-US" sz="4950" dirty="0" err="1">
                <a:latin typeface="Times New Roman" pitchFamily="18" charset="0"/>
              </a:rPr>
              <a:t>đó</a:t>
            </a:r>
            <a:r>
              <a:rPr lang="en-US" sz="4950" dirty="0">
                <a:latin typeface="Times New Roman" pitchFamily="18" charset="0"/>
              </a:rPr>
              <a:t> </a:t>
            </a:r>
            <a:r>
              <a:rPr lang="en-US" sz="4950" dirty="0" err="1">
                <a:latin typeface="Times New Roman" pitchFamily="18" charset="0"/>
              </a:rPr>
              <a:t>uống</a:t>
            </a:r>
            <a:r>
              <a:rPr lang="en-US" sz="4950" dirty="0">
                <a:latin typeface="Times New Roman" pitchFamily="18" charset="0"/>
              </a:rPr>
              <a:t> </a:t>
            </a:r>
            <a:r>
              <a:rPr lang="en-US" sz="4950" dirty="0" err="1">
                <a:latin typeface="Times New Roman" pitchFamily="18" charset="0"/>
              </a:rPr>
              <a:t>thuốc</a:t>
            </a:r>
            <a:r>
              <a:rPr lang="en-US" sz="4950" dirty="0">
                <a:latin typeface="Times New Roman" pitchFamily="18" charset="0"/>
              </a:rPr>
              <a:t> </a:t>
            </a:r>
            <a:r>
              <a:rPr lang="en-US" sz="4950" dirty="0" err="1">
                <a:latin typeface="Times New Roman" pitchFamily="18" charset="0"/>
              </a:rPr>
              <a:t>độc</a:t>
            </a:r>
            <a:r>
              <a:rPr lang="en-US" sz="4950" dirty="0">
                <a:latin typeface="Times New Roman" pitchFamily="18" charset="0"/>
              </a:rPr>
              <a:t> </a:t>
            </a:r>
            <a:r>
              <a:rPr lang="en-US" sz="4950" dirty="0" err="1">
                <a:latin typeface="Times New Roman" pitchFamily="18" charset="0"/>
              </a:rPr>
              <a:t>tự</a:t>
            </a:r>
            <a:r>
              <a:rPr lang="en-US" sz="4950" dirty="0">
                <a:latin typeface="Times New Roman" pitchFamily="18" charset="0"/>
              </a:rPr>
              <a:t> </a:t>
            </a:r>
            <a:r>
              <a:rPr lang="en-US" sz="4950" dirty="0" err="1">
                <a:latin typeface="Times New Roman" pitchFamily="18" charset="0"/>
              </a:rPr>
              <a:t>tử</a:t>
            </a:r>
            <a:r>
              <a:rPr lang="en-US" sz="4950" dirty="0">
                <a:latin typeface="Times New Roman" pitchFamily="18" charset="0"/>
              </a:rPr>
              <a:t>. </a:t>
            </a:r>
            <a:r>
              <a:rPr lang="en-US" sz="4950" dirty="0" err="1">
                <a:latin typeface="Times New Roman" pitchFamily="18" charset="0"/>
              </a:rPr>
              <a:t>Giu</a:t>
            </a:r>
            <a:r>
              <a:rPr lang="en-US" sz="4950" dirty="0">
                <a:latin typeface="Times New Roman" pitchFamily="18" charset="0"/>
              </a:rPr>
              <a:t>-li-</a:t>
            </a:r>
            <a:r>
              <a:rPr lang="en-US" sz="4950" dirty="0" err="1">
                <a:latin typeface="Times New Roman" pitchFamily="18" charset="0"/>
              </a:rPr>
              <a:t>ét</a:t>
            </a:r>
            <a:r>
              <a:rPr lang="en-US" sz="4950" dirty="0">
                <a:latin typeface="Times New Roman" pitchFamily="18" charset="0"/>
              </a:rPr>
              <a:t> </a:t>
            </a:r>
            <a:r>
              <a:rPr lang="en-US" sz="4950" dirty="0" err="1">
                <a:latin typeface="Times New Roman" pitchFamily="18" charset="0"/>
              </a:rPr>
              <a:t>tỉnh</a:t>
            </a:r>
            <a:r>
              <a:rPr lang="en-US" sz="4950" dirty="0">
                <a:latin typeface="Times New Roman" pitchFamily="18" charset="0"/>
              </a:rPr>
              <a:t> </a:t>
            </a:r>
            <a:r>
              <a:rPr lang="en-US" sz="4950" dirty="0" err="1">
                <a:latin typeface="Times New Roman" pitchFamily="18" charset="0"/>
              </a:rPr>
              <a:t>dậy</a:t>
            </a:r>
            <a:r>
              <a:rPr lang="en-US" sz="4950" dirty="0">
                <a:latin typeface="Times New Roman" pitchFamily="18" charset="0"/>
              </a:rPr>
              <a:t> </a:t>
            </a:r>
            <a:r>
              <a:rPr lang="en-US" sz="4950" dirty="0" err="1">
                <a:latin typeface="Times New Roman" pitchFamily="18" charset="0"/>
              </a:rPr>
              <a:t>đau</a:t>
            </a:r>
            <a:r>
              <a:rPr lang="en-US" sz="4950" dirty="0">
                <a:latin typeface="Times New Roman" pitchFamily="18" charset="0"/>
              </a:rPr>
              <a:t> </a:t>
            </a:r>
            <a:r>
              <a:rPr lang="en-US" sz="4950" dirty="0" err="1">
                <a:latin typeface="Times New Roman" pitchFamily="18" charset="0"/>
              </a:rPr>
              <a:t>đớn</a:t>
            </a:r>
            <a:r>
              <a:rPr lang="en-US" sz="4950" dirty="0">
                <a:latin typeface="Times New Roman" pitchFamily="18" charset="0"/>
              </a:rPr>
              <a:t> </a:t>
            </a:r>
            <a:r>
              <a:rPr lang="en-US" sz="4950" dirty="0" err="1">
                <a:latin typeface="Times New Roman" pitchFamily="18" charset="0"/>
              </a:rPr>
              <a:t>tự</a:t>
            </a:r>
            <a:r>
              <a:rPr lang="en-US" sz="4950" dirty="0">
                <a:latin typeface="Times New Roman" pitchFamily="18" charset="0"/>
              </a:rPr>
              <a:t> </a:t>
            </a:r>
            <a:r>
              <a:rPr lang="en-US" sz="4950" dirty="0" err="1">
                <a:latin typeface="Times New Roman" pitchFamily="18" charset="0"/>
              </a:rPr>
              <a:t>sát</a:t>
            </a:r>
            <a:r>
              <a:rPr lang="en-US" sz="4950" dirty="0">
                <a:latin typeface="Times New Roman" pitchFamily="18" charset="0"/>
              </a:rPr>
              <a:t> </a:t>
            </a:r>
            <a:r>
              <a:rPr lang="en-US" sz="4950" dirty="0" err="1">
                <a:latin typeface="Times New Roman" pitchFamily="18" charset="0"/>
              </a:rPr>
              <a:t>bằng</a:t>
            </a:r>
            <a:r>
              <a:rPr lang="en-US" sz="4950" dirty="0">
                <a:latin typeface="Times New Roman" pitchFamily="18" charset="0"/>
              </a:rPr>
              <a:t> </a:t>
            </a:r>
            <a:r>
              <a:rPr lang="en-US" sz="4950" dirty="0" err="1">
                <a:latin typeface="Times New Roman" pitchFamily="18" charset="0"/>
              </a:rPr>
              <a:t>chính</a:t>
            </a:r>
            <a:r>
              <a:rPr lang="en-US" sz="4950" dirty="0">
                <a:latin typeface="Times New Roman" pitchFamily="18" charset="0"/>
              </a:rPr>
              <a:t> con </a:t>
            </a:r>
            <a:r>
              <a:rPr lang="en-US" sz="4950" dirty="0" err="1">
                <a:latin typeface="Times New Roman" pitchFamily="18" charset="0"/>
              </a:rPr>
              <a:t>dao</a:t>
            </a:r>
            <a:r>
              <a:rPr lang="en-US" sz="4950" dirty="0">
                <a:latin typeface="Times New Roman" pitchFamily="18" charset="0"/>
              </a:rPr>
              <a:t> </a:t>
            </a:r>
            <a:r>
              <a:rPr lang="en-US" sz="4950" dirty="0" err="1">
                <a:latin typeface="Times New Roman" pitchFamily="18" charset="0"/>
              </a:rPr>
              <a:t>của</a:t>
            </a:r>
            <a:r>
              <a:rPr lang="en-US" sz="4950" dirty="0">
                <a:latin typeface="Times New Roman" pitchFamily="18" charset="0"/>
              </a:rPr>
              <a:t> </a:t>
            </a:r>
            <a:r>
              <a:rPr lang="en-US" sz="4950" dirty="0" err="1">
                <a:latin typeface="Times New Roman" pitchFamily="18" charset="0"/>
              </a:rPr>
              <a:t>Rô</a:t>
            </a:r>
            <a:r>
              <a:rPr lang="en-US" sz="4950" dirty="0">
                <a:latin typeface="Times New Roman" pitchFamily="18" charset="0"/>
              </a:rPr>
              <a:t>-</a:t>
            </a:r>
            <a:r>
              <a:rPr lang="en-US" sz="4950" dirty="0" err="1">
                <a:latin typeface="Times New Roman" pitchFamily="18" charset="0"/>
              </a:rPr>
              <a:t>mê</a:t>
            </a:r>
            <a:r>
              <a:rPr lang="en-US" sz="4950" dirty="0">
                <a:latin typeface="Times New Roman" pitchFamily="18" charset="0"/>
              </a:rPr>
              <a:t>-ô. </a:t>
            </a:r>
            <a:r>
              <a:rPr lang="en-US" sz="4950" dirty="0" err="1">
                <a:latin typeface="Times New Roman" pitchFamily="18" charset="0"/>
              </a:rPr>
              <a:t>Trước</a:t>
            </a:r>
            <a:r>
              <a:rPr lang="en-US" sz="4950" dirty="0">
                <a:latin typeface="Times New Roman" pitchFamily="18" charset="0"/>
              </a:rPr>
              <a:t> </a:t>
            </a:r>
            <a:r>
              <a:rPr lang="en-US" sz="4950" dirty="0" err="1">
                <a:latin typeface="Times New Roman" pitchFamily="18" charset="0"/>
              </a:rPr>
              <a:t>tấn</a:t>
            </a:r>
            <a:r>
              <a:rPr lang="en-US" sz="4950" dirty="0">
                <a:latin typeface="Times New Roman" pitchFamily="18" charset="0"/>
              </a:rPr>
              <a:t> bi </a:t>
            </a:r>
            <a:r>
              <a:rPr lang="en-US" sz="4950" dirty="0" err="1">
                <a:latin typeface="Times New Roman" pitchFamily="18" charset="0"/>
              </a:rPr>
              <a:t>kịch</a:t>
            </a:r>
            <a:r>
              <a:rPr lang="en-US" sz="4950" dirty="0">
                <a:latin typeface="Times New Roman" pitchFamily="18" charset="0"/>
              </a:rPr>
              <a:t> </a:t>
            </a:r>
            <a:r>
              <a:rPr lang="en-US" sz="4950" dirty="0" err="1">
                <a:latin typeface="Times New Roman" pitchFamily="18" charset="0"/>
              </a:rPr>
              <a:t>tình</a:t>
            </a:r>
            <a:r>
              <a:rPr lang="en-US" sz="4950" dirty="0">
                <a:latin typeface="Times New Roman" pitchFamily="18" charset="0"/>
              </a:rPr>
              <a:t> </a:t>
            </a:r>
            <a:r>
              <a:rPr lang="en-US" sz="4950" dirty="0" err="1">
                <a:latin typeface="Times New Roman" pitchFamily="18" charset="0"/>
              </a:rPr>
              <a:t>yêu</a:t>
            </a:r>
            <a:r>
              <a:rPr lang="en-US" sz="4950" dirty="0">
                <a:latin typeface="Times New Roman" pitchFamily="18" charset="0"/>
              </a:rPr>
              <a:t> </a:t>
            </a:r>
            <a:r>
              <a:rPr lang="en-US" sz="4950" dirty="0" err="1">
                <a:latin typeface="Times New Roman" pitchFamily="18" charset="0"/>
              </a:rPr>
              <a:t>của</a:t>
            </a:r>
            <a:r>
              <a:rPr lang="en-US" sz="4950" dirty="0">
                <a:latin typeface="Times New Roman" pitchFamily="18" charset="0"/>
              </a:rPr>
              <a:t> </a:t>
            </a:r>
            <a:r>
              <a:rPr lang="en-US" sz="4950" dirty="0" err="1">
                <a:latin typeface="Times New Roman" pitchFamily="18" charset="0"/>
              </a:rPr>
              <a:t>bọn</a:t>
            </a:r>
            <a:r>
              <a:rPr lang="en-US" sz="4950" dirty="0">
                <a:latin typeface="Times New Roman" pitchFamily="18" charset="0"/>
              </a:rPr>
              <a:t> </a:t>
            </a:r>
            <a:r>
              <a:rPr lang="en-US" sz="4950" dirty="0" err="1">
                <a:latin typeface="Times New Roman" pitchFamily="18" charset="0"/>
              </a:rPr>
              <a:t>trẻ</a:t>
            </a:r>
            <a:r>
              <a:rPr lang="en-US" sz="4950" dirty="0">
                <a:latin typeface="Times New Roman" pitchFamily="18" charset="0"/>
              </a:rPr>
              <a:t>, </a:t>
            </a:r>
            <a:r>
              <a:rPr lang="en-US" sz="4950" dirty="0" err="1">
                <a:latin typeface="Times New Roman" pitchFamily="18" charset="0"/>
              </a:rPr>
              <a:t>hai</a:t>
            </a:r>
            <a:r>
              <a:rPr lang="en-US" sz="4950" dirty="0">
                <a:latin typeface="Times New Roman" pitchFamily="18" charset="0"/>
              </a:rPr>
              <a:t> </a:t>
            </a:r>
            <a:r>
              <a:rPr lang="en-US" sz="4950" dirty="0" err="1">
                <a:latin typeface="Times New Roman" pitchFamily="18" charset="0"/>
              </a:rPr>
              <a:t>dòng</a:t>
            </a:r>
            <a:r>
              <a:rPr lang="en-US" sz="4950" dirty="0">
                <a:latin typeface="Times New Roman" pitchFamily="18" charset="0"/>
              </a:rPr>
              <a:t> </a:t>
            </a:r>
            <a:r>
              <a:rPr lang="en-US" sz="4950" dirty="0" err="1">
                <a:latin typeface="Times New Roman" pitchFamily="18" charset="0"/>
              </a:rPr>
              <a:t>họ</a:t>
            </a:r>
            <a:r>
              <a:rPr lang="en-US" sz="4950" dirty="0">
                <a:latin typeface="Times New Roman" pitchFamily="18" charset="0"/>
              </a:rPr>
              <a:t> </a:t>
            </a:r>
            <a:r>
              <a:rPr lang="en-US" sz="4950" dirty="0" err="1">
                <a:latin typeface="Times New Roman" pitchFamily="18" charset="0"/>
              </a:rPr>
              <a:t>Môn</a:t>
            </a:r>
            <a:r>
              <a:rPr lang="en-US" sz="4950" dirty="0">
                <a:latin typeface="Times New Roman" pitchFamily="18" charset="0"/>
              </a:rPr>
              <a:t>-ta-</a:t>
            </a:r>
            <a:r>
              <a:rPr lang="en-US" sz="4950" dirty="0" err="1">
                <a:latin typeface="Times New Roman" pitchFamily="18" charset="0"/>
              </a:rPr>
              <a:t>ghiu</a:t>
            </a:r>
            <a:r>
              <a:rPr lang="en-US" sz="4950" dirty="0">
                <a:latin typeface="Times New Roman" pitchFamily="18" charset="0"/>
              </a:rPr>
              <a:t> </a:t>
            </a:r>
            <a:r>
              <a:rPr lang="en-US" sz="4950" dirty="0" err="1">
                <a:latin typeface="Times New Roman" pitchFamily="18" charset="0"/>
              </a:rPr>
              <a:t>và</a:t>
            </a:r>
            <a:r>
              <a:rPr lang="en-US" sz="4950" dirty="0">
                <a:latin typeface="Times New Roman" pitchFamily="18" charset="0"/>
              </a:rPr>
              <a:t> </a:t>
            </a:r>
            <a:r>
              <a:rPr lang="en-US" sz="4950" dirty="0" err="1">
                <a:latin typeface="Times New Roman" pitchFamily="18" charset="0"/>
              </a:rPr>
              <a:t>Ca-piu-lét</a:t>
            </a:r>
            <a:r>
              <a:rPr lang="en-US" sz="4950" dirty="0">
                <a:latin typeface="Times New Roman" pitchFamily="18" charset="0"/>
              </a:rPr>
              <a:t> </a:t>
            </a:r>
            <a:r>
              <a:rPr lang="en-US" sz="4950" dirty="0" err="1">
                <a:latin typeface="Times New Roman" pitchFamily="18" charset="0"/>
              </a:rPr>
              <a:t>xóa</a:t>
            </a:r>
            <a:r>
              <a:rPr lang="en-US" sz="4950" dirty="0">
                <a:latin typeface="Times New Roman" pitchFamily="18" charset="0"/>
              </a:rPr>
              <a:t> </a:t>
            </a:r>
            <a:r>
              <a:rPr lang="en-US" sz="4950" dirty="0" err="1">
                <a:latin typeface="Times New Roman" pitchFamily="18" charset="0"/>
              </a:rPr>
              <a:t>bỏ</a:t>
            </a:r>
            <a:r>
              <a:rPr lang="en-US" sz="4950" dirty="0">
                <a:latin typeface="Times New Roman" pitchFamily="18" charset="0"/>
              </a:rPr>
              <a:t> </a:t>
            </a:r>
            <a:r>
              <a:rPr lang="en-US" sz="4950" dirty="0" err="1">
                <a:latin typeface="Times New Roman" pitchFamily="18" charset="0"/>
              </a:rPr>
              <a:t>mối</a:t>
            </a:r>
            <a:r>
              <a:rPr lang="en-US" sz="4950" dirty="0">
                <a:latin typeface="Times New Roman" pitchFamily="18" charset="0"/>
              </a:rPr>
              <a:t> </a:t>
            </a:r>
            <a:r>
              <a:rPr lang="en-US" sz="4950" dirty="0" err="1">
                <a:latin typeface="Times New Roman" pitchFamily="18" charset="0"/>
              </a:rPr>
              <a:t>thù</a:t>
            </a:r>
            <a:r>
              <a:rPr lang="en-US" sz="4950" dirty="0">
                <a:latin typeface="Times New Roman" pitchFamily="18" charset="0"/>
              </a:rPr>
              <a:t> </a:t>
            </a:r>
            <a:r>
              <a:rPr lang="en-US" sz="4950" dirty="0" err="1">
                <a:latin typeface="Times New Roman" pitchFamily="18" charset="0"/>
              </a:rPr>
              <a:t>xưa</a:t>
            </a:r>
            <a:r>
              <a:rPr lang="en-US" sz="4950" dirty="0">
                <a:latin typeface="Times New Roman" pitchFamily="18" charset="0"/>
              </a:rPr>
              <a:t>.</a:t>
            </a:r>
          </a:p>
        </p:txBody>
      </p:sp>
    </p:spTree>
    <p:extLst>
      <p:ext uri="{BB962C8B-B14F-4D97-AF65-F5344CB8AC3E}">
        <p14:creationId xmlns:p14="http://schemas.microsoft.com/office/powerpoint/2010/main" val="5850372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1" presetClass="entr" presetSubtype="4" fill="hold" grpId="0" nodeType="clickEffect">
                                  <p:stCondLst>
                                    <p:cond delay="0"/>
                                  </p:stCondLst>
                                  <p:childTnLst>
                                    <p:set>
                                      <p:cBhvr>
                                        <p:cTn id="6" dur="1" fill="hold">
                                          <p:stCondLst>
                                            <p:cond delay="0"/>
                                          </p:stCondLst>
                                        </p:cTn>
                                        <p:tgtEl>
                                          <p:spTgt spid="79874"/>
                                        </p:tgtEl>
                                        <p:attrNameLst>
                                          <p:attrName>style.visibility</p:attrName>
                                        </p:attrNameLst>
                                      </p:cBhvr>
                                      <p:to>
                                        <p:strVal val="visible"/>
                                      </p:to>
                                    </p:set>
                                    <p:animEffect transition="in" filter="wheel(4)">
                                      <p:cBhvr>
                                        <p:cTn id="7" dur="2000"/>
                                        <p:tgtEl>
                                          <p:spTgt spid="798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87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AutoShape 4"/>
          <p:cNvSpPr>
            <a:spLocks noChangeArrowheads="1"/>
          </p:cNvSpPr>
          <p:nvPr/>
        </p:nvSpPr>
        <p:spPr bwMode="auto">
          <a:xfrm>
            <a:off x="3776663" y="1754982"/>
            <a:ext cx="10744200" cy="6286500"/>
          </a:xfrm>
          <a:prstGeom prst="cloudCallout">
            <a:avLst>
              <a:gd name="adj1" fmla="val -31375"/>
              <a:gd name="adj2" fmla="val 72829"/>
            </a:avLst>
          </a:prstGeom>
          <a:solidFill>
            <a:schemeClr val="tx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eaLnBrk="0" hangingPunct="0">
              <a:defRPr sz="4400">
                <a:solidFill>
                  <a:schemeClr val="tx2"/>
                </a:solidFill>
                <a:latin typeface="Times New Roman" panose="02020603050405020304" pitchFamily="18" charset="0"/>
              </a:defRPr>
            </a:lvl1pPr>
            <a:lvl2pPr marL="742950" indent="-285750" eaLnBrk="0" hangingPunct="0">
              <a:defRPr sz="4400">
                <a:solidFill>
                  <a:schemeClr val="tx2"/>
                </a:solidFill>
                <a:latin typeface="Times New Roman" panose="02020603050405020304" pitchFamily="18" charset="0"/>
              </a:defRPr>
            </a:lvl2pPr>
            <a:lvl3pPr marL="1143000" indent="-228600" eaLnBrk="0" hangingPunct="0">
              <a:defRPr sz="4400">
                <a:solidFill>
                  <a:schemeClr val="tx2"/>
                </a:solidFill>
                <a:latin typeface="Times New Roman" panose="02020603050405020304" pitchFamily="18" charset="0"/>
              </a:defRPr>
            </a:lvl3pPr>
            <a:lvl4pPr marL="1600200" indent="-228600" eaLnBrk="0" hangingPunct="0">
              <a:defRPr sz="4400">
                <a:solidFill>
                  <a:schemeClr val="tx2"/>
                </a:solidFill>
                <a:latin typeface="Times New Roman" panose="02020603050405020304" pitchFamily="18" charset="0"/>
              </a:defRPr>
            </a:lvl4pPr>
            <a:lvl5pPr marL="2057400" indent="-228600" eaLnBrk="0" hangingPunct="0">
              <a:defRPr sz="4400">
                <a:solidFill>
                  <a:schemeClr val="tx2"/>
                </a:solidFill>
                <a:latin typeface="Times New Roman" panose="02020603050405020304" pitchFamily="18" charset="0"/>
              </a:defRPr>
            </a:lvl5pPr>
            <a:lvl6pPr marL="2514600" indent="-228600" algn="ctr" eaLnBrk="0" fontAlgn="base" hangingPunct="0">
              <a:spcBef>
                <a:spcPct val="0"/>
              </a:spcBef>
              <a:spcAft>
                <a:spcPct val="0"/>
              </a:spcAft>
              <a:defRPr sz="4400">
                <a:solidFill>
                  <a:schemeClr val="tx2"/>
                </a:solidFill>
                <a:latin typeface="Times New Roman" panose="02020603050405020304" pitchFamily="18" charset="0"/>
              </a:defRPr>
            </a:lvl6pPr>
            <a:lvl7pPr marL="2971800" indent="-228600" algn="ctr" eaLnBrk="0" fontAlgn="base" hangingPunct="0">
              <a:spcBef>
                <a:spcPct val="0"/>
              </a:spcBef>
              <a:spcAft>
                <a:spcPct val="0"/>
              </a:spcAft>
              <a:defRPr sz="4400">
                <a:solidFill>
                  <a:schemeClr val="tx2"/>
                </a:solidFill>
                <a:latin typeface="Times New Roman" panose="02020603050405020304" pitchFamily="18" charset="0"/>
              </a:defRPr>
            </a:lvl7pPr>
            <a:lvl8pPr marL="3429000" indent="-228600" algn="ctr" eaLnBrk="0" fontAlgn="base" hangingPunct="0">
              <a:spcBef>
                <a:spcPct val="0"/>
              </a:spcBef>
              <a:spcAft>
                <a:spcPct val="0"/>
              </a:spcAft>
              <a:defRPr sz="4400">
                <a:solidFill>
                  <a:schemeClr val="tx2"/>
                </a:solidFill>
                <a:latin typeface="Times New Roman" panose="02020603050405020304" pitchFamily="18" charset="0"/>
              </a:defRPr>
            </a:lvl8pPr>
            <a:lvl9pPr marL="3886200" indent="-228600" algn="ctr" eaLnBrk="0" fontAlgn="base" hangingPunct="0">
              <a:spcBef>
                <a:spcPct val="0"/>
              </a:spcBef>
              <a:spcAft>
                <a:spcPct val="0"/>
              </a:spcAft>
              <a:defRPr sz="4400">
                <a:solidFill>
                  <a:schemeClr val="tx2"/>
                </a:solidFill>
                <a:latin typeface="Times New Roman" panose="02020603050405020304" pitchFamily="18" charset="0"/>
              </a:defRPr>
            </a:lvl9pPr>
          </a:lstStyle>
          <a:p>
            <a:pPr eaLnBrk="1" hangingPunct="1"/>
            <a:r>
              <a:rPr lang="en-US" altLang="en-US" sz="4800" b="1" dirty="0">
                <a:solidFill>
                  <a:srgbClr val="000000"/>
                </a:solidFill>
              </a:rPr>
              <a:t>Qua </a:t>
            </a:r>
            <a:r>
              <a:rPr lang="en-US" altLang="en-US" sz="4800" b="1" dirty="0" err="1">
                <a:solidFill>
                  <a:srgbClr val="000000"/>
                </a:solidFill>
              </a:rPr>
              <a:t>phần</a:t>
            </a:r>
            <a:r>
              <a:rPr lang="en-US" altLang="en-US" sz="4800" b="1" dirty="0">
                <a:solidFill>
                  <a:srgbClr val="000000"/>
                </a:solidFill>
              </a:rPr>
              <a:t> </a:t>
            </a:r>
            <a:r>
              <a:rPr lang="en-US" altLang="en-US" sz="4800" b="1" dirty="0" err="1">
                <a:solidFill>
                  <a:srgbClr val="000000"/>
                </a:solidFill>
              </a:rPr>
              <a:t>tóm</a:t>
            </a:r>
            <a:r>
              <a:rPr lang="en-US" altLang="en-US" sz="4800" b="1" dirty="0">
                <a:solidFill>
                  <a:srgbClr val="000000"/>
                </a:solidFill>
              </a:rPr>
              <a:t> </a:t>
            </a:r>
            <a:r>
              <a:rPr lang="en-US" altLang="en-US" sz="4800" b="1" dirty="0" err="1">
                <a:solidFill>
                  <a:srgbClr val="000000"/>
                </a:solidFill>
              </a:rPr>
              <a:t>tắt</a:t>
            </a:r>
            <a:r>
              <a:rPr lang="en-US" altLang="en-US" sz="4800" b="1" dirty="0">
                <a:solidFill>
                  <a:srgbClr val="000000"/>
                </a:solidFill>
              </a:rPr>
              <a:t>, </a:t>
            </a:r>
            <a:r>
              <a:rPr lang="en-US" altLang="en-US" sz="4800" b="1" dirty="0" err="1">
                <a:solidFill>
                  <a:srgbClr val="000000"/>
                </a:solidFill>
              </a:rPr>
              <a:t>các</a:t>
            </a:r>
            <a:r>
              <a:rPr lang="en-US" altLang="en-US" sz="4800" b="1" dirty="0">
                <a:solidFill>
                  <a:srgbClr val="000000"/>
                </a:solidFill>
              </a:rPr>
              <a:t> </a:t>
            </a:r>
            <a:r>
              <a:rPr lang="en-US" altLang="en-US" sz="4800" b="1" dirty="0" err="1">
                <a:solidFill>
                  <a:srgbClr val="000000"/>
                </a:solidFill>
              </a:rPr>
              <a:t>em</a:t>
            </a:r>
            <a:r>
              <a:rPr lang="en-US" altLang="en-US" sz="4800" b="1" dirty="0">
                <a:solidFill>
                  <a:srgbClr val="000000"/>
                </a:solidFill>
              </a:rPr>
              <a:t> </a:t>
            </a:r>
            <a:r>
              <a:rPr lang="en-US" altLang="en-US" sz="4800" b="1" dirty="0" err="1" smtClean="0">
                <a:solidFill>
                  <a:srgbClr val="FFFF00"/>
                </a:solidFill>
              </a:rPr>
              <a:t>Hãy</a:t>
            </a:r>
            <a:r>
              <a:rPr lang="en-US" altLang="en-US" sz="4800" b="1" dirty="0" smtClean="0">
                <a:solidFill>
                  <a:srgbClr val="FFFF00"/>
                </a:solidFill>
              </a:rPr>
              <a:t> </a:t>
            </a:r>
            <a:r>
              <a:rPr lang="en-US" altLang="en-US" sz="4800" b="1" dirty="0" err="1">
                <a:solidFill>
                  <a:srgbClr val="FFFF00"/>
                </a:solidFill>
              </a:rPr>
              <a:t>cho</a:t>
            </a:r>
            <a:r>
              <a:rPr lang="en-US" altLang="en-US" sz="4800" b="1" dirty="0">
                <a:solidFill>
                  <a:srgbClr val="FFFF00"/>
                </a:solidFill>
              </a:rPr>
              <a:t> </a:t>
            </a:r>
            <a:r>
              <a:rPr lang="en-US" altLang="en-US" sz="4800" b="1" dirty="0" err="1">
                <a:solidFill>
                  <a:srgbClr val="FFFF00"/>
                </a:solidFill>
              </a:rPr>
              <a:t>cô</a:t>
            </a:r>
            <a:r>
              <a:rPr lang="en-US" altLang="en-US" sz="4800" b="1" dirty="0">
                <a:solidFill>
                  <a:srgbClr val="FFFF00"/>
                </a:solidFill>
              </a:rPr>
              <a:t> </a:t>
            </a:r>
            <a:r>
              <a:rPr lang="en-US" altLang="en-US" sz="4800" b="1" dirty="0" err="1">
                <a:solidFill>
                  <a:srgbClr val="FFFF00"/>
                </a:solidFill>
              </a:rPr>
              <a:t>biết</a:t>
            </a:r>
            <a:r>
              <a:rPr lang="en-US" altLang="en-US" sz="4800" b="1" dirty="0">
                <a:solidFill>
                  <a:srgbClr val="FFFF00"/>
                </a:solidFill>
              </a:rPr>
              <a:t> </a:t>
            </a:r>
            <a:r>
              <a:rPr lang="en-US" altLang="en-US" sz="4800" b="1" dirty="0" err="1">
                <a:solidFill>
                  <a:srgbClr val="FFFF00"/>
                </a:solidFill>
              </a:rPr>
              <a:t>đoạn</a:t>
            </a:r>
            <a:r>
              <a:rPr lang="en-US" altLang="en-US" sz="4800" b="1" dirty="0">
                <a:solidFill>
                  <a:srgbClr val="FFFF00"/>
                </a:solidFill>
              </a:rPr>
              <a:t> </a:t>
            </a:r>
            <a:r>
              <a:rPr lang="en-US" altLang="en-US" sz="4800" b="1" dirty="0" err="1">
                <a:solidFill>
                  <a:srgbClr val="FFFF00"/>
                </a:solidFill>
              </a:rPr>
              <a:t>trích</a:t>
            </a:r>
            <a:r>
              <a:rPr lang="en-US" altLang="en-US" sz="4800" b="1" dirty="0">
                <a:solidFill>
                  <a:srgbClr val="FFFF00"/>
                </a:solidFill>
              </a:rPr>
              <a:t> ở SGK </a:t>
            </a:r>
            <a:r>
              <a:rPr lang="en-US" altLang="en-US" sz="4800" b="1" dirty="0" err="1">
                <a:solidFill>
                  <a:srgbClr val="FFFF00"/>
                </a:solidFill>
              </a:rPr>
              <a:t>trích</a:t>
            </a:r>
            <a:r>
              <a:rPr lang="en-US" altLang="en-US" sz="4800" b="1" dirty="0">
                <a:solidFill>
                  <a:srgbClr val="FFFF00"/>
                </a:solidFill>
              </a:rPr>
              <a:t> </a:t>
            </a:r>
            <a:r>
              <a:rPr lang="en-US" altLang="en-US" sz="4800" b="1" dirty="0" err="1">
                <a:solidFill>
                  <a:srgbClr val="FFFF00"/>
                </a:solidFill>
              </a:rPr>
              <a:t>từ</a:t>
            </a:r>
            <a:r>
              <a:rPr lang="en-US" altLang="en-US" sz="4800" b="1" dirty="0">
                <a:solidFill>
                  <a:srgbClr val="FFFF00"/>
                </a:solidFill>
              </a:rPr>
              <a:t> </a:t>
            </a:r>
            <a:r>
              <a:rPr lang="en-US" altLang="en-US" sz="4800" b="1" dirty="0" err="1">
                <a:solidFill>
                  <a:srgbClr val="FFFF00"/>
                </a:solidFill>
              </a:rPr>
              <a:t>phần</a:t>
            </a:r>
            <a:r>
              <a:rPr lang="en-US" altLang="en-US" sz="4800" b="1" dirty="0">
                <a:solidFill>
                  <a:srgbClr val="FFFF00"/>
                </a:solidFill>
              </a:rPr>
              <a:t> </a:t>
            </a:r>
            <a:r>
              <a:rPr lang="en-US" altLang="en-US" sz="4800" b="1" dirty="0" err="1">
                <a:solidFill>
                  <a:srgbClr val="FFFF00"/>
                </a:solidFill>
              </a:rPr>
              <a:t>nào</a:t>
            </a:r>
            <a:r>
              <a:rPr lang="en-US" altLang="en-US" sz="4800" b="1" dirty="0">
                <a:solidFill>
                  <a:srgbClr val="FFFF00"/>
                </a:solidFill>
              </a:rPr>
              <a:t> </a:t>
            </a:r>
            <a:r>
              <a:rPr lang="en-US" altLang="en-US" sz="4800" b="1" dirty="0" err="1">
                <a:solidFill>
                  <a:srgbClr val="FFFF00"/>
                </a:solidFill>
              </a:rPr>
              <a:t>của</a:t>
            </a:r>
            <a:r>
              <a:rPr lang="en-US" altLang="en-US" sz="4800" b="1" dirty="0">
                <a:solidFill>
                  <a:srgbClr val="FFFF00"/>
                </a:solidFill>
              </a:rPr>
              <a:t> </a:t>
            </a:r>
            <a:r>
              <a:rPr lang="en-US" altLang="en-US" sz="4800" b="1" dirty="0" err="1">
                <a:solidFill>
                  <a:srgbClr val="FFFF00"/>
                </a:solidFill>
              </a:rPr>
              <a:t>vở</a:t>
            </a:r>
            <a:r>
              <a:rPr lang="en-US" altLang="en-US" sz="4800" b="1" dirty="0">
                <a:solidFill>
                  <a:srgbClr val="FFFF00"/>
                </a:solidFill>
              </a:rPr>
              <a:t> </a:t>
            </a:r>
            <a:r>
              <a:rPr lang="en-US" altLang="en-US" sz="4800" b="1" dirty="0" err="1">
                <a:solidFill>
                  <a:srgbClr val="FFFF00"/>
                </a:solidFill>
              </a:rPr>
              <a:t>kịch</a:t>
            </a:r>
            <a:r>
              <a:rPr lang="en-US" altLang="en-US" sz="4800" b="1" dirty="0">
                <a:solidFill>
                  <a:srgbClr val="FFFF00"/>
                </a:solidFill>
              </a:rPr>
              <a:t> </a:t>
            </a:r>
            <a:r>
              <a:rPr lang="en-US" altLang="en-US" sz="4800" b="1" dirty="0" err="1">
                <a:solidFill>
                  <a:srgbClr val="FFFF00"/>
                </a:solidFill>
              </a:rPr>
              <a:t>và</a:t>
            </a:r>
            <a:r>
              <a:rPr lang="en-US" altLang="en-US" sz="4800" b="1" dirty="0">
                <a:solidFill>
                  <a:srgbClr val="FFFF00"/>
                </a:solidFill>
              </a:rPr>
              <a:t> </a:t>
            </a:r>
            <a:r>
              <a:rPr lang="en-US" altLang="en-US" sz="4800" b="1" dirty="0" err="1">
                <a:solidFill>
                  <a:srgbClr val="FFFF00"/>
                </a:solidFill>
              </a:rPr>
              <a:t>diễn</a:t>
            </a:r>
            <a:r>
              <a:rPr lang="en-US" altLang="en-US" sz="4800" b="1" dirty="0">
                <a:solidFill>
                  <a:srgbClr val="FFFF00"/>
                </a:solidFill>
              </a:rPr>
              <a:t> </a:t>
            </a:r>
            <a:r>
              <a:rPr lang="en-US" altLang="en-US" sz="4800" b="1" dirty="0" err="1">
                <a:solidFill>
                  <a:srgbClr val="FFFF00"/>
                </a:solidFill>
              </a:rPr>
              <a:t>tả</a:t>
            </a:r>
            <a:r>
              <a:rPr lang="en-US" altLang="en-US" sz="4800" b="1" dirty="0">
                <a:solidFill>
                  <a:srgbClr val="FFFF00"/>
                </a:solidFill>
              </a:rPr>
              <a:t> </a:t>
            </a:r>
            <a:r>
              <a:rPr lang="en-US" altLang="en-US" sz="4800" b="1" dirty="0" err="1">
                <a:solidFill>
                  <a:srgbClr val="FFFF00"/>
                </a:solidFill>
              </a:rPr>
              <a:t>cảnh</a:t>
            </a:r>
            <a:r>
              <a:rPr lang="en-US" altLang="en-US" sz="4800" b="1" dirty="0">
                <a:solidFill>
                  <a:srgbClr val="FFFF00"/>
                </a:solidFill>
              </a:rPr>
              <a:t> </a:t>
            </a:r>
            <a:r>
              <a:rPr lang="en-US" altLang="en-US" sz="4800" b="1" dirty="0" err="1">
                <a:solidFill>
                  <a:srgbClr val="FFFF00"/>
                </a:solidFill>
              </a:rPr>
              <a:t>tượng</a:t>
            </a:r>
            <a:r>
              <a:rPr lang="en-US" altLang="en-US" sz="4800" b="1" dirty="0">
                <a:solidFill>
                  <a:srgbClr val="FFFF00"/>
                </a:solidFill>
              </a:rPr>
              <a:t> </a:t>
            </a:r>
            <a:r>
              <a:rPr lang="en-US" altLang="en-US" sz="4800" b="1" dirty="0" err="1">
                <a:solidFill>
                  <a:srgbClr val="FFFF00"/>
                </a:solidFill>
              </a:rPr>
              <a:t>gì</a:t>
            </a:r>
            <a:r>
              <a:rPr lang="en-US" altLang="en-US" sz="4800" b="1" dirty="0">
                <a:solidFill>
                  <a:srgbClr val="FFFF00"/>
                </a:solidFill>
              </a:rPr>
              <a:t>?</a:t>
            </a:r>
          </a:p>
        </p:txBody>
      </p:sp>
      <p:sp>
        <p:nvSpPr>
          <p:cNvPr id="82950" name="Rectangle 6"/>
          <p:cNvSpPr>
            <a:spLocks noRot="1" noChangeArrowheads="1"/>
          </p:cNvSpPr>
          <p:nvPr/>
        </p:nvSpPr>
        <p:spPr bwMode="auto">
          <a:xfrm>
            <a:off x="2743200" y="457200"/>
            <a:ext cx="12811125" cy="560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514350" indent="-514350">
              <a:spcBef>
                <a:spcPct val="20000"/>
              </a:spcBef>
              <a:buClr>
                <a:schemeClr val="hlink"/>
              </a:buClr>
              <a:defRPr/>
            </a:pPr>
            <a:endParaRPr lang="vi-VN" sz="4800" b="1">
              <a:effectLst>
                <a:outerShdw blurRad="38100" dist="38100" dir="2700000" algn="tl">
                  <a:srgbClr val="000000"/>
                </a:outerShdw>
              </a:effectLst>
            </a:endParaRPr>
          </a:p>
        </p:txBody>
      </p:sp>
    </p:spTree>
    <p:extLst>
      <p:ext uri="{BB962C8B-B14F-4D97-AF65-F5344CB8AC3E}">
        <p14:creationId xmlns:p14="http://schemas.microsoft.com/office/powerpoint/2010/main" val="1214673127"/>
      </p:ext>
    </p:extLst>
  </p:cSld>
  <p:clrMapOvr>
    <a:masterClrMapping/>
  </p:clrMapOvr>
  <p:transition spd="med">
    <p:fade thruBlk="1"/>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82948"/>
                                        </p:tgtEl>
                                        <p:attrNameLst>
                                          <p:attrName>style.visibility</p:attrName>
                                        </p:attrNameLst>
                                      </p:cBhvr>
                                      <p:to>
                                        <p:strVal val="visible"/>
                                      </p:to>
                                    </p:set>
                                    <p:anim calcmode="lin" valueType="num">
                                      <p:cBhvr>
                                        <p:cTn id="7" dur="1000" fill="hold"/>
                                        <p:tgtEl>
                                          <p:spTgt spid="82948"/>
                                        </p:tgtEl>
                                        <p:attrNameLst>
                                          <p:attrName>ppt_w</p:attrName>
                                        </p:attrNameLst>
                                      </p:cBhvr>
                                      <p:tavLst>
                                        <p:tav tm="0">
                                          <p:val>
                                            <p:fltVal val="0"/>
                                          </p:val>
                                        </p:tav>
                                        <p:tav tm="100000">
                                          <p:val>
                                            <p:strVal val="#ppt_w"/>
                                          </p:val>
                                        </p:tav>
                                      </p:tavLst>
                                    </p:anim>
                                    <p:anim calcmode="lin" valueType="num">
                                      <p:cBhvr>
                                        <p:cTn id="8" dur="1000" fill="hold"/>
                                        <p:tgtEl>
                                          <p:spTgt spid="82948"/>
                                        </p:tgtEl>
                                        <p:attrNameLst>
                                          <p:attrName>ppt_h</p:attrName>
                                        </p:attrNameLst>
                                      </p:cBhvr>
                                      <p:tavLst>
                                        <p:tav tm="0">
                                          <p:val>
                                            <p:fltVal val="0"/>
                                          </p:val>
                                        </p:tav>
                                        <p:tav tm="100000">
                                          <p:val>
                                            <p:strVal val="#ppt_h"/>
                                          </p:val>
                                        </p:tav>
                                      </p:tavLst>
                                    </p:anim>
                                    <p:anim calcmode="lin" valueType="num">
                                      <p:cBhvr>
                                        <p:cTn id="9" dur="1000" fill="hold"/>
                                        <p:tgtEl>
                                          <p:spTgt spid="82948"/>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294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30" presetClass="exit" presetSubtype="0" fill="hold" grpId="1" nodeType="clickEffect">
                                  <p:stCondLst>
                                    <p:cond delay="0"/>
                                  </p:stCondLst>
                                  <p:childTnLst>
                                    <p:animEffect transition="out" filter="fade">
                                      <p:cBhvr>
                                        <p:cTn id="14" dur="800" accel="100000">
                                          <p:stCondLst>
                                            <p:cond delay="200"/>
                                          </p:stCondLst>
                                        </p:cTn>
                                        <p:tgtEl>
                                          <p:spTgt spid="82948"/>
                                        </p:tgtEl>
                                      </p:cBhvr>
                                    </p:animEffect>
                                    <p:anim calcmode="lin" valueType="num">
                                      <p:cBhvr>
                                        <p:cTn id="15" dur="800" accel="100000">
                                          <p:stCondLst>
                                            <p:cond delay="200"/>
                                          </p:stCondLst>
                                        </p:cTn>
                                        <p:tgtEl>
                                          <p:spTgt spid="82948"/>
                                        </p:tgtEl>
                                        <p:attrNameLst>
                                          <p:attrName>style.rotation</p:attrName>
                                        </p:attrNameLst>
                                      </p:cBhvr>
                                      <p:tavLst>
                                        <p:tav tm="0">
                                          <p:val>
                                            <p:fltVal val="0"/>
                                          </p:val>
                                        </p:tav>
                                        <p:tav tm="100000">
                                          <p:val>
                                            <p:fltVal val="-90"/>
                                          </p:val>
                                        </p:tav>
                                      </p:tavLst>
                                    </p:anim>
                                    <p:anim calcmode="lin" valueType="num">
                                      <p:cBhvr>
                                        <p:cTn id="16" dur="200" decel="100000"/>
                                        <p:tgtEl>
                                          <p:spTgt spid="82948"/>
                                        </p:tgtEl>
                                        <p:attrNameLst>
                                          <p:attrName>ppt_x</p:attrName>
                                        </p:attrNameLst>
                                      </p:cBhvr>
                                      <p:tavLst>
                                        <p:tav tm="0">
                                          <p:val>
                                            <p:strVal val="ppt_x"/>
                                          </p:val>
                                        </p:tav>
                                        <p:tav tm="100000">
                                          <p:val>
                                            <p:strVal val="ppt_x-0.05"/>
                                          </p:val>
                                        </p:tav>
                                      </p:tavLst>
                                    </p:anim>
                                    <p:anim calcmode="lin" valueType="num">
                                      <p:cBhvr>
                                        <p:cTn id="17" dur="200" decel="100000"/>
                                        <p:tgtEl>
                                          <p:spTgt spid="82948"/>
                                        </p:tgtEl>
                                        <p:attrNameLst>
                                          <p:attrName>ppt_y</p:attrName>
                                        </p:attrNameLst>
                                      </p:cBhvr>
                                      <p:tavLst>
                                        <p:tav tm="0">
                                          <p:val>
                                            <p:strVal val="ppt_y"/>
                                          </p:val>
                                        </p:tav>
                                        <p:tav tm="100000">
                                          <p:val>
                                            <p:strVal val="ppt_y+0.1"/>
                                          </p:val>
                                        </p:tav>
                                      </p:tavLst>
                                    </p:anim>
                                    <p:anim calcmode="lin" valueType="num">
                                      <p:cBhvr>
                                        <p:cTn id="18" dur="800" accel="100000">
                                          <p:stCondLst>
                                            <p:cond delay="200"/>
                                          </p:stCondLst>
                                        </p:cTn>
                                        <p:tgtEl>
                                          <p:spTgt spid="82948"/>
                                        </p:tgtEl>
                                        <p:attrNameLst>
                                          <p:attrName>ppt_x</p:attrName>
                                        </p:attrNameLst>
                                      </p:cBhvr>
                                      <p:tavLst>
                                        <p:tav tm="0">
                                          <p:val>
                                            <p:strVal val="ppt_x"/>
                                          </p:val>
                                        </p:tav>
                                        <p:tav tm="100000">
                                          <p:val>
                                            <p:strVal val="ppt_x+0.4+0.05"/>
                                          </p:val>
                                        </p:tav>
                                      </p:tavLst>
                                    </p:anim>
                                    <p:anim calcmode="lin" valueType="num">
                                      <p:cBhvr>
                                        <p:cTn id="19" dur="800" accel="100000">
                                          <p:stCondLst>
                                            <p:cond delay="200"/>
                                          </p:stCondLst>
                                        </p:cTn>
                                        <p:tgtEl>
                                          <p:spTgt spid="82948"/>
                                        </p:tgtEl>
                                        <p:attrNameLst>
                                          <p:attrName>ppt_y</p:attrName>
                                        </p:attrNameLst>
                                      </p:cBhvr>
                                      <p:tavLst>
                                        <p:tav tm="0">
                                          <p:val>
                                            <p:strVal val="ppt_y"/>
                                          </p:val>
                                        </p:tav>
                                        <p:tav tm="100000">
                                          <p:val>
                                            <p:strVal val="ppt_y-0.4-0.1"/>
                                          </p:val>
                                        </p:tav>
                                      </p:tavLst>
                                    </p:anim>
                                    <p:set>
                                      <p:cBhvr>
                                        <p:cTn id="20" dur="1" fill="hold">
                                          <p:stCondLst>
                                            <p:cond delay="999"/>
                                          </p:stCondLst>
                                        </p:cTn>
                                        <p:tgtEl>
                                          <p:spTgt spid="8294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948" grpId="0" animBg="1"/>
      <p:bldP spid="82948"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ctrTitle"/>
          </p:nvPr>
        </p:nvSpPr>
        <p:spPr>
          <a:xfrm>
            <a:off x="2743200" y="800100"/>
            <a:ext cx="5943600" cy="1143000"/>
          </a:xfrm>
        </p:spPr>
        <p:txBody>
          <a:bodyPr>
            <a:normAutofit fontScale="90000"/>
          </a:bodyPr>
          <a:lstStyle/>
          <a:p>
            <a:pPr algn="l" eaLnBrk="1" hangingPunct="1">
              <a:defRPr/>
            </a:pPr>
            <a:r>
              <a:rPr lang="en-US" sz="6600" b="1" dirty="0" err="1" smtClean="0">
                <a:latin typeface="VNI-Times" pitchFamily="2" charset="0"/>
              </a:rPr>
              <a:t>Vị</a:t>
            </a:r>
            <a:r>
              <a:rPr lang="en-US" sz="6600" b="1" dirty="0" smtClean="0">
                <a:latin typeface="VNI-Times" pitchFamily="2" charset="0"/>
              </a:rPr>
              <a:t> </a:t>
            </a:r>
            <a:r>
              <a:rPr lang="en-US" sz="6600" b="1" dirty="0" err="1" smtClean="0">
                <a:latin typeface="VNI-Times" pitchFamily="2" charset="0"/>
              </a:rPr>
              <a:t>trí</a:t>
            </a:r>
            <a:r>
              <a:rPr lang="en-US" sz="6600" b="1" dirty="0" smtClean="0">
                <a:latin typeface="VNI-Times" pitchFamily="2" charset="0"/>
              </a:rPr>
              <a:t> </a:t>
            </a:r>
            <a:r>
              <a:rPr lang="en-US" sz="6600" b="1" dirty="0" err="1" smtClean="0">
                <a:latin typeface="VNI-Times" pitchFamily="2" charset="0"/>
              </a:rPr>
              <a:t>ñoaïn</a:t>
            </a:r>
            <a:r>
              <a:rPr lang="en-US" sz="6600" b="1" dirty="0" smtClean="0">
                <a:latin typeface="VNI-Times" pitchFamily="2" charset="0"/>
              </a:rPr>
              <a:t> </a:t>
            </a:r>
            <a:r>
              <a:rPr lang="en-US" sz="6600" b="1" dirty="0" err="1">
                <a:latin typeface="VNI-Times" pitchFamily="2" charset="0"/>
              </a:rPr>
              <a:t>trích</a:t>
            </a:r>
            <a:r>
              <a:rPr lang="en-US" sz="6600" b="1" dirty="0">
                <a:latin typeface="VNI-Times" pitchFamily="2" charset="0"/>
              </a:rPr>
              <a:t>:</a:t>
            </a:r>
          </a:p>
        </p:txBody>
      </p:sp>
      <p:sp>
        <p:nvSpPr>
          <p:cNvPr id="17411" name="Rectangle 3"/>
          <p:cNvSpPr>
            <a:spLocks noGrp="1" noChangeArrowheads="1"/>
          </p:cNvSpPr>
          <p:nvPr>
            <p:ph type="subTitle" idx="1"/>
          </p:nvPr>
        </p:nvSpPr>
        <p:spPr>
          <a:xfrm>
            <a:off x="2628900" y="2171700"/>
            <a:ext cx="3657600" cy="1257300"/>
          </a:xfrm>
        </p:spPr>
        <p:txBody>
          <a:bodyPr/>
          <a:lstStyle/>
          <a:p>
            <a:pPr marL="914400" indent="-914400" algn="just"/>
            <a:r>
              <a:rPr lang="en-US" altLang="en-US" sz="6000" b="1">
                <a:latin typeface="VNI-Times" pitchFamily="2" charset="0"/>
              </a:rPr>
              <a:t> </a:t>
            </a:r>
          </a:p>
        </p:txBody>
      </p:sp>
      <p:sp>
        <p:nvSpPr>
          <p:cNvPr id="17412" name="Rectangle 4"/>
          <p:cNvSpPr>
            <a:spLocks noChangeArrowheads="1"/>
          </p:cNvSpPr>
          <p:nvPr/>
        </p:nvSpPr>
        <p:spPr bwMode="auto">
          <a:xfrm>
            <a:off x="1295400" y="3200400"/>
            <a:ext cx="14478000"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a:defRPr/>
            </a:pPr>
            <a:r>
              <a:rPr lang="en-US" sz="2700" b="1" dirty="0">
                <a:latin typeface="VNI-Times" pitchFamily="2" charset="0"/>
              </a:rPr>
              <a:t>    </a:t>
            </a:r>
            <a:r>
              <a:rPr lang="en-US" sz="4400" b="1" dirty="0" err="1">
                <a:latin typeface="VNI-Times" pitchFamily="2" charset="0"/>
              </a:rPr>
              <a:t>Lôùp</a:t>
            </a:r>
            <a:r>
              <a:rPr lang="en-US" sz="4400" b="1" dirty="0">
                <a:latin typeface="VNI-Times" pitchFamily="2" charset="0"/>
              </a:rPr>
              <a:t> 2, </a:t>
            </a:r>
            <a:r>
              <a:rPr lang="en-US" sz="4400" b="1" dirty="0" err="1">
                <a:latin typeface="VNI-Times" pitchFamily="2" charset="0"/>
              </a:rPr>
              <a:t>hoài</a:t>
            </a:r>
            <a:r>
              <a:rPr lang="en-US" sz="4400" b="1" dirty="0">
                <a:latin typeface="VNI-Times" pitchFamily="2" charset="0"/>
              </a:rPr>
              <a:t> II, </a:t>
            </a:r>
            <a:r>
              <a:rPr lang="en-US" sz="4400" b="1" dirty="0" err="1">
                <a:latin typeface="VNI-Times" pitchFamily="2" charset="0"/>
              </a:rPr>
              <a:t>caûnh</a:t>
            </a:r>
            <a:r>
              <a:rPr lang="en-US" sz="4400" b="1" dirty="0">
                <a:latin typeface="VNI-Times" pitchFamily="2" charset="0"/>
              </a:rPr>
              <a:t> </a:t>
            </a:r>
            <a:r>
              <a:rPr lang="en-US" sz="4400" b="1" dirty="0" err="1">
                <a:latin typeface="VNI-Times" pitchFamily="2" charset="0"/>
              </a:rPr>
              <a:t>Roâ-meâ-oâ</a:t>
            </a:r>
            <a:r>
              <a:rPr lang="en-US" sz="4400" b="1" dirty="0">
                <a:latin typeface="VNI-Times" pitchFamily="2" charset="0"/>
              </a:rPr>
              <a:t> </a:t>
            </a:r>
            <a:r>
              <a:rPr lang="en-US" sz="4400" b="1" dirty="0" err="1">
                <a:latin typeface="VNI-Times" pitchFamily="2" charset="0"/>
              </a:rPr>
              <a:t>gaëp</a:t>
            </a:r>
            <a:r>
              <a:rPr lang="en-US" sz="4400" b="1" dirty="0">
                <a:latin typeface="VNI-Times" pitchFamily="2" charset="0"/>
              </a:rPr>
              <a:t> </a:t>
            </a:r>
            <a:r>
              <a:rPr lang="en-US" sz="4400" b="1" dirty="0" err="1">
                <a:latin typeface="VNI-Times" pitchFamily="2" charset="0"/>
              </a:rPr>
              <a:t>Giu</a:t>
            </a:r>
            <a:r>
              <a:rPr lang="en-US" sz="4400" b="1" dirty="0">
                <a:latin typeface="VNI-Times" pitchFamily="2" charset="0"/>
              </a:rPr>
              <a:t>-li-</a:t>
            </a:r>
            <a:r>
              <a:rPr lang="en-US" sz="4400" b="1" dirty="0" err="1">
                <a:latin typeface="VNI-Times" pitchFamily="2" charset="0"/>
              </a:rPr>
              <a:t>eùt</a:t>
            </a:r>
            <a:r>
              <a:rPr lang="en-US" sz="4400" b="1" dirty="0">
                <a:latin typeface="VNI-Times" pitchFamily="2" charset="0"/>
              </a:rPr>
              <a:t> </a:t>
            </a:r>
            <a:r>
              <a:rPr lang="en-US" sz="4400" b="1" dirty="0" err="1">
                <a:latin typeface="VNI-Times" pitchFamily="2" charset="0"/>
              </a:rPr>
              <a:t>taïi</a:t>
            </a:r>
            <a:r>
              <a:rPr lang="en-US" sz="4400" b="1" dirty="0">
                <a:latin typeface="VNI-Times" pitchFamily="2" charset="0"/>
              </a:rPr>
              <a:t> </a:t>
            </a:r>
            <a:r>
              <a:rPr lang="en-US" sz="4400" b="1" dirty="0" err="1">
                <a:latin typeface="VNI-Times" pitchFamily="2" charset="0"/>
              </a:rPr>
              <a:t>vöôøn</a:t>
            </a:r>
            <a:r>
              <a:rPr lang="en-US" sz="4400" b="1" dirty="0">
                <a:latin typeface="VNI-Times" pitchFamily="2" charset="0"/>
              </a:rPr>
              <a:t> </a:t>
            </a:r>
            <a:r>
              <a:rPr lang="en-US" sz="4400" b="1" dirty="0" err="1">
                <a:latin typeface="VNI-Times" pitchFamily="2" charset="0"/>
              </a:rPr>
              <a:t>nhaø</a:t>
            </a:r>
            <a:r>
              <a:rPr lang="en-US" sz="4400" b="1" dirty="0">
                <a:latin typeface="VNI-Times" pitchFamily="2" charset="0"/>
              </a:rPr>
              <a:t> </a:t>
            </a:r>
            <a:r>
              <a:rPr lang="en-US" sz="4400" b="1" dirty="0" err="1">
                <a:latin typeface="VNI-Times" pitchFamily="2" charset="0"/>
              </a:rPr>
              <a:t>Ca-piu-leùt</a:t>
            </a:r>
            <a:r>
              <a:rPr lang="en-US" sz="4400" b="1" dirty="0">
                <a:latin typeface="VNI-Times" pitchFamily="2" charset="0"/>
              </a:rPr>
              <a:t> </a:t>
            </a:r>
            <a:r>
              <a:rPr lang="en-US" sz="4400" b="1" dirty="0" err="1">
                <a:latin typeface="VNI-Times" pitchFamily="2" charset="0"/>
              </a:rPr>
              <a:t>sau</a:t>
            </a:r>
            <a:r>
              <a:rPr lang="en-US" sz="4400" b="1" dirty="0">
                <a:latin typeface="VNI-Times" pitchFamily="2" charset="0"/>
              </a:rPr>
              <a:t> </a:t>
            </a:r>
            <a:r>
              <a:rPr lang="en-US" sz="4400" b="1" dirty="0" err="1">
                <a:latin typeface="VNI-Times" pitchFamily="2" charset="0"/>
              </a:rPr>
              <a:t>ñeâm</a:t>
            </a:r>
            <a:r>
              <a:rPr lang="en-US" sz="4400" b="1" dirty="0">
                <a:latin typeface="VNI-Times" pitchFamily="2" charset="0"/>
              </a:rPr>
              <a:t> </a:t>
            </a:r>
            <a:r>
              <a:rPr lang="en-US" sz="4400" b="1" dirty="0" err="1">
                <a:latin typeface="VNI-Times" pitchFamily="2" charset="0"/>
              </a:rPr>
              <a:t>vuõ</a:t>
            </a:r>
            <a:r>
              <a:rPr lang="en-US" sz="4400" b="1" dirty="0">
                <a:latin typeface="VNI-Times" pitchFamily="2" charset="0"/>
              </a:rPr>
              <a:t> </a:t>
            </a:r>
            <a:r>
              <a:rPr lang="en-US" sz="4400" b="1" dirty="0" err="1">
                <a:latin typeface="VNI-Times" pitchFamily="2" charset="0"/>
              </a:rPr>
              <a:t>hoäi</a:t>
            </a:r>
            <a:r>
              <a:rPr lang="en-US" sz="4400" b="1" dirty="0">
                <a:latin typeface="VNI-Times" pitchFamily="2" charset="0"/>
              </a:rPr>
              <a:t> </a:t>
            </a:r>
            <a:r>
              <a:rPr lang="en-US" sz="4400" b="1" dirty="0" err="1">
                <a:latin typeface="VNI-Times" pitchFamily="2" charset="0"/>
              </a:rPr>
              <a:t>hoaù</a:t>
            </a:r>
            <a:r>
              <a:rPr lang="en-US" sz="4400" b="1" dirty="0">
                <a:latin typeface="VNI-Times" pitchFamily="2" charset="0"/>
              </a:rPr>
              <a:t> </a:t>
            </a:r>
            <a:r>
              <a:rPr lang="en-US" sz="4400" b="1" dirty="0" err="1">
                <a:latin typeface="VNI-Times" pitchFamily="2" charset="0"/>
              </a:rPr>
              <a:t>trang</a:t>
            </a:r>
            <a:r>
              <a:rPr lang="en-US" sz="4400" b="1" dirty="0">
                <a:latin typeface="VNI-Times" pitchFamily="2" charset="0"/>
              </a:rPr>
              <a:t>.</a:t>
            </a:r>
          </a:p>
        </p:txBody>
      </p:sp>
    </p:spTree>
    <p:extLst>
      <p:ext uri="{BB962C8B-B14F-4D97-AF65-F5344CB8AC3E}">
        <p14:creationId xmlns:p14="http://schemas.microsoft.com/office/powerpoint/2010/main" val="1260759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7410"/>
                                        </p:tgtEl>
                                        <p:attrNameLst>
                                          <p:attrName>style.visibility</p:attrName>
                                        </p:attrNameLst>
                                      </p:cBhvr>
                                      <p:to>
                                        <p:strVal val="visible"/>
                                      </p:to>
                                    </p:set>
                                    <p:animEffect transition="in" filter="blinds(horizontal)">
                                      <p:cBhvr>
                                        <p:cTn id="7" dur="500"/>
                                        <p:tgtEl>
                                          <p:spTgt spid="1741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7411">
                                            <p:txEl>
                                              <p:pRg st="0" end="0"/>
                                            </p:txEl>
                                          </p:spTgt>
                                        </p:tgtEl>
                                        <p:attrNameLst>
                                          <p:attrName>style.visibility</p:attrName>
                                        </p:attrNameLst>
                                      </p:cBhvr>
                                      <p:to>
                                        <p:strVal val="visible"/>
                                      </p:to>
                                    </p:set>
                                    <p:animEffect transition="in" filter="box(in)">
                                      <p:cBhvr>
                                        <p:cTn id="12" dur="500"/>
                                        <p:tgtEl>
                                          <p:spTgt spid="17411">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5" presetClass="entr" presetSubtype="10" fill="hold" grpId="0" nodeType="clickEffect">
                                  <p:stCondLst>
                                    <p:cond delay="0"/>
                                  </p:stCondLst>
                                  <p:childTnLst>
                                    <p:set>
                                      <p:cBhvr>
                                        <p:cTn id="16" dur="1" fill="hold">
                                          <p:stCondLst>
                                            <p:cond delay="0"/>
                                          </p:stCondLst>
                                        </p:cTn>
                                        <p:tgtEl>
                                          <p:spTgt spid="17412"/>
                                        </p:tgtEl>
                                        <p:attrNameLst>
                                          <p:attrName>style.visibility</p:attrName>
                                        </p:attrNameLst>
                                      </p:cBhvr>
                                      <p:to>
                                        <p:strVal val="visible"/>
                                      </p:to>
                                    </p:set>
                                    <p:animEffect transition="in" filter="checkerboard(across)">
                                      <p:cBhvr>
                                        <p:cTn id="17" dur="500"/>
                                        <p:tgtEl>
                                          <p:spTgt spid="17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0" grpId="0"/>
      <p:bldP spid="17411" grpId="0" build="p"/>
      <p:bldP spid="174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7315200" y="1714500"/>
            <a:ext cx="10744200" cy="4708981"/>
          </a:xfrm>
          <a:prstGeom prst="rect">
            <a:avLst/>
          </a:prstGeom>
          <a:noFill/>
        </p:spPr>
        <p:txBody>
          <a:bodyPr wrap="square" rtlCol="0">
            <a:spAutoFit/>
          </a:bodyPr>
          <a:lstStyle/>
          <a:p>
            <a:pPr marL="571500" lvl="0" indent="-571500">
              <a:buFont typeface="Courier New" panose="02070309020205020404" pitchFamily="49" charset="0"/>
              <a:buChar char="o"/>
            </a:pPr>
            <a:r>
              <a:rPr lang="en-US" sz="5000" dirty="0" err="1" smtClean="0">
                <a:latin typeface="Times New Roman" panose="02020603050405020304" pitchFamily="18" charset="0"/>
                <a:cs typeface="Times New Roman" panose="02020603050405020304" pitchFamily="18" charset="0"/>
              </a:rPr>
              <a:t>Bố</a:t>
            </a:r>
            <a:r>
              <a:rPr lang="en-US" sz="5000" dirty="0" smtClean="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cục</a:t>
            </a:r>
            <a:r>
              <a:rPr lang="en-US" sz="5000" dirty="0">
                <a:latin typeface="Times New Roman" panose="02020603050405020304" pitchFamily="18" charset="0"/>
                <a:cs typeface="Times New Roman" panose="02020603050405020304" pitchFamily="18" charset="0"/>
              </a:rPr>
              <a:t>: 2 </a:t>
            </a:r>
            <a:r>
              <a:rPr lang="en-US" sz="5000" dirty="0" err="1">
                <a:latin typeface="Times New Roman" panose="02020603050405020304" pitchFamily="18" charset="0"/>
                <a:cs typeface="Times New Roman" panose="02020603050405020304" pitchFamily="18" charset="0"/>
              </a:rPr>
              <a:t>phần</a:t>
            </a:r>
            <a:endParaRPr lang="en-US" sz="5000" dirty="0">
              <a:latin typeface="Times New Roman" panose="02020603050405020304" pitchFamily="18" charset="0"/>
              <a:cs typeface="Times New Roman" panose="02020603050405020304" pitchFamily="18" charset="0"/>
            </a:endParaRPr>
          </a:p>
          <a:p>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Phần</a:t>
            </a:r>
            <a:r>
              <a:rPr lang="en-US" sz="5000" dirty="0">
                <a:latin typeface="Times New Roman" panose="02020603050405020304" pitchFamily="18" charset="0"/>
                <a:cs typeface="Times New Roman" panose="02020603050405020304" pitchFamily="18" charset="0"/>
              </a:rPr>
              <a:t> 1 (6 </a:t>
            </a:r>
            <a:r>
              <a:rPr lang="en-US" sz="5000" dirty="0" err="1">
                <a:latin typeface="Times New Roman" panose="02020603050405020304" pitchFamily="18" charset="0"/>
                <a:cs typeface="Times New Roman" panose="02020603050405020304" pitchFamily="18" charset="0"/>
              </a:rPr>
              <a:t>lời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thoại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đầu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sự</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độc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thoại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bộc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lộ</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tình</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yêu</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thầm</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kín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của</a:t>
            </a:r>
            <a:r>
              <a:rPr lang="en-US" sz="5000" dirty="0">
                <a:latin typeface="Times New Roman" panose="02020603050405020304" pitchFamily="18" charset="0"/>
                <a:cs typeface="Times New Roman" panose="02020603050405020304" pitchFamily="18" charset="0"/>
              </a:rPr>
              <a:t> Romeo </a:t>
            </a:r>
            <a:r>
              <a:rPr lang="en-US" sz="5000" dirty="0" err="1">
                <a:latin typeface="Times New Roman" panose="02020603050405020304" pitchFamily="18" charset="0"/>
                <a:cs typeface="Times New Roman" panose="02020603050405020304" pitchFamily="18" charset="0"/>
              </a:rPr>
              <a:t>và</a:t>
            </a:r>
            <a:r>
              <a:rPr lang="en-US" sz="5000" dirty="0">
                <a:latin typeface="Times New Roman" panose="02020603050405020304" pitchFamily="18" charset="0"/>
                <a:cs typeface="Times New Roman" panose="02020603050405020304" pitchFamily="18" charset="0"/>
              </a:rPr>
              <a:t> Juliet</a:t>
            </a:r>
          </a:p>
          <a:p>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Phần</a:t>
            </a:r>
            <a:r>
              <a:rPr lang="en-US" sz="5000" dirty="0">
                <a:latin typeface="Times New Roman" panose="02020603050405020304" pitchFamily="18" charset="0"/>
                <a:cs typeface="Times New Roman" panose="02020603050405020304" pitchFamily="18" charset="0"/>
              </a:rPr>
              <a:t> 2 (</a:t>
            </a:r>
            <a:r>
              <a:rPr lang="en-US" sz="5000" dirty="0" err="1">
                <a:latin typeface="Times New Roman" panose="02020603050405020304" pitchFamily="18" charset="0"/>
                <a:cs typeface="Times New Roman" panose="02020603050405020304" pitchFamily="18" charset="0"/>
              </a:rPr>
              <a:t>còn</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lại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cuộc</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đối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thoại</a:t>
            </a:r>
            <a:r>
              <a:rPr lang="en-US" sz="5000" dirty="0">
                <a:latin typeface="Times New Roman" panose="02020603050405020304" pitchFamily="18" charset="0"/>
                <a:cs typeface="Times New Roman" panose="02020603050405020304" pitchFamily="18" charset="0"/>
              </a:rPr>
              <a:t> </a:t>
            </a:r>
            <a:r>
              <a:rPr lang="en-US" sz="5000" dirty="0" err="1">
                <a:latin typeface="Times New Roman" panose="02020603050405020304" pitchFamily="18" charset="0"/>
                <a:cs typeface="Times New Roman" panose="02020603050405020304" pitchFamily="18" charset="0"/>
              </a:rPr>
              <a:t>của</a:t>
            </a:r>
            <a:r>
              <a:rPr lang="en-US" sz="5000" dirty="0">
                <a:latin typeface="Times New Roman" panose="02020603050405020304" pitchFamily="18" charset="0"/>
                <a:cs typeface="Times New Roman" panose="02020603050405020304" pitchFamily="18" charset="0"/>
              </a:rPr>
              <a:t> Romeo </a:t>
            </a:r>
            <a:r>
              <a:rPr lang="en-US" sz="5000" dirty="0" err="1">
                <a:latin typeface="Times New Roman" panose="02020603050405020304" pitchFamily="18" charset="0"/>
                <a:cs typeface="Times New Roman" panose="02020603050405020304" pitchFamily="18" charset="0"/>
              </a:rPr>
              <a:t>và</a:t>
            </a:r>
            <a:r>
              <a:rPr lang="en-US" sz="5000" dirty="0">
                <a:latin typeface="Times New Roman" panose="02020603050405020304" pitchFamily="18" charset="0"/>
                <a:cs typeface="Times New Roman" panose="02020603050405020304" pitchFamily="18" charset="0"/>
              </a:rPr>
              <a:t> Juliet</a:t>
            </a:r>
          </a:p>
        </p:txBody>
      </p:sp>
      <p:pic>
        <p:nvPicPr>
          <p:cNvPr id="6" name="Picture 5"/>
          <p:cNvPicPr>
            <a:picLocks noChangeAspect="1"/>
          </p:cNvPicPr>
          <p:nvPr/>
        </p:nvPicPr>
        <p:blipFill rotWithShape="1">
          <a:blip r:embed="rId3"/>
          <a:srcRect l="35555" t="7378" r="26222" b="8623"/>
          <a:stretch/>
        </p:blipFill>
        <p:spPr>
          <a:xfrm rot="21098862">
            <a:off x="1846042" y="2472914"/>
            <a:ext cx="4572000" cy="5817011"/>
          </a:xfrm>
          <a:prstGeom prst="rect">
            <a:avLst/>
          </a:prstGeom>
        </p:spPr>
      </p:pic>
      <p:sp>
        <p:nvSpPr>
          <p:cNvPr id="2" name="Title 1"/>
          <p:cNvSpPr>
            <a:spLocks noGrp="1"/>
          </p:cNvSpPr>
          <p:nvPr>
            <p:ph type="title"/>
          </p:nvPr>
        </p:nvSpPr>
        <p:spPr/>
        <p:txBody>
          <a:bodyPr/>
          <a:lstStyle/>
          <a:p>
            <a:endParaRPr lang="en-US"/>
          </a:p>
        </p:txBody>
      </p:sp>
    </p:spTree>
    <p:extLst>
      <p:ext uri="{BB962C8B-B14F-4D97-AF65-F5344CB8AC3E}">
        <p14:creationId xmlns:p14="http://schemas.microsoft.com/office/powerpoint/2010/main" val="3144765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barn(inVertical)">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barn(inVertical)">
                                      <p:cBhvr>
                                        <p:cTn id="17" dur="500"/>
                                        <p:tgtEl>
                                          <p:spTgt spid="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21" name="AutoShape 5"/>
          <p:cNvSpPr>
            <a:spLocks noChangeArrowheads="1"/>
          </p:cNvSpPr>
          <p:nvPr/>
        </p:nvSpPr>
        <p:spPr bwMode="auto">
          <a:xfrm>
            <a:off x="3314700" y="0"/>
            <a:ext cx="12230100" cy="2743200"/>
          </a:xfrm>
          <a:prstGeom prst="wedgeEllipseCallout">
            <a:avLst>
              <a:gd name="adj1" fmla="val -60046"/>
              <a:gd name="adj2" fmla="val 50481"/>
            </a:avLst>
          </a:prstGeom>
          <a:solidFill>
            <a:schemeClr val="tx2"/>
          </a:solidFill>
          <a:ln w="9525">
            <a:solidFill>
              <a:schemeClr val="tx1"/>
            </a:solidFill>
            <a:miter lim="800000"/>
            <a:headEnd/>
            <a:tailEnd/>
          </a:ln>
        </p:spPr>
        <p:txBody>
          <a:bodyPr/>
          <a:lstStyle>
            <a:lvl1pPr>
              <a:spcBef>
                <a:spcPct val="20000"/>
              </a:spcBef>
              <a:buClr>
                <a:schemeClr val="hlink"/>
              </a:buClr>
              <a:buSzPct val="80000"/>
              <a:buFont typeface="Wingdings" panose="05000000000000000000" pitchFamily="2" charset="2"/>
              <a:buChar char="l"/>
              <a:defRPr sz="3200">
                <a:solidFill>
                  <a:schemeClr val="tx1"/>
                </a:solidFill>
                <a:latin typeface="Tahoma" panose="020B0604030504040204" pitchFamily="34" charset="0"/>
              </a:defRPr>
            </a:lvl1pPr>
            <a:lvl2pPr marL="742950" indent="-285750">
              <a:spcBef>
                <a:spcPct val="20000"/>
              </a:spcBef>
              <a:buClr>
                <a:schemeClr val="folHlink"/>
              </a:buClr>
              <a:buSzPct val="80000"/>
              <a:buFont typeface="Wingdings" panose="05000000000000000000" pitchFamily="2" charset="2"/>
              <a:buChar char="l"/>
              <a:defRPr sz="2800">
                <a:solidFill>
                  <a:schemeClr val="tx1"/>
                </a:solidFill>
                <a:latin typeface="Tahoma" panose="020B0604030504040204" pitchFamily="34" charset="0"/>
              </a:defRPr>
            </a:lvl2pPr>
            <a:lvl3pPr marL="1143000" indent="-228600">
              <a:spcBef>
                <a:spcPct val="20000"/>
              </a:spcBef>
              <a:buClr>
                <a:schemeClr val="tx2"/>
              </a:buClr>
              <a:buSzPct val="80000"/>
              <a:buFont typeface="Wingdings" panose="05000000000000000000" pitchFamily="2" charset="2"/>
              <a:buChar char="l"/>
              <a:defRPr sz="2400">
                <a:solidFill>
                  <a:schemeClr val="tx1"/>
                </a:solidFill>
                <a:latin typeface="Tahoma" panose="020B0604030504040204" pitchFamily="34" charset="0"/>
              </a:defRPr>
            </a:lvl3pPr>
            <a:lvl4pPr marL="1600200" indent="-228600">
              <a:spcBef>
                <a:spcPct val="20000"/>
              </a:spcBef>
              <a:buClr>
                <a:schemeClr val="hlink"/>
              </a:buClr>
              <a:buSzPct val="80000"/>
              <a:buFont typeface="Wingdings" panose="05000000000000000000" pitchFamily="2" charset="2"/>
              <a:buChar char="l"/>
              <a:defRPr sz="2000">
                <a:solidFill>
                  <a:schemeClr val="tx1"/>
                </a:solidFill>
                <a:latin typeface="Tahoma" panose="020B0604030504040204" pitchFamily="34" charset="0"/>
              </a:defRPr>
            </a:lvl4pPr>
            <a:lvl5pPr marL="2057400" indent="-228600">
              <a:spcBef>
                <a:spcPct val="20000"/>
              </a:spcBef>
              <a:buClr>
                <a:schemeClr val="tx1"/>
              </a:buClr>
              <a:buSzPct val="80000"/>
              <a:buFont typeface="Wingdings" panose="05000000000000000000" pitchFamily="2" charset="2"/>
              <a:buChar char="l"/>
              <a:defRPr sz="2000">
                <a:solidFill>
                  <a:schemeClr val="tx1"/>
                </a:solidFill>
                <a:latin typeface="Tahoma" panose="020B0604030504040204" pitchFamily="34" charset="0"/>
              </a:defRPr>
            </a:lvl5pPr>
            <a:lvl6pPr marL="25146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6pPr>
            <a:lvl7pPr marL="29718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7pPr>
            <a:lvl8pPr marL="34290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8pPr>
            <a:lvl9pPr marL="3886200" indent="-228600" eaLnBrk="0" fontAlgn="base" hangingPunct="0">
              <a:spcBef>
                <a:spcPct val="20000"/>
              </a:spcBef>
              <a:spcAft>
                <a:spcPct val="0"/>
              </a:spcAft>
              <a:buClr>
                <a:schemeClr val="tx1"/>
              </a:buClr>
              <a:buSzPct val="80000"/>
              <a:buFont typeface="Wingdings" panose="05000000000000000000" pitchFamily="2" charset="2"/>
              <a:buChar char="l"/>
              <a:defRPr sz="2000">
                <a:solidFill>
                  <a:schemeClr val="tx1"/>
                </a:solidFill>
                <a:latin typeface="Tahoma" panose="020B0604030504040204" pitchFamily="34" charset="0"/>
              </a:defRPr>
            </a:lvl9pPr>
          </a:lstStyle>
          <a:p>
            <a:pPr algn="ctr">
              <a:spcBef>
                <a:spcPct val="0"/>
              </a:spcBef>
              <a:buClrTx/>
              <a:buSzTx/>
              <a:buFontTx/>
              <a:buNone/>
            </a:pPr>
            <a:r>
              <a:rPr lang="vi-VN" altLang="en-US" sz="4500" b="1"/>
              <a:t> </a:t>
            </a:r>
            <a:r>
              <a:rPr lang="vi-VN" altLang="en-US" sz="4500" b="1">
                <a:solidFill>
                  <a:srgbClr val="000000"/>
                </a:solidFill>
                <a:latin typeface="Times New Roman" panose="02020603050405020304" pitchFamily="18" charset="0"/>
              </a:rPr>
              <a:t>Tìm dẫn chứng và phân tích cách cảm nhận n</a:t>
            </a:r>
            <a:r>
              <a:rPr lang="en-US" altLang="en-US" sz="4500" b="1">
                <a:solidFill>
                  <a:srgbClr val="000000"/>
                </a:solidFill>
                <a:latin typeface="Times New Roman" panose="02020603050405020304" pitchFamily="18" charset="0"/>
              </a:rPr>
              <a:t>hững cung bậc tình cảm</a:t>
            </a:r>
            <a:r>
              <a:rPr lang="vi-VN" altLang="en-US" sz="4500" b="1">
                <a:solidFill>
                  <a:srgbClr val="000000"/>
                </a:solidFill>
                <a:latin typeface="Times New Roman" panose="02020603050405020304" pitchFamily="18" charset="0"/>
              </a:rPr>
              <a:t> trong tình yêu của:</a:t>
            </a:r>
            <a:endParaRPr lang="en-US" altLang="en-US" sz="4650" b="1">
              <a:solidFill>
                <a:srgbClr val="000000"/>
              </a:solidFill>
              <a:latin typeface="Times New Roman" panose="02020603050405020304" pitchFamily="18" charset="0"/>
            </a:endParaRPr>
          </a:p>
        </p:txBody>
      </p:sp>
      <p:sp>
        <p:nvSpPr>
          <p:cNvPr id="86022" name="Rectangle 6"/>
          <p:cNvSpPr>
            <a:spLocks noGrp="1" noRot="1" noChangeArrowheads="1"/>
          </p:cNvSpPr>
          <p:nvPr>
            <p:ph type="title"/>
          </p:nvPr>
        </p:nvSpPr>
        <p:spPr>
          <a:xfrm>
            <a:off x="1524000" y="3771901"/>
            <a:ext cx="16230600" cy="3290888"/>
          </a:xfrm>
        </p:spPr>
        <p:txBody>
          <a:bodyPr>
            <a:normAutofit fontScale="90000"/>
          </a:bodyPr>
          <a:lstStyle/>
          <a:p>
            <a:pPr>
              <a:defRPr/>
            </a:pPr>
            <a:r>
              <a:rPr lang="vi-VN" sz="3600" b="1" u="sng" dirty="0">
                <a:solidFill>
                  <a:schemeClr val="tx2">
                    <a:lumMod val="75000"/>
                  </a:schemeClr>
                </a:solidFill>
                <a:latin typeface="Times New Roman" pitchFamily="18" charset="0"/>
              </a:rPr>
              <a:t>Nhóm</a:t>
            </a:r>
            <a:r>
              <a:rPr lang="en-US" sz="3600" b="1" u="sng" dirty="0">
                <a:solidFill>
                  <a:schemeClr val="tx2">
                    <a:lumMod val="75000"/>
                  </a:schemeClr>
                </a:solidFill>
                <a:latin typeface="Times New Roman" pitchFamily="18" charset="0"/>
              </a:rPr>
              <a:t> 1</a:t>
            </a:r>
            <a:r>
              <a:rPr lang="vi-VN" sz="3600" b="1" u="sng" dirty="0">
                <a:solidFill>
                  <a:schemeClr val="tx2">
                    <a:lumMod val="75000"/>
                  </a:schemeClr>
                </a:solidFill>
                <a:latin typeface="Times New Roman" pitchFamily="18" charset="0"/>
              </a:rPr>
              <a:t>,2</a:t>
            </a:r>
            <a:r>
              <a:rPr lang="en-US" sz="3600" b="1" u="sng" dirty="0">
                <a:solidFill>
                  <a:schemeClr val="tx2">
                    <a:lumMod val="75000"/>
                  </a:schemeClr>
                </a:solidFill>
                <a:latin typeface="Times New Roman" pitchFamily="18" charset="0"/>
              </a:rPr>
              <a:t>:</a:t>
            </a:r>
            <a:r>
              <a:rPr lang="vi-VN" sz="3600" b="1" u="sng" dirty="0">
                <a:solidFill>
                  <a:schemeClr val="tx2">
                    <a:lumMod val="75000"/>
                  </a:schemeClr>
                </a:solidFill>
                <a:latin typeface="Times New Roman" pitchFamily="18" charset="0"/>
              </a:rPr>
              <a:t> </a:t>
            </a:r>
            <a:r>
              <a:rPr lang="en-US" sz="3600" b="1" u="sng" dirty="0" err="1">
                <a:solidFill>
                  <a:schemeClr val="tx2">
                    <a:lumMod val="75000"/>
                  </a:schemeClr>
                </a:solidFill>
                <a:latin typeface="Times New Roman" pitchFamily="18" charset="0"/>
              </a:rPr>
              <a:t>Nhân</a:t>
            </a:r>
            <a:r>
              <a:rPr lang="en-US" sz="3600" b="1" u="sng" dirty="0">
                <a:solidFill>
                  <a:schemeClr val="tx2">
                    <a:lumMod val="75000"/>
                  </a:schemeClr>
                </a:solidFill>
                <a:latin typeface="Times New Roman" pitchFamily="18" charset="0"/>
              </a:rPr>
              <a:t> </a:t>
            </a:r>
            <a:r>
              <a:rPr lang="en-US" sz="3600" b="1" u="sng" dirty="0" err="1">
                <a:solidFill>
                  <a:schemeClr val="tx2">
                    <a:lumMod val="75000"/>
                  </a:schemeClr>
                </a:solidFill>
                <a:latin typeface="Times New Roman" pitchFamily="18" charset="0"/>
              </a:rPr>
              <a:t>vật</a:t>
            </a:r>
            <a:r>
              <a:rPr lang="en-US" sz="3600" b="1" u="sng" dirty="0">
                <a:solidFill>
                  <a:schemeClr val="tx2">
                    <a:lumMod val="75000"/>
                  </a:schemeClr>
                </a:solidFill>
                <a:latin typeface="Times New Roman" pitchFamily="18" charset="0"/>
              </a:rPr>
              <a:t> </a:t>
            </a:r>
            <a:r>
              <a:rPr lang="en-US" sz="3600" b="1" u="sng" dirty="0" err="1">
                <a:solidFill>
                  <a:schemeClr val="tx2">
                    <a:lumMod val="75000"/>
                  </a:schemeClr>
                </a:solidFill>
                <a:latin typeface="Times New Roman" pitchFamily="18" charset="0"/>
              </a:rPr>
              <a:t>Rô</a:t>
            </a:r>
            <a:r>
              <a:rPr lang="en-US" sz="3600" b="1" u="sng" dirty="0">
                <a:solidFill>
                  <a:schemeClr val="tx2">
                    <a:lumMod val="75000"/>
                  </a:schemeClr>
                </a:solidFill>
                <a:latin typeface="Times New Roman" pitchFamily="18" charset="0"/>
              </a:rPr>
              <a:t>-</a:t>
            </a:r>
            <a:r>
              <a:rPr lang="en-US" sz="3600" b="1" u="sng" dirty="0" err="1">
                <a:solidFill>
                  <a:schemeClr val="tx2">
                    <a:lumMod val="75000"/>
                  </a:schemeClr>
                </a:solidFill>
                <a:latin typeface="Times New Roman" pitchFamily="18" charset="0"/>
              </a:rPr>
              <a:t>mê</a:t>
            </a:r>
            <a:r>
              <a:rPr lang="en-US" sz="3600" b="1" u="sng" dirty="0">
                <a:solidFill>
                  <a:schemeClr val="tx2">
                    <a:lumMod val="75000"/>
                  </a:schemeClr>
                </a:solidFill>
                <a:latin typeface="Times New Roman" pitchFamily="18" charset="0"/>
              </a:rPr>
              <a:t>-ô</a:t>
            </a:r>
            <a:r>
              <a:rPr lang="vi-VN" sz="3600" b="1" u="sng" dirty="0">
                <a:solidFill>
                  <a:schemeClr val="tx2">
                    <a:lumMod val="75000"/>
                  </a:schemeClr>
                </a:solidFill>
                <a:latin typeface="Times New Roman" pitchFamily="18" charset="0"/>
              </a:rPr>
              <a:t>.</a:t>
            </a:r>
            <a:r>
              <a:rPr lang="vi-VN" sz="3600" dirty="0">
                <a:latin typeface="Times New Roman" pitchFamily="18" charset="0"/>
              </a:rPr>
              <a:t/>
            </a:r>
            <a:br>
              <a:rPr lang="vi-VN" sz="3600" dirty="0">
                <a:latin typeface="Times New Roman" pitchFamily="18" charset="0"/>
              </a:rPr>
            </a:br>
            <a:r>
              <a:rPr lang="vi-VN" sz="3600" dirty="0">
                <a:latin typeface="Times New Roman" pitchFamily="18" charset="0"/>
              </a:rPr>
              <a:t> </a:t>
            </a:r>
            <a:r>
              <a:rPr lang="vi-VN" dirty="0">
                <a:latin typeface="Times New Roman" pitchFamily="18" charset="0"/>
              </a:rPr>
              <a:t>- </a:t>
            </a:r>
            <a:r>
              <a:rPr lang="en-US" b="1" i="1" dirty="0" err="1">
                <a:latin typeface="Times New Roman" pitchFamily="18" charset="0"/>
              </a:rPr>
              <a:t>Sau</a:t>
            </a:r>
            <a:r>
              <a:rPr lang="en-US" b="1" i="1" dirty="0">
                <a:latin typeface="Times New Roman" pitchFamily="18" charset="0"/>
              </a:rPr>
              <a:t> </a:t>
            </a:r>
            <a:r>
              <a:rPr lang="en-US" b="1" i="1" dirty="0" err="1">
                <a:latin typeface="Times New Roman" pitchFamily="18" charset="0"/>
              </a:rPr>
              <a:t>khi</a:t>
            </a:r>
            <a:r>
              <a:rPr lang="en-US" b="1" i="1" dirty="0">
                <a:latin typeface="Times New Roman" pitchFamily="18" charset="0"/>
              </a:rPr>
              <a:t> </a:t>
            </a:r>
            <a:r>
              <a:rPr lang="en-US" b="1" i="1" dirty="0" err="1">
                <a:latin typeface="Times New Roman" pitchFamily="18" charset="0"/>
              </a:rPr>
              <a:t>lễ</a:t>
            </a:r>
            <a:r>
              <a:rPr lang="en-US" b="1" i="1" dirty="0">
                <a:latin typeface="Times New Roman" pitchFamily="18" charset="0"/>
              </a:rPr>
              <a:t> </a:t>
            </a:r>
            <a:r>
              <a:rPr lang="en-US" b="1" i="1" dirty="0" err="1">
                <a:latin typeface="Times New Roman" pitchFamily="18" charset="0"/>
              </a:rPr>
              <a:t>hội</a:t>
            </a:r>
            <a:r>
              <a:rPr lang="en-US" b="1" i="1" dirty="0">
                <a:latin typeface="Times New Roman" pitchFamily="18" charset="0"/>
              </a:rPr>
              <a:t> </a:t>
            </a:r>
            <a:r>
              <a:rPr lang="en-US" b="1" i="1" dirty="0" err="1">
                <a:latin typeface="Times New Roman" pitchFamily="18" charset="0"/>
              </a:rPr>
              <a:t>kết</a:t>
            </a:r>
            <a:r>
              <a:rPr lang="en-US" b="1" i="1" dirty="0">
                <a:latin typeface="Times New Roman" pitchFamily="18" charset="0"/>
              </a:rPr>
              <a:t> </a:t>
            </a:r>
            <a:r>
              <a:rPr lang="en-US" b="1" i="1" dirty="0" err="1">
                <a:latin typeface="Times New Roman" pitchFamily="18" charset="0"/>
              </a:rPr>
              <a:t>thúc</a:t>
            </a:r>
            <a:r>
              <a:rPr lang="en-US" b="1" i="1" dirty="0">
                <a:latin typeface="Times New Roman" pitchFamily="18" charset="0"/>
              </a:rPr>
              <a:t> , </a:t>
            </a:r>
            <a:r>
              <a:rPr lang="en-US" b="1" i="1" dirty="0" err="1">
                <a:latin typeface="Times New Roman" pitchFamily="18" charset="0"/>
              </a:rPr>
              <a:t>Roméo</a:t>
            </a:r>
            <a:r>
              <a:rPr lang="en-US" b="1" i="1" dirty="0">
                <a:latin typeface="Times New Roman" pitchFamily="18" charset="0"/>
              </a:rPr>
              <a:t> </a:t>
            </a:r>
            <a:r>
              <a:rPr lang="en-US" b="1" i="1" dirty="0" err="1">
                <a:latin typeface="Times New Roman" pitchFamily="18" charset="0"/>
              </a:rPr>
              <a:t>đã</a:t>
            </a:r>
            <a:r>
              <a:rPr lang="en-US" b="1" i="1" dirty="0">
                <a:latin typeface="Times New Roman" pitchFamily="18" charset="0"/>
              </a:rPr>
              <a:t> </a:t>
            </a:r>
            <a:r>
              <a:rPr lang="en-US" b="1" i="1" dirty="0" err="1">
                <a:latin typeface="Times New Roman" pitchFamily="18" charset="0"/>
              </a:rPr>
              <a:t>bộc</a:t>
            </a:r>
            <a:r>
              <a:rPr lang="en-US" b="1" i="1" dirty="0">
                <a:latin typeface="Times New Roman" pitchFamily="18" charset="0"/>
              </a:rPr>
              <a:t> </a:t>
            </a:r>
            <a:r>
              <a:rPr lang="en-US" b="1" i="1" dirty="0" err="1">
                <a:latin typeface="Times New Roman" pitchFamily="18" charset="0"/>
              </a:rPr>
              <a:t>lộ</a:t>
            </a:r>
            <a:r>
              <a:rPr lang="en-US" b="1" i="1" dirty="0">
                <a:latin typeface="Times New Roman" pitchFamily="18" charset="0"/>
              </a:rPr>
              <a:t> </a:t>
            </a:r>
            <a:r>
              <a:rPr lang="en-US" b="1" i="1" dirty="0" err="1">
                <a:latin typeface="Times New Roman" pitchFamily="18" charset="0"/>
              </a:rPr>
              <a:t>tâm</a:t>
            </a:r>
            <a:r>
              <a:rPr lang="en-US" b="1" i="1" dirty="0">
                <a:latin typeface="Times New Roman" pitchFamily="18" charset="0"/>
              </a:rPr>
              <a:t> </a:t>
            </a:r>
            <a:r>
              <a:rPr lang="en-US" b="1" i="1" dirty="0" err="1">
                <a:latin typeface="Times New Roman" pitchFamily="18" charset="0"/>
              </a:rPr>
              <a:t>trạng</a:t>
            </a:r>
            <a:r>
              <a:rPr lang="en-US" b="1" i="1" dirty="0">
                <a:latin typeface="Times New Roman" pitchFamily="18" charset="0"/>
              </a:rPr>
              <a:t> </a:t>
            </a:r>
            <a:r>
              <a:rPr lang="en-US" b="1" i="1" dirty="0" err="1">
                <a:latin typeface="Times New Roman" pitchFamily="18" charset="0"/>
              </a:rPr>
              <a:t>và</a:t>
            </a:r>
            <a:r>
              <a:rPr lang="en-US" b="1" i="1" dirty="0">
                <a:latin typeface="Times New Roman" pitchFamily="18" charset="0"/>
              </a:rPr>
              <a:t> </a:t>
            </a:r>
            <a:r>
              <a:rPr lang="en-US" b="1" i="1" dirty="0" err="1">
                <a:latin typeface="Times New Roman" pitchFamily="18" charset="0"/>
              </a:rPr>
              <a:t>tình</a:t>
            </a:r>
            <a:r>
              <a:rPr lang="en-US" b="1" i="1" dirty="0">
                <a:latin typeface="Times New Roman" pitchFamily="18" charset="0"/>
              </a:rPr>
              <a:t> </a:t>
            </a:r>
            <a:r>
              <a:rPr lang="en-US" b="1" i="1" dirty="0" err="1">
                <a:latin typeface="Times New Roman" pitchFamily="18" charset="0"/>
              </a:rPr>
              <a:t>yêu</a:t>
            </a:r>
            <a:r>
              <a:rPr lang="en-US" b="1" i="1" dirty="0">
                <a:latin typeface="Times New Roman" pitchFamily="18" charset="0"/>
              </a:rPr>
              <a:t> say </a:t>
            </a:r>
            <a:r>
              <a:rPr lang="en-US" b="1" i="1" dirty="0" err="1">
                <a:latin typeface="Times New Roman" pitchFamily="18" charset="0"/>
              </a:rPr>
              <a:t>đắm</a:t>
            </a:r>
            <a:r>
              <a:rPr lang="en-US" b="1" i="1" dirty="0">
                <a:latin typeface="Times New Roman" pitchFamily="18" charset="0"/>
              </a:rPr>
              <a:t> </a:t>
            </a:r>
            <a:r>
              <a:rPr lang="en-US" b="1" i="1" dirty="0" err="1">
                <a:latin typeface="Times New Roman" pitchFamily="18" charset="0"/>
              </a:rPr>
              <a:t>của</a:t>
            </a:r>
            <a:r>
              <a:rPr lang="en-US" b="1" i="1" dirty="0">
                <a:latin typeface="Times New Roman" pitchFamily="18" charset="0"/>
              </a:rPr>
              <a:t> </a:t>
            </a:r>
            <a:r>
              <a:rPr lang="en-US" b="1" i="1" dirty="0" err="1">
                <a:latin typeface="Times New Roman" pitchFamily="18" charset="0"/>
              </a:rPr>
              <a:t>mình</a:t>
            </a:r>
            <a:r>
              <a:rPr lang="en-US" b="1" i="1" dirty="0">
                <a:latin typeface="Times New Roman" pitchFamily="18" charset="0"/>
              </a:rPr>
              <a:t> </a:t>
            </a:r>
            <a:r>
              <a:rPr lang="en-US" b="1" i="1" dirty="0" err="1">
                <a:latin typeface="Times New Roman" pitchFamily="18" charset="0"/>
              </a:rPr>
              <a:t>với</a:t>
            </a:r>
            <a:r>
              <a:rPr lang="en-US" b="1" i="1" dirty="0">
                <a:latin typeface="Times New Roman" pitchFamily="18" charset="0"/>
              </a:rPr>
              <a:t> </a:t>
            </a:r>
            <a:r>
              <a:rPr lang="en-US" b="1" i="1" dirty="0" err="1">
                <a:latin typeface="Times New Roman" pitchFamily="18" charset="0"/>
              </a:rPr>
              <a:t>Jiuliet</a:t>
            </a:r>
            <a:r>
              <a:rPr lang="en-US" b="1" i="1" dirty="0">
                <a:latin typeface="Times New Roman" pitchFamily="18" charset="0"/>
              </a:rPr>
              <a:t> </a:t>
            </a:r>
            <a:r>
              <a:rPr lang="en-US" b="1" i="1" dirty="0" err="1">
                <a:latin typeface="Times New Roman" pitchFamily="18" charset="0"/>
              </a:rPr>
              <a:t>như</a:t>
            </a:r>
            <a:r>
              <a:rPr lang="en-US" b="1" i="1" dirty="0">
                <a:latin typeface="Times New Roman" pitchFamily="18" charset="0"/>
              </a:rPr>
              <a:t> </a:t>
            </a:r>
            <a:r>
              <a:rPr lang="en-US" b="1" i="1" dirty="0" err="1">
                <a:latin typeface="Times New Roman" pitchFamily="18" charset="0"/>
              </a:rPr>
              <a:t>thế</a:t>
            </a:r>
            <a:r>
              <a:rPr lang="en-US" b="1" i="1" dirty="0">
                <a:latin typeface="Times New Roman" pitchFamily="18" charset="0"/>
              </a:rPr>
              <a:t> </a:t>
            </a:r>
            <a:r>
              <a:rPr lang="en-US" b="1" i="1" dirty="0" err="1">
                <a:latin typeface="Times New Roman" pitchFamily="18" charset="0"/>
              </a:rPr>
              <a:t>nào</a:t>
            </a:r>
            <a:r>
              <a:rPr lang="en-US" b="1" i="1" dirty="0">
                <a:latin typeface="Times New Roman" pitchFamily="18" charset="0"/>
              </a:rPr>
              <a:t>?</a:t>
            </a:r>
            <a:r>
              <a:rPr lang="vi-VN" b="1" i="1" dirty="0">
                <a:latin typeface="Times New Roman" pitchFamily="18" charset="0"/>
              </a:rPr>
              <a:t/>
            </a:r>
            <a:br>
              <a:rPr lang="vi-VN" b="1" i="1" dirty="0">
                <a:latin typeface="Times New Roman" pitchFamily="18" charset="0"/>
              </a:rPr>
            </a:br>
            <a:r>
              <a:rPr lang="vi-VN" b="1" i="1" dirty="0">
                <a:latin typeface="Times New Roman" pitchFamily="18" charset="0"/>
              </a:rPr>
              <a:t>-  </a:t>
            </a:r>
            <a:r>
              <a:rPr lang="en-US" b="1" i="1" dirty="0" err="1">
                <a:latin typeface="Times New Roman" pitchFamily="18" charset="0"/>
              </a:rPr>
              <a:t>Khi</a:t>
            </a:r>
            <a:r>
              <a:rPr lang="en-US" b="1" i="1" dirty="0">
                <a:latin typeface="Times New Roman" pitchFamily="18" charset="0"/>
              </a:rPr>
              <a:t> n</a:t>
            </a:r>
            <a:r>
              <a:rPr lang="vi-VN" b="1" i="1" dirty="0">
                <a:latin typeface="Times New Roman" pitchFamily="18" charset="0"/>
              </a:rPr>
              <a:t>ói với </a:t>
            </a:r>
            <a:r>
              <a:rPr lang="en-US" b="1" i="1" dirty="0">
                <a:latin typeface="Times New Roman" pitchFamily="18" charset="0"/>
              </a:rPr>
              <a:t> </a:t>
            </a:r>
            <a:r>
              <a:rPr lang="en-US" b="1" i="1" dirty="0" err="1">
                <a:latin typeface="Times New Roman" pitchFamily="18" charset="0"/>
              </a:rPr>
              <a:t>Jiuliet</a:t>
            </a:r>
            <a:r>
              <a:rPr lang="en-US" b="1" i="1" dirty="0">
                <a:latin typeface="Times New Roman" pitchFamily="18" charset="0"/>
              </a:rPr>
              <a:t> </a:t>
            </a:r>
            <a:r>
              <a:rPr lang="en-US" b="1" i="1" dirty="0" err="1">
                <a:latin typeface="Times New Roman" pitchFamily="18" charset="0"/>
              </a:rPr>
              <a:t>bên</a:t>
            </a:r>
            <a:r>
              <a:rPr lang="en-US" b="1" i="1" dirty="0">
                <a:latin typeface="Times New Roman" pitchFamily="18" charset="0"/>
              </a:rPr>
              <a:t> </a:t>
            </a:r>
            <a:r>
              <a:rPr lang="en-US" b="1" i="1" dirty="0" err="1">
                <a:latin typeface="Times New Roman" pitchFamily="18" charset="0"/>
              </a:rPr>
              <a:t>cửa</a:t>
            </a:r>
            <a:r>
              <a:rPr lang="en-US" b="1" i="1" dirty="0">
                <a:latin typeface="Times New Roman" pitchFamily="18" charset="0"/>
              </a:rPr>
              <a:t> </a:t>
            </a:r>
            <a:r>
              <a:rPr lang="en-US" b="1" i="1" dirty="0" err="1">
                <a:latin typeface="Times New Roman" pitchFamily="18" charset="0"/>
              </a:rPr>
              <a:t>sổ</a:t>
            </a:r>
            <a:r>
              <a:rPr lang="en-US" b="1" i="1" dirty="0">
                <a:latin typeface="Times New Roman" pitchFamily="18" charset="0"/>
              </a:rPr>
              <a:t>, </a:t>
            </a:r>
            <a:r>
              <a:rPr lang="en-US" b="1" i="1" dirty="0" err="1">
                <a:latin typeface="Times New Roman" pitchFamily="18" charset="0"/>
              </a:rPr>
              <a:t>Roméo</a:t>
            </a:r>
            <a:r>
              <a:rPr lang="en-US" b="1" i="1" dirty="0">
                <a:latin typeface="Times New Roman" pitchFamily="18" charset="0"/>
              </a:rPr>
              <a:t> </a:t>
            </a:r>
            <a:r>
              <a:rPr lang="en-US" b="1" i="1" dirty="0" err="1">
                <a:latin typeface="Times New Roman" pitchFamily="18" charset="0"/>
              </a:rPr>
              <a:t>đã</a:t>
            </a:r>
            <a:r>
              <a:rPr lang="en-US" b="1" i="1" dirty="0">
                <a:latin typeface="Times New Roman" pitchFamily="18" charset="0"/>
              </a:rPr>
              <a:t> </a:t>
            </a:r>
            <a:r>
              <a:rPr lang="en-US" b="1" i="1" dirty="0" err="1">
                <a:latin typeface="Times New Roman" pitchFamily="18" charset="0"/>
              </a:rPr>
              <a:t>thể</a:t>
            </a:r>
            <a:r>
              <a:rPr lang="en-US" b="1" i="1" dirty="0">
                <a:latin typeface="Times New Roman" pitchFamily="18" charset="0"/>
              </a:rPr>
              <a:t> </a:t>
            </a:r>
            <a:r>
              <a:rPr lang="en-US" b="1" i="1" dirty="0" err="1">
                <a:latin typeface="Times New Roman" pitchFamily="18" charset="0"/>
              </a:rPr>
              <a:t>hiện</a:t>
            </a:r>
            <a:r>
              <a:rPr lang="en-US" b="1" i="1" dirty="0">
                <a:latin typeface="Times New Roman" pitchFamily="18" charset="0"/>
              </a:rPr>
              <a:t> </a:t>
            </a:r>
            <a:r>
              <a:rPr lang="en-US" b="1" i="1" dirty="0" err="1">
                <a:latin typeface="Times New Roman" pitchFamily="18" charset="0"/>
              </a:rPr>
              <a:t>cảm</a:t>
            </a:r>
            <a:r>
              <a:rPr lang="en-US" b="1" i="1" dirty="0">
                <a:latin typeface="Times New Roman" pitchFamily="18" charset="0"/>
              </a:rPr>
              <a:t> </a:t>
            </a:r>
            <a:r>
              <a:rPr lang="en-US" b="1" i="1" dirty="0" err="1">
                <a:latin typeface="Times New Roman" pitchFamily="18" charset="0"/>
              </a:rPr>
              <a:t>xúc</a:t>
            </a:r>
            <a:r>
              <a:rPr lang="en-US" b="1" i="1" dirty="0">
                <a:latin typeface="Times New Roman" pitchFamily="18" charset="0"/>
              </a:rPr>
              <a:t> </a:t>
            </a:r>
            <a:r>
              <a:rPr lang="en-US" b="1" i="1" dirty="0" err="1">
                <a:latin typeface="Times New Roman" pitchFamily="18" charset="0"/>
              </a:rPr>
              <a:t>của</a:t>
            </a:r>
            <a:r>
              <a:rPr lang="en-US" b="1" i="1" dirty="0">
                <a:latin typeface="Times New Roman" pitchFamily="18" charset="0"/>
              </a:rPr>
              <a:t> </a:t>
            </a:r>
            <a:r>
              <a:rPr lang="en-US" b="1" i="1" dirty="0" err="1">
                <a:latin typeface="Times New Roman" pitchFamily="18" charset="0"/>
              </a:rPr>
              <a:t>mình</a:t>
            </a:r>
            <a:r>
              <a:rPr lang="en-US" b="1" i="1" dirty="0">
                <a:latin typeface="Times New Roman" pitchFamily="18" charset="0"/>
              </a:rPr>
              <a:t> </a:t>
            </a:r>
            <a:r>
              <a:rPr lang="en-US" b="1" i="1" dirty="0" err="1">
                <a:latin typeface="Times New Roman" pitchFamily="18" charset="0"/>
              </a:rPr>
              <a:t>như</a:t>
            </a:r>
            <a:r>
              <a:rPr lang="en-US" b="1" i="1" dirty="0">
                <a:latin typeface="Times New Roman" pitchFamily="18" charset="0"/>
              </a:rPr>
              <a:t> </a:t>
            </a:r>
            <a:r>
              <a:rPr lang="en-US" b="1" i="1" dirty="0" err="1">
                <a:latin typeface="Times New Roman" pitchFamily="18" charset="0"/>
              </a:rPr>
              <a:t>thế</a:t>
            </a:r>
            <a:r>
              <a:rPr lang="en-US" b="1" i="1" dirty="0">
                <a:latin typeface="Times New Roman" pitchFamily="18" charset="0"/>
              </a:rPr>
              <a:t> </a:t>
            </a:r>
            <a:r>
              <a:rPr lang="en-US" b="1" i="1" dirty="0" err="1">
                <a:latin typeface="Times New Roman" pitchFamily="18" charset="0"/>
              </a:rPr>
              <a:t>nào</a:t>
            </a:r>
            <a:r>
              <a:rPr lang="en-US" b="1" i="1" dirty="0">
                <a:latin typeface="Times New Roman" pitchFamily="18" charset="0"/>
              </a:rPr>
              <a:t>?</a:t>
            </a:r>
            <a:br>
              <a:rPr lang="en-US" b="1" i="1" dirty="0">
                <a:latin typeface="Times New Roman" pitchFamily="18" charset="0"/>
              </a:rPr>
            </a:br>
            <a:r>
              <a:rPr lang="vi-VN" b="1" i="1" dirty="0">
                <a:latin typeface="Times New Roman" pitchFamily="18" charset="0"/>
              </a:rPr>
              <a:t>-   </a:t>
            </a:r>
            <a:r>
              <a:rPr lang="en-US" b="1" i="1" dirty="0">
                <a:latin typeface="Times New Roman" pitchFamily="18" charset="0"/>
              </a:rPr>
              <a:t>Qua </a:t>
            </a:r>
            <a:r>
              <a:rPr lang="en-US" b="1" i="1" dirty="0" err="1">
                <a:latin typeface="Times New Roman" pitchFamily="18" charset="0"/>
              </a:rPr>
              <a:t>cách</a:t>
            </a:r>
            <a:r>
              <a:rPr lang="en-US" b="1" i="1" dirty="0">
                <a:latin typeface="Times New Roman" pitchFamily="18" charset="0"/>
              </a:rPr>
              <a:t> </a:t>
            </a:r>
            <a:r>
              <a:rPr lang="en-US" b="1" i="1" dirty="0" err="1">
                <a:latin typeface="Times New Roman" pitchFamily="18" charset="0"/>
              </a:rPr>
              <a:t>biểu</a:t>
            </a:r>
            <a:r>
              <a:rPr lang="en-US" b="1" i="1" dirty="0">
                <a:latin typeface="Times New Roman" pitchFamily="18" charset="0"/>
              </a:rPr>
              <a:t> </a:t>
            </a:r>
            <a:r>
              <a:rPr lang="en-US" b="1" i="1" dirty="0" err="1">
                <a:latin typeface="Times New Roman" pitchFamily="18" charset="0"/>
              </a:rPr>
              <a:t>lộ</a:t>
            </a:r>
            <a:r>
              <a:rPr lang="en-US" b="1" i="1" dirty="0">
                <a:latin typeface="Times New Roman" pitchFamily="18" charset="0"/>
              </a:rPr>
              <a:t> </a:t>
            </a:r>
            <a:r>
              <a:rPr lang="en-US" b="1" i="1" dirty="0" err="1">
                <a:latin typeface="Times New Roman" pitchFamily="18" charset="0"/>
              </a:rPr>
              <a:t>cảm</a:t>
            </a:r>
            <a:r>
              <a:rPr lang="en-US" b="1" i="1" dirty="0">
                <a:latin typeface="Times New Roman" pitchFamily="18" charset="0"/>
              </a:rPr>
              <a:t> </a:t>
            </a:r>
            <a:r>
              <a:rPr lang="en-US" b="1" i="1" dirty="0" err="1">
                <a:latin typeface="Times New Roman" pitchFamily="18" charset="0"/>
              </a:rPr>
              <a:t>xúc</a:t>
            </a:r>
            <a:r>
              <a:rPr lang="en-US" b="1" i="1" dirty="0">
                <a:latin typeface="Times New Roman" pitchFamily="18" charset="0"/>
              </a:rPr>
              <a:t> </a:t>
            </a:r>
            <a:r>
              <a:rPr lang="en-US" b="1" i="1" dirty="0" err="1">
                <a:latin typeface="Times New Roman" pitchFamily="18" charset="0"/>
              </a:rPr>
              <a:t>ấy</a:t>
            </a:r>
            <a:r>
              <a:rPr lang="en-US" b="1" i="1" dirty="0">
                <a:latin typeface="Times New Roman" pitchFamily="18" charset="0"/>
              </a:rPr>
              <a:t> , </a:t>
            </a:r>
            <a:r>
              <a:rPr lang="en-US" b="1" i="1" dirty="0" err="1">
                <a:latin typeface="Times New Roman" pitchFamily="18" charset="0"/>
              </a:rPr>
              <a:t>em</a:t>
            </a:r>
            <a:r>
              <a:rPr lang="en-US" b="1" i="1" dirty="0">
                <a:latin typeface="Times New Roman" pitchFamily="18" charset="0"/>
              </a:rPr>
              <a:t> </a:t>
            </a:r>
            <a:r>
              <a:rPr lang="en-US" b="1" i="1" dirty="0" err="1">
                <a:latin typeface="Times New Roman" pitchFamily="18" charset="0"/>
              </a:rPr>
              <a:t>cảm</a:t>
            </a:r>
            <a:r>
              <a:rPr lang="en-US" b="1" i="1" dirty="0">
                <a:latin typeface="Times New Roman" pitchFamily="18" charset="0"/>
              </a:rPr>
              <a:t> </a:t>
            </a:r>
            <a:r>
              <a:rPr lang="en-US" b="1" i="1" dirty="0" err="1">
                <a:latin typeface="Times New Roman" pitchFamily="18" charset="0"/>
              </a:rPr>
              <a:t>nhận</a:t>
            </a:r>
            <a:r>
              <a:rPr lang="en-US" b="1" i="1" dirty="0">
                <a:latin typeface="Times New Roman" pitchFamily="18" charset="0"/>
              </a:rPr>
              <a:t> </a:t>
            </a:r>
            <a:r>
              <a:rPr lang="en-US" b="1" i="1" dirty="0" err="1">
                <a:latin typeface="Times New Roman" pitchFamily="18" charset="0"/>
              </a:rPr>
              <a:t>gì</a:t>
            </a:r>
            <a:r>
              <a:rPr lang="en-US" b="1" i="1" dirty="0">
                <a:latin typeface="Times New Roman" pitchFamily="18" charset="0"/>
              </a:rPr>
              <a:t> </a:t>
            </a:r>
            <a:r>
              <a:rPr lang="en-US" b="1" i="1" dirty="0" err="1">
                <a:latin typeface="Times New Roman" pitchFamily="18" charset="0"/>
              </a:rPr>
              <a:t>về</a:t>
            </a:r>
            <a:r>
              <a:rPr lang="en-US" b="1" i="1" dirty="0">
                <a:latin typeface="Times New Roman" pitchFamily="18" charset="0"/>
              </a:rPr>
              <a:t> </a:t>
            </a:r>
            <a:r>
              <a:rPr lang="en-US" b="1" i="1" dirty="0" err="1">
                <a:latin typeface="Times New Roman" pitchFamily="18" charset="0"/>
              </a:rPr>
              <a:t>tình</a:t>
            </a:r>
            <a:r>
              <a:rPr lang="en-US" b="1" i="1" dirty="0">
                <a:latin typeface="Times New Roman" pitchFamily="18" charset="0"/>
              </a:rPr>
              <a:t> </a:t>
            </a:r>
            <a:r>
              <a:rPr lang="en-US" b="1" i="1" dirty="0" err="1">
                <a:latin typeface="Times New Roman" pitchFamily="18" charset="0"/>
              </a:rPr>
              <a:t>yêu</a:t>
            </a:r>
            <a:r>
              <a:rPr lang="en-US" b="1" i="1" dirty="0">
                <a:latin typeface="Times New Roman" pitchFamily="18" charset="0"/>
              </a:rPr>
              <a:t> </a:t>
            </a:r>
            <a:r>
              <a:rPr lang="en-US" b="1" i="1" dirty="0" err="1">
                <a:latin typeface="Times New Roman" pitchFamily="18" charset="0"/>
              </a:rPr>
              <a:t>của</a:t>
            </a:r>
            <a:r>
              <a:rPr lang="en-US" b="1" i="1" dirty="0">
                <a:latin typeface="Times New Roman" pitchFamily="18" charset="0"/>
              </a:rPr>
              <a:t> </a:t>
            </a:r>
            <a:r>
              <a:rPr lang="en-US" b="1" i="1" dirty="0" err="1">
                <a:latin typeface="Times New Roman" pitchFamily="18" charset="0"/>
              </a:rPr>
              <a:t>chàng</a:t>
            </a:r>
            <a:r>
              <a:rPr lang="en-US" b="1" i="1" dirty="0">
                <a:latin typeface="Times New Roman" pitchFamily="18" charset="0"/>
              </a:rPr>
              <a:t> </a:t>
            </a:r>
            <a:r>
              <a:rPr lang="en-US" b="1" i="1" dirty="0" err="1">
                <a:latin typeface="Times New Roman" pitchFamily="18" charset="0"/>
              </a:rPr>
              <a:t>với</a:t>
            </a:r>
            <a:r>
              <a:rPr lang="en-US" b="1" i="1" dirty="0">
                <a:latin typeface="Times New Roman" pitchFamily="18" charset="0"/>
              </a:rPr>
              <a:t> </a:t>
            </a:r>
            <a:r>
              <a:rPr lang="en-US" b="1" i="1" dirty="0" err="1">
                <a:latin typeface="Times New Roman" pitchFamily="18" charset="0"/>
              </a:rPr>
              <a:t>Jiuliet</a:t>
            </a:r>
            <a:r>
              <a:rPr lang="en-US" b="1" i="1" dirty="0">
                <a:latin typeface="Times New Roman" pitchFamily="18" charset="0"/>
              </a:rPr>
              <a:t> ?</a:t>
            </a:r>
            <a:r>
              <a:rPr lang="en-US" b="1" i="1" dirty="0">
                <a:solidFill>
                  <a:srgbClr val="00FFFF"/>
                </a:solidFill>
                <a:latin typeface="Times New Roman" pitchFamily="18" charset="0"/>
              </a:rPr>
              <a:t/>
            </a:r>
            <a:br>
              <a:rPr lang="en-US" b="1" i="1" dirty="0">
                <a:solidFill>
                  <a:srgbClr val="00FFFF"/>
                </a:solidFill>
                <a:latin typeface="Times New Roman" pitchFamily="18" charset="0"/>
              </a:rPr>
            </a:br>
            <a:r>
              <a:rPr lang="en-US" b="1" i="1" dirty="0">
                <a:solidFill>
                  <a:srgbClr val="FFFF00"/>
                </a:solidFill>
                <a:latin typeface="Times New Roman" pitchFamily="18" charset="0"/>
              </a:rPr>
              <a:t/>
            </a:r>
            <a:br>
              <a:rPr lang="en-US" b="1" i="1" dirty="0">
                <a:solidFill>
                  <a:srgbClr val="FFFF00"/>
                </a:solidFill>
                <a:latin typeface="Times New Roman" pitchFamily="18" charset="0"/>
              </a:rPr>
            </a:br>
            <a:r>
              <a:rPr lang="vi-VN" sz="3600" dirty="0">
                <a:latin typeface="Times New Roman" pitchFamily="18" charset="0"/>
              </a:rPr>
              <a:t> </a:t>
            </a:r>
            <a:endParaRPr lang="en-US" sz="3600" dirty="0">
              <a:latin typeface="Times New Roman" pitchFamily="18" charset="0"/>
            </a:endParaRPr>
          </a:p>
        </p:txBody>
      </p:sp>
      <p:sp>
        <p:nvSpPr>
          <p:cNvPr id="86026" name="Rectangle 10"/>
          <p:cNvSpPr>
            <a:spLocks noRot="1" noChangeArrowheads="1"/>
          </p:cNvSpPr>
          <p:nvPr/>
        </p:nvSpPr>
        <p:spPr bwMode="auto">
          <a:xfrm>
            <a:off x="1657350" y="7353300"/>
            <a:ext cx="16097250" cy="1143000"/>
          </a:xfrm>
          <a:prstGeom prst="rect">
            <a:avLst/>
          </a:prstGeom>
          <a:noFill/>
          <a:ln w="9525">
            <a:noFill/>
            <a:miter lim="800000"/>
            <a:headEnd/>
            <a:tailEnd/>
          </a:ln>
          <a:effectLst/>
        </p:spPr>
        <p:txBody>
          <a:bodyPr anchor="ctr"/>
          <a:lstStyle/>
          <a:p>
            <a:pPr eaLnBrk="1" hangingPunct="1">
              <a:defRPr/>
            </a:pPr>
            <a:r>
              <a:rPr lang="vi-VN" sz="5400" b="1" dirty="0">
                <a:solidFill>
                  <a:schemeClr val="folHlink"/>
                </a:solidFill>
                <a:effectLst>
                  <a:outerShdw blurRad="38100" dist="38100" dir="2700000" algn="tl">
                    <a:srgbClr val="000000"/>
                  </a:outerShdw>
                </a:effectLst>
                <a:latin typeface="Times New Roman" pitchFamily="18" charset="0"/>
              </a:rPr>
              <a:t>                 </a:t>
            </a:r>
          </a:p>
          <a:p>
            <a:pPr eaLnBrk="1" hangingPunct="1">
              <a:defRPr/>
            </a:pPr>
            <a:r>
              <a:rPr lang="vi-VN" sz="4000" b="1" u="sng" dirty="0">
                <a:solidFill>
                  <a:schemeClr val="tx2">
                    <a:lumMod val="75000"/>
                  </a:schemeClr>
                </a:solidFill>
                <a:effectLst>
                  <a:outerShdw blurRad="38100" dist="38100" dir="2700000" algn="tl">
                    <a:srgbClr val="000000"/>
                  </a:outerShdw>
                </a:effectLst>
                <a:latin typeface="Times New Roman" pitchFamily="18" charset="0"/>
              </a:rPr>
              <a:t>Nhóm</a:t>
            </a:r>
            <a:r>
              <a:rPr lang="en-US" sz="4000" b="1" u="sng" dirty="0">
                <a:solidFill>
                  <a:schemeClr val="tx2">
                    <a:lumMod val="75000"/>
                  </a:schemeClr>
                </a:solidFill>
                <a:effectLst>
                  <a:outerShdw blurRad="38100" dist="38100" dir="2700000" algn="tl">
                    <a:srgbClr val="000000"/>
                  </a:outerShdw>
                </a:effectLst>
                <a:latin typeface="Times New Roman" pitchFamily="18" charset="0"/>
              </a:rPr>
              <a:t> </a:t>
            </a:r>
            <a:r>
              <a:rPr lang="vi-VN" sz="4000" b="1" u="sng" dirty="0">
                <a:solidFill>
                  <a:schemeClr val="tx2">
                    <a:lumMod val="75000"/>
                  </a:schemeClr>
                </a:solidFill>
                <a:effectLst>
                  <a:outerShdw blurRad="38100" dist="38100" dir="2700000" algn="tl">
                    <a:srgbClr val="000000"/>
                  </a:outerShdw>
                </a:effectLst>
                <a:latin typeface="Times New Roman" pitchFamily="18" charset="0"/>
              </a:rPr>
              <a:t>3,4</a:t>
            </a:r>
            <a:r>
              <a:rPr lang="en-US" sz="4000" b="1" u="sng" dirty="0">
                <a:solidFill>
                  <a:schemeClr val="tx2">
                    <a:lumMod val="75000"/>
                  </a:schemeClr>
                </a:solidFill>
                <a:effectLst>
                  <a:outerShdw blurRad="38100" dist="38100" dir="2700000" algn="tl">
                    <a:srgbClr val="000000"/>
                  </a:outerShdw>
                </a:effectLst>
                <a:latin typeface="Times New Roman" pitchFamily="18" charset="0"/>
              </a:rPr>
              <a:t>:</a:t>
            </a:r>
            <a:r>
              <a:rPr lang="en-US" sz="4000" b="1" u="sng" dirty="0" err="1">
                <a:solidFill>
                  <a:schemeClr val="tx2">
                    <a:lumMod val="75000"/>
                  </a:schemeClr>
                </a:solidFill>
                <a:effectLst>
                  <a:outerShdw blurRad="38100" dist="38100" dir="2700000" algn="tl">
                    <a:srgbClr val="000000"/>
                  </a:outerShdw>
                </a:effectLst>
                <a:latin typeface="Times New Roman" pitchFamily="18" charset="0"/>
              </a:rPr>
              <a:t>Nhân</a:t>
            </a:r>
            <a:r>
              <a:rPr lang="en-US" sz="4000" b="1" u="sng" dirty="0">
                <a:solidFill>
                  <a:schemeClr val="tx2">
                    <a:lumMod val="75000"/>
                  </a:schemeClr>
                </a:solidFill>
                <a:effectLst>
                  <a:outerShdw blurRad="38100" dist="38100" dir="2700000" algn="tl">
                    <a:srgbClr val="000000"/>
                  </a:outerShdw>
                </a:effectLst>
                <a:latin typeface="Times New Roman" pitchFamily="18" charset="0"/>
              </a:rPr>
              <a:t> </a:t>
            </a:r>
            <a:r>
              <a:rPr lang="en-US" sz="4000" b="1" u="sng" dirty="0" err="1">
                <a:solidFill>
                  <a:schemeClr val="tx2">
                    <a:lumMod val="75000"/>
                  </a:schemeClr>
                </a:solidFill>
                <a:effectLst>
                  <a:outerShdw blurRad="38100" dist="38100" dir="2700000" algn="tl">
                    <a:srgbClr val="000000"/>
                  </a:outerShdw>
                </a:effectLst>
                <a:latin typeface="Times New Roman" pitchFamily="18" charset="0"/>
              </a:rPr>
              <a:t>vật</a:t>
            </a:r>
            <a:r>
              <a:rPr lang="en-US" sz="4000" b="1" u="sng" dirty="0">
                <a:solidFill>
                  <a:schemeClr val="tx2">
                    <a:lumMod val="75000"/>
                  </a:schemeClr>
                </a:solidFill>
                <a:effectLst>
                  <a:outerShdw blurRad="38100" dist="38100" dir="2700000" algn="tl">
                    <a:srgbClr val="000000"/>
                  </a:outerShdw>
                </a:effectLst>
                <a:latin typeface="Times New Roman" pitchFamily="18" charset="0"/>
              </a:rPr>
              <a:t>  </a:t>
            </a:r>
            <a:r>
              <a:rPr lang="vi-VN" sz="4000" b="1" u="sng" dirty="0">
                <a:solidFill>
                  <a:schemeClr val="tx2">
                    <a:lumMod val="75000"/>
                  </a:schemeClr>
                </a:solidFill>
                <a:effectLst>
                  <a:outerShdw blurRad="38100" dist="38100" dir="2700000" algn="tl">
                    <a:srgbClr val="000000"/>
                  </a:outerShdw>
                </a:effectLst>
                <a:latin typeface="Times New Roman" pitchFamily="18" charset="0"/>
              </a:rPr>
              <a:t>Gi</a:t>
            </a:r>
            <a:r>
              <a:rPr lang="en-US" sz="4000" b="1" u="sng" dirty="0">
                <a:solidFill>
                  <a:schemeClr val="tx2">
                    <a:lumMod val="75000"/>
                  </a:schemeClr>
                </a:solidFill>
                <a:effectLst>
                  <a:outerShdw blurRad="38100" dist="38100" dir="2700000" algn="tl">
                    <a:srgbClr val="000000"/>
                  </a:outerShdw>
                </a:effectLst>
                <a:latin typeface="Times New Roman" pitchFamily="18" charset="0"/>
              </a:rPr>
              <a:t>u-</a:t>
            </a:r>
            <a:r>
              <a:rPr lang="en-US" sz="4000" b="1" u="sng" dirty="0" err="1">
                <a:solidFill>
                  <a:schemeClr val="tx2">
                    <a:lumMod val="75000"/>
                  </a:schemeClr>
                </a:solidFill>
                <a:effectLst>
                  <a:outerShdw blurRad="38100" dist="38100" dir="2700000" algn="tl">
                    <a:srgbClr val="000000"/>
                  </a:outerShdw>
                </a:effectLst>
                <a:latin typeface="Times New Roman" pitchFamily="18" charset="0"/>
              </a:rPr>
              <a:t>li</a:t>
            </a:r>
            <a:r>
              <a:rPr lang="en-US" sz="4000" b="1" u="sng" dirty="0">
                <a:solidFill>
                  <a:schemeClr val="tx2">
                    <a:lumMod val="75000"/>
                  </a:schemeClr>
                </a:solidFill>
                <a:effectLst>
                  <a:outerShdw blurRad="38100" dist="38100" dir="2700000" algn="tl">
                    <a:srgbClr val="000000"/>
                  </a:outerShdw>
                </a:effectLst>
                <a:latin typeface="Times New Roman" pitchFamily="18" charset="0"/>
              </a:rPr>
              <a:t>-</a:t>
            </a:r>
            <a:r>
              <a:rPr lang="en-US" sz="4000" b="1" u="sng" dirty="0" err="1">
                <a:solidFill>
                  <a:schemeClr val="tx2">
                    <a:lumMod val="75000"/>
                  </a:schemeClr>
                </a:solidFill>
                <a:effectLst>
                  <a:outerShdw blurRad="38100" dist="38100" dir="2700000" algn="tl">
                    <a:srgbClr val="000000"/>
                  </a:outerShdw>
                </a:effectLst>
                <a:latin typeface="Times New Roman" pitchFamily="18" charset="0"/>
              </a:rPr>
              <a:t>ét</a:t>
            </a:r>
            <a:endParaRPr lang="vi-VN" sz="4000" b="1" u="sng" dirty="0">
              <a:solidFill>
                <a:schemeClr val="tx2">
                  <a:lumMod val="75000"/>
                </a:schemeClr>
              </a:solidFill>
              <a:effectLst>
                <a:outerShdw blurRad="38100" dist="38100" dir="2700000" algn="tl">
                  <a:srgbClr val="000000"/>
                </a:outerShdw>
              </a:effectLst>
              <a:latin typeface="Times New Roman" pitchFamily="18" charset="0"/>
            </a:endParaRPr>
          </a:p>
          <a:p>
            <a:pPr eaLnBrk="1" hangingPunct="1">
              <a:defRPr/>
            </a:pPr>
            <a:r>
              <a:rPr lang="vi-VN" sz="4000" b="1" dirty="0">
                <a:effectLst>
                  <a:outerShdw blurRad="38100" dist="38100" dir="2700000" algn="tl">
                    <a:srgbClr val="000000"/>
                  </a:outerShdw>
                </a:effectLst>
                <a:latin typeface="Times New Roman" pitchFamily="18" charset="0"/>
              </a:rPr>
              <a:t>-  </a:t>
            </a:r>
            <a:r>
              <a:rPr lang="vi-VN" sz="4000" b="1" dirty="0">
                <a:latin typeface="Times New Roman" pitchFamily="18" charset="0"/>
              </a:rPr>
              <a:t>Sau đêm hội Juliet bộc lộ tình yêu với Romeo qua hành động nào?</a:t>
            </a:r>
          </a:p>
          <a:p>
            <a:pPr eaLnBrk="1" hangingPunct="1">
              <a:buFontTx/>
              <a:buChar char="-"/>
              <a:defRPr/>
            </a:pPr>
            <a:r>
              <a:rPr lang="vi-VN" sz="4000" b="1" dirty="0">
                <a:latin typeface="Times New Roman" pitchFamily="18" charset="0"/>
              </a:rPr>
              <a:t> Tâm trạng của nàng khi nói một mình như thế nào</a:t>
            </a:r>
            <a:r>
              <a:rPr lang="vi-VN" sz="4000" b="1" dirty="0" smtClean="0">
                <a:latin typeface="Times New Roman" pitchFamily="18" charset="0"/>
              </a:rPr>
              <a:t>?</a:t>
            </a:r>
            <a:r>
              <a:rPr lang="en-US" sz="4000" b="1" smtClean="0">
                <a:latin typeface="Times New Roman" pitchFamily="18" charset="0"/>
              </a:rPr>
              <a:t> </a:t>
            </a:r>
            <a:r>
              <a:rPr lang="vi-VN" sz="4000" b="1" smtClean="0">
                <a:latin typeface="Times New Roman" pitchFamily="18" charset="0"/>
              </a:rPr>
              <a:t>Khi </a:t>
            </a:r>
            <a:r>
              <a:rPr lang="vi-VN" sz="4000" b="1" dirty="0">
                <a:latin typeface="Times New Roman" pitchFamily="18" charset="0"/>
              </a:rPr>
              <a:t>nói với Romeo như thế nào?</a:t>
            </a:r>
            <a:endParaRPr lang="en-US" sz="4000" b="1" dirty="0">
              <a:latin typeface="Times New Roman" pitchFamily="18" charset="0"/>
            </a:endParaRPr>
          </a:p>
        </p:txBody>
      </p:sp>
    </p:spTree>
    <p:extLst>
      <p:ext uri="{BB962C8B-B14F-4D97-AF65-F5344CB8AC3E}">
        <p14:creationId xmlns:p14="http://schemas.microsoft.com/office/powerpoint/2010/main" val="1524926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86021"/>
                                        </p:tgtEl>
                                        <p:attrNameLst>
                                          <p:attrName>style.visibility</p:attrName>
                                        </p:attrNameLst>
                                      </p:cBhvr>
                                      <p:to>
                                        <p:strVal val="visible"/>
                                      </p:to>
                                    </p:set>
                                    <p:anim calcmode="lin" valueType="num">
                                      <p:cBhvr>
                                        <p:cTn id="7" dur="500" fill="hold"/>
                                        <p:tgtEl>
                                          <p:spTgt spid="86021"/>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86021"/>
                                        </p:tgtEl>
                                        <p:attrNameLst>
                                          <p:attrName>ppt_y</p:attrName>
                                        </p:attrNameLst>
                                      </p:cBhvr>
                                      <p:tavLst>
                                        <p:tav tm="0">
                                          <p:val>
                                            <p:strVal val="#ppt_y"/>
                                          </p:val>
                                        </p:tav>
                                        <p:tav tm="100000">
                                          <p:val>
                                            <p:strVal val="#ppt_y"/>
                                          </p:val>
                                        </p:tav>
                                      </p:tavLst>
                                    </p:anim>
                                    <p:anim calcmode="lin" valueType="num">
                                      <p:cBhvr>
                                        <p:cTn id="9" dur="500" fill="hold"/>
                                        <p:tgtEl>
                                          <p:spTgt spid="86021"/>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86021"/>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86021"/>
                                        </p:tgtEl>
                                      </p:cBhvr>
                                    </p:animEffect>
                                  </p:childTnLst>
                                </p:cTn>
                              </p:par>
                            </p:childTnLst>
                          </p:cTn>
                        </p:par>
                      </p:childTnLst>
                    </p:cTn>
                  </p:par>
                  <p:par>
                    <p:cTn id="12" fill="hold" nodeType="clickPar">
                      <p:stCondLst>
                        <p:cond delay="indefinite"/>
                      </p:stCondLst>
                      <p:childTnLst>
                        <p:par>
                          <p:cTn id="13" fill="hold" nodeType="withGroup">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86022"/>
                                        </p:tgtEl>
                                        <p:attrNameLst>
                                          <p:attrName>style.visibility</p:attrName>
                                        </p:attrNameLst>
                                      </p:cBhvr>
                                      <p:to>
                                        <p:strVal val="visible"/>
                                      </p:to>
                                    </p:set>
                                    <p:anim calcmode="lin" valueType="num">
                                      <p:cBhvr>
                                        <p:cTn id="16" dur="500" fill="hold"/>
                                        <p:tgtEl>
                                          <p:spTgt spid="86022"/>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86022"/>
                                        </p:tgtEl>
                                        <p:attrNameLst>
                                          <p:attrName>ppt_y</p:attrName>
                                        </p:attrNameLst>
                                      </p:cBhvr>
                                      <p:tavLst>
                                        <p:tav tm="0">
                                          <p:val>
                                            <p:strVal val="#ppt_y"/>
                                          </p:val>
                                        </p:tav>
                                        <p:tav tm="100000">
                                          <p:val>
                                            <p:strVal val="#ppt_y"/>
                                          </p:val>
                                        </p:tav>
                                      </p:tavLst>
                                    </p:anim>
                                    <p:anim calcmode="lin" valueType="num">
                                      <p:cBhvr>
                                        <p:cTn id="18" dur="500" fill="hold"/>
                                        <p:tgtEl>
                                          <p:spTgt spid="86022"/>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86022"/>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8602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86026"/>
                                        </p:tgtEl>
                                        <p:attrNameLst>
                                          <p:attrName>style.visibility</p:attrName>
                                        </p:attrNameLst>
                                      </p:cBhvr>
                                      <p:to>
                                        <p:strVal val="visible"/>
                                      </p:to>
                                    </p:set>
                                    <p:anim calcmode="lin" valueType="num">
                                      <p:cBhvr>
                                        <p:cTn id="25" dur="500" fill="hold"/>
                                        <p:tgtEl>
                                          <p:spTgt spid="86026"/>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86026"/>
                                        </p:tgtEl>
                                        <p:attrNameLst>
                                          <p:attrName>ppt_y</p:attrName>
                                        </p:attrNameLst>
                                      </p:cBhvr>
                                      <p:tavLst>
                                        <p:tav tm="0">
                                          <p:val>
                                            <p:strVal val="#ppt_y"/>
                                          </p:val>
                                        </p:tav>
                                        <p:tav tm="100000">
                                          <p:val>
                                            <p:strVal val="#ppt_y"/>
                                          </p:val>
                                        </p:tav>
                                      </p:tavLst>
                                    </p:anim>
                                    <p:anim calcmode="lin" valueType="num">
                                      <p:cBhvr>
                                        <p:cTn id="27" dur="500" fill="hold"/>
                                        <p:tgtEl>
                                          <p:spTgt spid="86026"/>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86026"/>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86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021" grpId="0" animBg="1"/>
      <p:bldP spid="86022" grpId="0"/>
      <p:bldP spid="8602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ChangeArrowheads="1"/>
          </p:cNvSpPr>
          <p:nvPr/>
        </p:nvSpPr>
        <p:spPr bwMode="auto">
          <a:xfrm>
            <a:off x="4648200" y="0"/>
            <a:ext cx="11353800" cy="1143000"/>
          </a:xfrm>
          <a:prstGeom prst="rect">
            <a:avLst/>
          </a:prstGeom>
          <a:solidFill>
            <a:srgbClr val="0000FF"/>
          </a:solidFill>
          <a:ln>
            <a:noFill/>
          </a:ln>
          <a:effectLst/>
          <a:extLst>
            <a:ext uri="{91240B29-F687-4F45-9708-019B960494DF}">
              <a14:hiddenLine xmlns:a14="http://schemas.microsoft.com/office/drawing/2010/main" w="285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dirty="0">
                <a:solidFill>
                  <a:schemeClr val="bg1"/>
                </a:solidFill>
              </a:rPr>
              <a:t>II/ </a:t>
            </a:r>
            <a:r>
              <a:rPr lang="en-US" altLang="en-US" sz="4800" b="1" dirty="0" smtClean="0">
                <a:solidFill>
                  <a:schemeClr val="bg1"/>
                </a:solidFill>
              </a:rPr>
              <a:t>KHÁM PHÁ VĂN BẢN</a:t>
            </a:r>
            <a:endParaRPr lang="en-US" altLang="en-US" sz="4800" b="1" dirty="0">
              <a:solidFill>
                <a:schemeClr val="bg1"/>
              </a:solidFill>
            </a:endParaRPr>
          </a:p>
        </p:txBody>
      </p:sp>
      <p:sp>
        <p:nvSpPr>
          <p:cNvPr id="38919" name="AutoShape 7"/>
          <p:cNvSpPr>
            <a:spLocks noChangeArrowheads="1"/>
          </p:cNvSpPr>
          <p:nvPr/>
        </p:nvSpPr>
        <p:spPr bwMode="auto">
          <a:xfrm>
            <a:off x="7315200" y="6286500"/>
            <a:ext cx="8001000" cy="3543300"/>
          </a:xfrm>
          <a:prstGeom prst="cloudCallout">
            <a:avLst>
              <a:gd name="adj1" fmla="val -58750"/>
              <a:gd name="adj2" fmla="val 53361"/>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a:solidFill>
                  <a:schemeClr val="bg1"/>
                </a:solidFill>
              </a:rPr>
              <a:t>Rô-mê-ô đã so sánh vẻ đẹp của Giu-li-ét với gì ?</a:t>
            </a:r>
          </a:p>
        </p:txBody>
      </p:sp>
      <p:sp>
        <p:nvSpPr>
          <p:cNvPr id="38920" name="Rectangle 8"/>
          <p:cNvSpPr>
            <a:spLocks noChangeArrowheads="1"/>
          </p:cNvSpPr>
          <p:nvPr/>
        </p:nvSpPr>
        <p:spPr bwMode="auto">
          <a:xfrm>
            <a:off x="6172200" y="1143000"/>
            <a:ext cx="9829800" cy="685800"/>
          </a:xfrm>
          <a:prstGeom prst="rect">
            <a:avLst/>
          </a:prstGeom>
          <a:solidFill>
            <a:srgbClr val="FF0066"/>
          </a:solidFill>
          <a:ln>
            <a:noFill/>
          </a:ln>
          <a:effectLst/>
          <a:extLs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smtClean="0">
                <a:solidFill>
                  <a:schemeClr val="bg1"/>
                </a:solidFill>
              </a:rPr>
              <a:t>1. </a:t>
            </a:r>
            <a:r>
              <a:rPr lang="en-US" altLang="en-US" sz="3600" b="1" dirty="0" err="1">
                <a:solidFill>
                  <a:schemeClr val="bg1"/>
                </a:solidFill>
              </a:rPr>
              <a:t>Tâm</a:t>
            </a:r>
            <a:r>
              <a:rPr lang="en-US" altLang="en-US" sz="3600" b="1" dirty="0">
                <a:solidFill>
                  <a:schemeClr val="bg1"/>
                </a:solidFill>
              </a:rPr>
              <a:t> </a:t>
            </a:r>
            <a:r>
              <a:rPr lang="en-US" altLang="en-US" sz="3600" b="1" dirty="0" err="1">
                <a:solidFill>
                  <a:schemeClr val="bg1"/>
                </a:solidFill>
              </a:rPr>
              <a:t>trạng</a:t>
            </a:r>
            <a:r>
              <a:rPr lang="en-US" altLang="en-US" sz="3600" b="1" dirty="0">
                <a:solidFill>
                  <a:schemeClr val="bg1"/>
                </a:solidFill>
              </a:rPr>
              <a:t> </a:t>
            </a:r>
            <a:r>
              <a:rPr lang="en-US" altLang="en-US" sz="3600" b="1" dirty="0" err="1">
                <a:solidFill>
                  <a:schemeClr val="bg1"/>
                </a:solidFill>
              </a:rPr>
              <a:t>của</a:t>
            </a:r>
            <a:r>
              <a:rPr lang="en-US" altLang="en-US" sz="3600" b="1" dirty="0">
                <a:solidFill>
                  <a:schemeClr val="bg1"/>
                </a:solidFill>
              </a:rPr>
              <a:t> </a:t>
            </a:r>
            <a:r>
              <a:rPr lang="en-US" altLang="en-US" sz="3600" b="1" dirty="0" err="1">
                <a:solidFill>
                  <a:schemeClr val="bg1"/>
                </a:solidFill>
              </a:rPr>
              <a:t>Rô</a:t>
            </a:r>
            <a:r>
              <a:rPr lang="en-US" altLang="en-US" sz="3600" b="1" dirty="0">
                <a:solidFill>
                  <a:schemeClr val="bg1"/>
                </a:solidFill>
              </a:rPr>
              <a:t>-</a:t>
            </a:r>
            <a:r>
              <a:rPr lang="en-US" altLang="en-US" sz="3600" b="1" dirty="0" err="1">
                <a:solidFill>
                  <a:schemeClr val="bg1"/>
                </a:solidFill>
              </a:rPr>
              <a:t>mê</a:t>
            </a:r>
            <a:r>
              <a:rPr lang="en-US" altLang="en-US" sz="3600" b="1" dirty="0">
                <a:solidFill>
                  <a:schemeClr val="bg1"/>
                </a:solidFill>
              </a:rPr>
              <a:t>-ô</a:t>
            </a:r>
            <a:endParaRPr lang="en-US" altLang="en-US" sz="3600" b="1" dirty="0"/>
          </a:p>
        </p:txBody>
      </p:sp>
      <p:pic>
        <p:nvPicPr>
          <p:cNvPr id="21509" name="Picture 13" descr="r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1943100"/>
            <a:ext cx="5029200" cy="4229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1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430000" y="1943100"/>
            <a:ext cx="4457700" cy="4229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511" name="Picture 15" descr="images (2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4601" y="6858001"/>
            <a:ext cx="3929063"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8158607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8920"/>
                                        </p:tgtEl>
                                        <p:attrNameLst>
                                          <p:attrName>style.visibility</p:attrName>
                                        </p:attrNameLst>
                                      </p:cBhvr>
                                      <p:to>
                                        <p:strVal val="visible"/>
                                      </p:to>
                                    </p:set>
                                    <p:anim calcmode="lin" valueType="num">
                                      <p:cBhvr>
                                        <p:cTn id="7" dur="500" fill="hold"/>
                                        <p:tgtEl>
                                          <p:spTgt spid="38920"/>
                                        </p:tgtEl>
                                        <p:attrNameLst>
                                          <p:attrName>ppt_w</p:attrName>
                                        </p:attrNameLst>
                                      </p:cBhvr>
                                      <p:tavLst>
                                        <p:tav tm="0">
                                          <p:val>
                                            <p:fltVal val="0"/>
                                          </p:val>
                                        </p:tav>
                                        <p:tav tm="100000">
                                          <p:val>
                                            <p:strVal val="#ppt_w"/>
                                          </p:val>
                                        </p:tav>
                                      </p:tavLst>
                                    </p:anim>
                                    <p:anim calcmode="lin" valueType="num">
                                      <p:cBhvr>
                                        <p:cTn id="8" dur="500" fill="hold"/>
                                        <p:tgtEl>
                                          <p:spTgt spid="38920"/>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38919"/>
                                        </p:tgtEl>
                                        <p:attrNameLst>
                                          <p:attrName>style.visibility</p:attrName>
                                        </p:attrNameLst>
                                      </p:cBhvr>
                                      <p:to>
                                        <p:strVal val="visible"/>
                                      </p:to>
                                    </p:set>
                                    <p:anim calcmode="discrete" valueType="clr">
                                      <p:cBhvr override="childStyle">
                                        <p:cTn id="13" dur="80"/>
                                        <p:tgtEl>
                                          <p:spTgt spid="38919"/>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38919"/>
                                        </p:tgtEl>
                                        <p:attrNameLst>
                                          <p:attrName>fillcolor</p:attrName>
                                        </p:attrNameLst>
                                      </p:cBhvr>
                                      <p:tavLst>
                                        <p:tav tm="0">
                                          <p:val>
                                            <p:clrVal>
                                              <a:schemeClr val="accent2"/>
                                            </p:clrVal>
                                          </p:val>
                                        </p:tav>
                                        <p:tav tm="50000">
                                          <p:val>
                                            <p:clrVal>
                                              <a:schemeClr val="hlink"/>
                                            </p:clrVal>
                                          </p:val>
                                        </p:tav>
                                      </p:tavLst>
                                    </p:anim>
                                    <p:set>
                                      <p:cBhvr>
                                        <p:cTn id="15" dur="80"/>
                                        <p:tgtEl>
                                          <p:spTgt spid="38919"/>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4" fill="hold" grpId="1" nodeType="clickEffect">
                                  <p:stCondLst>
                                    <p:cond delay="0"/>
                                  </p:stCondLst>
                                  <p:iterate type="lt">
                                    <p:tmPct val="0"/>
                                  </p:iterate>
                                  <p:childTnLst>
                                    <p:anim calcmode="lin" valueType="num">
                                      <p:cBhvr additive="base">
                                        <p:cTn id="19" dur="500"/>
                                        <p:tgtEl>
                                          <p:spTgt spid="38919"/>
                                        </p:tgtEl>
                                        <p:attrNameLst>
                                          <p:attrName>ppt_x</p:attrName>
                                        </p:attrNameLst>
                                      </p:cBhvr>
                                      <p:tavLst>
                                        <p:tav tm="0">
                                          <p:val>
                                            <p:strVal val="ppt_x"/>
                                          </p:val>
                                        </p:tav>
                                        <p:tav tm="100000">
                                          <p:val>
                                            <p:strVal val="ppt_x"/>
                                          </p:val>
                                        </p:tav>
                                      </p:tavLst>
                                    </p:anim>
                                    <p:anim calcmode="lin" valueType="num">
                                      <p:cBhvr additive="base">
                                        <p:cTn id="20" dur="500"/>
                                        <p:tgtEl>
                                          <p:spTgt spid="38919"/>
                                        </p:tgtEl>
                                        <p:attrNameLst>
                                          <p:attrName>ppt_y</p:attrName>
                                        </p:attrNameLst>
                                      </p:cBhvr>
                                      <p:tavLst>
                                        <p:tav tm="0">
                                          <p:val>
                                            <p:strVal val="ppt_y"/>
                                          </p:val>
                                        </p:tav>
                                        <p:tav tm="100000">
                                          <p:val>
                                            <p:strVal val="1+ppt_h/2"/>
                                          </p:val>
                                        </p:tav>
                                      </p:tavLst>
                                    </p:anim>
                                    <p:set>
                                      <p:cBhvr>
                                        <p:cTn id="21" dur="1" fill="hold">
                                          <p:stCondLst>
                                            <p:cond delay="499"/>
                                          </p:stCondLst>
                                        </p:cTn>
                                        <p:tgtEl>
                                          <p:spTgt spid="3891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animBg="1"/>
      <p:bldP spid="38919" grpId="1" animBg="1"/>
      <p:bldP spid="38920"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12192000" y="4381500"/>
            <a:ext cx="5943600" cy="6477000"/>
          </a:xfrm>
          <a:prstGeom prst="ellipse">
            <a:avLst/>
          </a:prstGeom>
          <a:ln>
            <a:noFill/>
          </a:ln>
          <a:effectLst>
            <a:softEdge rad="112500"/>
          </a:effectLst>
        </p:spPr>
      </p:pic>
      <p:sp>
        <p:nvSpPr>
          <p:cNvPr id="5" name="Rounded Rectangular Callout 4"/>
          <p:cNvSpPr/>
          <p:nvPr/>
        </p:nvSpPr>
        <p:spPr>
          <a:xfrm>
            <a:off x="4419600" y="3060114"/>
            <a:ext cx="7620000" cy="4597986"/>
          </a:xfrm>
          <a:prstGeom prst="wedgeRoundRectCallout">
            <a:avLst>
              <a:gd name="adj1" fmla="val 54992"/>
              <a:gd name="adj2" fmla="val 75976"/>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p:cNvSpPr txBox="1"/>
          <p:nvPr/>
        </p:nvSpPr>
        <p:spPr>
          <a:xfrm>
            <a:off x="4953000" y="3849112"/>
            <a:ext cx="7162800" cy="3123188"/>
          </a:xfrm>
          <a:prstGeom prst="rect">
            <a:avLst/>
          </a:prstGeom>
          <a:noFill/>
        </p:spPr>
        <p:txBody>
          <a:bodyPr wrap="square" rtlCol="0">
            <a:spAutoFit/>
          </a:bodyPr>
          <a:lstStyle/>
          <a:p>
            <a:r>
              <a:rPr lang="vi-VN" sz="4800" b="1" dirty="0">
                <a:latin typeface="+mj-lt"/>
              </a:rPr>
              <a:t>? </a:t>
            </a:r>
            <a:r>
              <a:rPr lang="vi-VN" sz="4800" dirty="0">
                <a:latin typeface="+mj-lt"/>
              </a:rPr>
              <a:t>Em hãy chia sẻ suy nghĩ về một tác phẩm (văn học, nghệ thuật) viết về đề tài tình yêu.</a:t>
            </a:r>
            <a:endParaRPr lang="en-US" sz="4800" dirty="0">
              <a:latin typeface="+mj-lt"/>
            </a:endParaRPr>
          </a:p>
        </p:txBody>
      </p:sp>
      <p:sp>
        <p:nvSpPr>
          <p:cNvPr id="9" name="TextBox 8">
            <a:extLst>
              <a:ext uri="{FF2B5EF4-FFF2-40B4-BE49-F238E27FC236}">
                <a16:creationId xmlns:a16="http://schemas.microsoft.com/office/drawing/2014/main" id="{00496143-99F3-FE48-BE6D-27B9D670FE8A}"/>
              </a:ext>
            </a:extLst>
          </p:cNvPr>
          <p:cNvSpPr txBox="1"/>
          <p:nvPr/>
        </p:nvSpPr>
        <p:spPr>
          <a:xfrm>
            <a:off x="838200" y="723900"/>
            <a:ext cx="16459200" cy="1446550"/>
          </a:xfrm>
          <a:prstGeom prst="rect">
            <a:avLst/>
          </a:prstGeom>
          <a:noFill/>
        </p:spPr>
        <p:txBody>
          <a:bodyPr wrap="square" rtlCol="0">
            <a:spAutoFit/>
          </a:bodyPr>
          <a:lstStyle/>
          <a:p>
            <a:pPr algn="ctr"/>
            <a:r>
              <a:rPr lang="en-US" sz="8800" dirty="0" err="1">
                <a:latin typeface="#9Slide07 IcielNabila" pitchFamily="2" charset="0"/>
                <a:cs typeface="Times New Roman" panose="02020603050405020304" pitchFamily="18" charset="0"/>
              </a:rPr>
              <a:t>Bài</a:t>
            </a:r>
            <a:r>
              <a:rPr lang="en-US" sz="8800" dirty="0">
                <a:latin typeface="#9Slide07 IcielNabila" pitchFamily="2" charset="0"/>
                <a:cs typeface="Times New Roman" panose="02020603050405020304" pitchFamily="18" charset="0"/>
              </a:rPr>
              <a:t> 5: </a:t>
            </a:r>
            <a:r>
              <a:rPr lang="en-US" sz="8800" dirty="0" err="1">
                <a:latin typeface="#9Slide07 IcielNabila" pitchFamily="2" charset="0"/>
                <a:cs typeface="Times New Roman" panose="02020603050405020304" pitchFamily="18" charset="0"/>
              </a:rPr>
              <a:t>Đối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diện</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với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nỗi</a:t>
            </a:r>
            <a:r>
              <a:rPr lang="en-US" sz="8800" dirty="0">
                <a:latin typeface="#9Slide07 IcielNabila" pitchFamily="2" charset="0"/>
                <a:cs typeface="Times New Roman" panose="02020603050405020304" pitchFamily="18" charset="0"/>
              </a:rPr>
              <a:t> </a:t>
            </a:r>
            <a:r>
              <a:rPr lang="en-US" sz="8800" dirty="0" err="1">
                <a:latin typeface="#9Slide07 IcielNabila" pitchFamily="2" charset="0"/>
                <a:cs typeface="Times New Roman" panose="02020603050405020304" pitchFamily="18" charset="0"/>
              </a:rPr>
              <a:t>đau</a:t>
            </a:r>
            <a:endParaRPr lang="en-US" sz="8800" dirty="0">
              <a:latin typeface="#9Slide07 IcielNabila" pitchFamily="2" charset="0"/>
              <a:cs typeface="Times New Roman" panose="02020603050405020304" pitchFamily="18" charset="0"/>
            </a:endParaRPr>
          </a:p>
        </p:txBody>
      </p:sp>
      <p:sp>
        <p:nvSpPr>
          <p:cNvPr id="10" name="AutoShape 2" descr="Bộ tranh: Tình yêu là những phút giản đơn nhưng lại khiến chúng ta mỉm cười  trong ngọt ngào | Hình vẽ dễ thương, Hình vẽ cặp đôi, Ảnh ấn tượng"/>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 name="Picture 10"/>
          <p:cNvPicPr>
            <a:picLocks noChangeAspect="1"/>
          </p:cNvPicPr>
          <p:nvPr/>
        </p:nvPicPr>
        <p:blipFill>
          <a:blip r:embed="rId4"/>
          <a:stretch>
            <a:fillRect/>
          </a:stretch>
        </p:blipFill>
        <p:spPr>
          <a:xfrm>
            <a:off x="536575" y="3060114"/>
            <a:ext cx="3578225" cy="4597986"/>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69002328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ChangeArrowheads="1"/>
          </p:cNvSpPr>
          <p:nvPr/>
        </p:nvSpPr>
        <p:spPr bwMode="auto">
          <a:xfrm>
            <a:off x="2286000" y="0"/>
            <a:ext cx="13716000" cy="1143000"/>
          </a:xfrm>
          <a:prstGeom prst="rect">
            <a:avLst/>
          </a:prstGeom>
          <a:solidFill>
            <a:srgbClr val="0000FF"/>
          </a:solidFill>
          <a:ln>
            <a:noFill/>
          </a:ln>
          <a:effectLst/>
          <a:extLst>
            <a:ext uri="{91240B29-F687-4F45-9708-019B960494DF}">
              <a14:hiddenLine xmlns:a14="http://schemas.microsoft.com/office/drawing/2010/main" w="285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chemeClr val="bg1"/>
                </a:solidFill>
              </a:rPr>
              <a:t>II/ Đọc – hiểu:</a:t>
            </a:r>
          </a:p>
        </p:txBody>
      </p:sp>
      <p:sp>
        <p:nvSpPr>
          <p:cNvPr id="22531" name="Rectangle 3"/>
          <p:cNvSpPr>
            <a:spLocks noChangeArrowheads="1"/>
          </p:cNvSpPr>
          <p:nvPr/>
        </p:nvSpPr>
        <p:spPr bwMode="auto">
          <a:xfrm>
            <a:off x="2286000" y="1143000"/>
            <a:ext cx="3886200" cy="9144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700"/>
          </a:p>
        </p:txBody>
      </p:sp>
      <p:sp>
        <p:nvSpPr>
          <p:cNvPr id="22532" name="Rectangle 7"/>
          <p:cNvSpPr>
            <a:spLocks noChangeArrowheads="1"/>
          </p:cNvSpPr>
          <p:nvPr/>
        </p:nvSpPr>
        <p:spPr bwMode="auto">
          <a:xfrm>
            <a:off x="6172200" y="1143000"/>
            <a:ext cx="9829800" cy="685800"/>
          </a:xfrm>
          <a:prstGeom prst="rect">
            <a:avLst/>
          </a:prstGeom>
          <a:solidFill>
            <a:srgbClr val="FF0066"/>
          </a:solidFill>
          <a:ln>
            <a:noFill/>
          </a:ln>
          <a:effectLst/>
          <a:extLs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600" b="1" dirty="0">
              <a:solidFill>
                <a:schemeClr val="bg1"/>
              </a:solidFill>
            </a:endParaRPr>
          </a:p>
          <a:p>
            <a:pPr eaLnBrk="1" hangingPunct="1">
              <a:spcBef>
                <a:spcPct val="0"/>
              </a:spcBef>
              <a:buFontTx/>
              <a:buNone/>
            </a:pPr>
            <a:r>
              <a:rPr lang="en-US" altLang="en-US" sz="3600" b="1" dirty="0">
                <a:solidFill>
                  <a:schemeClr val="bg1"/>
                </a:solidFill>
              </a:rPr>
              <a:t>1</a:t>
            </a:r>
            <a:r>
              <a:rPr lang="en-US" altLang="en-US" sz="3600" b="1" dirty="0" smtClean="0">
                <a:solidFill>
                  <a:schemeClr val="bg1"/>
                </a:solidFill>
              </a:rPr>
              <a:t>. </a:t>
            </a:r>
            <a:r>
              <a:rPr lang="en-US" altLang="en-US" sz="3600" b="1" dirty="0" err="1">
                <a:solidFill>
                  <a:schemeClr val="bg1"/>
                </a:solidFill>
              </a:rPr>
              <a:t>Tâm</a:t>
            </a:r>
            <a:r>
              <a:rPr lang="en-US" altLang="en-US" sz="3600" b="1" dirty="0">
                <a:solidFill>
                  <a:schemeClr val="bg1"/>
                </a:solidFill>
              </a:rPr>
              <a:t> </a:t>
            </a:r>
            <a:r>
              <a:rPr lang="en-US" altLang="en-US" sz="3600" b="1" dirty="0" err="1">
                <a:solidFill>
                  <a:schemeClr val="bg1"/>
                </a:solidFill>
              </a:rPr>
              <a:t>trạng</a:t>
            </a:r>
            <a:r>
              <a:rPr lang="en-US" altLang="en-US" sz="3600" b="1" dirty="0">
                <a:solidFill>
                  <a:schemeClr val="bg1"/>
                </a:solidFill>
              </a:rPr>
              <a:t> </a:t>
            </a:r>
            <a:r>
              <a:rPr lang="en-US" altLang="en-US" sz="3600" b="1" dirty="0" err="1">
                <a:solidFill>
                  <a:schemeClr val="bg1"/>
                </a:solidFill>
              </a:rPr>
              <a:t>của</a:t>
            </a:r>
            <a:r>
              <a:rPr lang="en-US" altLang="en-US" sz="3600" b="1" dirty="0">
                <a:solidFill>
                  <a:schemeClr val="bg1"/>
                </a:solidFill>
              </a:rPr>
              <a:t> </a:t>
            </a:r>
            <a:r>
              <a:rPr lang="en-US" altLang="en-US" sz="3600" b="1" dirty="0" err="1">
                <a:solidFill>
                  <a:schemeClr val="bg1"/>
                </a:solidFill>
              </a:rPr>
              <a:t>Rô</a:t>
            </a:r>
            <a:r>
              <a:rPr lang="en-US" altLang="en-US" sz="3600" b="1" dirty="0">
                <a:solidFill>
                  <a:schemeClr val="bg1"/>
                </a:solidFill>
              </a:rPr>
              <a:t>-</a:t>
            </a:r>
            <a:r>
              <a:rPr lang="en-US" altLang="en-US" sz="3600" b="1" dirty="0" err="1">
                <a:solidFill>
                  <a:schemeClr val="bg1"/>
                </a:solidFill>
              </a:rPr>
              <a:t>mê</a:t>
            </a:r>
            <a:r>
              <a:rPr lang="en-US" altLang="en-US" sz="3600" b="1" dirty="0">
                <a:solidFill>
                  <a:schemeClr val="bg1"/>
                </a:solidFill>
              </a:rPr>
              <a:t>-ô</a:t>
            </a:r>
            <a:endParaRPr lang="en-US" altLang="en-US" sz="3600" b="1" dirty="0"/>
          </a:p>
          <a:p>
            <a:pPr eaLnBrk="1" hangingPunct="1">
              <a:spcBef>
                <a:spcPct val="0"/>
              </a:spcBef>
              <a:buFontTx/>
              <a:buNone/>
            </a:pPr>
            <a:endParaRPr lang="en-US" altLang="en-US" sz="3600" b="1" dirty="0"/>
          </a:p>
        </p:txBody>
      </p:sp>
      <p:sp>
        <p:nvSpPr>
          <p:cNvPr id="39948" name="Text Box 12"/>
          <p:cNvSpPr txBox="1">
            <a:spLocks noChangeArrowheads="1"/>
          </p:cNvSpPr>
          <p:nvPr/>
        </p:nvSpPr>
        <p:spPr bwMode="auto">
          <a:xfrm>
            <a:off x="6286500" y="2743200"/>
            <a:ext cx="59436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spcBef>
                <a:spcPct val="50000"/>
              </a:spcBef>
              <a:defRPr/>
            </a:pPr>
            <a:r>
              <a:rPr lang="en-US" altLang="en-US" sz="3000" b="1">
                <a:solidFill>
                  <a:schemeClr val="accent2"/>
                </a:solidFill>
                <a:effectLst>
                  <a:outerShdw blurRad="38100" dist="38100" dir="2700000" algn="tl">
                    <a:srgbClr val="C0C0C0"/>
                  </a:outerShdw>
                </a:effectLst>
                <a:latin typeface="Arial" charset="0"/>
                <a:cs typeface="Arial" charset="0"/>
              </a:rPr>
              <a:t>- Rô-mê-ô so sánh :</a:t>
            </a:r>
          </a:p>
        </p:txBody>
      </p:sp>
      <p:sp>
        <p:nvSpPr>
          <p:cNvPr id="39949" name="Rectangle 13"/>
          <p:cNvSpPr>
            <a:spLocks noChangeArrowheads="1"/>
          </p:cNvSpPr>
          <p:nvPr/>
        </p:nvSpPr>
        <p:spPr bwMode="auto">
          <a:xfrm>
            <a:off x="6172200" y="3314700"/>
            <a:ext cx="9372600" cy="1477328"/>
          </a:xfrm>
          <a:prstGeom prst="rect">
            <a:avLst/>
          </a:prstGeom>
          <a:noFill/>
          <a:ln>
            <a:noFill/>
          </a:ln>
          <a:effectLst/>
          <a:extLst>
            <a:ext uri="{909E8E84-426E-40DD-AFC4-6F175D3DCCD1}">
              <a14:hiddenFill xmlns:a14="http://schemas.microsoft.com/office/drawing/2010/main">
                <a:solidFill>
                  <a:schemeClr val="bg2"/>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3000" b="1">
                <a:effectLst>
                  <a:outerShdw blurRad="38100" dist="38100" dir="2700000" algn="tl">
                    <a:srgbClr val="C0C0C0"/>
                  </a:outerShdw>
                </a:effectLst>
                <a:latin typeface="Arial" charset="0"/>
                <a:cs typeface="Arial" charset="0"/>
              </a:rPr>
              <a:t>Giu-li-et như :</a:t>
            </a:r>
          </a:p>
          <a:p>
            <a:pPr eaLnBrk="1" hangingPunct="1">
              <a:defRPr/>
            </a:pPr>
            <a:r>
              <a:rPr lang="en-US" altLang="en-US" sz="3000">
                <a:effectLst>
                  <a:outerShdw blurRad="38100" dist="38100" dir="2700000" algn="tl">
                    <a:srgbClr val="C0C0C0"/>
                  </a:outerShdw>
                </a:effectLst>
                <a:latin typeface="Arial" charset="0"/>
                <a:cs typeface="Arial" charset="0"/>
              </a:rPr>
              <a:t>+ Vầng dương tươi đẹp</a:t>
            </a:r>
          </a:p>
          <a:p>
            <a:pPr eaLnBrk="1" hangingPunct="1">
              <a:defRPr/>
            </a:pPr>
            <a:r>
              <a:rPr lang="en-US" altLang="en-US" sz="3000">
                <a:effectLst>
                  <a:outerShdw blurRad="38100" dist="38100" dir="2700000" algn="tl">
                    <a:srgbClr val="C0C0C0"/>
                  </a:outerShdw>
                </a:effectLst>
                <a:latin typeface="Arial" charset="0"/>
                <a:cs typeface="Arial" charset="0"/>
              </a:rPr>
              <a:t>+ Hơn cả Hằng Nga</a:t>
            </a:r>
          </a:p>
        </p:txBody>
      </p:sp>
      <p:sp>
        <p:nvSpPr>
          <p:cNvPr id="39950" name="Rectangle 14"/>
          <p:cNvSpPr>
            <a:spLocks noChangeArrowheads="1"/>
          </p:cNvSpPr>
          <p:nvPr/>
        </p:nvSpPr>
        <p:spPr bwMode="auto">
          <a:xfrm>
            <a:off x="6088857" y="4800600"/>
            <a:ext cx="991314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3000" b="1">
                <a:solidFill>
                  <a:schemeClr val="accent2"/>
                </a:solidFill>
                <a:effectLst>
                  <a:outerShdw blurRad="38100" dist="38100" dir="2700000" algn="tl">
                    <a:srgbClr val="C0C0C0"/>
                  </a:outerShdw>
                </a:effectLst>
                <a:latin typeface="VNI-Vari" pitchFamily="2" charset="0"/>
                <a:cs typeface="Arial" charset="0"/>
              </a:rPr>
              <a:t> </a:t>
            </a:r>
            <a:r>
              <a:rPr lang="en-US" altLang="en-US" sz="3000" b="1">
                <a:solidFill>
                  <a:schemeClr val="accent2"/>
                </a:solidFill>
                <a:effectLst>
                  <a:outerShdw blurRad="38100" dist="38100" dir="2700000" algn="tl">
                    <a:srgbClr val="C0C0C0"/>
                  </a:outerShdw>
                </a:effectLst>
                <a:latin typeface="Arial" charset="0"/>
                <a:cs typeface="Arial" charset="0"/>
              </a:rPr>
              <a:t>Đôi mắt như :</a:t>
            </a:r>
            <a:endParaRPr lang="en-US" altLang="en-US" sz="3000" b="1">
              <a:solidFill>
                <a:schemeClr val="accent2"/>
              </a:solidFill>
              <a:effectLst>
                <a:outerShdw blurRad="38100" dist="38100" dir="2700000" algn="tl">
                  <a:srgbClr val="C0C0C0"/>
                </a:outerShdw>
              </a:effectLst>
              <a:latin typeface="VNI-Vari" pitchFamily="2" charset="0"/>
              <a:cs typeface="Arial" charset="0"/>
            </a:endParaRPr>
          </a:p>
          <a:p>
            <a:pPr eaLnBrk="1" hangingPunct="1">
              <a:defRPr/>
            </a:pPr>
            <a:r>
              <a:rPr lang="en-US" altLang="en-US" sz="3000">
                <a:solidFill>
                  <a:srgbClr val="000000"/>
                </a:solidFill>
                <a:effectLst>
                  <a:outerShdw blurRad="38100" dist="38100" dir="2700000" algn="tl">
                    <a:srgbClr val="C0C0C0"/>
                  </a:outerShdw>
                </a:effectLst>
                <a:latin typeface="Arial" charset="0"/>
                <a:cs typeface="Arial" charset="0"/>
              </a:rPr>
              <a:t>+ Hai ngôi sao đẹp nhất</a:t>
            </a:r>
          </a:p>
          <a:p>
            <a:pPr eaLnBrk="1" hangingPunct="1">
              <a:defRPr/>
            </a:pPr>
            <a:r>
              <a:rPr lang="en-US" altLang="en-US" sz="3000">
                <a:solidFill>
                  <a:srgbClr val="000000"/>
                </a:solidFill>
                <a:effectLst>
                  <a:outerShdw blurRad="38100" dist="38100" dir="2700000" algn="tl">
                    <a:srgbClr val="C0C0C0"/>
                  </a:outerShdw>
                </a:effectLst>
                <a:latin typeface="Arial" charset="0"/>
                <a:cs typeface="Arial" charset="0"/>
              </a:rPr>
              <a:t>+ Làn ánh sáng tưng bừng</a:t>
            </a:r>
          </a:p>
        </p:txBody>
      </p:sp>
      <p:sp>
        <p:nvSpPr>
          <p:cNvPr id="39951" name="Rectangle 15"/>
          <p:cNvSpPr>
            <a:spLocks noChangeArrowheads="1"/>
          </p:cNvSpPr>
          <p:nvPr/>
        </p:nvSpPr>
        <p:spPr bwMode="auto">
          <a:xfrm>
            <a:off x="6088857" y="6172201"/>
            <a:ext cx="9913143"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3000" b="1">
                <a:solidFill>
                  <a:schemeClr val="accent2"/>
                </a:solidFill>
                <a:effectLst>
                  <a:outerShdw blurRad="38100" dist="38100" dir="2700000" algn="tl">
                    <a:srgbClr val="C0C0C0"/>
                  </a:outerShdw>
                </a:effectLst>
                <a:latin typeface="Arial" charset="0"/>
                <a:cs typeface="Arial" charset="0"/>
              </a:rPr>
              <a:t>Đôi gò má :</a:t>
            </a:r>
          </a:p>
          <a:p>
            <a:pPr eaLnBrk="1" hangingPunct="1">
              <a:defRPr/>
            </a:pPr>
            <a:r>
              <a:rPr lang="en-US" altLang="en-US" sz="3000">
                <a:solidFill>
                  <a:srgbClr val="000000"/>
                </a:solidFill>
                <a:effectLst>
                  <a:outerShdw blurRad="38100" dist="38100" dir="2700000" algn="tl">
                    <a:srgbClr val="C0C0C0"/>
                  </a:outerShdw>
                </a:effectLst>
                <a:latin typeface="Arial" charset="0"/>
                <a:cs typeface="Arial" charset="0"/>
              </a:rPr>
              <a:t>+ Đẹp rực rỡ như ánh sáng ban ngày</a:t>
            </a:r>
          </a:p>
        </p:txBody>
      </p:sp>
      <p:sp>
        <p:nvSpPr>
          <p:cNvPr id="39952" name="Rectangle 16"/>
          <p:cNvSpPr>
            <a:spLocks noChangeArrowheads="1"/>
          </p:cNvSpPr>
          <p:nvPr/>
        </p:nvSpPr>
        <p:spPr bwMode="auto">
          <a:xfrm>
            <a:off x="5943600" y="7543801"/>
            <a:ext cx="97155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lnSpc>
                <a:spcPct val="80000"/>
              </a:lnSpc>
              <a:spcBef>
                <a:spcPct val="20000"/>
              </a:spcBef>
              <a:buClr>
                <a:schemeClr val="hlink"/>
              </a:buClr>
              <a:buSzPct val="80000"/>
              <a:buFont typeface="Wingdings" pitchFamily="2" charset="2"/>
              <a:buNone/>
              <a:defRPr/>
            </a:pPr>
            <a:r>
              <a:rPr lang="en-US" altLang="en-US" sz="3000">
                <a:latin typeface="Times New Roman" pitchFamily="18" charset="0"/>
                <a:cs typeface="Arial" charset="0"/>
                <a:sym typeface="Wingdings" pitchFamily="2" charset="2"/>
              </a:rPr>
              <a:t> </a:t>
            </a:r>
            <a:r>
              <a:rPr lang="en-US" altLang="en-US" sz="3000" b="1">
                <a:effectLst>
                  <a:outerShdw blurRad="38100" dist="38100" dir="2700000" algn="tl">
                    <a:srgbClr val="C0C0C0"/>
                  </a:outerShdw>
                </a:effectLst>
                <a:latin typeface="Times New Roman" pitchFamily="18" charset="0"/>
                <a:cs typeface="Arial" charset="0"/>
                <a:sym typeface="Wingdings" pitchFamily="2" charset="2"/>
              </a:rPr>
              <a:t> </a:t>
            </a:r>
            <a:r>
              <a:rPr lang="en-US" altLang="en-US" sz="3000" b="1">
                <a:effectLst>
                  <a:outerShdw blurRad="38100" dist="38100" dir="2700000" algn="tl">
                    <a:srgbClr val="C0C0C0"/>
                  </a:outerShdw>
                </a:effectLst>
                <a:latin typeface="Arial" charset="0"/>
                <a:cs typeface="Arial" charset="0"/>
                <a:sym typeface="Wingdings" pitchFamily="2" charset="2"/>
              </a:rPr>
              <a:t>Với Rô-mê-ô, Giu-li-ét là hiện thân của cái đẹp chói lòa, đầy ánh sáng.</a:t>
            </a:r>
            <a:endParaRPr lang="en-US" altLang="en-US" sz="3000" b="1">
              <a:effectLst>
                <a:outerShdw blurRad="38100" dist="38100" dir="2700000" algn="tl">
                  <a:srgbClr val="C0C0C0"/>
                </a:outerShdw>
              </a:effectLst>
              <a:latin typeface="VNI-Vari" pitchFamily="2" charset="0"/>
              <a:cs typeface="Arial" charset="0"/>
              <a:sym typeface="Wingdings" pitchFamily="2" charset="2"/>
            </a:endParaRPr>
          </a:p>
        </p:txBody>
      </p:sp>
      <p:pic>
        <p:nvPicPr>
          <p:cNvPr id="22538" name="Picture 17" descr="images (2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0" y="1371600"/>
            <a:ext cx="33147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9954" name="Text Box 18"/>
          <p:cNvSpPr txBox="1">
            <a:spLocks noChangeArrowheads="1"/>
          </p:cNvSpPr>
          <p:nvPr/>
        </p:nvSpPr>
        <p:spPr bwMode="auto">
          <a:xfrm>
            <a:off x="6172200" y="2057400"/>
            <a:ext cx="6286500" cy="5539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000" b="1">
                <a:solidFill>
                  <a:schemeClr val="accent2"/>
                </a:solidFill>
              </a:rPr>
              <a:t>* Khi độc thoại :</a:t>
            </a:r>
          </a:p>
        </p:txBody>
      </p:sp>
    </p:spTree>
    <p:extLst>
      <p:ext uri="{BB962C8B-B14F-4D97-AF65-F5344CB8AC3E}">
        <p14:creationId xmlns:p14="http://schemas.microsoft.com/office/powerpoint/2010/main" val="389365112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9954"/>
                                        </p:tgtEl>
                                        <p:attrNameLst>
                                          <p:attrName>style.visibility</p:attrName>
                                        </p:attrNameLst>
                                      </p:cBhvr>
                                      <p:to>
                                        <p:strVal val="visible"/>
                                      </p:to>
                                    </p:set>
                                    <p:animEffect transition="in" filter="diamond(in)">
                                      <p:cBhvr>
                                        <p:cTn id="7" dur="2000"/>
                                        <p:tgtEl>
                                          <p:spTgt spid="3995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9948"/>
                                        </p:tgtEl>
                                        <p:attrNameLst>
                                          <p:attrName>style.visibility</p:attrName>
                                        </p:attrNameLst>
                                      </p:cBhvr>
                                      <p:to>
                                        <p:strVal val="visible"/>
                                      </p:to>
                                    </p:set>
                                    <p:animEffect transition="in" filter="blinds(horizontal)">
                                      <p:cBhvr>
                                        <p:cTn id="12" dur="500"/>
                                        <p:tgtEl>
                                          <p:spTgt spid="3994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39949"/>
                                        </p:tgtEl>
                                        <p:attrNameLst>
                                          <p:attrName>style.visibility</p:attrName>
                                        </p:attrNameLst>
                                      </p:cBhvr>
                                      <p:to>
                                        <p:strVal val="visible"/>
                                      </p:to>
                                    </p:set>
                                    <p:animEffect transition="in" filter="blinds(horizontal)">
                                      <p:cBhvr>
                                        <p:cTn id="17" dur="500"/>
                                        <p:tgtEl>
                                          <p:spTgt spid="3994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39950"/>
                                        </p:tgtEl>
                                        <p:attrNameLst>
                                          <p:attrName>style.visibility</p:attrName>
                                        </p:attrNameLst>
                                      </p:cBhvr>
                                      <p:to>
                                        <p:strVal val="visible"/>
                                      </p:to>
                                    </p:set>
                                    <p:animEffect transition="in" filter="blinds(horizontal)">
                                      <p:cBhvr>
                                        <p:cTn id="22" dur="500"/>
                                        <p:tgtEl>
                                          <p:spTgt spid="3995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39951"/>
                                        </p:tgtEl>
                                        <p:attrNameLst>
                                          <p:attrName>style.visibility</p:attrName>
                                        </p:attrNameLst>
                                      </p:cBhvr>
                                      <p:to>
                                        <p:strVal val="visible"/>
                                      </p:to>
                                    </p:set>
                                    <p:animEffect transition="in" filter="blinds(horizontal)">
                                      <p:cBhvr>
                                        <p:cTn id="27" dur="500"/>
                                        <p:tgtEl>
                                          <p:spTgt spid="39951"/>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3" presetClass="entr" presetSubtype="10" fill="hold" grpId="0" nodeType="clickEffect">
                                  <p:stCondLst>
                                    <p:cond delay="0"/>
                                  </p:stCondLst>
                                  <p:childTnLst>
                                    <p:set>
                                      <p:cBhvr>
                                        <p:cTn id="31" dur="1" fill="hold">
                                          <p:stCondLst>
                                            <p:cond delay="0"/>
                                          </p:stCondLst>
                                        </p:cTn>
                                        <p:tgtEl>
                                          <p:spTgt spid="39952"/>
                                        </p:tgtEl>
                                        <p:attrNameLst>
                                          <p:attrName>style.visibility</p:attrName>
                                        </p:attrNameLst>
                                      </p:cBhvr>
                                      <p:to>
                                        <p:strVal val="visible"/>
                                      </p:to>
                                    </p:set>
                                    <p:animEffect transition="in" filter="blinds(horizontal)">
                                      <p:cBhvr>
                                        <p:cTn id="32" dur="500"/>
                                        <p:tgtEl>
                                          <p:spTgt spid="399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8" grpId="0"/>
      <p:bldP spid="39949" grpId="0"/>
      <p:bldP spid="39950" grpId="0"/>
      <p:bldP spid="39951" grpId="0"/>
      <p:bldP spid="39952" grpId="0"/>
      <p:bldP spid="3995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ChangeArrowheads="1"/>
          </p:cNvSpPr>
          <p:nvPr/>
        </p:nvSpPr>
        <p:spPr bwMode="auto">
          <a:xfrm>
            <a:off x="2286000" y="0"/>
            <a:ext cx="13716000" cy="1143000"/>
          </a:xfrm>
          <a:prstGeom prst="rect">
            <a:avLst/>
          </a:prstGeom>
          <a:solidFill>
            <a:srgbClr val="0000FF"/>
          </a:solidFill>
          <a:ln>
            <a:noFill/>
          </a:ln>
          <a:effectLst/>
          <a:extLst>
            <a:ext uri="{91240B29-F687-4F45-9708-019B960494DF}">
              <a14:hiddenLine xmlns:a14="http://schemas.microsoft.com/office/drawing/2010/main" w="285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chemeClr val="bg1"/>
                </a:solidFill>
              </a:rPr>
              <a:t>II/ Đọc – hiểu đoạn trích</a:t>
            </a:r>
          </a:p>
        </p:txBody>
      </p:sp>
      <p:sp>
        <p:nvSpPr>
          <p:cNvPr id="40967" name="AutoShape 7"/>
          <p:cNvSpPr>
            <a:spLocks noChangeArrowheads="1"/>
          </p:cNvSpPr>
          <p:nvPr/>
        </p:nvSpPr>
        <p:spPr bwMode="auto">
          <a:xfrm>
            <a:off x="3657600" y="4572000"/>
            <a:ext cx="8001000" cy="3543300"/>
          </a:xfrm>
          <a:prstGeom prst="cloudCallout">
            <a:avLst>
              <a:gd name="adj1" fmla="val -58153"/>
              <a:gd name="adj2" fmla="val 10685"/>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200">
                <a:solidFill>
                  <a:schemeClr val="bg1"/>
                </a:solidFill>
              </a:rPr>
              <a:t>Tại sao, Rô-mê-ô lại dùng nhiều thán từ “ôi” như vậy?</a:t>
            </a:r>
          </a:p>
        </p:txBody>
      </p:sp>
      <p:sp>
        <p:nvSpPr>
          <p:cNvPr id="23556" name="Rectangle 8"/>
          <p:cNvSpPr>
            <a:spLocks noChangeArrowheads="1"/>
          </p:cNvSpPr>
          <p:nvPr/>
        </p:nvSpPr>
        <p:spPr bwMode="auto">
          <a:xfrm>
            <a:off x="6172200" y="1143000"/>
            <a:ext cx="9829800" cy="685800"/>
          </a:xfrm>
          <a:prstGeom prst="rect">
            <a:avLst/>
          </a:prstGeom>
          <a:solidFill>
            <a:srgbClr val="FF0066"/>
          </a:solidFill>
          <a:ln>
            <a:noFill/>
          </a:ln>
          <a:effectLst/>
          <a:extLs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600" b="1">
              <a:solidFill>
                <a:schemeClr val="bg1"/>
              </a:solidFill>
            </a:endParaRPr>
          </a:p>
          <a:p>
            <a:pPr eaLnBrk="1" hangingPunct="1">
              <a:spcBef>
                <a:spcPct val="0"/>
              </a:spcBef>
              <a:buFontTx/>
              <a:buNone/>
            </a:pPr>
            <a:endParaRPr lang="en-US" altLang="en-US" sz="3600" b="1">
              <a:solidFill>
                <a:schemeClr val="bg1"/>
              </a:solidFill>
            </a:endParaRPr>
          </a:p>
          <a:p>
            <a:pPr eaLnBrk="1" hangingPunct="1">
              <a:spcBef>
                <a:spcPct val="0"/>
              </a:spcBef>
              <a:buFontTx/>
              <a:buNone/>
            </a:pPr>
            <a:r>
              <a:rPr lang="en-US" altLang="en-US" sz="3600" b="1">
                <a:solidFill>
                  <a:schemeClr val="bg1"/>
                </a:solidFill>
              </a:rPr>
              <a:t>3. Tâm trạng của Rô-mê-ô</a:t>
            </a:r>
            <a:endParaRPr lang="en-US" altLang="en-US" sz="3600" b="1"/>
          </a:p>
          <a:p>
            <a:pPr eaLnBrk="1" hangingPunct="1">
              <a:spcBef>
                <a:spcPct val="0"/>
              </a:spcBef>
              <a:buFontTx/>
              <a:buNone/>
            </a:pPr>
            <a:endParaRPr lang="en-US" altLang="en-US" sz="3600" b="1"/>
          </a:p>
          <a:p>
            <a:pPr eaLnBrk="1" hangingPunct="1">
              <a:spcBef>
                <a:spcPct val="0"/>
              </a:spcBef>
              <a:buFontTx/>
              <a:buNone/>
            </a:pPr>
            <a:endParaRPr lang="en-US" altLang="en-US" sz="3600" b="1"/>
          </a:p>
        </p:txBody>
      </p:sp>
      <p:sp>
        <p:nvSpPr>
          <p:cNvPr id="40973" name="Rectangle 13"/>
          <p:cNvSpPr>
            <a:spLocks noChangeArrowheads="1"/>
          </p:cNvSpPr>
          <p:nvPr/>
        </p:nvSpPr>
        <p:spPr bwMode="auto">
          <a:xfrm>
            <a:off x="6286500" y="1943101"/>
            <a:ext cx="9715500" cy="2031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4200">
                <a:solidFill>
                  <a:schemeClr val="accent2"/>
                </a:solidFill>
                <a:latin typeface="VNI-Times" pitchFamily="2" charset="0"/>
                <a:cs typeface="Arial" charset="0"/>
              </a:rPr>
              <a:t> </a:t>
            </a:r>
            <a:r>
              <a:rPr lang="en-US" altLang="en-US" sz="4200" b="1">
                <a:solidFill>
                  <a:schemeClr val="accent2"/>
                </a:solidFill>
                <a:latin typeface="Arial" charset="0"/>
                <a:cs typeface="Arial" charset="0"/>
              </a:rPr>
              <a:t>- Dùng nhiều thán từ “Ôi!”</a:t>
            </a:r>
            <a:endParaRPr lang="en-US" altLang="en-US" sz="4200" b="1">
              <a:solidFill>
                <a:schemeClr val="accent2"/>
              </a:solidFill>
              <a:effectLst>
                <a:outerShdw blurRad="38100" dist="38100" dir="2700000" algn="tl">
                  <a:srgbClr val="C0C0C0"/>
                </a:outerShdw>
              </a:effectLst>
              <a:latin typeface="VNI-Times" pitchFamily="2" charset="0"/>
              <a:cs typeface="Arial" charset="0"/>
            </a:endParaRPr>
          </a:p>
          <a:p>
            <a:pPr eaLnBrk="1" hangingPunct="1">
              <a:defRPr/>
            </a:pPr>
            <a:r>
              <a:rPr lang="en-US" altLang="en-US" sz="4200">
                <a:effectLst>
                  <a:outerShdw blurRad="38100" dist="38100" dir="2700000" algn="tl">
                    <a:srgbClr val="C0C0C0"/>
                  </a:outerShdw>
                </a:effectLst>
                <a:latin typeface="VNI-Times" pitchFamily="2" charset="0"/>
                <a:cs typeface="Arial" charset="0"/>
                <a:sym typeface="Wingdings" pitchFamily="2" charset="2"/>
              </a:rPr>
              <a:t></a:t>
            </a:r>
            <a:r>
              <a:rPr lang="en-US" altLang="en-US" sz="4200">
                <a:effectLst>
                  <a:outerShdw blurRad="38100" dist="38100" dir="2700000" algn="tl">
                    <a:srgbClr val="C0C0C0"/>
                  </a:outerShdw>
                </a:effectLst>
                <a:latin typeface="Arial" charset="0"/>
                <a:cs typeface="Arial" charset="0"/>
                <a:sym typeface="Wingdings" pitchFamily="2" charset="2"/>
              </a:rPr>
              <a:t>Cảm giác choáng ngợp, say đắm trước vẻ đẹp tuyệt vời của Giu-li-ét</a:t>
            </a:r>
            <a:r>
              <a:rPr lang="en-US" altLang="en-US" sz="4200">
                <a:effectLst>
                  <a:outerShdw blurRad="38100" dist="38100" dir="2700000" algn="tl">
                    <a:srgbClr val="C0C0C0"/>
                  </a:outerShdw>
                </a:effectLst>
                <a:latin typeface="VNI-Times" pitchFamily="2" charset="0"/>
                <a:cs typeface="Arial" charset="0"/>
                <a:sym typeface="Wingdings" pitchFamily="2" charset="2"/>
              </a:rPr>
              <a:t>.</a:t>
            </a:r>
          </a:p>
        </p:txBody>
      </p:sp>
      <p:sp>
        <p:nvSpPr>
          <p:cNvPr id="40974" name="Rectangle 14"/>
          <p:cNvSpPr>
            <a:spLocks noChangeArrowheads="1"/>
          </p:cNvSpPr>
          <p:nvPr/>
        </p:nvSpPr>
        <p:spPr bwMode="auto">
          <a:xfrm>
            <a:off x="6286500" y="4202907"/>
            <a:ext cx="9715500" cy="3323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4200" b="1" i="1">
                <a:solidFill>
                  <a:schemeClr val="accent2"/>
                </a:solidFill>
                <a:effectLst>
                  <a:outerShdw blurRad="38100" dist="38100" dir="2700000" algn="tl">
                    <a:srgbClr val="C0C0C0"/>
                  </a:outerShdw>
                </a:effectLst>
                <a:latin typeface="VNI-Times" pitchFamily="2" charset="0"/>
                <a:cs typeface="Arial" charset="0"/>
              </a:rPr>
              <a:t>- </a:t>
            </a:r>
            <a:r>
              <a:rPr lang="en-US" altLang="en-US" sz="4200" b="1" i="1">
                <a:solidFill>
                  <a:schemeClr val="accent2"/>
                </a:solidFill>
                <a:effectLst>
                  <a:outerShdw blurRad="38100" dist="38100" dir="2700000" algn="tl">
                    <a:srgbClr val="C0C0C0"/>
                  </a:outerShdw>
                </a:effectLst>
                <a:latin typeface="Arial" charset="0"/>
                <a:cs typeface="Arial" charset="0"/>
              </a:rPr>
              <a:t>Ước gì ta là chiếc bao tay…mơn trớn gò má ấy !</a:t>
            </a:r>
            <a:endParaRPr lang="en-US" altLang="en-US" sz="4200" b="1" i="1">
              <a:solidFill>
                <a:schemeClr val="accent2"/>
              </a:solidFill>
              <a:effectLst>
                <a:outerShdw blurRad="38100" dist="38100" dir="2700000" algn="tl">
                  <a:srgbClr val="C0C0C0"/>
                </a:outerShdw>
              </a:effectLst>
              <a:latin typeface="VNI-Times" pitchFamily="2" charset="0"/>
              <a:cs typeface="Arial" charset="0"/>
            </a:endParaRPr>
          </a:p>
          <a:p>
            <a:pPr eaLnBrk="1" hangingPunct="1">
              <a:defRPr/>
            </a:pPr>
            <a:r>
              <a:rPr lang="en-US" altLang="en-US" sz="4200" b="1">
                <a:effectLst>
                  <a:outerShdw blurRad="38100" dist="38100" dir="2700000" algn="tl">
                    <a:srgbClr val="C0C0C0"/>
                  </a:outerShdw>
                </a:effectLst>
                <a:latin typeface="VNI-Times" pitchFamily="2" charset="0"/>
                <a:cs typeface="Arial" charset="0"/>
                <a:sym typeface="Wingdings" pitchFamily="2" charset="2"/>
              </a:rPr>
              <a:t></a:t>
            </a:r>
            <a:r>
              <a:rPr lang="en-US" altLang="en-US" sz="4200" b="1">
                <a:effectLst>
                  <a:outerShdw blurRad="38100" dist="38100" dir="2700000" algn="tl">
                    <a:srgbClr val="C0C0C0"/>
                  </a:outerShdw>
                </a:effectLst>
                <a:latin typeface="Arial" charset="0"/>
                <a:cs typeface="Arial" charset="0"/>
                <a:sym typeface="Wingdings" pitchFamily="2" charset="2"/>
              </a:rPr>
              <a:t>Tình yêu cuồng nhiệt làm nảy sinh khao khát chinh phục, gần gũi ở Rô-mê-ô.</a:t>
            </a:r>
            <a:endParaRPr lang="en-US" altLang="en-US" sz="4200" b="1">
              <a:effectLst>
                <a:outerShdw blurRad="38100" dist="38100" dir="2700000" algn="tl">
                  <a:srgbClr val="C0C0C0"/>
                </a:outerShdw>
              </a:effectLst>
              <a:latin typeface="VNI-Times" pitchFamily="2" charset="0"/>
              <a:cs typeface="Arial" charset="0"/>
              <a:sym typeface="Wingdings" pitchFamily="2" charset="2"/>
            </a:endParaRPr>
          </a:p>
        </p:txBody>
      </p:sp>
      <p:sp>
        <p:nvSpPr>
          <p:cNvPr id="40975" name="AutoShape 15"/>
          <p:cNvSpPr>
            <a:spLocks noChangeArrowheads="1"/>
          </p:cNvSpPr>
          <p:nvPr/>
        </p:nvSpPr>
        <p:spPr bwMode="auto">
          <a:xfrm>
            <a:off x="2971800" y="6172200"/>
            <a:ext cx="9715500" cy="3543300"/>
          </a:xfrm>
          <a:prstGeom prst="cloudCallout">
            <a:avLst>
              <a:gd name="adj1" fmla="val -48481"/>
              <a:gd name="adj2" fmla="val 59074"/>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a:solidFill>
                  <a:schemeClr val="bg1"/>
                </a:solidFill>
              </a:rPr>
              <a:t>Từ đó, em thấy       Rô-mê-ô đã thể hiện tình yêu như thế nào?</a:t>
            </a:r>
          </a:p>
        </p:txBody>
      </p:sp>
      <p:pic>
        <p:nvPicPr>
          <p:cNvPr id="23560" name="Picture 16" descr="images (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1" y="1257300"/>
            <a:ext cx="3700463"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812890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0967"/>
                                        </p:tgtEl>
                                        <p:attrNameLst>
                                          <p:attrName>style.visibility</p:attrName>
                                        </p:attrNameLst>
                                      </p:cBhvr>
                                      <p:to>
                                        <p:strVal val="visible"/>
                                      </p:to>
                                    </p:set>
                                    <p:anim calcmode="discrete" valueType="clr">
                                      <p:cBhvr override="childStyle">
                                        <p:cTn id="7" dur="80"/>
                                        <p:tgtEl>
                                          <p:spTgt spid="4096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0967"/>
                                        </p:tgtEl>
                                        <p:attrNameLst>
                                          <p:attrName>fillcolor</p:attrName>
                                        </p:attrNameLst>
                                      </p:cBhvr>
                                      <p:tavLst>
                                        <p:tav tm="0">
                                          <p:val>
                                            <p:clrVal>
                                              <a:schemeClr val="accent2"/>
                                            </p:clrVal>
                                          </p:val>
                                        </p:tav>
                                        <p:tav tm="50000">
                                          <p:val>
                                            <p:clrVal>
                                              <a:schemeClr val="hlink"/>
                                            </p:clrVal>
                                          </p:val>
                                        </p:tav>
                                      </p:tavLst>
                                    </p:anim>
                                    <p:set>
                                      <p:cBhvr>
                                        <p:cTn id="9" dur="80"/>
                                        <p:tgtEl>
                                          <p:spTgt spid="40967"/>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40967"/>
                                        </p:tgtEl>
                                        <p:attrNameLst>
                                          <p:attrName>ppt_x</p:attrName>
                                        </p:attrNameLst>
                                      </p:cBhvr>
                                      <p:tavLst>
                                        <p:tav tm="0">
                                          <p:val>
                                            <p:strVal val="ppt_x"/>
                                          </p:val>
                                        </p:tav>
                                        <p:tav tm="100000">
                                          <p:val>
                                            <p:strVal val="ppt_x"/>
                                          </p:val>
                                        </p:tav>
                                      </p:tavLst>
                                    </p:anim>
                                    <p:anim calcmode="lin" valueType="num">
                                      <p:cBhvr additive="base">
                                        <p:cTn id="14" dur="500"/>
                                        <p:tgtEl>
                                          <p:spTgt spid="40967"/>
                                        </p:tgtEl>
                                        <p:attrNameLst>
                                          <p:attrName>ppt_y</p:attrName>
                                        </p:attrNameLst>
                                      </p:cBhvr>
                                      <p:tavLst>
                                        <p:tav tm="0">
                                          <p:val>
                                            <p:strVal val="ppt_y"/>
                                          </p:val>
                                        </p:tav>
                                        <p:tav tm="100000">
                                          <p:val>
                                            <p:strVal val="1+ppt_h/2"/>
                                          </p:val>
                                        </p:tav>
                                      </p:tavLst>
                                    </p:anim>
                                    <p:set>
                                      <p:cBhvr>
                                        <p:cTn id="15" dur="1" fill="hold">
                                          <p:stCondLst>
                                            <p:cond delay="499"/>
                                          </p:stCondLst>
                                        </p:cTn>
                                        <p:tgtEl>
                                          <p:spTgt spid="40967"/>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0973"/>
                                        </p:tgtEl>
                                        <p:attrNameLst>
                                          <p:attrName>style.visibility</p:attrName>
                                        </p:attrNameLst>
                                      </p:cBhvr>
                                      <p:to>
                                        <p:strVal val="visible"/>
                                      </p:to>
                                    </p:set>
                                    <p:animEffect transition="in" filter="box(in)">
                                      <p:cBhvr>
                                        <p:cTn id="20" dur="500"/>
                                        <p:tgtEl>
                                          <p:spTgt spid="40973"/>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7" presetClass="entr" presetSubtype="0" fill="hold" grpId="0" nodeType="clickEffect">
                                  <p:stCondLst>
                                    <p:cond delay="0"/>
                                  </p:stCondLst>
                                  <p:iterate type="lt">
                                    <p:tmPct val="50000"/>
                                  </p:iterate>
                                  <p:childTnLst>
                                    <p:set>
                                      <p:cBhvr>
                                        <p:cTn id="24" dur="1" fill="hold">
                                          <p:stCondLst>
                                            <p:cond delay="0"/>
                                          </p:stCondLst>
                                        </p:cTn>
                                        <p:tgtEl>
                                          <p:spTgt spid="40975"/>
                                        </p:tgtEl>
                                        <p:attrNameLst>
                                          <p:attrName>style.visibility</p:attrName>
                                        </p:attrNameLst>
                                      </p:cBhvr>
                                      <p:to>
                                        <p:strVal val="visible"/>
                                      </p:to>
                                    </p:set>
                                    <p:anim calcmode="discrete" valueType="clr">
                                      <p:cBhvr override="childStyle">
                                        <p:cTn id="25" dur="80"/>
                                        <p:tgtEl>
                                          <p:spTgt spid="40975"/>
                                        </p:tgtEl>
                                        <p:attrNameLst>
                                          <p:attrName>style.color</p:attrName>
                                        </p:attrNameLst>
                                      </p:cBhvr>
                                      <p:tavLst>
                                        <p:tav tm="0">
                                          <p:val>
                                            <p:clrVal>
                                              <a:schemeClr val="accent2"/>
                                            </p:clrVal>
                                          </p:val>
                                        </p:tav>
                                        <p:tav tm="50000">
                                          <p:val>
                                            <p:clrVal>
                                              <a:schemeClr val="hlink"/>
                                            </p:clrVal>
                                          </p:val>
                                        </p:tav>
                                      </p:tavLst>
                                    </p:anim>
                                    <p:anim calcmode="discrete" valueType="clr">
                                      <p:cBhvr>
                                        <p:cTn id="26" dur="80"/>
                                        <p:tgtEl>
                                          <p:spTgt spid="40975"/>
                                        </p:tgtEl>
                                        <p:attrNameLst>
                                          <p:attrName>fillcolor</p:attrName>
                                        </p:attrNameLst>
                                      </p:cBhvr>
                                      <p:tavLst>
                                        <p:tav tm="0">
                                          <p:val>
                                            <p:clrVal>
                                              <a:schemeClr val="accent2"/>
                                            </p:clrVal>
                                          </p:val>
                                        </p:tav>
                                        <p:tav tm="50000">
                                          <p:val>
                                            <p:clrVal>
                                              <a:schemeClr val="hlink"/>
                                            </p:clrVal>
                                          </p:val>
                                        </p:tav>
                                      </p:tavLst>
                                    </p:anim>
                                    <p:set>
                                      <p:cBhvr>
                                        <p:cTn id="27" dur="80"/>
                                        <p:tgtEl>
                                          <p:spTgt spid="40975"/>
                                        </p:tgtEl>
                                        <p:attrNameLst>
                                          <p:attrName>fill.type</p:attrName>
                                        </p:attrNameLst>
                                      </p:cBhvr>
                                      <p:to>
                                        <p:strVal val="solid"/>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2" presetClass="exit" presetSubtype="4" fill="hold" grpId="1" nodeType="clickEffect">
                                  <p:stCondLst>
                                    <p:cond delay="0"/>
                                  </p:stCondLst>
                                  <p:iterate type="lt">
                                    <p:tmPct val="0"/>
                                  </p:iterate>
                                  <p:childTnLst>
                                    <p:anim calcmode="lin" valueType="num">
                                      <p:cBhvr additive="base">
                                        <p:cTn id="31" dur="500"/>
                                        <p:tgtEl>
                                          <p:spTgt spid="40975"/>
                                        </p:tgtEl>
                                        <p:attrNameLst>
                                          <p:attrName>ppt_x</p:attrName>
                                        </p:attrNameLst>
                                      </p:cBhvr>
                                      <p:tavLst>
                                        <p:tav tm="0">
                                          <p:val>
                                            <p:strVal val="ppt_x"/>
                                          </p:val>
                                        </p:tav>
                                        <p:tav tm="100000">
                                          <p:val>
                                            <p:strVal val="ppt_x"/>
                                          </p:val>
                                        </p:tav>
                                      </p:tavLst>
                                    </p:anim>
                                    <p:anim calcmode="lin" valueType="num">
                                      <p:cBhvr additive="base">
                                        <p:cTn id="32" dur="500"/>
                                        <p:tgtEl>
                                          <p:spTgt spid="40975"/>
                                        </p:tgtEl>
                                        <p:attrNameLst>
                                          <p:attrName>ppt_y</p:attrName>
                                        </p:attrNameLst>
                                      </p:cBhvr>
                                      <p:tavLst>
                                        <p:tav tm="0">
                                          <p:val>
                                            <p:strVal val="ppt_y"/>
                                          </p:val>
                                        </p:tav>
                                        <p:tav tm="100000">
                                          <p:val>
                                            <p:strVal val="1+ppt_h/2"/>
                                          </p:val>
                                        </p:tav>
                                      </p:tavLst>
                                    </p:anim>
                                    <p:set>
                                      <p:cBhvr>
                                        <p:cTn id="33" dur="1" fill="hold">
                                          <p:stCondLst>
                                            <p:cond delay="499"/>
                                          </p:stCondLst>
                                        </p:cTn>
                                        <p:tgtEl>
                                          <p:spTgt spid="40975"/>
                                        </p:tgtEl>
                                        <p:attrNameLst>
                                          <p:attrName>style.visibility</p:attrName>
                                        </p:attrNameLst>
                                      </p:cBhvr>
                                      <p:to>
                                        <p:strVal val="hidden"/>
                                      </p:to>
                                    </p:set>
                                  </p:childTnLst>
                                </p:cTn>
                              </p:par>
                            </p:childTnLst>
                          </p:cTn>
                        </p:par>
                      </p:childTnLst>
                    </p:cTn>
                  </p:par>
                  <p:par>
                    <p:cTn id="34" fill="hold" nodeType="clickPar">
                      <p:stCondLst>
                        <p:cond delay="indefinite"/>
                      </p:stCondLst>
                      <p:childTnLst>
                        <p:par>
                          <p:cTn id="35" fill="hold" nodeType="withGroup">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40974"/>
                                        </p:tgtEl>
                                        <p:attrNameLst>
                                          <p:attrName>style.visibility</p:attrName>
                                        </p:attrNameLst>
                                      </p:cBhvr>
                                      <p:to>
                                        <p:strVal val="visible"/>
                                      </p:to>
                                    </p:set>
                                    <p:animEffect transition="in" filter="box(in)">
                                      <p:cBhvr>
                                        <p:cTn id="38" dur="500"/>
                                        <p:tgtEl>
                                          <p:spTgt spid="409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7" grpId="0" animBg="1"/>
      <p:bldP spid="40967" grpId="1" animBg="1"/>
      <p:bldP spid="40973" grpId="0"/>
      <p:bldP spid="40974" grpId="0"/>
      <p:bldP spid="40975" grpId="0" animBg="1"/>
      <p:bldP spid="40975"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ChangeArrowheads="1"/>
          </p:cNvSpPr>
          <p:nvPr/>
        </p:nvSpPr>
        <p:spPr bwMode="auto">
          <a:xfrm>
            <a:off x="2286000" y="0"/>
            <a:ext cx="13716000" cy="1143000"/>
          </a:xfrm>
          <a:prstGeom prst="rect">
            <a:avLst/>
          </a:prstGeom>
          <a:solidFill>
            <a:srgbClr val="0000FF"/>
          </a:solidFill>
          <a:ln>
            <a:noFill/>
          </a:ln>
          <a:effectLst/>
          <a:extLst>
            <a:ext uri="{91240B29-F687-4F45-9708-019B960494DF}">
              <a14:hiddenLine xmlns:a14="http://schemas.microsoft.com/office/drawing/2010/main" w="285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chemeClr val="bg1"/>
                </a:solidFill>
              </a:rPr>
              <a:t>II/ Đọc – hiểu:</a:t>
            </a:r>
          </a:p>
        </p:txBody>
      </p:sp>
      <p:sp>
        <p:nvSpPr>
          <p:cNvPr id="24579" name="Rectangle 3"/>
          <p:cNvSpPr>
            <a:spLocks noChangeArrowheads="1"/>
          </p:cNvSpPr>
          <p:nvPr/>
        </p:nvSpPr>
        <p:spPr bwMode="auto">
          <a:xfrm>
            <a:off x="2286000" y="1143000"/>
            <a:ext cx="3886200" cy="9144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700"/>
          </a:p>
        </p:txBody>
      </p:sp>
      <p:sp>
        <p:nvSpPr>
          <p:cNvPr id="41991" name="AutoShape 7"/>
          <p:cNvSpPr>
            <a:spLocks noChangeArrowheads="1"/>
          </p:cNvSpPr>
          <p:nvPr/>
        </p:nvSpPr>
        <p:spPr bwMode="auto">
          <a:xfrm>
            <a:off x="2857500" y="5600700"/>
            <a:ext cx="8001000" cy="3543300"/>
          </a:xfrm>
          <a:prstGeom prst="cloudCallout">
            <a:avLst>
              <a:gd name="adj1" fmla="val -55296"/>
              <a:gd name="adj2" fmla="val 75204"/>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a:solidFill>
                  <a:schemeClr val="bg1"/>
                </a:solidFill>
              </a:rPr>
              <a:t>Tâm trạng của Rô-mê-ô khi nói với Giu-li-ét?</a:t>
            </a:r>
          </a:p>
        </p:txBody>
      </p:sp>
      <p:sp>
        <p:nvSpPr>
          <p:cNvPr id="24581" name="Rectangle 8"/>
          <p:cNvSpPr>
            <a:spLocks noChangeArrowheads="1"/>
          </p:cNvSpPr>
          <p:nvPr/>
        </p:nvSpPr>
        <p:spPr bwMode="auto">
          <a:xfrm>
            <a:off x="6172200" y="1143000"/>
            <a:ext cx="9829800" cy="685800"/>
          </a:xfrm>
          <a:prstGeom prst="rect">
            <a:avLst/>
          </a:prstGeom>
          <a:solidFill>
            <a:srgbClr val="FF0066"/>
          </a:solidFill>
          <a:ln>
            <a:noFill/>
          </a:ln>
          <a:effectLst/>
          <a:extLs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600" b="1" dirty="0">
              <a:solidFill>
                <a:schemeClr val="bg1"/>
              </a:solidFill>
            </a:endParaRPr>
          </a:p>
          <a:p>
            <a:pPr eaLnBrk="1" hangingPunct="1">
              <a:spcBef>
                <a:spcPct val="0"/>
              </a:spcBef>
              <a:buFontTx/>
              <a:buNone/>
            </a:pPr>
            <a:endParaRPr lang="en-US" altLang="en-US" sz="3600" b="1" dirty="0">
              <a:solidFill>
                <a:schemeClr val="bg1"/>
              </a:solidFill>
            </a:endParaRPr>
          </a:p>
          <a:p>
            <a:pPr eaLnBrk="1" hangingPunct="1">
              <a:spcBef>
                <a:spcPct val="0"/>
              </a:spcBef>
              <a:buFontTx/>
              <a:buNone/>
            </a:pPr>
            <a:endParaRPr lang="en-US" altLang="en-US" sz="3600" b="1" dirty="0">
              <a:solidFill>
                <a:schemeClr val="bg1"/>
              </a:solidFill>
            </a:endParaRPr>
          </a:p>
          <a:p>
            <a:pPr eaLnBrk="1" hangingPunct="1">
              <a:spcBef>
                <a:spcPct val="0"/>
              </a:spcBef>
              <a:buFontTx/>
              <a:buNone/>
            </a:pPr>
            <a:r>
              <a:rPr lang="en-US" altLang="en-US" sz="3600" b="1" dirty="0" smtClean="0">
                <a:solidFill>
                  <a:schemeClr val="bg1"/>
                </a:solidFill>
              </a:rPr>
              <a:t>2. </a:t>
            </a:r>
            <a:r>
              <a:rPr lang="en-US" altLang="en-US" sz="3600" b="1" dirty="0" err="1">
                <a:solidFill>
                  <a:schemeClr val="bg1"/>
                </a:solidFill>
              </a:rPr>
              <a:t>Tâm</a:t>
            </a:r>
            <a:r>
              <a:rPr lang="en-US" altLang="en-US" sz="3600" b="1" dirty="0">
                <a:solidFill>
                  <a:schemeClr val="bg1"/>
                </a:solidFill>
              </a:rPr>
              <a:t> </a:t>
            </a:r>
            <a:r>
              <a:rPr lang="en-US" altLang="en-US" sz="3600" b="1" dirty="0" err="1">
                <a:solidFill>
                  <a:schemeClr val="bg1"/>
                </a:solidFill>
              </a:rPr>
              <a:t>trạng</a:t>
            </a:r>
            <a:r>
              <a:rPr lang="en-US" altLang="en-US" sz="3600" b="1" dirty="0">
                <a:solidFill>
                  <a:schemeClr val="bg1"/>
                </a:solidFill>
              </a:rPr>
              <a:t> </a:t>
            </a:r>
            <a:r>
              <a:rPr lang="en-US" altLang="en-US" sz="3600" b="1" dirty="0" err="1">
                <a:solidFill>
                  <a:schemeClr val="bg1"/>
                </a:solidFill>
              </a:rPr>
              <a:t>của</a:t>
            </a:r>
            <a:r>
              <a:rPr lang="en-US" altLang="en-US" sz="3600" b="1" dirty="0">
                <a:solidFill>
                  <a:schemeClr val="bg1"/>
                </a:solidFill>
              </a:rPr>
              <a:t> </a:t>
            </a:r>
            <a:r>
              <a:rPr lang="en-US" altLang="en-US" sz="3600" b="1" dirty="0" err="1">
                <a:solidFill>
                  <a:schemeClr val="bg1"/>
                </a:solidFill>
              </a:rPr>
              <a:t>Rô</a:t>
            </a:r>
            <a:r>
              <a:rPr lang="en-US" altLang="en-US" sz="3600" b="1" dirty="0">
                <a:solidFill>
                  <a:schemeClr val="bg1"/>
                </a:solidFill>
              </a:rPr>
              <a:t>-</a:t>
            </a:r>
            <a:r>
              <a:rPr lang="en-US" altLang="en-US" sz="3600" b="1" dirty="0" err="1">
                <a:solidFill>
                  <a:schemeClr val="bg1"/>
                </a:solidFill>
              </a:rPr>
              <a:t>mê</a:t>
            </a:r>
            <a:r>
              <a:rPr lang="en-US" altLang="en-US" sz="3600" b="1" dirty="0">
                <a:solidFill>
                  <a:schemeClr val="bg1"/>
                </a:solidFill>
              </a:rPr>
              <a:t>-ô</a:t>
            </a:r>
            <a:endParaRPr lang="en-US" altLang="en-US" sz="3600" b="1" dirty="0"/>
          </a:p>
          <a:p>
            <a:pPr eaLnBrk="1" hangingPunct="1">
              <a:spcBef>
                <a:spcPct val="0"/>
              </a:spcBef>
              <a:buFontTx/>
              <a:buNone/>
            </a:pPr>
            <a:endParaRPr lang="en-US" altLang="en-US" sz="3600" b="1" dirty="0"/>
          </a:p>
          <a:p>
            <a:pPr eaLnBrk="1" hangingPunct="1">
              <a:spcBef>
                <a:spcPct val="0"/>
              </a:spcBef>
              <a:buFontTx/>
              <a:buNone/>
            </a:pPr>
            <a:endParaRPr lang="en-US" altLang="en-US" sz="3600" b="1" dirty="0"/>
          </a:p>
          <a:p>
            <a:pPr eaLnBrk="1" hangingPunct="1">
              <a:spcBef>
                <a:spcPct val="0"/>
              </a:spcBef>
              <a:buFontTx/>
              <a:buNone/>
            </a:pPr>
            <a:endParaRPr lang="en-US" altLang="en-US" sz="3600" b="1" dirty="0"/>
          </a:p>
        </p:txBody>
      </p:sp>
      <p:sp>
        <p:nvSpPr>
          <p:cNvPr id="41997" name="Rectangle 13"/>
          <p:cNvSpPr>
            <a:spLocks noChangeArrowheads="1"/>
          </p:cNvSpPr>
          <p:nvPr/>
        </p:nvSpPr>
        <p:spPr bwMode="auto">
          <a:xfrm>
            <a:off x="6172200" y="1828801"/>
            <a:ext cx="9829800" cy="3970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eaLnBrk="1" hangingPunct="1">
              <a:defRPr/>
            </a:pPr>
            <a:r>
              <a:rPr lang="en-US" altLang="en-US" sz="4200" dirty="0">
                <a:solidFill>
                  <a:schemeClr val="accent2"/>
                </a:solidFill>
                <a:latin typeface="VNI-Times" pitchFamily="2" charset="0"/>
                <a:cs typeface="Arial" charset="0"/>
              </a:rPr>
              <a:t>*</a:t>
            </a:r>
            <a:r>
              <a:rPr lang="en-US" altLang="en-US" sz="4200" dirty="0">
                <a:solidFill>
                  <a:schemeClr val="accent2"/>
                </a:solidFill>
                <a:latin typeface="Arial" charset="0"/>
                <a:cs typeface="Arial" charset="0"/>
              </a:rPr>
              <a:t> </a:t>
            </a:r>
            <a:r>
              <a:rPr lang="en-US" altLang="en-US" sz="4200" dirty="0" err="1">
                <a:solidFill>
                  <a:schemeClr val="accent2"/>
                </a:solidFill>
                <a:latin typeface="Arial" charset="0"/>
                <a:cs typeface="Arial" charset="0"/>
              </a:rPr>
              <a:t>Khi</a:t>
            </a:r>
            <a:r>
              <a:rPr lang="en-US" altLang="en-US" sz="4200" dirty="0">
                <a:solidFill>
                  <a:schemeClr val="accent2"/>
                </a:solidFill>
                <a:latin typeface="Arial" charset="0"/>
                <a:cs typeface="Arial" charset="0"/>
              </a:rPr>
              <a:t> </a:t>
            </a:r>
            <a:r>
              <a:rPr lang="en-US" altLang="en-US" sz="4200" dirty="0" err="1">
                <a:solidFill>
                  <a:schemeClr val="accent2"/>
                </a:solidFill>
                <a:latin typeface="Arial" charset="0"/>
                <a:cs typeface="Arial" charset="0"/>
              </a:rPr>
              <a:t>nói</a:t>
            </a:r>
            <a:r>
              <a:rPr lang="en-US" altLang="en-US" sz="4200" dirty="0">
                <a:solidFill>
                  <a:schemeClr val="accent2"/>
                </a:solidFill>
                <a:latin typeface="Arial" charset="0"/>
                <a:cs typeface="Arial" charset="0"/>
              </a:rPr>
              <a:t> </a:t>
            </a:r>
            <a:r>
              <a:rPr lang="en-US" altLang="en-US" sz="4200" dirty="0" err="1">
                <a:solidFill>
                  <a:schemeClr val="accent2"/>
                </a:solidFill>
                <a:latin typeface="Arial" charset="0"/>
                <a:cs typeface="Arial" charset="0"/>
              </a:rPr>
              <a:t>với</a:t>
            </a:r>
            <a:r>
              <a:rPr lang="en-US" altLang="en-US" sz="4200" dirty="0">
                <a:solidFill>
                  <a:schemeClr val="accent2"/>
                </a:solidFill>
                <a:latin typeface="Arial" charset="0"/>
                <a:cs typeface="Arial" charset="0"/>
              </a:rPr>
              <a:t> </a:t>
            </a:r>
            <a:r>
              <a:rPr lang="en-US" altLang="en-US" sz="4200" dirty="0" err="1">
                <a:solidFill>
                  <a:schemeClr val="accent2"/>
                </a:solidFill>
                <a:latin typeface="Arial" charset="0"/>
                <a:cs typeface="Arial" charset="0"/>
              </a:rPr>
              <a:t>Giu</a:t>
            </a:r>
            <a:r>
              <a:rPr lang="en-US" altLang="en-US" sz="4200" dirty="0">
                <a:solidFill>
                  <a:schemeClr val="accent2"/>
                </a:solidFill>
                <a:latin typeface="Arial" charset="0"/>
                <a:cs typeface="Arial" charset="0"/>
              </a:rPr>
              <a:t>-li-</a:t>
            </a:r>
            <a:r>
              <a:rPr lang="en-US" altLang="en-US" sz="4200" dirty="0" err="1">
                <a:solidFill>
                  <a:schemeClr val="accent2"/>
                </a:solidFill>
                <a:latin typeface="Arial" charset="0"/>
                <a:cs typeface="Arial" charset="0"/>
              </a:rPr>
              <a:t>ét</a:t>
            </a:r>
            <a:r>
              <a:rPr lang="en-US" altLang="en-US" sz="4200" dirty="0">
                <a:solidFill>
                  <a:schemeClr val="accent2"/>
                </a:solidFill>
                <a:latin typeface="Arial" charset="0"/>
                <a:cs typeface="Arial" charset="0"/>
              </a:rPr>
              <a:t> :</a:t>
            </a:r>
            <a:endParaRPr lang="en-US" altLang="en-US" sz="4200" b="1" dirty="0">
              <a:solidFill>
                <a:schemeClr val="accent2"/>
              </a:solidFill>
              <a:effectLst>
                <a:outerShdw blurRad="38100" dist="38100" dir="2700000" algn="tl">
                  <a:srgbClr val="C0C0C0"/>
                </a:outerShdw>
              </a:effectLst>
              <a:latin typeface="VNI-Times" pitchFamily="2" charset="0"/>
              <a:cs typeface="Arial" charset="0"/>
            </a:endParaRPr>
          </a:p>
          <a:p>
            <a:pPr eaLnBrk="1" hangingPunct="1">
              <a:defRPr/>
            </a:pPr>
            <a:r>
              <a:rPr lang="en-US" altLang="en-US" sz="4200" dirty="0">
                <a:effectLst>
                  <a:outerShdw blurRad="38100" dist="38100" dir="2700000" algn="tl">
                    <a:srgbClr val="C0C0C0"/>
                  </a:outerShdw>
                </a:effectLst>
                <a:latin typeface="VNI-Times" pitchFamily="2" charset="0"/>
                <a:cs typeface="Arial" charset="0"/>
              </a:rPr>
              <a:t>- </a:t>
            </a:r>
            <a:r>
              <a:rPr lang="en-US" altLang="en-US" sz="4200" dirty="0" err="1">
                <a:effectLst>
                  <a:outerShdw blurRad="38100" dist="38100" dir="2700000" algn="tl">
                    <a:srgbClr val="C0C0C0"/>
                  </a:outerShdw>
                </a:effectLst>
                <a:latin typeface="Arial" charset="0"/>
                <a:cs typeface="Arial" charset="0"/>
              </a:rPr>
              <a:t>Sẵn</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sàng</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từ</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bỏ</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họ</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tên</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của</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mình</a:t>
            </a:r>
            <a:r>
              <a:rPr lang="en-US" altLang="en-US" sz="4200" dirty="0">
                <a:effectLst>
                  <a:outerShdw blurRad="38100" dist="38100" dir="2700000" algn="tl">
                    <a:srgbClr val="C0C0C0"/>
                  </a:outerShdw>
                </a:effectLst>
                <a:latin typeface="VNI-Times" pitchFamily="2" charset="0"/>
                <a:cs typeface="Arial" charset="0"/>
              </a:rPr>
              <a:t>.</a:t>
            </a:r>
          </a:p>
          <a:p>
            <a:pPr eaLnBrk="1" hangingPunct="1">
              <a:defRPr/>
            </a:pPr>
            <a:r>
              <a:rPr lang="en-US" altLang="en-US" sz="4200" dirty="0">
                <a:effectLst>
                  <a:outerShdw blurRad="38100" dist="38100" dir="2700000" algn="tl">
                    <a:srgbClr val="C0C0C0"/>
                  </a:outerShdw>
                </a:effectLst>
                <a:latin typeface="VNI-Times" pitchFamily="2" charset="0"/>
                <a:cs typeface="Arial" charset="0"/>
              </a:rPr>
              <a:t>- </a:t>
            </a:r>
            <a:r>
              <a:rPr lang="en-US" altLang="en-US" sz="4200" dirty="0" err="1">
                <a:effectLst>
                  <a:outerShdw blurRad="38100" dist="38100" dir="2700000" algn="tl">
                    <a:srgbClr val="C0C0C0"/>
                  </a:outerShdw>
                </a:effectLst>
                <a:latin typeface="Arial" charset="0"/>
                <a:cs typeface="Arial" charset="0"/>
              </a:rPr>
              <a:t>Vượt</a:t>
            </a:r>
            <a:r>
              <a:rPr lang="en-US" altLang="en-US" sz="4200" dirty="0">
                <a:effectLst>
                  <a:outerShdw blurRad="38100" dist="38100" dir="2700000" algn="tl">
                    <a:srgbClr val="C0C0C0"/>
                  </a:outerShdw>
                </a:effectLst>
                <a:latin typeface="Arial" charset="0"/>
                <a:cs typeface="Arial" charset="0"/>
              </a:rPr>
              <a:t> qua </a:t>
            </a:r>
            <a:r>
              <a:rPr lang="en-US" altLang="en-US" sz="4200" dirty="0" err="1">
                <a:effectLst>
                  <a:outerShdw blurRad="38100" dist="38100" dir="2700000" algn="tl">
                    <a:srgbClr val="C0C0C0"/>
                  </a:outerShdw>
                </a:effectLst>
                <a:latin typeface="Arial" charset="0"/>
                <a:cs typeface="Arial" charset="0"/>
              </a:rPr>
              <a:t>bức</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tường</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cao</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và</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sự</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nguy</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hiểm</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nhờ</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đôi</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cánh</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của</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tình</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yêu</a:t>
            </a:r>
            <a:r>
              <a:rPr lang="en-US" altLang="en-US" sz="4200" dirty="0">
                <a:effectLst>
                  <a:outerShdw blurRad="38100" dist="38100" dir="2700000" algn="tl">
                    <a:srgbClr val="C0C0C0"/>
                  </a:outerShdw>
                </a:effectLst>
                <a:latin typeface="VNI-Times" pitchFamily="2" charset="0"/>
                <a:cs typeface="Arial" charset="0"/>
              </a:rPr>
              <a:t>.</a:t>
            </a:r>
          </a:p>
          <a:p>
            <a:pPr eaLnBrk="1" hangingPunct="1">
              <a:defRPr/>
            </a:pPr>
            <a:r>
              <a:rPr lang="en-US" altLang="en-US" sz="4200" dirty="0">
                <a:effectLst>
                  <a:outerShdw blurRad="38100" dist="38100" dir="2700000" algn="tl">
                    <a:srgbClr val="C0C0C0"/>
                  </a:outerShdw>
                </a:effectLst>
                <a:latin typeface="VNI-Times" pitchFamily="2" charset="0"/>
                <a:cs typeface="Arial" charset="0"/>
              </a:rPr>
              <a:t>- </a:t>
            </a:r>
            <a:r>
              <a:rPr lang="en-US" altLang="en-US" sz="4200" dirty="0" err="1">
                <a:effectLst>
                  <a:outerShdw blurRad="38100" dist="38100" dir="2700000" algn="tl">
                    <a:srgbClr val="C0C0C0"/>
                  </a:outerShdw>
                </a:effectLst>
                <a:latin typeface="Arial" charset="0"/>
                <a:cs typeface="Arial" charset="0"/>
              </a:rPr>
              <a:t>Em</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nhìn</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tôi</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âu</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yếm</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là</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tôi</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chẳng</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ngại</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lòng</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hận</a:t>
            </a:r>
            <a:r>
              <a:rPr lang="en-US" altLang="en-US" sz="4200" dirty="0">
                <a:effectLst>
                  <a:outerShdw blurRad="38100" dist="38100" dir="2700000" algn="tl">
                    <a:srgbClr val="C0C0C0"/>
                  </a:outerShdw>
                </a:effectLst>
                <a:latin typeface="Arial" charset="0"/>
                <a:cs typeface="Arial" charset="0"/>
              </a:rPr>
              <a:t> </a:t>
            </a:r>
            <a:r>
              <a:rPr lang="en-US" altLang="en-US" sz="4200" dirty="0" err="1">
                <a:effectLst>
                  <a:outerShdw blurRad="38100" dist="38100" dir="2700000" algn="tl">
                    <a:srgbClr val="C0C0C0"/>
                  </a:outerShdw>
                </a:effectLst>
                <a:latin typeface="Arial" charset="0"/>
                <a:cs typeface="Arial" charset="0"/>
              </a:rPr>
              <a:t>thù</a:t>
            </a:r>
            <a:r>
              <a:rPr lang="en-US" altLang="en-US" sz="4200" dirty="0">
                <a:effectLst>
                  <a:outerShdw blurRad="38100" dist="38100" dir="2700000" algn="tl">
                    <a:srgbClr val="C0C0C0"/>
                  </a:outerShdw>
                </a:effectLst>
                <a:latin typeface="VNI-Times" pitchFamily="2" charset="0"/>
                <a:cs typeface="Arial" charset="0"/>
              </a:rPr>
              <a:t>…</a:t>
            </a:r>
            <a:r>
              <a:rPr lang="en-US" altLang="en-US" sz="4200" dirty="0">
                <a:latin typeface="VNI-Times" pitchFamily="2" charset="0"/>
                <a:cs typeface="Arial" charset="0"/>
              </a:rPr>
              <a:t> </a:t>
            </a:r>
          </a:p>
        </p:txBody>
      </p:sp>
      <p:sp>
        <p:nvSpPr>
          <p:cNvPr id="41998" name="Rectangle 14"/>
          <p:cNvSpPr>
            <a:spLocks noChangeArrowheads="1"/>
          </p:cNvSpPr>
          <p:nvPr/>
        </p:nvSpPr>
        <p:spPr bwMode="auto">
          <a:xfrm>
            <a:off x="6057900" y="6076951"/>
            <a:ext cx="8985152" cy="190205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1" hangingPunct="1">
              <a:lnSpc>
                <a:spcPct val="80000"/>
              </a:lnSpc>
              <a:spcBef>
                <a:spcPct val="20000"/>
              </a:spcBef>
              <a:buClr>
                <a:schemeClr val="hlink"/>
              </a:buClr>
              <a:buSzPct val="80000"/>
              <a:buFont typeface="Wingdings" pitchFamily="2" charset="2"/>
              <a:buChar char="è"/>
              <a:defRPr/>
            </a:pPr>
            <a:r>
              <a:rPr lang="en-US" altLang="en-US" sz="4200" b="1">
                <a:solidFill>
                  <a:schemeClr val="accent2"/>
                </a:solidFill>
                <a:effectLst>
                  <a:outerShdw blurRad="38100" dist="38100" dir="2700000" algn="tl">
                    <a:srgbClr val="C0C0C0"/>
                  </a:outerShdw>
                </a:effectLst>
                <a:latin typeface="Arial" charset="0"/>
                <a:cs typeface="Arial" charset="0"/>
                <a:sym typeface="Wingdings" pitchFamily="2" charset="2"/>
              </a:rPr>
              <a:t>Sức mạnh tình yêu vượt lên trên</a:t>
            </a:r>
          </a:p>
          <a:p>
            <a:pPr eaLnBrk="1" hangingPunct="1">
              <a:lnSpc>
                <a:spcPct val="80000"/>
              </a:lnSpc>
              <a:spcBef>
                <a:spcPct val="20000"/>
              </a:spcBef>
              <a:buClr>
                <a:schemeClr val="hlink"/>
              </a:buClr>
              <a:buSzPct val="80000"/>
              <a:buFont typeface="Wingdings" pitchFamily="2" charset="2"/>
              <a:buNone/>
              <a:defRPr/>
            </a:pPr>
            <a:r>
              <a:rPr lang="en-US" altLang="en-US" sz="4200" b="1">
                <a:solidFill>
                  <a:schemeClr val="accent2"/>
                </a:solidFill>
                <a:effectLst>
                  <a:outerShdw blurRad="38100" dist="38100" dir="2700000" algn="tl">
                    <a:srgbClr val="C0C0C0"/>
                  </a:outerShdw>
                </a:effectLst>
                <a:latin typeface="Arial" charset="0"/>
                <a:cs typeface="Arial" charset="0"/>
                <a:sym typeface="Wingdings" pitchFamily="2" charset="2"/>
              </a:rPr>
              <a:t> mọi nỗi sợ hãi vì “cái gì tình yêu </a:t>
            </a:r>
          </a:p>
          <a:p>
            <a:pPr eaLnBrk="1" hangingPunct="1">
              <a:lnSpc>
                <a:spcPct val="80000"/>
              </a:lnSpc>
              <a:spcBef>
                <a:spcPct val="20000"/>
              </a:spcBef>
              <a:buClr>
                <a:schemeClr val="hlink"/>
              </a:buClr>
              <a:buSzPct val="80000"/>
              <a:buFont typeface="Wingdings" pitchFamily="2" charset="2"/>
              <a:buNone/>
              <a:defRPr/>
            </a:pPr>
            <a:r>
              <a:rPr lang="en-US" altLang="en-US" sz="4200" b="1">
                <a:solidFill>
                  <a:schemeClr val="accent2"/>
                </a:solidFill>
                <a:effectLst>
                  <a:outerShdw blurRad="38100" dist="38100" dir="2700000" algn="tl">
                    <a:srgbClr val="C0C0C0"/>
                  </a:outerShdw>
                </a:effectLst>
                <a:latin typeface="Arial" charset="0"/>
                <a:cs typeface="Arial" charset="0"/>
                <a:sym typeface="Wingdings" pitchFamily="2" charset="2"/>
              </a:rPr>
              <a:t>có thể làm là tình yêu dám làm” </a:t>
            </a:r>
            <a:r>
              <a:rPr lang="en-US" altLang="en-US" sz="4200" b="1">
                <a:solidFill>
                  <a:schemeClr val="accent2"/>
                </a:solidFill>
                <a:effectLst>
                  <a:outerShdw blurRad="38100" dist="38100" dir="2700000" algn="tl">
                    <a:srgbClr val="C0C0C0"/>
                  </a:outerShdw>
                </a:effectLst>
                <a:latin typeface="VNI-Times" pitchFamily="2" charset="0"/>
                <a:cs typeface="Arial" charset="0"/>
                <a:sym typeface="Wingdings" pitchFamily="2" charset="2"/>
              </a:rPr>
              <a:t>.</a:t>
            </a:r>
          </a:p>
        </p:txBody>
      </p:sp>
      <p:pic>
        <p:nvPicPr>
          <p:cNvPr id="24584" name="Picture 15" descr="images (1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2057400"/>
            <a:ext cx="3700463" cy="342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0159222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1991"/>
                                        </p:tgtEl>
                                        <p:attrNameLst>
                                          <p:attrName>style.visibility</p:attrName>
                                        </p:attrNameLst>
                                      </p:cBhvr>
                                      <p:to>
                                        <p:strVal val="visible"/>
                                      </p:to>
                                    </p:set>
                                    <p:anim calcmode="discrete" valueType="clr">
                                      <p:cBhvr override="childStyle">
                                        <p:cTn id="7" dur="80"/>
                                        <p:tgtEl>
                                          <p:spTgt spid="41991"/>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1991"/>
                                        </p:tgtEl>
                                        <p:attrNameLst>
                                          <p:attrName>fillcolor</p:attrName>
                                        </p:attrNameLst>
                                      </p:cBhvr>
                                      <p:tavLst>
                                        <p:tav tm="0">
                                          <p:val>
                                            <p:clrVal>
                                              <a:schemeClr val="accent2"/>
                                            </p:clrVal>
                                          </p:val>
                                        </p:tav>
                                        <p:tav tm="50000">
                                          <p:val>
                                            <p:clrVal>
                                              <a:schemeClr val="hlink"/>
                                            </p:clrVal>
                                          </p:val>
                                        </p:tav>
                                      </p:tavLst>
                                    </p:anim>
                                    <p:set>
                                      <p:cBhvr>
                                        <p:cTn id="9" dur="80"/>
                                        <p:tgtEl>
                                          <p:spTgt spid="41991"/>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41991"/>
                                        </p:tgtEl>
                                        <p:attrNameLst>
                                          <p:attrName>ppt_x</p:attrName>
                                        </p:attrNameLst>
                                      </p:cBhvr>
                                      <p:tavLst>
                                        <p:tav tm="0">
                                          <p:val>
                                            <p:strVal val="ppt_x"/>
                                          </p:val>
                                        </p:tav>
                                        <p:tav tm="100000">
                                          <p:val>
                                            <p:strVal val="ppt_x"/>
                                          </p:val>
                                        </p:tav>
                                      </p:tavLst>
                                    </p:anim>
                                    <p:anim calcmode="lin" valueType="num">
                                      <p:cBhvr additive="base">
                                        <p:cTn id="14" dur="500"/>
                                        <p:tgtEl>
                                          <p:spTgt spid="41991"/>
                                        </p:tgtEl>
                                        <p:attrNameLst>
                                          <p:attrName>ppt_y</p:attrName>
                                        </p:attrNameLst>
                                      </p:cBhvr>
                                      <p:tavLst>
                                        <p:tav tm="0">
                                          <p:val>
                                            <p:strVal val="ppt_y"/>
                                          </p:val>
                                        </p:tav>
                                        <p:tav tm="100000">
                                          <p:val>
                                            <p:strVal val="1+ppt_h/2"/>
                                          </p:val>
                                        </p:tav>
                                      </p:tavLst>
                                    </p:anim>
                                    <p:set>
                                      <p:cBhvr>
                                        <p:cTn id="15" dur="1" fill="hold">
                                          <p:stCondLst>
                                            <p:cond delay="499"/>
                                          </p:stCondLst>
                                        </p:cTn>
                                        <p:tgtEl>
                                          <p:spTgt spid="41991"/>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41997">
                                            <p:txEl>
                                              <p:pRg st="0" end="0"/>
                                            </p:txEl>
                                          </p:spTgt>
                                        </p:tgtEl>
                                        <p:attrNameLst>
                                          <p:attrName>style.visibility</p:attrName>
                                        </p:attrNameLst>
                                      </p:cBhvr>
                                      <p:to>
                                        <p:strVal val="visible"/>
                                      </p:to>
                                    </p:set>
                                    <p:animEffect transition="in" filter="box(in)">
                                      <p:cBhvr>
                                        <p:cTn id="20" dur="500"/>
                                        <p:tgtEl>
                                          <p:spTgt spid="41997">
                                            <p:txEl>
                                              <p:pRg st="0" end="0"/>
                                            </p:txEl>
                                          </p:spTgt>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8" presetClass="entr" presetSubtype="16" fill="hold" nodeType="clickEffect">
                                  <p:stCondLst>
                                    <p:cond delay="0"/>
                                  </p:stCondLst>
                                  <p:childTnLst>
                                    <p:set>
                                      <p:cBhvr>
                                        <p:cTn id="24" dur="1" fill="hold">
                                          <p:stCondLst>
                                            <p:cond delay="0"/>
                                          </p:stCondLst>
                                        </p:cTn>
                                        <p:tgtEl>
                                          <p:spTgt spid="41997">
                                            <p:txEl>
                                              <p:pRg st="1" end="1"/>
                                            </p:txEl>
                                          </p:spTgt>
                                        </p:tgtEl>
                                        <p:attrNameLst>
                                          <p:attrName>style.visibility</p:attrName>
                                        </p:attrNameLst>
                                      </p:cBhvr>
                                      <p:to>
                                        <p:strVal val="visible"/>
                                      </p:to>
                                    </p:set>
                                    <p:animEffect transition="in" filter="diamond(in)">
                                      <p:cBhvr>
                                        <p:cTn id="25" dur="2000"/>
                                        <p:tgtEl>
                                          <p:spTgt spid="41997">
                                            <p:txEl>
                                              <p:pRg st="1" end="1"/>
                                            </p:txEl>
                                          </p:spTgt>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nodeType="clickEffect">
                                  <p:stCondLst>
                                    <p:cond delay="0"/>
                                  </p:stCondLst>
                                  <p:childTnLst>
                                    <p:set>
                                      <p:cBhvr>
                                        <p:cTn id="29" dur="1" fill="hold">
                                          <p:stCondLst>
                                            <p:cond delay="0"/>
                                          </p:stCondLst>
                                        </p:cTn>
                                        <p:tgtEl>
                                          <p:spTgt spid="41997">
                                            <p:txEl>
                                              <p:pRg st="2" end="2"/>
                                            </p:txEl>
                                          </p:spTgt>
                                        </p:tgtEl>
                                        <p:attrNameLst>
                                          <p:attrName>style.visibility</p:attrName>
                                        </p:attrNameLst>
                                      </p:cBhvr>
                                      <p:to>
                                        <p:strVal val="visible"/>
                                      </p:to>
                                    </p:set>
                                    <p:animEffect transition="in" filter="fade">
                                      <p:cBhvr>
                                        <p:cTn id="30" dur="2000"/>
                                        <p:tgtEl>
                                          <p:spTgt spid="41997">
                                            <p:txEl>
                                              <p:pRg st="2" end="2"/>
                                            </p:txEl>
                                          </p:spTgt>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nodeType="clickEffect">
                                  <p:stCondLst>
                                    <p:cond delay="0"/>
                                  </p:stCondLst>
                                  <p:childTnLst>
                                    <p:set>
                                      <p:cBhvr>
                                        <p:cTn id="34" dur="1" fill="hold">
                                          <p:stCondLst>
                                            <p:cond delay="0"/>
                                          </p:stCondLst>
                                        </p:cTn>
                                        <p:tgtEl>
                                          <p:spTgt spid="41997">
                                            <p:txEl>
                                              <p:pRg st="3" end="3"/>
                                            </p:txEl>
                                          </p:spTgt>
                                        </p:tgtEl>
                                        <p:attrNameLst>
                                          <p:attrName>style.visibility</p:attrName>
                                        </p:attrNameLst>
                                      </p:cBhvr>
                                      <p:to>
                                        <p:strVal val="visible"/>
                                      </p:to>
                                    </p:set>
                                    <p:animEffect transition="in" filter="checkerboard(across)">
                                      <p:cBhvr>
                                        <p:cTn id="35" dur="500"/>
                                        <p:tgtEl>
                                          <p:spTgt spid="41997">
                                            <p:txEl>
                                              <p:pRg st="3" end="3"/>
                                            </p:txEl>
                                          </p:spTgt>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41998"/>
                                        </p:tgtEl>
                                        <p:attrNameLst>
                                          <p:attrName>style.visibility</p:attrName>
                                        </p:attrNameLst>
                                      </p:cBhvr>
                                      <p:to>
                                        <p:strVal val="visible"/>
                                      </p:to>
                                    </p:set>
                                    <p:animEffect transition="in" filter="box(in)">
                                      <p:cBhvr>
                                        <p:cTn id="40" dur="500"/>
                                        <p:tgtEl>
                                          <p:spTgt spid="419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91" grpId="0" animBg="1"/>
      <p:bldP spid="41991" grpId="1" animBg="1"/>
      <p:bldP spid="41997" grpId="0" build="allAtOnce"/>
      <p:bldP spid="41998"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ChangeArrowheads="1"/>
          </p:cNvSpPr>
          <p:nvPr/>
        </p:nvSpPr>
        <p:spPr bwMode="auto">
          <a:xfrm>
            <a:off x="2286000" y="0"/>
            <a:ext cx="13716000" cy="1143000"/>
          </a:xfrm>
          <a:prstGeom prst="rect">
            <a:avLst/>
          </a:prstGeom>
          <a:solidFill>
            <a:srgbClr val="0000FF"/>
          </a:solidFill>
          <a:ln>
            <a:noFill/>
          </a:ln>
          <a:effectLst/>
          <a:extLst>
            <a:ext uri="{91240B29-F687-4F45-9708-019B960494DF}">
              <a14:hiddenLine xmlns:a14="http://schemas.microsoft.com/office/drawing/2010/main" w="285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chemeClr val="bg1"/>
                </a:solidFill>
              </a:rPr>
              <a:t>II/ Đọc – hiểu:</a:t>
            </a:r>
          </a:p>
        </p:txBody>
      </p:sp>
      <p:sp>
        <p:nvSpPr>
          <p:cNvPr id="25603" name="Rectangle 3"/>
          <p:cNvSpPr>
            <a:spLocks noChangeArrowheads="1"/>
          </p:cNvSpPr>
          <p:nvPr/>
        </p:nvSpPr>
        <p:spPr bwMode="auto">
          <a:xfrm>
            <a:off x="2286000" y="1143000"/>
            <a:ext cx="3886200" cy="91440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2700"/>
          </a:p>
        </p:txBody>
      </p:sp>
      <p:sp>
        <p:nvSpPr>
          <p:cNvPr id="25604" name="Rectangle 7"/>
          <p:cNvSpPr>
            <a:spLocks noChangeArrowheads="1"/>
          </p:cNvSpPr>
          <p:nvPr/>
        </p:nvSpPr>
        <p:spPr bwMode="auto">
          <a:xfrm>
            <a:off x="6172200" y="1143000"/>
            <a:ext cx="9829800" cy="685800"/>
          </a:xfrm>
          <a:prstGeom prst="rect">
            <a:avLst/>
          </a:prstGeom>
          <a:solidFill>
            <a:srgbClr val="FF0066"/>
          </a:solidFill>
          <a:ln>
            <a:noFill/>
          </a:ln>
          <a:effectLst/>
          <a:extLs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en-US" altLang="en-US" sz="3600" b="1" dirty="0">
              <a:solidFill>
                <a:schemeClr val="bg1"/>
              </a:solidFill>
            </a:endParaRPr>
          </a:p>
          <a:p>
            <a:pPr eaLnBrk="1" hangingPunct="1">
              <a:spcBef>
                <a:spcPct val="0"/>
              </a:spcBef>
              <a:buFontTx/>
              <a:buNone/>
            </a:pPr>
            <a:endParaRPr lang="en-US" altLang="en-US" sz="3600" b="1" dirty="0">
              <a:solidFill>
                <a:schemeClr val="bg1"/>
              </a:solidFill>
            </a:endParaRPr>
          </a:p>
          <a:p>
            <a:pPr eaLnBrk="1" hangingPunct="1">
              <a:spcBef>
                <a:spcPct val="0"/>
              </a:spcBef>
              <a:buFontTx/>
              <a:buNone/>
            </a:pPr>
            <a:endParaRPr lang="en-US" altLang="en-US" sz="3600" b="1" dirty="0">
              <a:solidFill>
                <a:schemeClr val="bg1"/>
              </a:solidFill>
            </a:endParaRPr>
          </a:p>
          <a:p>
            <a:pPr eaLnBrk="1" hangingPunct="1">
              <a:spcBef>
                <a:spcPct val="0"/>
              </a:spcBef>
              <a:buFontTx/>
              <a:buNone/>
            </a:pPr>
            <a:endParaRPr lang="en-US" altLang="en-US" sz="3600" b="1" dirty="0">
              <a:solidFill>
                <a:schemeClr val="bg1"/>
              </a:solidFill>
            </a:endParaRPr>
          </a:p>
          <a:p>
            <a:pPr eaLnBrk="1" hangingPunct="1">
              <a:spcBef>
                <a:spcPct val="0"/>
              </a:spcBef>
              <a:buFontTx/>
              <a:buNone/>
            </a:pPr>
            <a:r>
              <a:rPr lang="en-US" altLang="en-US" sz="3600" b="1" dirty="0" smtClean="0">
                <a:solidFill>
                  <a:schemeClr val="bg1"/>
                </a:solidFill>
              </a:rPr>
              <a:t>1. </a:t>
            </a:r>
            <a:r>
              <a:rPr lang="en-US" altLang="en-US" sz="3600" b="1" dirty="0" err="1">
                <a:solidFill>
                  <a:schemeClr val="bg1"/>
                </a:solidFill>
              </a:rPr>
              <a:t>Tâm</a:t>
            </a:r>
            <a:r>
              <a:rPr lang="en-US" altLang="en-US" sz="3600" b="1" dirty="0">
                <a:solidFill>
                  <a:schemeClr val="bg1"/>
                </a:solidFill>
              </a:rPr>
              <a:t> </a:t>
            </a:r>
            <a:r>
              <a:rPr lang="en-US" altLang="en-US" sz="3600" b="1" dirty="0" err="1">
                <a:solidFill>
                  <a:schemeClr val="bg1"/>
                </a:solidFill>
              </a:rPr>
              <a:t>trạng</a:t>
            </a:r>
            <a:r>
              <a:rPr lang="en-US" altLang="en-US" sz="3600" b="1" dirty="0">
                <a:solidFill>
                  <a:schemeClr val="bg1"/>
                </a:solidFill>
              </a:rPr>
              <a:t> </a:t>
            </a:r>
            <a:r>
              <a:rPr lang="en-US" altLang="en-US" sz="3600" b="1" dirty="0" err="1">
                <a:solidFill>
                  <a:schemeClr val="bg1"/>
                </a:solidFill>
              </a:rPr>
              <a:t>của</a:t>
            </a:r>
            <a:r>
              <a:rPr lang="en-US" altLang="en-US" sz="3600" b="1" dirty="0">
                <a:solidFill>
                  <a:schemeClr val="bg1"/>
                </a:solidFill>
              </a:rPr>
              <a:t> </a:t>
            </a:r>
            <a:r>
              <a:rPr lang="en-US" altLang="en-US" sz="3600" b="1" dirty="0" err="1">
                <a:solidFill>
                  <a:schemeClr val="bg1"/>
                </a:solidFill>
              </a:rPr>
              <a:t>Rô</a:t>
            </a:r>
            <a:r>
              <a:rPr lang="en-US" altLang="en-US" sz="3600" b="1" dirty="0">
                <a:solidFill>
                  <a:schemeClr val="bg1"/>
                </a:solidFill>
              </a:rPr>
              <a:t>-</a:t>
            </a:r>
            <a:r>
              <a:rPr lang="en-US" altLang="en-US" sz="3600" b="1" dirty="0" err="1">
                <a:solidFill>
                  <a:schemeClr val="bg1"/>
                </a:solidFill>
              </a:rPr>
              <a:t>mê</a:t>
            </a:r>
            <a:r>
              <a:rPr lang="en-US" altLang="en-US" sz="3600" b="1" dirty="0">
                <a:solidFill>
                  <a:schemeClr val="bg1"/>
                </a:solidFill>
              </a:rPr>
              <a:t>-ô</a:t>
            </a:r>
            <a:endParaRPr lang="en-US" altLang="en-US" sz="3600" b="1" dirty="0"/>
          </a:p>
          <a:p>
            <a:pPr eaLnBrk="1" hangingPunct="1">
              <a:spcBef>
                <a:spcPct val="0"/>
              </a:spcBef>
              <a:buFontTx/>
              <a:buNone/>
            </a:pPr>
            <a:endParaRPr lang="en-US" altLang="en-US" sz="3600" b="1" dirty="0"/>
          </a:p>
          <a:p>
            <a:pPr eaLnBrk="1" hangingPunct="1">
              <a:spcBef>
                <a:spcPct val="0"/>
              </a:spcBef>
              <a:buFontTx/>
              <a:buNone/>
            </a:pPr>
            <a:endParaRPr lang="en-US" altLang="en-US" sz="3600" b="1" dirty="0"/>
          </a:p>
          <a:p>
            <a:pPr eaLnBrk="1" hangingPunct="1">
              <a:spcBef>
                <a:spcPct val="0"/>
              </a:spcBef>
              <a:buFontTx/>
              <a:buNone/>
            </a:pPr>
            <a:endParaRPr lang="en-US" altLang="en-US" sz="3600" b="1" dirty="0"/>
          </a:p>
          <a:p>
            <a:pPr eaLnBrk="1" hangingPunct="1">
              <a:spcBef>
                <a:spcPct val="0"/>
              </a:spcBef>
              <a:buFontTx/>
              <a:buNone/>
            </a:pPr>
            <a:endParaRPr lang="en-US" altLang="en-US" sz="3600" b="1" dirty="0"/>
          </a:p>
        </p:txBody>
      </p:sp>
      <p:sp>
        <p:nvSpPr>
          <p:cNvPr id="43020" name="Rectangle 12"/>
          <p:cNvSpPr>
            <a:spLocks noGrp="1" noChangeArrowheads="1"/>
          </p:cNvSpPr>
          <p:nvPr>
            <p:ph type="body" idx="1"/>
          </p:nvPr>
        </p:nvSpPr>
        <p:spPr>
          <a:xfrm>
            <a:off x="6057900" y="1943100"/>
            <a:ext cx="9601200" cy="3429000"/>
          </a:xfrm>
        </p:spPr>
        <p:txBody>
          <a:bodyPr/>
          <a:lstStyle/>
          <a:p>
            <a:pPr marL="261938" indent="-261938" algn="just">
              <a:buNone/>
            </a:pPr>
            <a:endParaRPr lang="en-US" altLang="en-US" b="1" smtClean="0">
              <a:latin typeface="VNI-Times" pitchFamily="2" charset="0"/>
            </a:endParaRPr>
          </a:p>
        </p:txBody>
      </p:sp>
      <p:pic>
        <p:nvPicPr>
          <p:cNvPr id="25606" name="Picture 13" descr="images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1943100"/>
            <a:ext cx="13487400" cy="834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7" name="Text Box 14"/>
          <p:cNvSpPr txBox="1">
            <a:spLocks noChangeArrowheads="1"/>
          </p:cNvSpPr>
          <p:nvPr/>
        </p:nvSpPr>
        <p:spPr bwMode="auto">
          <a:xfrm>
            <a:off x="4457700" y="3543300"/>
            <a:ext cx="8458200" cy="341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buFontTx/>
              <a:buNone/>
            </a:pPr>
            <a:r>
              <a:rPr lang="en-US" altLang="en-US" sz="3600" i="1">
                <a:solidFill>
                  <a:srgbClr val="CC0000"/>
                </a:solidFill>
              </a:rPr>
              <a:t>Tóm lại </a:t>
            </a:r>
            <a:r>
              <a:rPr lang="en-US" altLang="en-US" sz="3600">
                <a:solidFill>
                  <a:srgbClr val="CC0000"/>
                </a:solidFill>
              </a:rPr>
              <a:t>: Rô-mê-ô là chàng trai mạnh mẽ, đến với tình yêu chân thành, say đắm và dám vượt lên trên tất cả mọi trở ngại để được sống thật với rung cảm của trái tim. </a:t>
            </a:r>
          </a:p>
          <a:p>
            <a:pPr eaLnBrk="1" hangingPunct="1">
              <a:spcBef>
                <a:spcPct val="50000"/>
              </a:spcBef>
              <a:buFontTx/>
              <a:buNone/>
            </a:pPr>
            <a:endParaRPr lang="en-US" altLang="en-US" sz="3600">
              <a:solidFill>
                <a:srgbClr val="CC0000"/>
              </a:solidFill>
            </a:endParaRPr>
          </a:p>
        </p:txBody>
      </p:sp>
    </p:spTree>
    <p:extLst>
      <p:ext uri="{BB962C8B-B14F-4D97-AF65-F5344CB8AC3E}">
        <p14:creationId xmlns:p14="http://schemas.microsoft.com/office/powerpoint/2010/main" val="49978367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nodePh="1">
                                  <p:stCondLst>
                                    <p:cond delay="0"/>
                                  </p:stCondLst>
                                  <p:endCondLst>
                                    <p:cond evt="begin" delay="0">
                                      <p:tn val="5"/>
                                    </p:cond>
                                  </p:endCondLst>
                                  <p:childTnLst>
                                    <p:set>
                                      <p:cBhvr>
                                        <p:cTn id="6" dur="1" fill="hold">
                                          <p:stCondLst>
                                            <p:cond delay="0"/>
                                          </p:stCondLst>
                                        </p:cTn>
                                        <p:tgtEl>
                                          <p:spTgt spid="43020">
                                            <p:txEl>
                                              <p:pRg st="0" end="0"/>
                                            </p:txEl>
                                          </p:spTgt>
                                        </p:tgtEl>
                                        <p:attrNameLst>
                                          <p:attrName>style.visibility</p:attrName>
                                        </p:attrNameLst>
                                      </p:cBhvr>
                                      <p:to>
                                        <p:strVal val="visible"/>
                                      </p:to>
                                    </p:set>
                                    <p:animEffect transition="in" filter="box(in)">
                                      <p:cBhvr>
                                        <p:cTn id="7" dur="5000"/>
                                        <p:tgtEl>
                                          <p:spTgt spid="430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20"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ChangeArrowheads="1"/>
          </p:cNvSpPr>
          <p:nvPr/>
        </p:nvSpPr>
        <p:spPr bwMode="auto">
          <a:xfrm>
            <a:off x="2286000" y="0"/>
            <a:ext cx="13716000" cy="1143000"/>
          </a:xfrm>
          <a:prstGeom prst="rect">
            <a:avLst/>
          </a:prstGeom>
          <a:solidFill>
            <a:srgbClr val="0000FF"/>
          </a:solidFill>
          <a:ln>
            <a:noFill/>
          </a:ln>
          <a:effectLst/>
          <a:extLst>
            <a:ext uri="{91240B29-F687-4F45-9708-019B960494DF}">
              <a14:hiddenLine xmlns:a14="http://schemas.microsoft.com/office/drawing/2010/main" w="285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chemeClr val="bg1"/>
                </a:solidFill>
              </a:rPr>
              <a:t>II/ Đọc – hiểu</a:t>
            </a:r>
          </a:p>
        </p:txBody>
      </p:sp>
      <p:sp>
        <p:nvSpPr>
          <p:cNvPr id="44039" name="Rectangle 7"/>
          <p:cNvSpPr>
            <a:spLocks noChangeArrowheads="1"/>
          </p:cNvSpPr>
          <p:nvPr/>
        </p:nvSpPr>
        <p:spPr bwMode="auto">
          <a:xfrm>
            <a:off x="6172200" y="1143000"/>
            <a:ext cx="9829800" cy="685800"/>
          </a:xfrm>
          <a:prstGeom prst="rect">
            <a:avLst/>
          </a:prstGeom>
          <a:solidFill>
            <a:srgbClr val="FF0066"/>
          </a:solidFill>
          <a:ln>
            <a:noFill/>
          </a:ln>
          <a:effectLst/>
          <a:extLs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smtClean="0">
                <a:solidFill>
                  <a:schemeClr val="bg1"/>
                </a:solidFill>
              </a:rPr>
              <a:t>2. </a:t>
            </a:r>
            <a:r>
              <a:rPr lang="en-US" altLang="en-US" sz="3600" b="1" dirty="0" err="1">
                <a:solidFill>
                  <a:schemeClr val="bg1"/>
                </a:solidFill>
              </a:rPr>
              <a:t>Tâm</a:t>
            </a:r>
            <a:r>
              <a:rPr lang="en-US" altLang="en-US" sz="3600" b="1" dirty="0">
                <a:solidFill>
                  <a:schemeClr val="bg1"/>
                </a:solidFill>
              </a:rPr>
              <a:t> </a:t>
            </a:r>
            <a:r>
              <a:rPr lang="en-US" altLang="en-US" sz="3600" b="1" dirty="0" err="1">
                <a:solidFill>
                  <a:schemeClr val="bg1"/>
                </a:solidFill>
              </a:rPr>
              <a:t>trạng</a:t>
            </a:r>
            <a:r>
              <a:rPr lang="en-US" altLang="en-US" sz="3600" b="1" dirty="0">
                <a:solidFill>
                  <a:schemeClr val="bg1"/>
                </a:solidFill>
              </a:rPr>
              <a:t> </a:t>
            </a:r>
            <a:r>
              <a:rPr lang="en-US" altLang="en-US" sz="3600" b="1" dirty="0" err="1">
                <a:solidFill>
                  <a:schemeClr val="bg1"/>
                </a:solidFill>
              </a:rPr>
              <a:t>của</a:t>
            </a:r>
            <a:r>
              <a:rPr lang="en-US" altLang="en-US" sz="3600" b="1" dirty="0">
                <a:solidFill>
                  <a:schemeClr val="bg1"/>
                </a:solidFill>
              </a:rPr>
              <a:t> </a:t>
            </a:r>
            <a:r>
              <a:rPr lang="en-US" altLang="en-US" sz="3600" b="1" dirty="0" err="1">
                <a:solidFill>
                  <a:schemeClr val="bg1"/>
                </a:solidFill>
              </a:rPr>
              <a:t>Giu</a:t>
            </a:r>
            <a:r>
              <a:rPr lang="en-US" altLang="en-US" sz="3600" b="1" dirty="0">
                <a:solidFill>
                  <a:schemeClr val="bg1"/>
                </a:solidFill>
              </a:rPr>
              <a:t>-li-</a:t>
            </a:r>
            <a:r>
              <a:rPr lang="en-US" altLang="en-US" sz="3600" b="1" dirty="0" err="1">
                <a:solidFill>
                  <a:schemeClr val="bg1"/>
                </a:solidFill>
              </a:rPr>
              <a:t>ét</a:t>
            </a:r>
            <a:endParaRPr lang="en-US" altLang="en-US" sz="3600" b="1" dirty="0"/>
          </a:p>
        </p:txBody>
      </p:sp>
      <p:pic>
        <p:nvPicPr>
          <p:cNvPr id="26628" name="Picture 13" descr="image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0" y="2057400"/>
            <a:ext cx="96012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629" name="Picture 14" descr="images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00800" y="2057400"/>
            <a:ext cx="9601200" cy="731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47" name="AutoShape 15"/>
          <p:cNvSpPr>
            <a:spLocks noChangeArrowheads="1"/>
          </p:cNvSpPr>
          <p:nvPr/>
        </p:nvSpPr>
        <p:spPr bwMode="auto">
          <a:xfrm>
            <a:off x="5029200" y="6172200"/>
            <a:ext cx="7658100" cy="3543300"/>
          </a:xfrm>
          <a:prstGeom prst="cloudCallout">
            <a:avLst>
              <a:gd name="adj1" fmla="val -48074"/>
              <a:gd name="adj2" fmla="val 59074"/>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a:solidFill>
                  <a:schemeClr val="bg1"/>
                </a:solidFill>
              </a:rPr>
              <a:t>Tâm trạng của Giu-li-ét khi nói một mình?</a:t>
            </a:r>
          </a:p>
        </p:txBody>
      </p:sp>
    </p:spTree>
    <p:extLst>
      <p:ext uri="{BB962C8B-B14F-4D97-AF65-F5344CB8AC3E}">
        <p14:creationId xmlns:p14="http://schemas.microsoft.com/office/powerpoint/2010/main" val="401354026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44039"/>
                                        </p:tgtEl>
                                        <p:attrNameLst>
                                          <p:attrName>style.visibility</p:attrName>
                                        </p:attrNameLst>
                                      </p:cBhvr>
                                      <p:to>
                                        <p:strVal val="visible"/>
                                      </p:to>
                                    </p:set>
                                    <p:anim calcmode="lin" valueType="num">
                                      <p:cBhvr>
                                        <p:cTn id="7" dur="500" fill="hold"/>
                                        <p:tgtEl>
                                          <p:spTgt spid="44039"/>
                                        </p:tgtEl>
                                        <p:attrNameLst>
                                          <p:attrName>ppt_w</p:attrName>
                                        </p:attrNameLst>
                                      </p:cBhvr>
                                      <p:tavLst>
                                        <p:tav tm="0">
                                          <p:val>
                                            <p:fltVal val="0"/>
                                          </p:val>
                                        </p:tav>
                                        <p:tav tm="100000">
                                          <p:val>
                                            <p:strVal val="#ppt_w"/>
                                          </p:val>
                                        </p:tav>
                                      </p:tavLst>
                                    </p:anim>
                                    <p:anim calcmode="lin" valueType="num">
                                      <p:cBhvr>
                                        <p:cTn id="8" dur="500" fill="hold"/>
                                        <p:tgtEl>
                                          <p:spTgt spid="44039"/>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7" presetClass="entr" presetSubtype="0" fill="hold" grpId="0" nodeType="clickEffect">
                                  <p:stCondLst>
                                    <p:cond delay="0"/>
                                  </p:stCondLst>
                                  <p:iterate type="lt">
                                    <p:tmPct val="50000"/>
                                  </p:iterate>
                                  <p:childTnLst>
                                    <p:set>
                                      <p:cBhvr>
                                        <p:cTn id="12" dur="1" fill="hold">
                                          <p:stCondLst>
                                            <p:cond delay="0"/>
                                          </p:stCondLst>
                                        </p:cTn>
                                        <p:tgtEl>
                                          <p:spTgt spid="44047"/>
                                        </p:tgtEl>
                                        <p:attrNameLst>
                                          <p:attrName>style.visibility</p:attrName>
                                        </p:attrNameLst>
                                      </p:cBhvr>
                                      <p:to>
                                        <p:strVal val="visible"/>
                                      </p:to>
                                    </p:set>
                                    <p:anim calcmode="discrete" valueType="clr">
                                      <p:cBhvr override="childStyle">
                                        <p:cTn id="13" dur="80"/>
                                        <p:tgtEl>
                                          <p:spTgt spid="44047"/>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44047"/>
                                        </p:tgtEl>
                                        <p:attrNameLst>
                                          <p:attrName>fillcolor</p:attrName>
                                        </p:attrNameLst>
                                      </p:cBhvr>
                                      <p:tavLst>
                                        <p:tav tm="0">
                                          <p:val>
                                            <p:clrVal>
                                              <a:schemeClr val="accent2"/>
                                            </p:clrVal>
                                          </p:val>
                                        </p:tav>
                                        <p:tav tm="50000">
                                          <p:val>
                                            <p:clrVal>
                                              <a:schemeClr val="hlink"/>
                                            </p:clrVal>
                                          </p:val>
                                        </p:tav>
                                      </p:tavLst>
                                    </p:anim>
                                    <p:set>
                                      <p:cBhvr>
                                        <p:cTn id="15" dur="80"/>
                                        <p:tgtEl>
                                          <p:spTgt spid="44047"/>
                                        </p:tgtEl>
                                        <p:attrNameLst>
                                          <p:attrName>fill.type</p:attrName>
                                        </p:attrNameLst>
                                      </p:cBhvr>
                                      <p:to>
                                        <p:strVal val="solid"/>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 presetClass="exit" presetSubtype="4" fill="hold" grpId="1" nodeType="clickEffect">
                                  <p:stCondLst>
                                    <p:cond delay="0"/>
                                  </p:stCondLst>
                                  <p:iterate type="lt">
                                    <p:tmPct val="0"/>
                                  </p:iterate>
                                  <p:childTnLst>
                                    <p:anim calcmode="lin" valueType="num">
                                      <p:cBhvr additive="base">
                                        <p:cTn id="19" dur="500"/>
                                        <p:tgtEl>
                                          <p:spTgt spid="44047"/>
                                        </p:tgtEl>
                                        <p:attrNameLst>
                                          <p:attrName>ppt_x</p:attrName>
                                        </p:attrNameLst>
                                      </p:cBhvr>
                                      <p:tavLst>
                                        <p:tav tm="0">
                                          <p:val>
                                            <p:strVal val="ppt_x"/>
                                          </p:val>
                                        </p:tav>
                                        <p:tav tm="100000">
                                          <p:val>
                                            <p:strVal val="ppt_x"/>
                                          </p:val>
                                        </p:tav>
                                      </p:tavLst>
                                    </p:anim>
                                    <p:anim calcmode="lin" valueType="num">
                                      <p:cBhvr additive="base">
                                        <p:cTn id="20" dur="500"/>
                                        <p:tgtEl>
                                          <p:spTgt spid="44047"/>
                                        </p:tgtEl>
                                        <p:attrNameLst>
                                          <p:attrName>ppt_y</p:attrName>
                                        </p:attrNameLst>
                                      </p:cBhvr>
                                      <p:tavLst>
                                        <p:tav tm="0">
                                          <p:val>
                                            <p:strVal val="ppt_y"/>
                                          </p:val>
                                        </p:tav>
                                        <p:tav tm="100000">
                                          <p:val>
                                            <p:strVal val="1+ppt_h/2"/>
                                          </p:val>
                                        </p:tav>
                                      </p:tavLst>
                                    </p:anim>
                                    <p:set>
                                      <p:cBhvr>
                                        <p:cTn id="21" dur="1" fill="hold">
                                          <p:stCondLst>
                                            <p:cond delay="499"/>
                                          </p:stCondLst>
                                        </p:cTn>
                                        <p:tgtEl>
                                          <p:spTgt spid="4404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9" grpId="0" animBg="1"/>
      <p:bldP spid="44047" grpId="0" animBg="1"/>
      <p:bldP spid="44047" grpId="1"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2286000" y="0"/>
            <a:ext cx="13716000" cy="1143000"/>
          </a:xfrm>
          <a:prstGeom prst="rect">
            <a:avLst/>
          </a:prstGeom>
          <a:solidFill>
            <a:srgbClr val="0000FF"/>
          </a:solidFill>
          <a:ln>
            <a:noFill/>
          </a:ln>
          <a:effectLst/>
          <a:extLst>
            <a:ext uri="{91240B29-F687-4F45-9708-019B960494DF}">
              <a14:hiddenLine xmlns:a14="http://schemas.microsoft.com/office/drawing/2010/main" w="285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chemeClr val="bg1"/>
                </a:solidFill>
              </a:rPr>
              <a:t>II/ Đọc – hiểu</a:t>
            </a:r>
          </a:p>
        </p:txBody>
      </p:sp>
      <p:sp>
        <p:nvSpPr>
          <p:cNvPr id="27651" name="Rectangle 7"/>
          <p:cNvSpPr>
            <a:spLocks noChangeArrowheads="1"/>
          </p:cNvSpPr>
          <p:nvPr/>
        </p:nvSpPr>
        <p:spPr bwMode="auto">
          <a:xfrm>
            <a:off x="6172200" y="1143000"/>
            <a:ext cx="9829800" cy="685800"/>
          </a:xfrm>
          <a:prstGeom prst="rect">
            <a:avLst/>
          </a:prstGeom>
          <a:solidFill>
            <a:srgbClr val="FF0066"/>
          </a:solidFill>
          <a:ln>
            <a:noFill/>
          </a:ln>
          <a:effectLst/>
          <a:extLs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rPr>
              <a:t>4. Tâm trạng của Giu-li-ét</a:t>
            </a:r>
            <a:endParaRPr lang="en-US" altLang="en-US" sz="3600" b="1"/>
          </a:p>
        </p:txBody>
      </p:sp>
      <p:sp>
        <p:nvSpPr>
          <p:cNvPr id="45069" name="Rectangle 13"/>
          <p:cNvSpPr>
            <a:spLocks noChangeArrowheads="1"/>
          </p:cNvSpPr>
          <p:nvPr/>
        </p:nvSpPr>
        <p:spPr bwMode="auto">
          <a:xfrm>
            <a:off x="6286500" y="2057400"/>
            <a:ext cx="9486900" cy="548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342900" indent="-34290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90000"/>
              </a:lnSpc>
              <a:buFont typeface="Wingdings" panose="05000000000000000000" pitchFamily="2" charset="2"/>
              <a:buNone/>
            </a:pPr>
            <a:r>
              <a:rPr lang="en-US" altLang="en-US" sz="4200" b="1">
                <a:solidFill>
                  <a:schemeClr val="accent2"/>
                </a:solidFill>
                <a:latin typeface="VNI-Times" pitchFamily="2" charset="0"/>
              </a:rPr>
              <a:t>* </a:t>
            </a:r>
            <a:r>
              <a:rPr lang="en-US" altLang="en-US" sz="4200" b="1">
                <a:solidFill>
                  <a:schemeClr val="accent2"/>
                </a:solidFill>
              </a:rPr>
              <a:t>Khi nói một mình : </a:t>
            </a:r>
            <a:endParaRPr lang="en-US" altLang="en-US" sz="4200" b="1">
              <a:solidFill>
                <a:schemeClr val="accent2"/>
              </a:solidFill>
              <a:latin typeface="VNI-Times" pitchFamily="2" charset="0"/>
            </a:endParaRPr>
          </a:p>
          <a:p>
            <a:pPr algn="just" eaLnBrk="1" hangingPunct="1">
              <a:lnSpc>
                <a:spcPct val="90000"/>
              </a:lnSpc>
              <a:buFont typeface="VNI-Times" pitchFamily="2" charset="0"/>
              <a:buNone/>
            </a:pPr>
            <a:r>
              <a:rPr lang="en-US" altLang="en-US" sz="4200">
                <a:latin typeface="VNI-Times" pitchFamily="2" charset="0"/>
              </a:rPr>
              <a:t>- </a:t>
            </a:r>
            <a:r>
              <a:rPr lang="en-US" altLang="en-US" sz="4200"/>
              <a:t>Gọi tên Rô-mê-ô tha thiết</a:t>
            </a:r>
            <a:r>
              <a:rPr lang="en-US" altLang="en-US" sz="4200">
                <a:latin typeface="VNI-Times" pitchFamily="2" charset="0"/>
              </a:rPr>
              <a:t>.</a:t>
            </a:r>
          </a:p>
          <a:p>
            <a:pPr algn="just" eaLnBrk="1" hangingPunct="1">
              <a:lnSpc>
                <a:spcPct val="90000"/>
              </a:lnSpc>
              <a:buFont typeface="VNI-Times" pitchFamily="2" charset="0"/>
              <a:buNone/>
            </a:pPr>
            <a:r>
              <a:rPr lang="en-US" altLang="en-US" sz="4200">
                <a:latin typeface="VNI-Times" pitchFamily="2" charset="0"/>
              </a:rPr>
              <a:t>- </a:t>
            </a:r>
            <a:r>
              <a:rPr lang="en-US" altLang="en-US" sz="4200"/>
              <a:t>Mong Rô-mê-ô từ bỏ họ tên</a:t>
            </a:r>
            <a:r>
              <a:rPr lang="en-US" altLang="en-US" sz="4200">
                <a:latin typeface="VNI-Times" pitchFamily="2" charset="0"/>
              </a:rPr>
              <a:t>.</a:t>
            </a:r>
          </a:p>
          <a:p>
            <a:pPr algn="just" eaLnBrk="1" hangingPunct="1">
              <a:lnSpc>
                <a:spcPct val="90000"/>
              </a:lnSpc>
              <a:buFont typeface="VNI-Times" pitchFamily="2" charset="0"/>
              <a:buNone/>
            </a:pPr>
            <a:r>
              <a:rPr lang="en-US" altLang="en-US" sz="4200">
                <a:latin typeface="VNI-Times" pitchFamily="2" charset="0"/>
              </a:rPr>
              <a:t>- </a:t>
            </a:r>
            <a:r>
              <a:rPr lang="en-US" altLang="en-US" sz="4200"/>
              <a:t>Muốn Rô-mê-ô thề đã yêu mình</a:t>
            </a:r>
            <a:r>
              <a:rPr lang="en-US" altLang="en-US" sz="4200">
                <a:latin typeface="VNI-Times" pitchFamily="2" charset="0"/>
              </a:rPr>
              <a:t>.</a:t>
            </a:r>
          </a:p>
          <a:p>
            <a:pPr algn="just" eaLnBrk="1" hangingPunct="1">
              <a:lnSpc>
                <a:spcPct val="90000"/>
              </a:lnSpc>
              <a:buFont typeface="VNI-Times" pitchFamily="2" charset="0"/>
              <a:buNone/>
            </a:pPr>
            <a:r>
              <a:rPr lang="en-US" altLang="en-US" sz="4200" b="1">
                <a:latin typeface="VNI-Times" pitchFamily="2" charset="0"/>
                <a:sym typeface="Wingdings" panose="05000000000000000000" pitchFamily="2" charset="2"/>
              </a:rPr>
              <a:t> </a:t>
            </a:r>
            <a:r>
              <a:rPr lang="en-US" altLang="en-US" sz="4200" b="1">
                <a:sym typeface="Wingdings" panose="05000000000000000000" pitchFamily="2" charset="2"/>
              </a:rPr>
              <a:t>Những rung cảm mãnh liệt của Giu-li-ét trước tình yêu; lời bộc bạch chân thành không che giấu, không ngượng ngùng. </a:t>
            </a:r>
            <a:r>
              <a:rPr lang="en-US" altLang="en-US" sz="4200" b="1">
                <a:latin typeface="VNI-Times" pitchFamily="2" charset="0"/>
                <a:sym typeface="Wingdings" panose="05000000000000000000" pitchFamily="2" charset="2"/>
              </a:rPr>
              <a:t> </a:t>
            </a:r>
          </a:p>
          <a:p>
            <a:pPr algn="just" eaLnBrk="1" hangingPunct="1">
              <a:lnSpc>
                <a:spcPct val="90000"/>
              </a:lnSpc>
              <a:buFont typeface="VNI-Times" pitchFamily="2" charset="0"/>
              <a:buNone/>
            </a:pPr>
            <a:endParaRPr lang="en-US" altLang="en-US" sz="4200" b="1">
              <a:latin typeface="VNI-Times" pitchFamily="2" charset="0"/>
              <a:sym typeface="Wingdings" panose="05000000000000000000" pitchFamily="2" charset="2"/>
            </a:endParaRPr>
          </a:p>
        </p:txBody>
      </p:sp>
      <p:pic>
        <p:nvPicPr>
          <p:cNvPr id="27653" name="Picture 14" descr="images (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8901" y="6400801"/>
            <a:ext cx="3214688" cy="3214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7496268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5069">
                                            <p:txEl>
                                              <p:pRg st="0" end="0"/>
                                            </p:txEl>
                                          </p:spTgt>
                                        </p:tgtEl>
                                        <p:attrNameLst>
                                          <p:attrName>style.visibility</p:attrName>
                                        </p:attrNameLst>
                                      </p:cBhvr>
                                      <p:to>
                                        <p:strVal val="visible"/>
                                      </p:to>
                                    </p:set>
                                    <p:animEffect transition="in" filter="blinds(horizontal)">
                                      <p:cBhvr>
                                        <p:cTn id="7" dur="500"/>
                                        <p:tgtEl>
                                          <p:spTgt spid="45069">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5069">
                                            <p:txEl>
                                              <p:pRg st="1" end="1"/>
                                            </p:txEl>
                                          </p:spTgt>
                                        </p:tgtEl>
                                        <p:attrNameLst>
                                          <p:attrName>style.visibility</p:attrName>
                                        </p:attrNameLst>
                                      </p:cBhvr>
                                      <p:to>
                                        <p:strVal val="visible"/>
                                      </p:to>
                                    </p:set>
                                    <p:animEffect transition="in" filter="blinds(horizontal)">
                                      <p:cBhvr>
                                        <p:cTn id="12" dur="500"/>
                                        <p:tgtEl>
                                          <p:spTgt spid="45069">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5069">
                                            <p:txEl>
                                              <p:pRg st="2" end="2"/>
                                            </p:txEl>
                                          </p:spTgt>
                                        </p:tgtEl>
                                        <p:attrNameLst>
                                          <p:attrName>style.visibility</p:attrName>
                                        </p:attrNameLst>
                                      </p:cBhvr>
                                      <p:to>
                                        <p:strVal val="visible"/>
                                      </p:to>
                                    </p:set>
                                    <p:animEffect transition="in" filter="blinds(horizontal)">
                                      <p:cBhvr>
                                        <p:cTn id="17" dur="500"/>
                                        <p:tgtEl>
                                          <p:spTgt spid="45069">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5069">
                                            <p:txEl>
                                              <p:pRg st="3" end="3"/>
                                            </p:txEl>
                                          </p:spTgt>
                                        </p:tgtEl>
                                        <p:attrNameLst>
                                          <p:attrName>style.visibility</p:attrName>
                                        </p:attrNameLst>
                                      </p:cBhvr>
                                      <p:to>
                                        <p:strVal val="visible"/>
                                      </p:to>
                                    </p:set>
                                    <p:animEffect transition="in" filter="blinds(horizontal)">
                                      <p:cBhvr>
                                        <p:cTn id="22" dur="500"/>
                                        <p:tgtEl>
                                          <p:spTgt spid="45069">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5069">
                                            <p:txEl>
                                              <p:pRg st="4" end="4"/>
                                            </p:txEl>
                                          </p:spTgt>
                                        </p:tgtEl>
                                        <p:attrNameLst>
                                          <p:attrName>style.visibility</p:attrName>
                                        </p:attrNameLst>
                                      </p:cBhvr>
                                      <p:to>
                                        <p:strVal val="visible"/>
                                      </p:to>
                                    </p:set>
                                    <p:animEffect transition="in" filter="blinds(horizontal)">
                                      <p:cBhvr>
                                        <p:cTn id="27" dur="500"/>
                                        <p:tgtEl>
                                          <p:spTgt spid="4506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9"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2286000" y="0"/>
            <a:ext cx="13716000" cy="1143000"/>
          </a:xfrm>
          <a:prstGeom prst="rect">
            <a:avLst/>
          </a:prstGeom>
          <a:solidFill>
            <a:srgbClr val="0000FF"/>
          </a:solidFill>
          <a:ln>
            <a:noFill/>
          </a:ln>
          <a:effectLst/>
          <a:extLst>
            <a:ext uri="{91240B29-F687-4F45-9708-019B960494DF}">
              <a14:hiddenLine xmlns:a14="http://schemas.microsoft.com/office/drawing/2010/main" w="285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chemeClr val="bg1"/>
                </a:solidFill>
              </a:rPr>
              <a:t>II/ Đọc – hiểu</a:t>
            </a:r>
          </a:p>
        </p:txBody>
      </p:sp>
      <p:sp>
        <p:nvSpPr>
          <p:cNvPr id="28675" name="Rectangle 7"/>
          <p:cNvSpPr>
            <a:spLocks noChangeArrowheads="1"/>
          </p:cNvSpPr>
          <p:nvPr/>
        </p:nvSpPr>
        <p:spPr bwMode="auto">
          <a:xfrm>
            <a:off x="6172200" y="1143000"/>
            <a:ext cx="9829800" cy="685800"/>
          </a:xfrm>
          <a:prstGeom prst="rect">
            <a:avLst/>
          </a:prstGeom>
          <a:solidFill>
            <a:srgbClr val="FF0066"/>
          </a:solidFill>
          <a:ln>
            <a:noFill/>
          </a:ln>
          <a:effectLst/>
          <a:extLs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smtClean="0">
                <a:solidFill>
                  <a:schemeClr val="bg1"/>
                </a:solidFill>
              </a:rPr>
              <a:t>2. </a:t>
            </a:r>
            <a:r>
              <a:rPr lang="en-US" altLang="en-US" sz="3600" b="1" dirty="0" err="1">
                <a:solidFill>
                  <a:schemeClr val="bg1"/>
                </a:solidFill>
              </a:rPr>
              <a:t>Tâm</a:t>
            </a:r>
            <a:r>
              <a:rPr lang="en-US" altLang="en-US" sz="3600" b="1" dirty="0">
                <a:solidFill>
                  <a:schemeClr val="bg1"/>
                </a:solidFill>
              </a:rPr>
              <a:t> </a:t>
            </a:r>
            <a:r>
              <a:rPr lang="en-US" altLang="en-US" sz="3600" b="1" dirty="0" err="1">
                <a:solidFill>
                  <a:schemeClr val="bg1"/>
                </a:solidFill>
              </a:rPr>
              <a:t>trạng</a:t>
            </a:r>
            <a:r>
              <a:rPr lang="en-US" altLang="en-US" sz="3600" b="1" dirty="0">
                <a:solidFill>
                  <a:schemeClr val="bg1"/>
                </a:solidFill>
              </a:rPr>
              <a:t> </a:t>
            </a:r>
            <a:r>
              <a:rPr lang="en-US" altLang="en-US" sz="3600" b="1" dirty="0" err="1">
                <a:solidFill>
                  <a:schemeClr val="bg1"/>
                </a:solidFill>
              </a:rPr>
              <a:t>của</a:t>
            </a:r>
            <a:r>
              <a:rPr lang="en-US" altLang="en-US" sz="3600" b="1" dirty="0">
                <a:solidFill>
                  <a:schemeClr val="bg1"/>
                </a:solidFill>
              </a:rPr>
              <a:t> </a:t>
            </a:r>
            <a:r>
              <a:rPr lang="en-US" altLang="en-US" sz="3600" b="1" dirty="0" err="1">
                <a:solidFill>
                  <a:schemeClr val="bg1"/>
                </a:solidFill>
              </a:rPr>
              <a:t>Giu</a:t>
            </a:r>
            <a:r>
              <a:rPr lang="en-US" altLang="en-US" sz="3600" b="1" dirty="0">
                <a:solidFill>
                  <a:schemeClr val="bg1"/>
                </a:solidFill>
              </a:rPr>
              <a:t>-li-</a:t>
            </a:r>
            <a:r>
              <a:rPr lang="en-US" altLang="en-US" sz="3600" b="1" dirty="0" err="1">
                <a:solidFill>
                  <a:schemeClr val="bg1"/>
                </a:solidFill>
              </a:rPr>
              <a:t>ét</a:t>
            </a:r>
            <a:endParaRPr lang="en-US" altLang="en-US" sz="3600" b="1" dirty="0"/>
          </a:p>
        </p:txBody>
      </p:sp>
      <p:sp>
        <p:nvSpPr>
          <p:cNvPr id="46093" name="Rectangle 13"/>
          <p:cNvSpPr>
            <a:spLocks noGrp="1" noChangeArrowheads="1"/>
          </p:cNvSpPr>
          <p:nvPr>
            <p:ph type="body" idx="1"/>
          </p:nvPr>
        </p:nvSpPr>
        <p:spPr>
          <a:xfrm>
            <a:off x="6286500" y="1828800"/>
            <a:ext cx="9715500" cy="5257800"/>
          </a:xfrm>
        </p:spPr>
        <p:txBody>
          <a:bodyPr/>
          <a:lstStyle/>
          <a:p>
            <a:pPr marL="80963" indent="-80963">
              <a:buNone/>
            </a:pPr>
            <a:r>
              <a:rPr lang="en-US" altLang="en-US" smtClean="0">
                <a:latin typeface="VNI-Times" pitchFamily="2" charset="0"/>
              </a:rPr>
              <a:t> </a:t>
            </a:r>
            <a:r>
              <a:rPr lang="en-US" altLang="en-US" b="1" i="1" smtClean="0">
                <a:latin typeface="VNI-Times" pitchFamily="2" charset="0"/>
              </a:rPr>
              <a:t>- </a:t>
            </a:r>
            <a:r>
              <a:rPr lang="en-US" altLang="en-US" b="1" i="1" smtClean="0"/>
              <a:t>Ôi chao !</a:t>
            </a:r>
            <a:endParaRPr lang="en-US" altLang="en-US" b="1" i="1" smtClean="0">
              <a:latin typeface="VNI-Times" pitchFamily="2" charset="0"/>
            </a:endParaRPr>
          </a:p>
          <a:p>
            <a:pPr marL="80963" indent="-80963">
              <a:buNone/>
            </a:pPr>
            <a:r>
              <a:rPr lang="en-US" altLang="en-US" b="1" smtClean="0">
                <a:latin typeface="VNI-Times" pitchFamily="2" charset="0"/>
                <a:sym typeface="Wingdings" panose="05000000000000000000" pitchFamily="2" charset="2"/>
              </a:rPr>
              <a:t> </a:t>
            </a:r>
            <a:r>
              <a:rPr lang="en-US" altLang="en-US" b="1" smtClean="0">
                <a:sym typeface="Wingdings" panose="05000000000000000000" pitchFamily="2" charset="2"/>
              </a:rPr>
              <a:t>Tiếng thở dài mang dáng vẻ âu lo của Giu-li-ét khi nhận ra rung động của trái tim trong nghịch cảnh éo le.</a:t>
            </a:r>
            <a:endParaRPr lang="en-US" altLang="en-US" b="1" smtClean="0">
              <a:latin typeface="VNI-Times" pitchFamily="2" charset="0"/>
              <a:sym typeface="Wingdings" panose="05000000000000000000" pitchFamily="2" charset="2"/>
            </a:endParaRPr>
          </a:p>
          <a:p>
            <a:pPr marL="80963" indent="-80963">
              <a:buNone/>
            </a:pPr>
            <a:r>
              <a:rPr lang="en-US" altLang="en-US" b="1" smtClean="0">
                <a:latin typeface="VNI-Times" pitchFamily="2" charset="0"/>
                <a:sym typeface="Wingdings" panose="05000000000000000000" pitchFamily="2" charset="2"/>
              </a:rPr>
              <a:t> </a:t>
            </a:r>
            <a:endParaRPr lang="en-US" altLang="en-US" b="1" smtClean="0">
              <a:latin typeface="VNI-Times" pitchFamily="2" charset="0"/>
            </a:endParaRPr>
          </a:p>
        </p:txBody>
      </p:sp>
      <p:sp>
        <p:nvSpPr>
          <p:cNvPr id="46094" name="AutoShape 14"/>
          <p:cNvSpPr>
            <a:spLocks noChangeArrowheads="1"/>
          </p:cNvSpPr>
          <p:nvPr/>
        </p:nvSpPr>
        <p:spPr bwMode="auto">
          <a:xfrm>
            <a:off x="7429500" y="6286500"/>
            <a:ext cx="8001000" cy="3543300"/>
          </a:xfrm>
          <a:prstGeom prst="cloudCallout">
            <a:avLst>
              <a:gd name="adj1" fmla="val -48153"/>
              <a:gd name="adj2" fmla="val 59074"/>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a:solidFill>
                  <a:schemeClr val="bg1"/>
                </a:solidFill>
              </a:rPr>
              <a:t>Tiếng “ôi chao” thể hiện tâm trạng gì của Giu-li-ét?</a:t>
            </a:r>
          </a:p>
        </p:txBody>
      </p:sp>
      <p:pic>
        <p:nvPicPr>
          <p:cNvPr id="28678" name="Picture 15" descr="images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1" y="3543301"/>
            <a:ext cx="3929063" cy="2614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6479394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46094"/>
                                        </p:tgtEl>
                                        <p:attrNameLst>
                                          <p:attrName>style.visibility</p:attrName>
                                        </p:attrNameLst>
                                      </p:cBhvr>
                                      <p:to>
                                        <p:strVal val="visible"/>
                                      </p:to>
                                    </p:set>
                                    <p:anim calcmode="discrete" valueType="clr">
                                      <p:cBhvr override="childStyle">
                                        <p:cTn id="7" dur="80"/>
                                        <p:tgtEl>
                                          <p:spTgt spid="46094"/>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46094"/>
                                        </p:tgtEl>
                                        <p:attrNameLst>
                                          <p:attrName>fillcolor</p:attrName>
                                        </p:attrNameLst>
                                      </p:cBhvr>
                                      <p:tavLst>
                                        <p:tav tm="0">
                                          <p:val>
                                            <p:clrVal>
                                              <a:schemeClr val="accent2"/>
                                            </p:clrVal>
                                          </p:val>
                                        </p:tav>
                                        <p:tav tm="50000">
                                          <p:val>
                                            <p:clrVal>
                                              <a:schemeClr val="hlink"/>
                                            </p:clrVal>
                                          </p:val>
                                        </p:tav>
                                      </p:tavLst>
                                    </p:anim>
                                    <p:set>
                                      <p:cBhvr>
                                        <p:cTn id="9" dur="80"/>
                                        <p:tgtEl>
                                          <p:spTgt spid="46094"/>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2" presetClass="exit" presetSubtype="4" fill="hold" grpId="1" nodeType="clickEffect">
                                  <p:stCondLst>
                                    <p:cond delay="0"/>
                                  </p:stCondLst>
                                  <p:iterate type="lt">
                                    <p:tmPct val="0"/>
                                  </p:iterate>
                                  <p:childTnLst>
                                    <p:anim calcmode="lin" valueType="num">
                                      <p:cBhvr additive="base">
                                        <p:cTn id="13" dur="500"/>
                                        <p:tgtEl>
                                          <p:spTgt spid="46094"/>
                                        </p:tgtEl>
                                        <p:attrNameLst>
                                          <p:attrName>ppt_x</p:attrName>
                                        </p:attrNameLst>
                                      </p:cBhvr>
                                      <p:tavLst>
                                        <p:tav tm="0">
                                          <p:val>
                                            <p:strVal val="ppt_x"/>
                                          </p:val>
                                        </p:tav>
                                        <p:tav tm="100000">
                                          <p:val>
                                            <p:strVal val="ppt_x"/>
                                          </p:val>
                                        </p:tav>
                                      </p:tavLst>
                                    </p:anim>
                                    <p:anim calcmode="lin" valueType="num">
                                      <p:cBhvr additive="base">
                                        <p:cTn id="14" dur="500"/>
                                        <p:tgtEl>
                                          <p:spTgt spid="46094"/>
                                        </p:tgtEl>
                                        <p:attrNameLst>
                                          <p:attrName>ppt_y</p:attrName>
                                        </p:attrNameLst>
                                      </p:cBhvr>
                                      <p:tavLst>
                                        <p:tav tm="0">
                                          <p:val>
                                            <p:strVal val="ppt_y"/>
                                          </p:val>
                                        </p:tav>
                                        <p:tav tm="100000">
                                          <p:val>
                                            <p:strVal val="1+ppt_h/2"/>
                                          </p:val>
                                        </p:tav>
                                      </p:tavLst>
                                    </p:anim>
                                    <p:set>
                                      <p:cBhvr>
                                        <p:cTn id="15" dur="1" fill="hold">
                                          <p:stCondLst>
                                            <p:cond delay="499"/>
                                          </p:stCondLst>
                                        </p:cTn>
                                        <p:tgtEl>
                                          <p:spTgt spid="46094"/>
                                        </p:tgtEl>
                                        <p:attrNameLst>
                                          <p:attrName>style.visibility</p:attrName>
                                        </p:attrNameLst>
                                      </p:cBhvr>
                                      <p:to>
                                        <p:strVal val="hidden"/>
                                      </p:to>
                                    </p:set>
                                  </p:childTnLst>
                                </p:cTn>
                              </p:par>
                            </p:childTnLst>
                          </p:cTn>
                        </p:par>
                      </p:childTnLst>
                    </p:cTn>
                  </p:par>
                  <p:par>
                    <p:cTn id="16" fill="hold" nodeType="clickPar">
                      <p:stCondLst>
                        <p:cond delay="indefinite"/>
                      </p:stCondLst>
                      <p:childTnLst>
                        <p:par>
                          <p:cTn id="17" fill="hold" nodeType="withGroup">
                            <p:stCondLst>
                              <p:cond delay="0"/>
                            </p:stCondLst>
                            <p:childTnLst>
                              <p:par>
                                <p:cTn id="18" presetID="27" presetClass="entr" presetSubtype="0" fill="hold" grpId="0" nodeType="clickEffect">
                                  <p:stCondLst>
                                    <p:cond delay="0"/>
                                  </p:stCondLst>
                                  <p:iterate type="lt">
                                    <p:tmPct val="50000"/>
                                  </p:iterate>
                                  <p:childTnLst>
                                    <p:set>
                                      <p:cBhvr>
                                        <p:cTn id="19" dur="1" fill="hold">
                                          <p:stCondLst>
                                            <p:cond delay="0"/>
                                          </p:stCondLst>
                                        </p:cTn>
                                        <p:tgtEl>
                                          <p:spTgt spid="46093">
                                            <p:txEl>
                                              <p:pRg st="0" end="0"/>
                                            </p:txEl>
                                          </p:spTgt>
                                        </p:tgtEl>
                                        <p:attrNameLst>
                                          <p:attrName>style.visibility</p:attrName>
                                        </p:attrNameLst>
                                      </p:cBhvr>
                                      <p:to>
                                        <p:strVal val="visible"/>
                                      </p:to>
                                    </p:set>
                                    <p:anim calcmode="discrete" valueType="clr">
                                      <p:cBhvr override="childStyle">
                                        <p:cTn id="20" dur="80"/>
                                        <p:tgtEl>
                                          <p:spTgt spid="4609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46093">
                                            <p:txEl>
                                              <p:pRg st="0" end="0"/>
                                            </p:txEl>
                                          </p:spTgt>
                                        </p:tgtEl>
                                        <p:attrNameLst>
                                          <p:attrName>fillcolor</p:attrName>
                                        </p:attrNameLst>
                                      </p:cBhvr>
                                      <p:tavLst>
                                        <p:tav tm="0">
                                          <p:val>
                                            <p:clrVal>
                                              <a:schemeClr val="accent2"/>
                                            </p:clrVal>
                                          </p:val>
                                        </p:tav>
                                        <p:tav tm="50000">
                                          <p:val>
                                            <p:clrVal>
                                              <a:schemeClr val="hlink"/>
                                            </p:clrVal>
                                          </p:val>
                                        </p:tav>
                                      </p:tavLst>
                                    </p:anim>
                                    <p:set>
                                      <p:cBhvr>
                                        <p:cTn id="22" dur="80"/>
                                        <p:tgtEl>
                                          <p:spTgt spid="46093">
                                            <p:txEl>
                                              <p:pRg st="0" end="0"/>
                                            </p:txEl>
                                          </p:spTgt>
                                        </p:tgtEl>
                                        <p:attrNameLst>
                                          <p:attrName>fill.type</p:attrName>
                                        </p:attrNameLst>
                                      </p:cBhvr>
                                      <p:to>
                                        <p:strVal val="solid"/>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46093">
                                            <p:txEl>
                                              <p:pRg st="1" end="1"/>
                                            </p:txEl>
                                          </p:spTgt>
                                        </p:tgtEl>
                                        <p:attrNameLst>
                                          <p:attrName>style.visibility</p:attrName>
                                        </p:attrNameLst>
                                      </p:cBhvr>
                                      <p:to>
                                        <p:strVal val="visible"/>
                                      </p:to>
                                    </p:set>
                                    <p:anim calcmode="discrete" valueType="clr">
                                      <p:cBhvr override="childStyle">
                                        <p:cTn id="27" dur="80"/>
                                        <p:tgtEl>
                                          <p:spTgt spid="46093">
                                            <p:txEl>
                                              <p:pRg st="1" end="1"/>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46093">
                                            <p:txEl>
                                              <p:pRg st="1" end="1"/>
                                            </p:txEl>
                                          </p:spTgt>
                                        </p:tgtEl>
                                        <p:attrNameLst>
                                          <p:attrName>fillcolor</p:attrName>
                                        </p:attrNameLst>
                                      </p:cBhvr>
                                      <p:tavLst>
                                        <p:tav tm="0">
                                          <p:val>
                                            <p:clrVal>
                                              <a:schemeClr val="accent2"/>
                                            </p:clrVal>
                                          </p:val>
                                        </p:tav>
                                        <p:tav tm="50000">
                                          <p:val>
                                            <p:clrVal>
                                              <a:schemeClr val="hlink"/>
                                            </p:clrVal>
                                          </p:val>
                                        </p:tav>
                                      </p:tavLst>
                                    </p:anim>
                                    <p:set>
                                      <p:cBhvr>
                                        <p:cTn id="29" dur="80"/>
                                        <p:tgtEl>
                                          <p:spTgt spid="46093">
                                            <p:txEl>
                                              <p:pRg st="1" end="1"/>
                                            </p:txEl>
                                          </p:spTgt>
                                        </p:tgtEl>
                                        <p:attrNameLst>
                                          <p:attrName>fill.type</p:attrName>
                                        </p:attrNameLst>
                                      </p:cBhvr>
                                      <p:to>
                                        <p:strVal val="solid"/>
                                      </p:to>
                                    </p:set>
                                  </p:childTnLst>
                                </p:cTn>
                              </p:par>
                            </p:childTnLst>
                          </p:cTn>
                        </p:par>
                      </p:childTnLst>
                    </p:cTn>
                  </p:par>
                  <p:par>
                    <p:cTn id="30" fill="hold" nodeType="clickPar">
                      <p:stCondLst>
                        <p:cond delay="indefinite"/>
                      </p:stCondLst>
                      <p:childTnLst>
                        <p:par>
                          <p:cTn id="31" fill="hold" nodeType="withGroup">
                            <p:stCondLst>
                              <p:cond delay="0"/>
                            </p:stCondLst>
                            <p:childTnLst>
                              <p:par>
                                <p:cTn id="32" presetID="27" presetClass="entr" presetSubtype="0" fill="hold" grpId="0" nodeType="clickEffect">
                                  <p:stCondLst>
                                    <p:cond delay="0"/>
                                  </p:stCondLst>
                                  <p:iterate type="lt">
                                    <p:tmPct val="50000"/>
                                  </p:iterate>
                                  <p:childTnLst>
                                    <p:set>
                                      <p:cBhvr>
                                        <p:cTn id="33" dur="1" fill="hold">
                                          <p:stCondLst>
                                            <p:cond delay="0"/>
                                          </p:stCondLst>
                                        </p:cTn>
                                        <p:tgtEl>
                                          <p:spTgt spid="46093">
                                            <p:txEl>
                                              <p:pRg st="2" end="2"/>
                                            </p:txEl>
                                          </p:spTgt>
                                        </p:tgtEl>
                                        <p:attrNameLst>
                                          <p:attrName>style.visibility</p:attrName>
                                        </p:attrNameLst>
                                      </p:cBhvr>
                                      <p:to>
                                        <p:strVal val="visible"/>
                                      </p:to>
                                    </p:set>
                                    <p:anim calcmode="discrete" valueType="clr">
                                      <p:cBhvr override="childStyle">
                                        <p:cTn id="34" dur="80"/>
                                        <p:tgtEl>
                                          <p:spTgt spid="46093">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80"/>
                                        <p:tgtEl>
                                          <p:spTgt spid="46093">
                                            <p:txEl>
                                              <p:pRg st="2" end="2"/>
                                            </p:txEl>
                                          </p:spTgt>
                                        </p:tgtEl>
                                        <p:attrNameLst>
                                          <p:attrName>fillcolor</p:attrName>
                                        </p:attrNameLst>
                                      </p:cBhvr>
                                      <p:tavLst>
                                        <p:tav tm="0">
                                          <p:val>
                                            <p:clrVal>
                                              <a:schemeClr val="accent2"/>
                                            </p:clrVal>
                                          </p:val>
                                        </p:tav>
                                        <p:tav tm="50000">
                                          <p:val>
                                            <p:clrVal>
                                              <a:schemeClr val="hlink"/>
                                            </p:clrVal>
                                          </p:val>
                                        </p:tav>
                                      </p:tavLst>
                                    </p:anim>
                                    <p:set>
                                      <p:cBhvr>
                                        <p:cTn id="36" dur="80"/>
                                        <p:tgtEl>
                                          <p:spTgt spid="46093">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93" grpId="0" build="p"/>
      <p:bldP spid="46094" grpId="0" animBg="1"/>
      <p:bldP spid="46094" grpId="1"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ChangeArrowheads="1"/>
          </p:cNvSpPr>
          <p:nvPr/>
        </p:nvSpPr>
        <p:spPr bwMode="auto">
          <a:xfrm>
            <a:off x="2286000" y="0"/>
            <a:ext cx="13716000" cy="1143000"/>
          </a:xfrm>
          <a:prstGeom prst="rect">
            <a:avLst/>
          </a:prstGeom>
          <a:solidFill>
            <a:srgbClr val="0000FF"/>
          </a:solidFill>
          <a:ln>
            <a:noFill/>
          </a:ln>
          <a:effectLst/>
          <a:extLst>
            <a:ext uri="{91240B29-F687-4F45-9708-019B960494DF}">
              <a14:hiddenLine xmlns:a14="http://schemas.microsoft.com/office/drawing/2010/main" w="285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chemeClr val="bg1"/>
                </a:solidFill>
              </a:rPr>
              <a:t>II/ Đọc – hiểu</a:t>
            </a:r>
          </a:p>
        </p:txBody>
      </p:sp>
      <p:sp>
        <p:nvSpPr>
          <p:cNvPr id="29699" name="Rectangle 7"/>
          <p:cNvSpPr>
            <a:spLocks noChangeArrowheads="1"/>
          </p:cNvSpPr>
          <p:nvPr/>
        </p:nvSpPr>
        <p:spPr bwMode="auto">
          <a:xfrm>
            <a:off x="6172200" y="1143000"/>
            <a:ext cx="9829800" cy="685800"/>
          </a:xfrm>
          <a:prstGeom prst="rect">
            <a:avLst/>
          </a:prstGeom>
          <a:solidFill>
            <a:srgbClr val="FF0066"/>
          </a:solidFill>
          <a:ln>
            <a:noFill/>
          </a:ln>
          <a:effectLst/>
          <a:extLs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a:solidFill>
                  <a:schemeClr val="bg1"/>
                </a:solidFill>
              </a:rPr>
              <a:t>4. Tâm trạng của Giu-li-ét</a:t>
            </a:r>
            <a:endParaRPr lang="en-US" altLang="en-US" sz="3600" b="1"/>
          </a:p>
        </p:txBody>
      </p:sp>
      <p:pic>
        <p:nvPicPr>
          <p:cNvPr id="47117"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0" y="1943100"/>
            <a:ext cx="8229600" cy="8343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7118" name="AutoShape 14"/>
          <p:cNvSpPr>
            <a:spLocks noChangeArrowheads="1"/>
          </p:cNvSpPr>
          <p:nvPr/>
        </p:nvSpPr>
        <p:spPr bwMode="auto">
          <a:xfrm>
            <a:off x="2286000" y="3771900"/>
            <a:ext cx="5600700" cy="5372100"/>
          </a:xfrm>
          <a:prstGeom prst="cloudCallout">
            <a:avLst>
              <a:gd name="adj1" fmla="val -21130"/>
              <a:gd name="adj2" fmla="val 67773"/>
            </a:avLst>
          </a:prstGeom>
          <a:solidFill>
            <a:srgbClr val="CC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a:solidFill>
                  <a:schemeClr val="bg1"/>
                </a:solidFill>
              </a:rPr>
              <a:t>Tâm trạng của Giu-li-ét khi nói với Rô-mê-ô?</a:t>
            </a:r>
          </a:p>
        </p:txBody>
      </p:sp>
    </p:spTree>
    <p:extLst>
      <p:ext uri="{BB962C8B-B14F-4D97-AF65-F5344CB8AC3E}">
        <p14:creationId xmlns:p14="http://schemas.microsoft.com/office/powerpoint/2010/main" val="287223419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nodeType="clickEffect">
                                  <p:stCondLst>
                                    <p:cond delay="0"/>
                                  </p:stCondLst>
                                  <p:childTnLst>
                                    <p:set>
                                      <p:cBhvr>
                                        <p:cTn id="6" dur="1" fill="hold">
                                          <p:stCondLst>
                                            <p:cond delay="0"/>
                                          </p:stCondLst>
                                        </p:cTn>
                                        <p:tgtEl>
                                          <p:spTgt spid="47117"/>
                                        </p:tgtEl>
                                        <p:attrNameLst>
                                          <p:attrName>style.visibility</p:attrName>
                                        </p:attrNameLst>
                                      </p:cBhvr>
                                      <p:to>
                                        <p:strVal val="visible"/>
                                      </p:to>
                                    </p:set>
                                    <p:animEffect transition="in" filter="diamond(in)">
                                      <p:cBhvr>
                                        <p:cTn id="7" dur="2000"/>
                                        <p:tgtEl>
                                          <p:spTgt spid="4711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47118"/>
                                        </p:tgtEl>
                                        <p:attrNameLst>
                                          <p:attrName>style.visibility</p:attrName>
                                        </p:attrNameLst>
                                      </p:cBhvr>
                                      <p:to>
                                        <p:strVal val="visible"/>
                                      </p:to>
                                    </p:set>
                                    <p:anim calcmode="discrete" valueType="clr">
                                      <p:cBhvr override="childStyle">
                                        <p:cTn id="12" dur="80"/>
                                        <p:tgtEl>
                                          <p:spTgt spid="4711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47118"/>
                                        </p:tgtEl>
                                        <p:attrNameLst>
                                          <p:attrName>fillcolor</p:attrName>
                                        </p:attrNameLst>
                                      </p:cBhvr>
                                      <p:tavLst>
                                        <p:tav tm="0">
                                          <p:val>
                                            <p:clrVal>
                                              <a:schemeClr val="accent2"/>
                                            </p:clrVal>
                                          </p:val>
                                        </p:tav>
                                        <p:tav tm="50000">
                                          <p:val>
                                            <p:clrVal>
                                              <a:schemeClr val="hlink"/>
                                            </p:clrVal>
                                          </p:val>
                                        </p:tav>
                                      </p:tavLst>
                                    </p:anim>
                                    <p:set>
                                      <p:cBhvr>
                                        <p:cTn id="14" dur="80"/>
                                        <p:tgtEl>
                                          <p:spTgt spid="47118"/>
                                        </p:tgtEl>
                                        <p:attrNameLst>
                                          <p:attrName>fill.type</p:attrName>
                                        </p:attrNameLst>
                                      </p:cBhvr>
                                      <p:to>
                                        <p:strVal val="solid"/>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xit" presetSubtype="4" fill="hold" grpId="1" nodeType="clickEffect">
                                  <p:stCondLst>
                                    <p:cond delay="0"/>
                                  </p:stCondLst>
                                  <p:iterate type="lt">
                                    <p:tmPct val="0"/>
                                  </p:iterate>
                                  <p:childTnLst>
                                    <p:anim calcmode="lin" valueType="num">
                                      <p:cBhvr additive="base">
                                        <p:cTn id="18" dur="500"/>
                                        <p:tgtEl>
                                          <p:spTgt spid="47118"/>
                                        </p:tgtEl>
                                        <p:attrNameLst>
                                          <p:attrName>ppt_x</p:attrName>
                                        </p:attrNameLst>
                                      </p:cBhvr>
                                      <p:tavLst>
                                        <p:tav tm="0">
                                          <p:val>
                                            <p:strVal val="ppt_x"/>
                                          </p:val>
                                        </p:tav>
                                        <p:tav tm="100000">
                                          <p:val>
                                            <p:strVal val="ppt_x"/>
                                          </p:val>
                                        </p:tav>
                                      </p:tavLst>
                                    </p:anim>
                                    <p:anim calcmode="lin" valueType="num">
                                      <p:cBhvr additive="base">
                                        <p:cTn id="19" dur="500"/>
                                        <p:tgtEl>
                                          <p:spTgt spid="47118"/>
                                        </p:tgtEl>
                                        <p:attrNameLst>
                                          <p:attrName>ppt_y</p:attrName>
                                        </p:attrNameLst>
                                      </p:cBhvr>
                                      <p:tavLst>
                                        <p:tav tm="0">
                                          <p:val>
                                            <p:strVal val="ppt_y"/>
                                          </p:val>
                                        </p:tav>
                                        <p:tav tm="100000">
                                          <p:val>
                                            <p:strVal val="1+ppt_h/2"/>
                                          </p:val>
                                        </p:tav>
                                      </p:tavLst>
                                    </p:anim>
                                    <p:set>
                                      <p:cBhvr>
                                        <p:cTn id="20" dur="1" fill="hold">
                                          <p:stCondLst>
                                            <p:cond delay="499"/>
                                          </p:stCondLst>
                                        </p:cTn>
                                        <p:tgtEl>
                                          <p:spTgt spid="471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18" grpId="0" animBg="1"/>
      <p:bldP spid="47118" grpId="1"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ChangeArrowheads="1"/>
          </p:cNvSpPr>
          <p:nvPr/>
        </p:nvSpPr>
        <p:spPr bwMode="auto">
          <a:xfrm>
            <a:off x="2286000" y="0"/>
            <a:ext cx="13716000" cy="1143000"/>
          </a:xfrm>
          <a:prstGeom prst="rect">
            <a:avLst/>
          </a:prstGeom>
          <a:solidFill>
            <a:srgbClr val="0000FF"/>
          </a:solidFill>
          <a:ln>
            <a:noFill/>
          </a:ln>
          <a:effectLst/>
          <a:extLst>
            <a:ext uri="{91240B29-F687-4F45-9708-019B960494DF}">
              <a14:hiddenLine xmlns:a14="http://schemas.microsoft.com/office/drawing/2010/main" w="2857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4800" b="1">
                <a:solidFill>
                  <a:schemeClr val="bg1"/>
                </a:solidFill>
              </a:rPr>
              <a:t>II/ Đọc – hiểu</a:t>
            </a:r>
          </a:p>
        </p:txBody>
      </p:sp>
      <p:sp>
        <p:nvSpPr>
          <p:cNvPr id="30723" name="Rectangle 7"/>
          <p:cNvSpPr>
            <a:spLocks noChangeArrowheads="1"/>
          </p:cNvSpPr>
          <p:nvPr/>
        </p:nvSpPr>
        <p:spPr bwMode="auto">
          <a:xfrm>
            <a:off x="6172200" y="1143000"/>
            <a:ext cx="9829800" cy="685800"/>
          </a:xfrm>
          <a:prstGeom prst="rect">
            <a:avLst/>
          </a:prstGeom>
          <a:solidFill>
            <a:srgbClr val="FF0066"/>
          </a:solidFill>
          <a:ln>
            <a:noFill/>
          </a:ln>
          <a:effectLst/>
          <a:extLst>
            <a:ext uri="{91240B29-F687-4F45-9708-019B960494DF}">
              <a14:hiddenLine xmlns:a14="http://schemas.microsoft.com/office/drawing/2010/main" w="9525">
                <a:solidFill>
                  <a:srgbClr val="FF0066"/>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r>
              <a:rPr lang="en-US" altLang="en-US" sz="3600" b="1" dirty="0" smtClean="0">
                <a:solidFill>
                  <a:schemeClr val="bg1"/>
                </a:solidFill>
              </a:rPr>
              <a:t>2. </a:t>
            </a:r>
            <a:r>
              <a:rPr lang="en-US" altLang="en-US" sz="3600" b="1" dirty="0" err="1">
                <a:solidFill>
                  <a:schemeClr val="bg1"/>
                </a:solidFill>
              </a:rPr>
              <a:t>Tâm</a:t>
            </a:r>
            <a:r>
              <a:rPr lang="en-US" altLang="en-US" sz="3600" b="1" dirty="0">
                <a:solidFill>
                  <a:schemeClr val="bg1"/>
                </a:solidFill>
              </a:rPr>
              <a:t> </a:t>
            </a:r>
            <a:r>
              <a:rPr lang="en-US" altLang="en-US" sz="3600" b="1" dirty="0" err="1">
                <a:solidFill>
                  <a:schemeClr val="bg1"/>
                </a:solidFill>
              </a:rPr>
              <a:t>trạng</a:t>
            </a:r>
            <a:r>
              <a:rPr lang="en-US" altLang="en-US" sz="3600" b="1" dirty="0">
                <a:solidFill>
                  <a:schemeClr val="bg1"/>
                </a:solidFill>
              </a:rPr>
              <a:t> </a:t>
            </a:r>
            <a:r>
              <a:rPr lang="en-US" altLang="en-US" sz="3600" b="1" dirty="0" err="1">
                <a:solidFill>
                  <a:schemeClr val="bg1"/>
                </a:solidFill>
              </a:rPr>
              <a:t>của</a:t>
            </a:r>
            <a:r>
              <a:rPr lang="en-US" altLang="en-US" sz="3600" b="1" dirty="0">
                <a:solidFill>
                  <a:schemeClr val="bg1"/>
                </a:solidFill>
              </a:rPr>
              <a:t> </a:t>
            </a:r>
            <a:r>
              <a:rPr lang="en-US" altLang="en-US" sz="3600" b="1" dirty="0" err="1">
                <a:solidFill>
                  <a:schemeClr val="bg1"/>
                </a:solidFill>
              </a:rPr>
              <a:t>Giu</a:t>
            </a:r>
            <a:r>
              <a:rPr lang="en-US" altLang="en-US" sz="3600" b="1" dirty="0">
                <a:solidFill>
                  <a:schemeClr val="bg1"/>
                </a:solidFill>
              </a:rPr>
              <a:t>-li-</a:t>
            </a:r>
            <a:r>
              <a:rPr lang="en-US" altLang="en-US" sz="3600" b="1" dirty="0" err="1">
                <a:solidFill>
                  <a:schemeClr val="bg1"/>
                </a:solidFill>
              </a:rPr>
              <a:t>ét</a:t>
            </a:r>
            <a:endParaRPr lang="en-US" altLang="en-US" sz="3600" b="1" dirty="0"/>
          </a:p>
        </p:txBody>
      </p:sp>
      <p:sp>
        <p:nvSpPr>
          <p:cNvPr id="48141" name="Rectangle 13"/>
          <p:cNvSpPr>
            <a:spLocks noChangeArrowheads="1"/>
          </p:cNvSpPr>
          <p:nvPr/>
        </p:nvSpPr>
        <p:spPr bwMode="auto">
          <a:xfrm>
            <a:off x="6286500" y="1943100"/>
            <a:ext cx="9601200" cy="674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marL="228600" indent="-228600">
              <a:spcBef>
                <a:spcPct val="20000"/>
              </a:spcBef>
              <a:buChar char="•"/>
              <a:defRPr sz="3200">
                <a:solidFill>
                  <a:schemeClr val="tx1"/>
                </a:solidFill>
                <a:latin typeface="Arial" panose="020B0604020202020204" pitchFamily="34" charset="0"/>
              </a:defRPr>
            </a:lvl1pPr>
            <a:lvl2pPr marL="1225550" indent="-533400">
              <a:spcBef>
                <a:spcPct val="20000"/>
              </a:spcBef>
              <a:buChar char="–"/>
              <a:defRPr sz="2800">
                <a:solidFill>
                  <a:schemeClr val="tx1"/>
                </a:solidFill>
                <a:latin typeface="Arial" panose="020B0604020202020204" pitchFamily="34" charset="0"/>
              </a:defRPr>
            </a:lvl2pPr>
            <a:lvl3pPr marL="1797050" indent="-457200">
              <a:spcBef>
                <a:spcPct val="20000"/>
              </a:spcBef>
              <a:buChar char="•"/>
              <a:defRPr sz="2400">
                <a:solidFill>
                  <a:schemeClr val="tx1"/>
                </a:solidFill>
                <a:latin typeface="Arial" panose="020B0604020202020204" pitchFamily="34" charset="0"/>
              </a:defRPr>
            </a:lvl3pPr>
            <a:lvl4pPr marL="2292350" indent="-381000">
              <a:spcBef>
                <a:spcPct val="20000"/>
              </a:spcBef>
              <a:buChar char="–"/>
              <a:defRPr sz="2000">
                <a:solidFill>
                  <a:schemeClr val="tx1"/>
                </a:solidFill>
                <a:latin typeface="Arial" panose="020B0604020202020204" pitchFamily="34" charset="0"/>
              </a:defRPr>
            </a:lvl4pPr>
            <a:lvl5pPr marL="2787650" indent="-381000">
              <a:spcBef>
                <a:spcPct val="20000"/>
              </a:spcBef>
              <a:buChar char="»"/>
              <a:defRPr sz="2000">
                <a:solidFill>
                  <a:schemeClr val="tx1"/>
                </a:solidFill>
                <a:latin typeface="Arial" panose="020B0604020202020204" pitchFamily="34" charset="0"/>
              </a:defRPr>
            </a:lvl5pPr>
            <a:lvl6pPr marL="3244850" indent="-381000" eaLnBrk="0" fontAlgn="base" hangingPunct="0">
              <a:spcBef>
                <a:spcPct val="20000"/>
              </a:spcBef>
              <a:spcAft>
                <a:spcPct val="0"/>
              </a:spcAft>
              <a:buChar char="»"/>
              <a:defRPr sz="2000">
                <a:solidFill>
                  <a:schemeClr val="tx1"/>
                </a:solidFill>
                <a:latin typeface="Arial" panose="020B0604020202020204" pitchFamily="34" charset="0"/>
              </a:defRPr>
            </a:lvl6pPr>
            <a:lvl7pPr marL="3702050" indent="-381000" eaLnBrk="0" fontAlgn="base" hangingPunct="0">
              <a:spcBef>
                <a:spcPct val="20000"/>
              </a:spcBef>
              <a:spcAft>
                <a:spcPct val="0"/>
              </a:spcAft>
              <a:buChar char="»"/>
              <a:defRPr sz="2000">
                <a:solidFill>
                  <a:schemeClr val="tx1"/>
                </a:solidFill>
                <a:latin typeface="Arial" panose="020B0604020202020204" pitchFamily="34" charset="0"/>
              </a:defRPr>
            </a:lvl7pPr>
            <a:lvl8pPr marL="4159250" indent="-381000" eaLnBrk="0" fontAlgn="base" hangingPunct="0">
              <a:spcBef>
                <a:spcPct val="20000"/>
              </a:spcBef>
              <a:spcAft>
                <a:spcPct val="0"/>
              </a:spcAft>
              <a:buChar char="»"/>
              <a:defRPr sz="2000">
                <a:solidFill>
                  <a:schemeClr val="tx1"/>
                </a:solidFill>
                <a:latin typeface="Arial" panose="020B0604020202020204" pitchFamily="34" charset="0"/>
              </a:defRPr>
            </a:lvl8pPr>
            <a:lvl9pPr marL="4616450" indent="-381000" eaLnBrk="0" fontAlgn="base" hangingPunct="0">
              <a:spcBef>
                <a:spcPct val="20000"/>
              </a:spcBef>
              <a:spcAft>
                <a:spcPct val="0"/>
              </a:spcAft>
              <a:buChar char="»"/>
              <a:defRPr sz="2000">
                <a:solidFill>
                  <a:schemeClr val="tx1"/>
                </a:solidFill>
                <a:latin typeface="Arial" panose="020B0604020202020204" pitchFamily="34" charset="0"/>
              </a:defRPr>
            </a:lvl9pPr>
          </a:lstStyle>
          <a:p>
            <a:pPr algn="just" eaLnBrk="1" hangingPunct="1">
              <a:lnSpc>
                <a:spcPct val="80000"/>
              </a:lnSpc>
              <a:buFont typeface="Wingdings" panose="05000000000000000000" pitchFamily="2" charset="2"/>
              <a:buNone/>
            </a:pPr>
            <a:r>
              <a:rPr lang="en-US" altLang="en-US" sz="3600" b="1">
                <a:latin typeface="VNI-Times" pitchFamily="2" charset="0"/>
              </a:rPr>
              <a:t>* </a:t>
            </a:r>
            <a:r>
              <a:rPr lang="en-US" altLang="en-US" sz="3600" b="1"/>
              <a:t>Khi nói với Rô-mê-ô :</a:t>
            </a:r>
            <a:endParaRPr lang="en-US" altLang="en-US" sz="3600" b="1">
              <a:latin typeface="VNI-Times" pitchFamily="2" charset="0"/>
            </a:endParaRPr>
          </a:p>
          <a:p>
            <a:pPr algn="just" eaLnBrk="1" hangingPunct="1">
              <a:lnSpc>
                <a:spcPct val="80000"/>
              </a:lnSpc>
              <a:buFont typeface="Wingdings" panose="05000000000000000000" pitchFamily="2" charset="2"/>
              <a:buNone/>
            </a:pPr>
            <a:r>
              <a:rPr lang="en-US" altLang="en-US" sz="3600" b="1">
                <a:latin typeface="VNI-Times" pitchFamily="2" charset="0"/>
              </a:rPr>
              <a:t> </a:t>
            </a:r>
            <a:r>
              <a:rPr lang="en-US" altLang="en-US" sz="3600">
                <a:latin typeface="VNI-Times" pitchFamily="2" charset="0"/>
              </a:rPr>
              <a:t>- </a:t>
            </a:r>
            <a:r>
              <a:rPr lang="en-US" altLang="en-US" sz="3600"/>
              <a:t>Vừa ngạc nhiên vừa lo lắng vì sự xuất hiện của Rô-mê-ô</a:t>
            </a:r>
            <a:r>
              <a:rPr lang="en-US" altLang="en-US" sz="3600">
                <a:latin typeface="VNI-Times" pitchFamily="2" charset="0"/>
              </a:rPr>
              <a:t>.</a:t>
            </a:r>
          </a:p>
          <a:p>
            <a:pPr algn="just" eaLnBrk="1" hangingPunct="1">
              <a:lnSpc>
                <a:spcPct val="80000"/>
              </a:lnSpc>
              <a:buFont typeface="Wingdings" panose="05000000000000000000" pitchFamily="2" charset="2"/>
              <a:buNone/>
            </a:pPr>
            <a:r>
              <a:rPr lang="en-US" altLang="en-US" sz="3600">
                <a:latin typeface="VNI-Times" pitchFamily="2" charset="0"/>
              </a:rPr>
              <a:t> - </a:t>
            </a:r>
            <a:r>
              <a:rPr lang="en-US" altLang="en-US" sz="3600"/>
              <a:t>Thật sự lo sợ cho tính mạng của chàng</a:t>
            </a:r>
            <a:r>
              <a:rPr lang="en-US" altLang="en-US" sz="3600">
                <a:latin typeface="VNI-Times" pitchFamily="2" charset="0"/>
              </a:rPr>
              <a:t>.</a:t>
            </a:r>
          </a:p>
          <a:p>
            <a:pPr algn="just" eaLnBrk="1" hangingPunct="1">
              <a:lnSpc>
                <a:spcPct val="80000"/>
              </a:lnSpc>
              <a:buFont typeface="Wingdings" panose="05000000000000000000" pitchFamily="2" charset="2"/>
              <a:buNone/>
            </a:pPr>
            <a:r>
              <a:rPr lang="en-US" altLang="en-US" sz="3600">
                <a:latin typeface="VNI-Times" pitchFamily="2" charset="0"/>
              </a:rPr>
              <a:t> - </a:t>
            </a:r>
            <a:r>
              <a:rPr lang="en-US" altLang="en-US" sz="3600"/>
              <a:t>Kín đáo chấp nhận tình yêu của Rô-mê-ô</a:t>
            </a:r>
            <a:r>
              <a:rPr lang="en-US" altLang="en-US" sz="3600">
                <a:latin typeface="VNI-Times" pitchFamily="2" charset="0"/>
              </a:rPr>
              <a:t>.</a:t>
            </a:r>
          </a:p>
          <a:p>
            <a:pPr algn="just" eaLnBrk="1" hangingPunct="1">
              <a:lnSpc>
                <a:spcPct val="80000"/>
              </a:lnSpc>
              <a:buFont typeface="Wingdings" panose="05000000000000000000" pitchFamily="2" charset="2"/>
              <a:buNone/>
            </a:pPr>
            <a:r>
              <a:rPr lang="en-US" altLang="en-US" sz="3600" b="1">
                <a:latin typeface="VNI-Times" pitchFamily="2" charset="0"/>
                <a:sym typeface="Wingdings" panose="05000000000000000000" pitchFamily="2" charset="2"/>
              </a:rPr>
              <a:t> </a:t>
            </a:r>
            <a:r>
              <a:rPr lang="en-US" altLang="en-US" sz="3600" b="1">
                <a:sym typeface="Wingdings" panose="05000000000000000000" pitchFamily="2" charset="2"/>
              </a:rPr>
              <a:t>Giu-li-ét là thiếu nữ chân thành, trong sáng, đón nhận tình yêu bất chấp sự hận thù của hai dòng họ. Đó là khát vọng được sống thật với con người của mình.</a:t>
            </a:r>
            <a:endParaRPr lang="en-US" altLang="en-US" sz="3600" b="1">
              <a:latin typeface="VNI-Times" pitchFamily="2" charset="0"/>
              <a:sym typeface="Wingdings" panose="05000000000000000000" pitchFamily="2" charset="2"/>
            </a:endParaRPr>
          </a:p>
          <a:p>
            <a:pPr algn="just" eaLnBrk="1" hangingPunct="1">
              <a:lnSpc>
                <a:spcPct val="80000"/>
              </a:lnSpc>
              <a:buFont typeface="Wingdings" panose="05000000000000000000" pitchFamily="2" charset="2"/>
              <a:buNone/>
            </a:pPr>
            <a:endParaRPr lang="en-US" altLang="en-US" sz="3600" b="1">
              <a:latin typeface="VNI-Times" pitchFamily="2" charset="0"/>
            </a:endParaRPr>
          </a:p>
        </p:txBody>
      </p:sp>
      <p:pic>
        <p:nvPicPr>
          <p:cNvPr id="30725" name="Picture 14" descr="images (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20915206">
            <a:off x="2512220" y="2621758"/>
            <a:ext cx="36576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5284758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48141">
                                            <p:txEl>
                                              <p:pRg st="0" end="0"/>
                                            </p:txEl>
                                          </p:spTgt>
                                        </p:tgtEl>
                                        <p:attrNameLst>
                                          <p:attrName>style.visibility</p:attrName>
                                        </p:attrNameLst>
                                      </p:cBhvr>
                                      <p:to>
                                        <p:strVal val="visible"/>
                                      </p:to>
                                    </p:set>
                                    <p:animEffect transition="in" filter="blinds(horizontal)">
                                      <p:cBhvr>
                                        <p:cTn id="7" dur="500"/>
                                        <p:tgtEl>
                                          <p:spTgt spid="48141">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8141">
                                            <p:txEl>
                                              <p:pRg st="1" end="1"/>
                                            </p:txEl>
                                          </p:spTgt>
                                        </p:tgtEl>
                                        <p:attrNameLst>
                                          <p:attrName>style.visibility</p:attrName>
                                        </p:attrNameLst>
                                      </p:cBhvr>
                                      <p:to>
                                        <p:strVal val="visible"/>
                                      </p:to>
                                    </p:set>
                                    <p:animEffect transition="in" filter="blinds(horizontal)">
                                      <p:cBhvr>
                                        <p:cTn id="12" dur="500"/>
                                        <p:tgtEl>
                                          <p:spTgt spid="48141">
                                            <p:txEl>
                                              <p:pRg st="1" end="1"/>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8141">
                                            <p:txEl>
                                              <p:pRg st="2" end="2"/>
                                            </p:txEl>
                                          </p:spTgt>
                                        </p:tgtEl>
                                        <p:attrNameLst>
                                          <p:attrName>style.visibility</p:attrName>
                                        </p:attrNameLst>
                                      </p:cBhvr>
                                      <p:to>
                                        <p:strVal val="visible"/>
                                      </p:to>
                                    </p:set>
                                    <p:animEffect transition="in" filter="blinds(horizontal)">
                                      <p:cBhvr>
                                        <p:cTn id="17" dur="500"/>
                                        <p:tgtEl>
                                          <p:spTgt spid="48141">
                                            <p:txEl>
                                              <p:pRg st="2" end="2"/>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8141">
                                            <p:txEl>
                                              <p:pRg st="3" end="3"/>
                                            </p:txEl>
                                          </p:spTgt>
                                        </p:tgtEl>
                                        <p:attrNameLst>
                                          <p:attrName>style.visibility</p:attrName>
                                        </p:attrNameLst>
                                      </p:cBhvr>
                                      <p:to>
                                        <p:strVal val="visible"/>
                                      </p:to>
                                    </p:set>
                                    <p:animEffect transition="in" filter="blinds(horizontal)">
                                      <p:cBhvr>
                                        <p:cTn id="22" dur="500"/>
                                        <p:tgtEl>
                                          <p:spTgt spid="48141">
                                            <p:txEl>
                                              <p:pRg st="3" end="3"/>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8141">
                                            <p:txEl>
                                              <p:pRg st="4" end="4"/>
                                            </p:txEl>
                                          </p:spTgt>
                                        </p:tgtEl>
                                        <p:attrNameLst>
                                          <p:attrName>style.visibility</p:attrName>
                                        </p:attrNameLst>
                                      </p:cBhvr>
                                      <p:to>
                                        <p:strVal val="visible"/>
                                      </p:to>
                                    </p:set>
                                    <p:animEffect transition="in" filter="blinds(horizontal)">
                                      <p:cBhvr>
                                        <p:cTn id="27" dur="500"/>
                                        <p:tgtEl>
                                          <p:spTgt spid="48141">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41"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873624-BFC8-0556-BE64-0C4FF583DA71}"/>
              </a:ext>
            </a:extLst>
          </p:cNvPr>
          <p:cNvSpPr txBox="1"/>
          <p:nvPr/>
        </p:nvSpPr>
        <p:spPr>
          <a:xfrm>
            <a:off x="0" y="3848100"/>
            <a:ext cx="11963400" cy="150810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vi-VN"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a:t>
            </a:r>
            <a:r>
              <a:rPr lang="en-US" sz="92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 TỔNG KẾT</a:t>
            </a:r>
            <a:endParaRPr lang="en-US" sz="92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 name="Picture 4"/>
          <p:cNvPicPr>
            <a:picLocks noChangeAspect="1"/>
          </p:cNvPicPr>
          <p:nvPr/>
        </p:nvPicPr>
        <p:blipFill rotWithShape="1">
          <a:blip r:embed="rId3"/>
          <a:srcRect l="35555" t="7378" r="26222" b="8623"/>
          <a:stretch/>
        </p:blipFill>
        <p:spPr>
          <a:xfrm>
            <a:off x="12496800" y="1028700"/>
            <a:ext cx="5029200" cy="7924800"/>
          </a:xfrm>
          <a:prstGeom prst="rect">
            <a:avLst/>
          </a:prstGeom>
        </p:spPr>
      </p:pic>
    </p:spTree>
    <p:extLst>
      <p:ext uri="{BB962C8B-B14F-4D97-AF65-F5344CB8AC3E}">
        <p14:creationId xmlns:p14="http://schemas.microsoft.com/office/powerpoint/2010/main" val="3343686620"/>
      </p:ext>
    </p:extLst>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609600" y="517148"/>
            <a:ext cx="17297400" cy="892552"/>
          </a:xfrm>
          <a:prstGeom prst="rect">
            <a:avLst/>
          </a:prstGeom>
          <a:noFill/>
        </p:spPr>
        <p:txBody>
          <a:bodyPr wrap="square" rtlCol="0">
            <a:spAutoFit/>
          </a:bodyPr>
          <a:lstStyle/>
          <a:p>
            <a:r>
              <a:rPr lang="vi-VN" sz="5200" dirty="0">
                <a:latin typeface="+mj-lt"/>
              </a:rPr>
              <a:t>* Một số tác phẩm (văn học, nghệ thuật) viết về đề tài tình yêu:</a:t>
            </a:r>
            <a:endParaRPr lang="en-US" sz="5200" dirty="0">
              <a:latin typeface="+mj-lt"/>
            </a:endParaRPr>
          </a:p>
        </p:txBody>
      </p:sp>
      <p:pic>
        <p:nvPicPr>
          <p:cNvPr id="4" name="Picture 3"/>
          <p:cNvPicPr>
            <a:picLocks noChangeAspect="1"/>
          </p:cNvPicPr>
          <p:nvPr/>
        </p:nvPicPr>
        <p:blipFill>
          <a:blip r:embed="rId3"/>
          <a:stretch>
            <a:fillRect/>
          </a:stretch>
        </p:blipFill>
        <p:spPr>
          <a:xfrm>
            <a:off x="826477" y="2400300"/>
            <a:ext cx="7631723" cy="4724400"/>
          </a:xfrm>
          <a:prstGeom prst="rect">
            <a:avLst/>
          </a:prstGeom>
        </p:spPr>
      </p:pic>
      <p:sp>
        <p:nvSpPr>
          <p:cNvPr id="5" name="TextBox 4"/>
          <p:cNvSpPr txBox="1"/>
          <p:nvPr/>
        </p:nvSpPr>
        <p:spPr>
          <a:xfrm>
            <a:off x="609600" y="7389793"/>
            <a:ext cx="7162800" cy="954107"/>
          </a:xfrm>
          <a:prstGeom prst="rect">
            <a:avLst/>
          </a:prstGeom>
          <a:noFill/>
        </p:spPr>
        <p:txBody>
          <a:bodyPr wrap="square" rtlCol="0">
            <a:spAutoFit/>
          </a:bodyPr>
          <a:lstStyle/>
          <a:p>
            <a:pPr algn="ctr"/>
            <a:r>
              <a:rPr lang="vi-VN" sz="2800" b="1" dirty="0"/>
              <a:t>Lạc Long Quân – Âu Cơ </a:t>
            </a:r>
          </a:p>
          <a:p>
            <a:pPr algn="ctr"/>
            <a:r>
              <a:rPr lang="vi-VN" sz="2800" dirty="0"/>
              <a:t>(Truyền thuyết Con Rồng cháu Tiên)</a:t>
            </a:r>
            <a:endParaRPr lang="en-US" sz="2800" dirty="0"/>
          </a:p>
        </p:txBody>
      </p:sp>
      <p:pic>
        <p:nvPicPr>
          <p:cNvPr id="14" name="Picture 13"/>
          <p:cNvPicPr>
            <a:picLocks noChangeAspect="1"/>
          </p:cNvPicPr>
          <p:nvPr/>
        </p:nvPicPr>
        <p:blipFill>
          <a:blip r:embed="rId4"/>
          <a:stretch>
            <a:fillRect/>
          </a:stretch>
        </p:blipFill>
        <p:spPr>
          <a:xfrm>
            <a:off x="9525000" y="2400300"/>
            <a:ext cx="7620000" cy="47244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
        <p:nvSpPr>
          <p:cNvPr id="15" name="TextBox 14"/>
          <p:cNvSpPr txBox="1"/>
          <p:nvPr/>
        </p:nvSpPr>
        <p:spPr>
          <a:xfrm>
            <a:off x="9275885" y="7389793"/>
            <a:ext cx="7620000" cy="954107"/>
          </a:xfrm>
          <a:prstGeom prst="rect">
            <a:avLst/>
          </a:prstGeom>
          <a:noFill/>
        </p:spPr>
        <p:txBody>
          <a:bodyPr wrap="square" rtlCol="0">
            <a:spAutoFit/>
          </a:bodyPr>
          <a:lstStyle/>
          <a:p>
            <a:pPr algn="ctr"/>
            <a:r>
              <a:rPr lang="vi-VN" sz="2800" b="1" dirty="0"/>
              <a:t>Mị Châu – Trọng Thủy</a:t>
            </a:r>
          </a:p>
          <a:p>
            <a:pPr algn="ctr"/>
            <a:r>
              <a:rPr lang="vi-VN" sz="2800" dirty="0"/>
              <a:t>(Truyền thuyết Mỵ Châu Trọng Thủy)</a:t>
            </a:r>
            <a:endParaRPr lang="en-US" sz="2800" dirty="0"/>
          </a:p>
        </p:txBody>
      </p:sp>
      <p:sp>
        <p:nvSpPr>
          <p:cNvPr id="9" name="Rectangle 8"/>
          <p:cNvSpPr/>
          <p:nvPr/>
        </p:nvSpPr>
        <p:spPr>
          <a:xfrm>
            <a:off x="0" y="9651022"/>
            <a:ext cx="18229385" cy="59787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lowchart: Summing Junction 28"/>
          <p:cNvSpPr/>
          <p:nvPr/>
        </p:nvSpPr>
        <p:spPr>
          <a:xfrm>
            <a:off x="17578752" y="9651022"/>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lowchart: Summing Junction 29"/>
          <p:cNvSpPr/>
          <p:nvPr/>
        </p:nvSpPr>
        <p:spPr>
          <a:xfrm>
            <a:off x="14571823" y="9664211"/>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lowchart: Summing Junction 30"/>
          <p:cNvSpPr/>
          <p:nvPr/>
        </p:nvSpPr>
        <p:spPr>
          <a:xfrm>
            <a:off x="15158004" y="9651022"/>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lowchart: Summing Junction 31"/>
          <p:cNvSpPr/>
          <p:nvPr/>
        </p:nvSpPr>
        <p:spPr>
          <a:xfrm>
            <a:off x="15773427" y="9677400"/>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lowchart: Summing Junction 32"/>
          <p:cNvSpPr/>
          <p:nvPr/>
        </p:nvSpPr>
        <p:spPr>
          <a:xfrm>
            <a:off x="16377151" y="9656885"/>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lowchart: Summing Junction 33"/>
          <p:cNvSpPr/>
          <p:nvPr/>
        </p:nvSpPr>
        <p:spPr>
          <a:xfrm>
            <a:off x="16980875" y="9664211"/>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lowchart: Summing Junction 34"/>
          <p:cNvSpPr/>
          <p:nvPr/>
        </p:nvSpPr>
        <p:spPr>
          <a:xfrm>
            <a:off x="13956323" y="968472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lowchart: Summing Junction 35"/>
          <p:cNvSpPr/>
          <p:nvPr/>
        </p:nvSpPr>
        <p:spPr>
          <a:xfrm>
            <a:off x="11535575" y="968472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lowchart: Summing Junction 36"/>
          <p:cNvSpPr/>
          <p:nvPr/>
        </p:nvSpPr>
        <p:spPr>
          <a:xfrm>
            <a:off x="12150998" y="9711104"/>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lowchart: Summing Junction 37"/>
          <p:cNvSpPr/>
          <p:nvPr/>
        </p:nvSpPr>
        <p:spPr>
          <a:xfrm>
            <a:off x="12754722" y="9690589"/>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lowchart: Summing Junction 38"/>
          <p:cNvSpPr/>
          <p:nvPr/>
        </p:nvSpPr>
        <p:spPr>
          <a:xfrm>
            <a:off x="13358446" y="9697915"/>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lowchart: Summing Junction 39"/>
          <p:cNvSpPr/>
          <p:nvPr/>
        </p:nvSpPr>
        <p:spPr>
          <a:xfrm>
            <a:off x="10884862" y="968765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lowchart: Summing Junction 40"/>
          <p:cNvSpPr/>
          <p:nvPr/>
        </p:nvSpPr>
        <p:spPr>
          <a:xfrm>
            <a:off x="8464114" y="968765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lowchart: Summing Junction 41"/>
          <p:cNvSpPr/>
          <p:nvPr/>
        </p:nvSpPr>
        <p:spPr>
          <a:xfrm>
            <a:off x="9079537" y="9714034"/>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lowchart: Summing Junction 42"/>
          <p:cNvSpPr/>
          <p:nvPr/>
        </p:nvSpPr>
        <p:spPr>
          <a:xfrm>
            <a:off x="9683261" y="9693519"/>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lowchart: Summing Junction 43"/>
          <p:cNvSpPr/>
          <p:nvPr/>
        </p:nvSpPr>
        <p:spPr>
          <a:xfrm>
            <a:off x="10286985" y="9700845"/>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lowchart: Summing Junction 44"/>
          <p:cNvSpPr/>
          <p:nvPr/>
        </p:nvSpPr>
        <p:spPr>
          <a:xfrm>
            <a:off x="7836923" y="968765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lowchart: Summing Junction 45"/>
          <p:cNvSpPr/>
          <p:nvPr/>
        </p:nvSpPr>
        <p:spPr>
          <a:xfrm>
            <a:off x="5416175" y="968765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lowchart: Summing Junction 46"/>
          <p:cNvSpPr/>
          <p:nvPr/>
        </p:nvSpPr>
        <p:spPr>
          <a:xfrm>
            <a:off x="6031598" y="9714034"/>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lowchart: Summing Junction 47"/>
          <p:cNvSpPr/>
          <p:nvPr/>
        </p:nvSpPr>
        <p:spPr>
          <a:xfrm>
            <a:off x="6635322" y="9693519"/>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lowchart: Summing Junction 48"/>
          <p:cNvSpPr/>
          <p:nvPr/>
        </p:nvSpPr>
        <p:spPr>
          <a:xfrm>
            <a:off x="7239046" y="9700845"/>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lowchart: Summing Junction 49"/>
          <p:cNvSpPr/>
          <p:nvPr/>
        </p:nvSpPr>
        <p:spPr>
          <a:xfrm>
            <a:off x="4765462" y="968765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lowchart: Summing Junction 50"/>
          <p:cNvSpPr/>
          <p:nvPr/>
        </p:nvSpPr>
        <p:spPr>
          <a:xfrm>
            <a:off x="2344714" y="968765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lowchart: Summing Junction 51"/>
          <p:cNvSpPr/>
          <p:nvPr/>
        </p:nvSpPr>
        <p:spPr>
          <a:xfrm>
            <a:off x="2960137" y="9714034"/>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lowchart: Summing Junction 52"/>
          <p:cNvSpPr/>
          <p:nvPr/>
        </p:nvSpPr>
        <p:spPr>
          <a:xfrm>
            <a:off x="3563861" y="9693519"/>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lowchart: Summing Junction 53"/>
          <p:cNvSpPr/>
          <p:nvPr/>
        </p:nvSpPr>
        <p:spPr>
          <a:xfrm>
            <a:off x="4167585" y="9700845"/>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lowchart: Summing Junction 54"/>
          <p:cNvSpPr/>
          <p:nvPr/>
        </p:nvSpPr>
        <p:spPr>
          <a:xfrm>
            <a:off x="1740951" y="9687656"/>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lowchart: Summing Junction 56"/>
          <p:cNvSpPr/>
          <p:nvPr/>
        </p:nvSpPr>
        <p:spPr>
          <a:xfrm>
            <a:off x="-64374" y="9714034"/>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lowchart: Summing Junction 57"/>
          <p:cNvSpPr/>
          <p:nvPr/>
        </p:nvSpPr>
        <p:spPr>
          <a:xfrm>
            <a:off x="539350" y="9693519"/>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lowchart: Summing Junction 58"/>
          <p:cNvSpPr/>
          <p:nvPr/>
        </p:nvSpPr>
        <p:spPr>
          <a:xfrm>
            <a:off x="1143074" y="9700845"/>
            <a:ext cx="597877" cy="571500"/>
          </a:xfrm>
          <a:prstGeom prst="flowChartSummingJunction">
            <a:avLst/>
          </a:prstGeom>
          <a:solidFill>
            <a:schemeClr val="accent6">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30610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6">
            <a:extLst>
              <a:ext uri="{FF2B5EF4-FFF2-40B4-BE49-F238E27FC236}">
                <a16:creationId xmlns:a16="http://schemas.microsoft.com/office/drawing/2014/main" id="{66C579A3-D9F9-C9CE-6D15-DBF344D16EC4}"/>
              </a:ext>
            </a:extLst>
          </p:cNvPr>
          <p:cNvSpPr/>
          <p:nvPr/>
        </p:nvSpPr>
        <p:spPr>
          <a:xfrm>
            <a:off x="-1864062" y="2713792"/>
            <a:ext cx="5925312" cy="8229600"/>
          </a:xfrm>
          <a:custGeom>
            <a:avLst/>
            <a:gdLst/>
            <a:ahLst/>
            <a:cxnLst/>
            <a:rect l="l" t="t" r="r" b="b"/>
            <a:pathLst>
              <a:path w="5925312" h="8229600">
                <a:moveTo>
                  <a:pt x="0" y="0"/>
                </a:moveTo>
                <a:lnTo>
                  <a:pt x="5925312" y="0"/>
                </a:lnTo>
                <a:lnTo>
                  <a:pt x="5925312" y="8229600"/>
                </a:lnTo>
                <a:lnTo>
                  <a:pt x="0" y="8229600"/>
                </a:lnTo>
                <a:lnTo>
                  <a:pt x="0" y="0"/>
                </a:lnTo>
                <a:close/>
              </a:path>
            </a:pathLst>
          </a:custGeom>
          <a:blipFill>
            <a:blip r:embed="rId3">
              <a:duotone>
                <a:schemeClr val="bg2">
                  <a:shade val="45000"/>
                  <a:satMod val="135000"/>
                </a:schemeClr>
                <a:prstClr val="white"/>
              </a:duotone>
            </a:blip>
            <a:stretch>
              <a:fillRect/>
            </a:stretch>
          </a:blipFill>
        </p:spPr>
      </p:sp>
      <p:sp>
        <p:nvSpPr>
          <p:cNvPr id="2" name="Freeform 7">
            <a:extLst>
              <a:ext uri="{FF2B5EF4-FFF2-40B4-BE49-F238E27FC236}">
                <a16:creationId xmlns:a16="http://schemas.microsoft.com/office/drawing/2014/main" id="{6CCC30EE-11EC-58E4-FF4A-FEDFB9263760}"/>
              </a:ext>
            </a:extLst>
          </p:cNvPr>
          <p:cNvSpPr/>
          <p:nvPr/>
        </p:nvSpPr>
        <p:spPr>
          <a:xfrm>
            <a:off x="914400" y="2324100"/>
            <a:ext cx="7089530" cy="5181600"/>
          </a:xfrm>
          <a:custGeom>
            <a:avLst/>
            <a:gdLst/>
            <a:ahLst/>
            <a:cxnLst/>
            <a:rect l="l" t="t" r="r" b="b"/>
            <a:pathLst>
              <a:path w="2257996" h="4114800">
                <a:moveTo>
                  <a:pt x="0" y="0"/>
                </a:moveTo>
                <a:lnTo>
                  <a:pt x="2257996" y="0"/>
                </a:lnTo>
                <a:lnTo>
                  <a:pt x="2257996" y="4114800"/>
                </a:lnTo>
                <a:lnTo>
                  <a:pt x="0" y="4114800"/>
                </a:lnTo>
                <a:lnTo>
                  <a:pt x="0" y="0"/>
                </a:lnTo>
                <a:close/>
              </a:path>
            </a:pathLst>
          </a:custGeom>
          <a:solidFill>
            <a:schemeClr val="bg1">
              <a:lumMod val="95000"/>
            </a:schemeClr>
          </a:solidFill>
        </p:spPr>
      </p:sp>
      <p:sp>
        <p:nvSpPr>
          <p:cNvPr id="3" name="Freeform 7">
            <a:extLst>
              <a:ext uri="{FF2B5EF4-FFF2-40B4-BE49-F238E27FC236}">
                <a16:creationId xmlns:a16="http://schemas.microsoft.com/office/drawing/2014/main" id="{4404702F-3451-74F4-C1C8-07329BC00723}"/>
              </a:ext>
            </a:extLst>
          </p:cNvPr>
          <p:cNvSpPr/>
          <p:nvPr/>
        </p:nvSpPr>
        <p:spPr>
          <a:xfrm>
            <a:off x="8358552" y="2324100"/>
            <a:ext cx="9624648" cy="5181600"/>
          </a:xfrm>
          <a:custGeom>
            <a:avLst/>
            <a:gdLst/>
            <a:ahLst/>
            <a:cxnLst/>
            <a:rect l="l" t="t" r="r" b="b"/>
            <a:pathLst>
              <a:path w="2257996" h="4114800">
                <a:moveTo>
                  <a:pt x="0" y="0"/>
                </a:moveTo>
                <a:lnTo>
                  <a:pt x="2257996" y="0"/>
                </a:lnTo>
                <a:lnTo>
                  <a:pt x="2257996" y="4114800"/>
                </a:lnTo>
                <a:lnTo>
                  <a:pt x="0" y="4114800"/>
                </a:lnTo>
                <a:lnTo>
                  <a:pt x="0" y="0"/>
                </a:lnTo>
                <a:close/>
              </a:path>
            </a:pathLst>
          </a:custGeom>
          <a:solidFill>
            <a:schemeClr val="bg1">
              <a:lumMod val="95000"/>
            </a:schemeClr>
          </a:solidFill>
        </p:spPr>
      </p:sp>
      <p:sp>
        <p:nvSpPr>
          <p:cNvPr id="4" name="TextBox 3">
            <a:extLst>
              <a:ext uri="{FF2B5EF4-FFF2-40B4-BE49-F238E27FC236}">
                <a16:creationId xmlns:a16="http://schemas.microsoft.com/office/drawing/2014/main" id="{B175C8E5-B63E-23FE-73EC-6B608474990F}"/>
              </a:ext>
            </a:extLst>
          </p:cNvPr>
          <p:cNvSpPr txBox="1"/>
          <p:nvPr/>
        </p:nvSpPr>
        <p:spPr>
          <a:xfrm>
            <a:off x="2171700" y="1257300"/>
            <a:ext cx="56388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1. </a:t>
            </a:r>
            <a:r>
              <a:rPr lang="en-US" sz="4400" b="1" dirty="0" err="1">
                <a:latin typeface="Times New Roman" panose="02020603050405020304" pitchFamily="18" charset="0"/>
                <a:cs typeface="Times New Roman" panose="02020603050405020304" pitchFamily="18" charset="0"/>
              </a:rPr>
              <a:t>Nghệ</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thuật</a:t>
            </a:r>
            <a:endParaRPr lang="en-US" sz="4400" b="1" dirty="0">
              <a:latin typeface="Times New Roman" panose="02020603050405020304" pitchFamily="18" charset="0"/>
              <a:cs typeface="Times New Roman" panose="02020603050405020304" pitchFamily="18" charset="0"/>
            </a:endParaRPr>
          </a:p>
        </p:txBody>
      </p:sp>
      <p:sp>
        <p:nvSpPr>
          <p:cNvPr id="5" name="TextBox 4">
            <a:extLst>
              <a:ext uri="{FF2B5EF4-FFF2-40B4-BE49-F238E27FC236}">
                <a16:creationId xmlns:a16="http://schemas.microsoft.com/office/drawing/2014/main" id="{C0F4AD53-C5A0-C8EF-5354-1425F7438245}"/>
              </a:ext>
            </a:extLst>
          </p:cNvPr>
          <p:cNvSpPr txBox="1"/>
          <p:nvPr/>
        </p:nvSpPr>
        <p:spPr>
          <a:xfrm>
            <a:off x="10020300" y="1257299"/>
            <a:ext cx="56388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2. </a:t>
            </a:r>
            <a:r>
              <a:rPr lang="en-US" sz="4400" b="1" dirty="0" err="1">
                <a:latin typeface="Times New Roman" panose="02020603050405020304" pitchFamily="18" charset="0"/>
                <a:cs typeface="Times New Roman" panose="02020603050405020304" pitchFamily="18" charset="0"/>
              </a:rPr>
              <a:t>Nội</a:t>
            </a:r>
            <a:r>
              <a:rPr lang="en-US" sz="4400" b="1" dirty="0">
                <a:latin typeface="Times New Roman" panose="02020603050405020304" pitchFamily="18" charset="0"/>
                <a:cs typeface="Times New Roman" panose="02020603050405020304" pitchFamily="18" charset="0"/>
              </a:rPr>
              <a:t> dung</a:t>
            </a:r>
          </a:p>
        </p:txBody>
      </p:sp>
      <p:sp>
        <p:nvSpPr>
          <p:cNvPr id="6" name="TextBox 5">
            <a:extLst>
              <a:ext uri="{FF2B5EF4-FFF2-40B4-BE49-F238E27FC236}">
                <a16:creationId xmlns:a16="http://schemas.microsoft.com/office/drawing/2014/main" id="{45E18683-8A8E-A000-7CC5-612FA7FA6226}"/>
              </a:ext>
            </a:extLst>
          </p:cNvPr>
          <p:cNvSpPr txBox="1"/>
          <p:nvPr/>
        </p:nvSpPr>
        <p:spPr>
          <a:xfrm>
            <a:off x="1219200" y="2498854"/>
            <a:ext cx="6248400" cy="2800767"/>
          </a:xfrm>
          <a:prstGeom prst="rect">
            <a:avLst/>
          </a:prstGeom>
          <a:noFill/>
        </p:spPr>
        <p:txBody>
          <a:bodyPr wrap="square" rtlCol="0">
            <a:spAutoFit/>
          </a:bodyPr>
          <a:lstStyle/>
          <a:p>
            <a:r>
              <a:rPr lang="en-US" sz="4400" dirty="0">
                <a:latin typeface="Times New Roman" panose="02020603050405020304" pitchFamily="18" charset="0"/>
                <a:cs typeface="Times New Roman" panose="02020603050405020304" pitchFamily="18" charset="0"/>
              </a:rPr>
              <a:t>- L</a:t>
            </a:r>
            <a:r>
              <a:rPr lang="vi-VN" sz="4400" dirty="0">
                <a:latin typeface="Times New Roman" panose="02020603050405020304" pitchFamily="18" charset="0"/>
                <a:cs typeface="Times New Roman" panose="02020603050405020304" pitchFamily="18" charset="0"/>
              </a:rPr>
              <a:t>ời thoại bi kịch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tính chất mĩ lệ, trau chuốt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góp</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phần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trạng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nhân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vật</a:t>
            </a:r>
            <a:r>
              <a:rPr lang="en-US" sz="4400" dirty="0">
                <a:latin typeface="Times New Roman" panose="02020603050405020304" pitchFamily="18" charset="0"/>
                <a:cs typeface="Times New Roman" panose="02020603050405020304" pitchFamily="18" charset="0"/>
              </a:rPr>
              <a:t>.</a:t>
            </a:r>
          </a:p>
        </p:txBody>
      </p:sp>
      <p:sp>
        <p:nvSpPr>
          <p:cNvPr id="7" name="TextBox 6">
            <a:extLst>
              <a:ext uri="{FF2B5EF4-FFF2-40B4-BE49-F238E27FC236}">
                <a16:creationId xmlns:a16="http://schemas.microsoft.com/office/drawing/2014/main" id="{833CB5D6-DAA1-C9F9-3F62-3EC1EAD58BA7}"/>
              </a:ext>
            </a:extLst>
          </p:cNvPr>
          <p:cNvSpPr txBox="1"/>
          <p:nvPr/>
        </p:nvSpPr>
        <p:spPr>
          <a:xfrm>
            <a:off x="8724900" y="2427323"/>
            <a:ext cx="9003321" cy="6186309"/>
          </a:xfrm>
          <a:prstGeom prst="rect">
            <a:avLst/>
          </a:prstGeom>
          <a:noFill/>
        </p:spPr>
        <p:txBody>
          <a:bodyPr wrap="square" rtlCol="0">
            <a:spAutoFit/>
          </a:bodyPr>
          <a:lstStyle/>
          <a:p>
            <a:pPr marL="571500" indent="-571500">
              <a:buFontTx/>
              <a:buChar char="-"/>
            </a:pPr>
            <a:r>
              <a:rPr lang="en-US" sz="4400" dirty="0" err="1">
                <a:latin typeface="Times New Roman" panose="02020603050405020304" pitchFamily="18" charset="0"/>
                <a:cs typeface="Times New Roman" panose="02020603050405020304" pitchFamily="18" charset="0"/>
              </a:rPr>
              <a:t>Đoạn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trích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thể</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hiện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say </a:t>
            </a:r>
            <a:r>
              <a:rPr lang="en-US" sz="4400" dirty="0" err="1">
                <a:latin typeface="Times New Roman" panose="02020603050405020304" pitchFamily="18" charset="0"/>
                <a:cs typeface="Times New Roman" panose="02020603050405020304" pitchFamily="18" charset="0"/>
              </a:rPr>
              <a:t>đắm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liệt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Rô</a:t>
            </a:r>
            <a:r>
              <a:rPr lang="en-US" sz="4400" dirty="0">
                <a:latin typeface="Times New Roman" panose="02020603050405020304" pitchFamily="18" charset="0"/>
                <a:cs typeface="Times New Roman" panose="02020603050405020304" pitchFamily="18" charset="0"/>
              </a:rPr>
              <a:t>-</a:t>
            </a:r>
            <a:r>
              <a:rPr lang="en-US" sz="4400" dirty="0" err="1">
                <a:latin typeface="Times New Roman" panose="02020603050405020304" pitchFamily="18" charset="0"/>
                <a:cs typeface="Times New Roman" panose="02020603050405020304" pitchFamily="18" charset="0"/>
              </a:rPr>
              <a:t>mê</a:t>
            </a:r>
            <a:r>
              <a:rPr lang="en-US" sz="4400" dirty="0">
                <a:latin typeface="Times New Roman" panose="02020603050405020304" pitchFamily="18" charset="0"/>
                <a:cs typeface="Times New Roman" panose="02020603050405020304" pitchFamily="18" charset="0"/>
              </a:rPr>
              <a:t>-ô </a:t>
            </a:r>
            <a:r>
              <a:rPr lang="en-US" sz="4400" dirty="0" err="1">
                <a:latin typeface="Times New Roman" panose="02020603050405020304" pitchFamily="18" charset="0"/>
                <a:cs typeface="Times New Roman" panose="02020603050405020304" pitchFamily="18" charset="0"/>
              </a:rPr>
              <a:t>và</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Giu</a:t>
            </a:r>
            <a:r>
              <a:rPr lang="en-US" sz="4400" dirty="0">
                <a:latin typeface="Times New Roman" panose="02020603050405020304" pitchFamily="18" charset="0"/>
                <a:cs typeface="Times New Roman" panose="02020603050405020304" pitchFamily="18" charset="0"/>
              </a:rPr>
              <a:t>-li-</a:t>
            </a:r>
            <a:r>
              <a:rPr lang="en-US" sz="4400" dirty="0" err="1">
                <a:latin typeface="Times New Roman" panose="02020603050405020304" pitchFamily="18" charset="0"/>
                <a:cs typeface="Times New Roman" panose="02020603050405020304" pitchFamily="18" charset="0"/>
              </a:rPr>
              <a:t>ét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trong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hoàn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cảnh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hai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dòng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có</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mối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thâm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Tình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yêu</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họ</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dù</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kết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thúc</a:t>
            </a:r>
            <a:r>
              <a:rPr lang="en-US" sz="4400" dirty="0">
                <a:latin typeface="Times New Roman" panose="02020603050405020304" pitchFamily="18" charset="0"/>
                <a:cs typeface="Times New Roman" panose="02020603050405020304" pitchFamily="18" charset="0"/>
              </a:rPr>
              <a:t> bi </a:t>
            </a:r>
            <a:r>
              <a:rPr lang="en-US" sz="4400" dirty="0" err="1">
                <a:latin typeface="Times New Roman" panose="02020603050405020304" pitchFamily="18" charset="0"/>
                <a:cs typeface="Times New Roman" panose="02020603050405020304" pitchFamily="18" charset="0"/>
              </a:rPr>
              <a:t>thảm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nhưng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đã</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hoá</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giải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được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thù</a:t>
            </a:r>
            <a:r>
              <a:rPr lang="en-US" sz="4400" dirty="0">
                <a:latin typeface="Times New Roman" panose="02020603050405020304" pitchFamily="18" charset="0"/>
                <a:cs typeface="Times New Roman" panose="02020603050405020304" pitchFamily="18" charset="0"/>
              </a:rPr>
              <a:t>.</a:t>
            </a:r>
          </a:p>
          <a:p>
            <a:pPr marL="571500" indent="-571500">
              <a:buFontTx/>
              <a:buChar char="-"/>
            </a:pPr>
            <a:r>
              <a:rPr lang="en-US" sz="4400" dirty="0">
                <a:latin typeface="Times New Roman" panose="02020603050405020304" pitchFamily="18" charset="0"/>
                <a:cs typeface="Times New Roman" panose="02020603050405020304" pitchFamily="18" charset="0"/>
              </a:rPr>
              <a:t>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vi-VN" sz="4400" dirty="0">
                <a:latin typeface="Times New Roman" panose="02020603050405020304" pitchFamily="18" charset="0"/>
                <a:cs typeface="Times New Roman" panose="02020603050405020304" pitchFamily="18" charset="0"/>
              </a:rPr>
              <a:t>hướng người đọc (người xem) đến những giá trị nhân văn cao cả.</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5738270"/>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175C8E5-B63E-23FE-73EC-6B608474990F}"/>
              </a:ext>
            </a:extLst>
          </p:cNvPr>
          <p:cNvSpPr txBox="1"/>
          <p:nvPr/>
        </p:nvSpPr>
        <p:spPr>
          <a:xfrm>
            <a:off x="2133600" y="1003934"/>
            <a:ext cx="14439900" cy="769441"/>
          </a:xfrm>
          <a:prstGeom prst="rect">
            <a:avLst/>
          </a:prstGeom>
          <a:noFill/>
        </p:spPr>
        <p:txBody>
          <a:bodyPr wrap="square" rtlCol="0">
            <a:spAutoFit/>
          </a:bodyPr>
          <a:lstStyle/>
          <a:p>
            <a:pPr algn="ctr"/>
            <a:r>
              <a:rPr lang="en-US" sz="4400" b="1" dirty="0">
                <a:latin typeface="Times New Roman" panose="02020603050405020304" pitchFamily="18" charset="0"/>
                <a:cs typeface="Times New Roman" panose="02020603050405020304" pitchFamily="18" charset="0"/>
              </a:rPr>
              <a:t>3. </a:t>
            </a:r>
            <a:r>
              <a:rPr lang="en-US" sz="4400" b="1" dirty="0" err="1">
                <a:latin typeface="Times New Roman" panose="02020603050405020304" pitchFamily="18" charset="0"/>
                <a:cs typeface="Times New Roman" panose="02020603050405020304" pitchFamily="18" charset="0"/>
              </a:rPr>
              <a:t>Cách</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đọc</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hiểu</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văn</a:t>
            </a:r>
            <a:r>
              <a:rPr lang="en-US" sz="4400" b="1" dirty="0">
                <a:latin typeface="Times New Roman" panose="02020603050405020304" pitchFamily="18" charset="0"/>
                <a:cs typeface="Times New Roman" panose="02020603050405020304" pitchFamily="18" charset="0"/>
              </a:rPr>
              <a:t> </a:t>
            </a:r>
            <a:r>
              <a:rPr lang="en-US" sz="4400" b="1" dirty="0" err="1">
                <a:latin typeface="Times New Roman" panose="02020603050405020304" pitchFamily="18" charset="0"/>
                <a:cs typeface="Times New Roman" panose="02020603050405020304" pitchFamily="18" charset="0"/>
              </a:rPr>
              <a:t>bản</a:t>
            </a:r>
            <a:r>
              <a:rPr lang="en-US" sz="4400" b="1" dirty="0">
                <a:latin typeface="Times New Roman" panose="02020603050405020304" pitchFamily="18" charset="0"/>
                <a:cs typeface="Times New Roman" panose="02020603050405020304" pitchFamily="18" charset="0"/>
              </a:rPr>
              <a:t> bi </a:t>
            </a:r>
            <a:r>
              <a:rPr lang="en-US" sz="4400" b="1" dirty="0" err="1">
                <a:latin typeface="Times New Roman" panose="02020603050405020304" pitchFamily="18" charset="0"/>
                <a:cs typeface="Times New Roman" panose="02020603050405020304" pitchFamily="18" charset="0"/>
              </a:rPr>
              <a:t>kịch</a:t>
            </a:r>
            <a:endParaRPr lang="en-US" sz="4400" b="1" dirty="0">
              <a:latin typeface="Times New Roman" panose="02020603050405020304" pitchFamily="18" charset="0"/>
              <a:cs typeface="Times New Roman" panose="02020603050405020304" pitchFamily="18" charset="0"/>
            </a:endParaRPr>
          </a:p>
        </p:txBody>
      </p:sp>
      <p:sp>
        <p:nvSpPr>
          <p:cNvPr id="6" name="TextBox 5">
            <a:extLst>
              <a:ext uri="{FF2B5EF4-FFF2-40B4-BE49-F238E27FC236}">
                <a16:creationId xmlns:a16="http://schemas.microsoft.com/office/drawing/2014/main" id="{45E18683-8A8E-A000-7CC5-612FA7FA6226}"/>
              </a:ext>
            </a:extLst>
          </p:cNvPr>
          <p:cNvSpPr txBox="1"/>
          <p:nvPr/>
        </p:nvSpPr>
        <p:spPr>
          <a:xfrm>
            <a:off x="2286000" y="5783068"/>
            <a:ext cx="2971800" cy="1446550"/>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Tóm</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tắt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cốt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truyện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kịch</a:t>
            </a:r>
            <a:endParaRPr lang="en-US" sz="4400" dirty="0">
              <a:latin typeface="Times New Roman" panose="02020603050405020304" pitchFamily="18" charset="0"/>
              <a:cs typeface="Times New Roman" panose="02020603050405020304" pitchFamily="18" charset="0"/>
            </a:endParaRPr>
          </a:p>
        </p:txBody>
      </p:sp>
      <p:sp>
        <p:nvSpPr>
          <p:cNvPr id="10" name="Freeform 3">
            <a:extLst>
              <a:ext uri="{FF2B5EF4-FFF2-40B4-BE49-F238E27FC236}">
                <a16:creationId xmlns:a16="http://schemas.microsoft.com/office/drawing/2014/main" id="{C38322CE-5139-3C59-1195-C3FB1C7EE0FD}"/>
              </a:ext>
            </a:extLst>
          </p:cNvPr>
          <p:cNvSpPr/>
          <p:nvPr/>
        </p:nvSpPr>
        <p:spPr>
          <a:xfrm>
            <a:off x="3086890" y="2667754"/>
            <a:ext cx="11661136" cy="2113580"/>
          </a:xfrm>
          <a:custGeom>
            <a:avLst/>
            <a:gdLst/>
            <a:ahLst/>
            <a:cxnLst/>
            <a:rect l="l" t="t" r="r" b="b"/>
            <a:pathLst>
              <a:path w="5720074" h="1036763">
                <a:moveTo>
                  <a:pt x="0" y="0"/>
                </a:moveTo>
                <a:lnTo>
                  <a:pt x="5720075" y="0"/>
                </a:lnTo>
                <a:lnTo>
                  <a:pt x="5720075" y="1036764"/>
                </a:lnTo>
                <a:lnTo>
                  <a:pt x="0" y="1036764"/>
                </a:lnTo>
                <a:lnTo>
                  <a:pt x="0" y="0"/>
                </a:lnTo>
                <a:close/>
              </a:path>
            </a:pathLst>
          </a:custGeom>
          <a:blipFill>
            <a:blip r:embed="rId3"/>
            <a:stretch>
              <a:fillRect/>
            </a:stretch>
          </a:blipFill>
        </p:spPr>
      </p:sp>
      <p:sp>
        <p:nvSpPr>
          <p:cNvPr id="11" name="TextBox 10">
            <a:extLst>
              <a:ext uri="{FF2B5EF4-FFF2-40B4-BE49-F238E27FC236}">
                <a16:creationId xmlns:a16="http://schemas.microsoft.com/office/drawing/2014/main" id="{AAD1A744-C788-A104-9035-D513698AD30D}"/>
              </a:ext>
            </a:extLst>
          </p:cNvPr>
          <p:cNvSpPr txBox="1"/>
          <p:nvPr/>
        </p:nvSpPr>
        <p:spPr>
          <a:xfrm>
            <a:off x="8988669" y="5783068"/>
            <a:ext cx="2667000" cy="2123658"/>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Nhận</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ra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tính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chất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lời</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thoại</a:t>
            </a:r>
            <a:endParaRPr lang="en-US" sz="4400" dirty="0">
              <a:latin typeface="Times New Roman" panose="02020603050405020304" pitchFamily="18" charset="0"/>
              <a:cs typeface="Times New Roman" panose="02020603050405020304" pitchFamily="18" charset="0"/>
            </a:endParaRPr>
          </a:p>
        </p:txBody>
      </p:sp>
      <p:sp>
        <p:nvSpPr>
          <p:cNvPr id="12" name="TextBox 11">
            <a:extLst>
              <a:ext uri="{FF2B5EF4-FFF2-40B4-BE49-F238E27FC236}">
                <a16:creationId xmlns:a16="http://schemas.microsoft.com/office/drawing/2014/main" id="{D1F4A0F1-0AAA-789A-397D-6DC65BCBE158}"/>
              </a:ext>
            </a:extLst>
          </p:cNvPr>
          <p:cNvSpPr txBox="1"/>
          <p:nvPr/>
        </p:nvSpPr>
        <p:spPr>
          <a:xfrm>
            <a:off x="12149504" y="5783066"/>
            <a:ext cx="4050323" cy="2123658"/>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Xác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nội</a:t>
            </a:r>
            <a:r>
              <a:rPr lang="en-US" sz="4400" dirty="0">
                <a:latin typeface="Times New Roman" panose="02020603050405020304" pitchFamily="18" charset="0"/>
                <a:cs typeface="Times New Roman" panose="02020603050405020304" pitchFamily="18" charset="0"/>
              </a:rPr>
              <a:t> dung, ý </a:t>
            </a:r>
            <a:r>
              <a:rPr lang="en-US" sz="4400" dirty="0" err="1">
                <a:latin typeface="Times New Roman" panose="02020603050405020304" pitchFamily="18" charset="0"/>
                <a:cs typeface="Times New Roman" panose="02020603050405020304" pitchFamily="18" charset="0"/>
              </a:rPr>
              <a:t>nghĩa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của</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vở</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kịch</a:t>
            </a:r>
            <a:r>
              <a:rPr lang="en-US" sz="4400" dirty="0">
                <a:latin typeface="Times New Roman" panose="02020603050405020304" pitchFamily="18" charset="0"/>
                <a:cs typeface="Times New Roman" panose="02020603050405020304" pitchFamily="18" charset="0"/>
              </a:rPr>
              <a:t>.</a:t>
            </a:r>
          </a:p>
        </p:txBody>
      </p:sp>
      <p:sp>
        <p:nvSpPr>
          <p:cNvPr id="13" name="TextBox 12">
            <a:extLst>
              <a:ext uri="{FF2B5EF4-FFF2-40B4-BE49-F238E27FC236}">
                <a16:creationId xmlns:a16="http://schemas.microsoft.com/office/drawing/2014/main" id="{519C53AE-2B33-1B69-CCEB-F4004CA967A8}"/>
              </a:ext>
            </a:extLst>
          </p:cNvPr>
          <p:cNvSpPr txBox="1"/>
          <p:nvPr/>
        </p:nvSpPr>
        <p:spPr>
          <a:xfrm>
            <a:off x="5751634" y="5783067"/>
            <a:ext cx="2743200" cy="2123658"/>
          </a:xfrm>
          <a:prstGeom prst="rect">
            <a:avLst/>
          </a:prstGeom>
          <a:noFill/>
        </p:spPr>
        <p:txBody>
          <a:bodyPr wrap="square" rtlCol="0">
            <a:spAutoFit/>
          </a:bodyPr>
          <a:lstStyle/>
          <a:p>
            <a:pPr algn="ctr"/>
            <a:r>
              <a:rPr lang="en-US" sz="4400" dirty="0" err="1">
                <a:latin typeface="Times New Roman" panose="02020603050405020304" pitchFamily="18" charset="0"/>
                <a:cs typeface="Times New Roman" panose="02020603050405020304" pitchFamily="18" charset="0"/>
              </a:rPr>
              <a:t>Xác</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định</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xung</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đột</a:t>
            </a:r>
            <a:r>
              <a:rPr lang="en-US" sz="4400" dirty="0">
                <a:latin typeface="Times New Roman" panose="02020603050405020304" pitchFamily="18" charset="0"/>
                <a:cs typeface="Times New Roman" panose="02020603050405020304" pitchFamily="18" charset="0"/>
              </a:rPr>
              <a:t> </a:t>
            </a:r>
            <a:r>
              <a:rPr lang="en-US" sz="4400" dirty="0" err="1">
                <a:latin typeface="Times New Roman" panose="02020603050405020304" pitchFamily="18" charset="0"/>
                <a:cs typeface="Times New Roman" panose="02020603050405020304" pitchFamily="18" charset="0"/>
              </a:rPr>
              <a:t>kịch</a:t>
            </a:r>
            <a:endParaRPr lang="en-US" sz="4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59828677"/>
      </p:ext>
    </p:extLst>
  </p:cSld>
  <p:clrMapOvr>
    <a:masterClrMapping/>
  </p:clrMapOvr>
  <p:transition spd="slow">
    <p:wip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70 Tranh Vẽ Happy Họa Sĩ Puung Ý Tưởng | Họa Sĩ, Hạnh Phúc, Tình Y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342900"/>
            <a:ext cx="2247900" cy="22479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4200" y="1019770"/>
            <a:ext cx="10591800"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LUYỆN TẬP</a:t>
            </a:r>
          </a:p>
        </p:txBody>
      </p:sp>
      <p:sp>
        <p:nvSpPr>
          <p:cNvPr id="4" name="TextBox 3"/>
          <p:cNvSpPr txBox="1"/>
          <p:nvPr/>
        </p:nvSpPr>
        <p:spPr>
          <a:xfrm>
            <a:off x="2628900" y="2095500"/>
            <a:ext cx="14211300" cy="3046988"/>
          </a:xfrm>
          <a:prstGeom prst="rect">
            <a:avLst/>
          </a:prstGeom>
          <a:noFill/>
        </p:spPr>
        <p:txBody>
          <a:bodyPr wrap="square" rtlCol="0">
            <a:spAutoFit/>
          </a:bodyPr>
          <a:lstStyle/>
          <a:p>
            <a:r>
              <a:rPr lang="en-US" sz="4800" b="1" i="1" dirty="0" err="1">
                <a:latin typeface="Times New Roman" panose="02020603050405020304" pitchFamily="18" charset="0"/>
                <a:cs typeface="Times New Roman" panose="02020603050405020304" pitchFamily="18" charset="0"/>
              </a:rPr>
              <a:t>Viết</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kết</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nối</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với</a:t>
            </a:r>
            <a:r>
              <a:rPr lang="en-US" sz="4800" b="1" i="1" dirty="0">
                <a:latin typeface="Times New Roman" panose="02020603050405020304" pitchFamily="18" charset="0"/>
                <a:cs typeface="Times New Roman" panose="02020603050405020304" pitchFamily="18" charset="0"/>
              </a:rPr>
              <a:t> </a:t>
            </a:r>
            <a:r>
              <a:rPr lang="en-US" sz="4800" b="1" i="1" dirty="0" err="1">
                <a:latin typeface="Times New Roman" panose="02020603050405020304" pitchFamily="18" charset="0"/>
                <a:cs typeface="Times New Roman" panose="02020603050405020304" pitchFamily="18" charset="0"/>
              </a:rPr>
              <a:t>đọc</a:t>
            </a:r>
            <a:r>
              <a:rPr lang="en-US" sz="4800" b="1" i="1"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Dựa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vào</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xung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đột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mà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Sếch-xpia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đề</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cập</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trong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vở</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Rô</a:t>
            </a:r>
            <a:r>
              <a:rPr lang="en-US" sz="4800" dirty="0">
                <a:latin typeface="Times New Roman" panose="02020603050405020304" pitchFamily="18" charset="0"/>
                <a:cs typeface="Times New Roman" panose="02020603050405020304" pitchFamily="18" charset="0"/>
              </a:rPr>
              <a:t>-</a:t>
            </a:r>
            <a:r>
              <a:rPr lang="en-US" sz="4800" dirty="0" err="1">
                <a:latin typeface="Times New Roman" panose="02020603050405020304" pitchFamily="18" charset="0"/>
                <a:cs typeface="Times New Roman" panose="02020603050405020304" pitchFamily="18" charset="0"/>
              </a:rPr>
              <a:t>mê</a:t>
            </a:r>
            <a:r>
              <a:rPr lang="en-US" sz="4800" dirty="0">
                <a:latin typeface="Times New Roman" panose="02020603050405020304" pitchFamily="18" charset="0"/>
                <a:cs typeface="Times New Roman" panose="02020603050405020304" pitchFamily="18" charset="0"/>
              </a:rPr>
              <a:t>-ô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Giu</a:t>
            </a:r>
            <a:r>
              <a:rPr lang="en-US" sz="4800" dirty="0">
                <a:latin typeface="Times New Roman" panose="02020603050405020304" pitchFamily="18" charset="0"/>
                <a:cs typeface="Times New Roman" panose="02020603050405020304" pitchFamily="18" charset="0"/>
              </a:rPr>
              <a:t>-li-</a:t>
            </a:r>
            <a:r>
              <a:rPr lang="en-US" sz="4800" dirty="0" err="1">
                <a:latin typeface="Times New Roman" panose="02020603050405020304" pitchFamily="18" charset="0"/>
                <a:cs typeface="Times New Roman" panose="02020603050405020304" pitchFamily="18" charset="0"/>
              </a:rPr>
              <a:t>ét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và</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thực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tiễn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cuộc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sống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hãy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viết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đoạn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văn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khoảng</a:t>
            </a:r>
            <a:r>
              <a:rPr lang="en-US" sz="4800" dirty="0">
                <a:latin typeface="Times New Roman" panose="02020603050405020304" pitchFamily="18" charset="0"/>
                <a:cs typeface="Times New Roman" panose="02020603050405020304" pitchFamily="18" charset="0"/>
              </a:rPr>
              <a:t> 7 – 9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trình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bày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suy</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nghĩ</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em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về</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khát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vọng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tình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yêu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của</a:t>
            </a:r>
            <a:r>
              <a:rPr lang="en-US" sz="4800" dirty="0">
                <a:latin typeface="Times New Roman" panose="02020603050405020304" pitchFamily="18" charset="0"/>
                <a:cs typeface="Times New Roman" panose="02020603050405020304" pitchFamily="18" charset="0"/>
              </a:rPr>
              <a:t> con </a:t>
            </a:r>
            <a:r>
              <a:rPr lang="en-US" sz="4800" dirty="0" err="1">
                <a:latin typeface="Times New Roman" panose="02020603050405020304" pitchFamily="18" charset="0"/>
                <a:cs typeface="Times New Roman" panose="02020603050405020304" pitchFamily="18" charset="0"/>
              </a:rPr>
              <a:t>người</a:t>
            </a:r>
            <a:r>
              <a:rPr lang="en-US" sz="48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24091163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470 Tranh Vẽ Happy Họa Sĩ Puung Ý Tưởng | Họa Sĩ, Hạnh Phúc, Tình Yêu"/>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266700"/>
            <a:ext cx="2247900" cy="224790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124200" y="1019770"/>
            <a:ext cx="10591800" cy="923330"/>
          </a:xfrm>
          <a:prstGeom prst="rect">
            <a:avLst/>
          </a:prstGeom>
          <a:noFill/>
        </p:spPr>
        <p:txBody>
          <a:bodyPr wrap="square" rtlCol="0">
            <a:spAutoFit/>
          </a:bodyPr>
          <a:lstStyle/>
          <a:p>
            <a:r>
              <a:rPr lang="en-US" sz="5400" b="1" dirty="0">
                <a:latin typeface="Times New Roman" panose="02020603050405020304" pitchFamily="18" charset="0"/>
                <a:cs typeface="Times New Roman" panose="02020603050405020304" pitchFamily="18" charset="0"/>
              </a:rPr>
              <a:t>VẬN DỤNG</a:t>
            </a:r>
          </a:p>
        </p:txBody>
      </p:sp>
      <p:sp>
        <p:nvSpPr>
          <p:cNvPr id="5" name="Rectangle 4"/>
          <p:cNvSpPr/>
          <p:nvPr/>
        </p:nvSpPr>
        <p:spPr>
          <a:xfrm>
            <a:off x="1752600" y="2269881"/>
            <a:ext cx="15887700" cy="2645019"/>
          </a:xfrm>
          <a:prstGeom prst="rect">
            <a:avLst/>
          </a:prstGeom>
        </p:spPr>
        <p:txBody>
          <a:bodyPr wrap="square">
            <a:spAutoFit/>
          </a:bodyPr>
          <a:lstStyle/>
          <a:p>
            <a:pPr algn="just">
              <a:lnSpc>
                <a:spcPct val="119000"/>
              </a:lnSpc>
              <a:spcAft>
                <a:spcPts val="0"/>
              </a:spcAft>
            </a:pP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HS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việc</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theo</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nhóm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nhiệm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vụ</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làm</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ở </a:t>
            </a:r>
            <a:r>
              <a:rPr lang="en-US" sz="52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nhà</a:t>
            </a:r>
            <a:r>
              <a:rPr lang="en-US" sz="52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r>
              <a:rPr lang="vi-VN" sz="5200" i="1"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Sưu tầm các tác phẩm nghệ thuật hiện đại lấy đề tài từ câu chuyện tình yêu của Rô-mê-ô và Giu-li-ét.</a:t>
            </a:r>
            <a:endParaRPr lang="en-US" sz="5200" i="1" dirty="0">
              <a:latin typeface="Times New Roman" panose="02020603050405020304" pitchFamily="18" charset="0"/>
              <a:cs typeface="Times New Roman" panose="02020603050405020304" pitchFamily="18" charset="0"/>
            </a:endParaRPr>
          </a:p>
        </p:txBody>
      </p:sp>
      <p:sp>
        <p:nvSpPr>
          <p:cNvPr id="6" name="AutoShape 2" descr="Giáo Dục, Học Tập, Học Sinh, Kiến Thức, Học Nhóm, Tải hình PNG 187 -  Free.Vector6.com"/>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 name="Picture 6"/>
          <p:cNvPicPr>
            <a:picLocks noChangeAspect="1"/>
          </p:cNvPicPr>
          <p:nvPr/>
        </p:nvPicPr>
        <p:blipFill>
          <a:blip r:embed="rId3"/>
          <a:stretch>
            <a:fillRect/>
          </a:stretch>
        </p:blipFill>
        <p:spPr>
          <a:xfrm>
            <a:off x="11506200" y="5600700"/>
            <a:ext cx="6400800" cy="4419600"/>
          </a:xfrm>
          <a:prstGeom prst="rect">
            <a:avLst/>
          </a:prstGeom>
        </p:spPr>
      </p:pic>
    </p:spTree>
    <p:extLst>
      <p:ext uri="{BB962C8B-B14F-4D97-AF65-F5344CB8AC3E}">
        <p14:creationId xmlns:p14="http://schemas.microsoft.com/office/powerpoint/2010/main" val="211231318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791200" y="571500"/>
            <a:ext cx="5105400" cy="769441"/>
          </a:xfrm>
          <a:prstGeom prst="rect">
            <a:avLst/>
          </a:prstGeom>
          <a:noFill/>
        </p:spPr>
        <p:txBody>
          <a:bodyPr wrap="square" rtlCol="0">
            <a:spAutoFit/>
          </a:bodyPr>
          <a:lstStyle/>
          <a:p>
            <a:pPr algn="ctr"/>
            <a:r>
              <a:rPr lang="en-US" sz="4400" b="1" dirty="0">
                <a:solidFill>
                  <a:srgbClr val="FF0000"/>
                </a:solidFill>
                <a:latin typeface="Times New Roman" panose="02020603050405020304" pitchFamily="18" charset="0"/>
                <a:cs typeface="Times New Roman" panose="02020603050405020304" pitchFamily="18" charset="0"/>
              </a:rPr>
              <a:t>DẶN DÒ</a:t>
            </a:r>
          </a:p>
        </p:txBody>
      </p:sp>
      <p:sp>
        <p:nvSpPr>
          <p:cNvPr id="4" name="TextBox 3"/>
          <p:cNvSpPr txBox="1"/>
          <p:nvPr/>
        </p:nvSpPr>
        <p:spPr>
          <a:xfrm>
            <a:off x="2133600" y="2247900"/>
            <a:ext cx="15163800" cy="2308324"/>
          </a:xfrm>
          <a:prstGeom prst="rect">
            <a:avLst/>
          </a:prstGeom>
          <a:noFill/>
        </p:spPr>
        <p:txBody>
          <a:bodyPr wrap="square" rtlCol="0">
            <a:spAutoFit/>
          </a:bodyPr>
          <a:lstStyle/>
          <a:p>
            <a:pPr marL="285750" indent="-285750">
              <a:buFontTx/>
              <a:buChar char="-"/>
            </a:pPr>
            <a:r>
              <a:rPr lang="en-US" sz="4800" dirty="0" err="1">
                <a:latin typeface="Times New Roman" panose="02020603050405020304" pitchFamily="18" charset="0"/>
                <a:cs typeface="Times New Roman" panose="02020603050405020304" pitchFamily="18" charset="0"/>
              </a:rPr>
              <a:t>Nắm</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kiến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thức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bài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học</a:t>
            </a:r>
            <a:r>
              <a:rPr lang="en-US" sz="4800" dirty="0">
                <a:latin typeface="Times New Roman" panose="02020603050405020304" pitchFamily="18" charset="0"/>
                <a:cs typeface="Times New Roman" panose="02020603050405020304" pitchFamily="18" charset="0"/>
              </a:rPr>
              <a:t>.</a:t>
            </a:r>
          </a:p>
          <a:p>
            <a:pPr marL="285750" indent="-285750">
              <a:buFontTx/>
              <a:buChar char="-"/>
            </a:pPr>
            <a:r>
              <a:rPr lang="en-US" sz="4800" dirty="0" err="1">
                <a:latin typeface="Times New Roman" panose="02020603050405020304" pitchFamily="18" charset="0"/>
                <a:cs typeface="Times New Roman" panose="02020603050405020304" pitchFamily="18" charset="0"/>
              </a:rPr>
              <a:t>Hoàn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thành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các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bài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tập</a:t>
            </a:r>
            <a:r>
              <a:rPr lang="en-US" sz="4800" dirty="0">
                <a:latin typeface="Times New Roman" panose="02020603050405020304" pitchFamily="18" charset="0"/>
                <a:cs typeface="Times New Roman" panose="02020603050405020304" pitchFamily="18" charset="0"/>
              </a:rPr>
              <a:t>.</a:t>
            </a:r>
          </a:p>
          <a:p>
            <a:pPr marL="285750" indent="-285750">
              <a:buFontTx/>
              <a:buChar char="-"/>
            </a:pPr>
            <a:r>
              <a:rPr lang="en-US" sz="4800" dirty="0" err="1">
                <a:latin typeface="Times New Roman" panose="02020603050405020304" pitchFamily="18" charset="0"/>
                <a:cs typeface="Times New Roman" panose="02020603050405020304" pitchFamily="18" charset="0"/>
              </a:rPr>
              <a:t>Chuẩn</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bị</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bài</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Thực</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hành</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tiếng</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Việt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Câu</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rút</a:t>
            </a:r>
            <a:r>
              <a:rPr lang="en-US" sz="4800" dirty="0">
                <a:latin typeface="Times New Roman" panose="02020603050405020304" pitchFamily="18" charset="0"/>
                <a:cs typeface="Times New Roman" panose="02020603050405020304" pitchFamily="18" charset="0"/>
              </a:rPr>
              <a:t> </a:t>
            </a:r>
            <a:r>
              <a:rPr lang="en-US" sz="4800" dirty="0" err="1">
                <a:latin typeface="Times New Roman" panose="02020603050405020304" pitchFamily="18" charset="0"/>
                <a:cs typeface="Times New Roman" panose="02020603050405020304" pitchFamily="18" charset="0"/>
              </a:rPr>
              <a:t>gọn</a:t>
            </a:r>
            <a:r>
              <a:rPr lang="en-US" sz="4800" dirty="0">
                <a:latin typeface="Times New Roman" panose="02020603050405020304" pitchFamily="18" charset="0"/>
                <a:cs typeface="Times New Roman" panose="02020603050405020304" pitchFamily="18" charset="0"/>
              </a:rPr>
              <a:t>)</a:t>
            </a:r>
          </a:p>
        </p:txBody>
      </p:sp>
      <p:pic>
        <p:nvPicPr>
          <p:cNvPr id="2050" name="Picture 2" descr="Học Sinh Bài Tập Về Nhà Giáo Dục - Miễn Phí vector hình ảnh trên Pixabay -  Pixaba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35000" y="5463184"/>
            <a:ext cx="4419600" cy="44047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1333768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592015" y="1662440"/>
            <a:ext cx="6342185" cy="3887688"/>
          </a:xfrm>
          <a:prstGeom prst="rect">
            <a:avLst/>
          </a:prstGeom>
        </p:spPr>
      </p:pic>
      <p:sp>
        <p:nvSpPr>
          <p:cNvPr id="7" name="TextBox 6"/>
          <p:cNvSpPr txBox="1"/>
          <p:nvPr/>
        </p:nvSpPr>
        <p:spPr>
          <a:xfrm>
            <a:off x="609600" y="517148"/>
            <a:ext cx="17297400" cy="892552"/>
          </a:xfrm>
          <a:prstGeom prst="rect">
            <a:avLst/>
          </a:prstGeom>
          <a:noFill/>
        </p:spPr>
        <p:txBody>
          <a:bodyPr wrap="square" rtlCol="0">
            <a:spAutoFit/>
          </a:bodyPr>
          <a:lstStyle/>
          <a:p>
            <a:r>
              <a:rPr lang="vi-VN" sz="5200" dirty="0">
                <a:latin typeface="+mj-lt"/>
              </a:rPr>
              <a:t>* Một số tác phẩm (văn học, nghệ thuật) viết về đề tài tình yêu:</a:t>
            </a:r>
            <a:endParaRPr lang="en-US" sz="5200" dirty="0">
              <a:latin typeface="+mj-lt"/>
            </a:endParaRPr>
          </a:p>
        </p:txBody>
      </p:sp>
      <p:sp>
        <p:nvSpPr>
          <p:cNvPr id="2" name="TextBox 1"/>
          <p:cNvSpPr txBox="1"/>
          <p:nvPr/>
        </p:nvSpPr>
        <p:spPr>
          <a:xfrm>
            <a:off x="609600" y="5600700"/>
            <a:ext cx="6324600" cy="523220"/>
          </a:xfrm>
          <a:prstGeom prst="rect">
            <a:avLst/>
          </a:prstGeom>
          <a:noFill/>
        </p:spPr>
        <p:txBody>
          <a:bodyPr wrap="square" rtlCol="0">
            <a:spAutoFit/>
          </a:bodyPr>
          <a:lstStyle/>
          <a:p>
            <a:pPr algn="ctr"/>
            <a:r>
              <a:rPr lang="vi-VN" sz="2800" b="1" dirty="0"/>
              <a:t>Mắt biếc </a:t>
            </a:r>
            <a:r>
              <a:rPr lang="vi-VN" sz="2800" dirty="0"/>
              <a:t>– Nguyễn Nhật Ánh</a:t>
            </a:r>
            <a:endParaRPr lang="en-US" sz="2800" dirty="0"/>
          </a:p>
        </p:txBody>
      </p:sp>
      <p:pic>
        <p:nvPicPr>
          <p:cNvPr id="3" name="Picture 2"/>
          <p:cNvPicPr>
            <a:picLocks noChangeAspect="1"/>
          </p:cNvPicPr>
          <p:nvPr/>
        </p:nvPicPr>
        <p:blipFill>
          <a:blip r:embed="rId4"/>
          <a:stretch>
            <a:fillRect/>
          </a:stretch>
        </p:blipFill>
        <p:spPr>
          <a:xfrm>
            <a:off x="7543800" y="1662440"/>
            <a:ext cx="4114800" cy="5919460"/>
          </a:xfrm>
          <a:prstGeom prst="rect">
            <a:avLst/>
          </a:prstGeom>
        </p:spPr>
      </p:pic>
      <p:sp>
        <p:nvSpPr>
          <p:cNvPr id="10" name="Rectangle 9"/>
          <p:cNvSpPr/>
          <p:nvPr/>
        </p:nvSpPr>
        <p:spPr>
          <a:xfrm>
            <a:off x="609601" y="9639300"/>
            <a:ext cx="6324599" cy="523220"/>
          </a:xfrm>
          <a:prstGeom prst="rect">
            <a:avLst/>
          </a:prstGeom>
        </p:spPr>
        <p:txBody>
          <a:bodyPr wrap="square">
            <a:spAutoFit/>
          </a:bodyPr>
          <a:lstStyle/>
          <a:p>
            <a:pPr algn="ctr"/>
            <a:r>
              <a:rPr lang="en-US" sz="2800" b="1" dirty="0" err="1">
                <a:solidFill>
                  <a:srgbClr val="000000"/>
                </a:solidFill>
                <a:latin typeface="Arial (body)"/>
                <a:cs typeface="Arial" panose="020B0604020202020204" pitchFamily="34" charset="0"/>
              </a:rPr>
              <a:t>Trà</a:t>
            </a:r>
            <a:r>
              <a:rPr lang="en-US" sz="2800" b="1" dirty="0">
                <a:solidFill>
                  <a:srgbClr val="000000"/>
                </a:solidFill>
                <a:latin typeface="Arial (body)"/>
                <a:cs typeface="Arial" panose="020B0604020202020204" pitchFamily="34" charset="0"/>
              </a:rPr>
              <a:t> </a:t>
            </a:r>
            <a:r>
              <a:rPr lang="en-US" sz="2800" b="1" dirty="0" err="1">
                <a:solidFill>
                  <a:srgbClr val="000000"/>
                </a:solidFill>
                <a:latin typeface="Arial (body)"/>
                <a:cs typeface="Arial" panose="020B0604020202020204" pitchFamily="34" charset="0"/>
              </a:rPr>
              <a:t>hoa</a:t>
            </a:r>
            <a:r>
              <a:rPr lang="en-US" sz="2800" b="1" dirty="0">
                <a:solidFill>
                  <a:srgbClr val="000000"/>
                </a:solidFill>
                <a:latin typeface="Arial (body)"/>
                <a:cs typeface="Arial" panose="020B0604020202020204" pitchFamily="34" charset="0"/>
              </a:rPr>
              <a:t> </a:t>
            </a:r>
            <a:r>
              <a:rPr lang="en-US" sz="2800" b="1" dirty="0" err="1">
                <a:solidFill>
                  <a:srgbClr val="000000"/>
                </a:solidFill>
                <a:latin typeface="Arial (body)"/>
                <a:cs typeface="Arial" panose="020B0604020202020204" pitchFamily="34" charset="0"/>
              </a:rPr>
              <a:t>nữ</a:t>
            </a:r>
            <a:r>
              <a:rPr lang="en-US" sz="2800" b="1" dirty="0">
                <a:solidFill>
                  <a:srgbClr val="000000"/>
                </a:solidFill>
                <a:latin typeface="Arial (body)"/>
                <a:cs typeface="Arial" panose="020B0604020202020204" pitchFamily="34" charset="0"/>
              </a:rPr>
              <a:t> </a:t>
            </a:r>
            <a:r>
              <a:rPr lang="en-US" sz="2800" dirty="0">
                <a:solidFill>
                  <a:srgbClr val="000000"/>
                </a:solidFill>
                <a:latin typeface="Arial (body)"/>
                <a:cs typeface="Arial" panose="020B0604020202020204" pitchFamily="34" charset="0"/>
              </a:rPr>
              <a:t>- Alexandre Dumas</a:t>
            </a:r>
            <a:r>
              <a:rPr lang="vi-VN" sz="2800" dirty="0">
                <a:solidFill>
                  <a:srgbClr val="000000"/>
                </a:solidFill>
                <a:latin typeface="Arial (body)"/>
                <a:cs typeface="Arial" panose="020B0604020202020204" pitchFamily="34" charset="0"/>
              </a:rPr>
              <a:t> </a:t>
            </a:r>
            <a:endParaRPr lang="en-US" sz="2800" i="0" dirty="0">
              <a:solidFill>
                <a:srgbClr val="000000"/>
              </a:solidFill>
              <a:effectLst/>
              <a:latin typeface="Arial (body)"/>
              <a:cs typeface="Arial" panose="020B0604020202020204" pitchFamily="34" charset="0"/>
            </a:endParaRPr>
          </a:p>
        </p:txBody>
      </p:sp>
      <p:pic>
        <p:nvPicPr>
          <p:cNvPr id="1026" name="Picture 2" descr="Trà hoa nữ - Alexandre Duma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1" y="6134100"/>
            <a:ext cx="6324600" cy="35052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Quyển sách chứa đựng nhiều nội dung đắt giá"/>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344400" y="2628900"/>
            <a:ext cx="5334000" cy="5562600"/>
          </a:xfrm>
          <a:prstGeom prst="rect">
            <a:avLst/>
          </a:prstGeom>
          <a:noFill/>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1811000" y="8406705"/>
            <a:ext cx="6324600" cy="1384995"/>
          </a:xfrm>
          <a:prstGeom prst="rect">
            <a:avLst/>
          </a:prstGeom>
          <a:noFill/>
        </p:spPr>
        <p:txBody>
          <a:bodyPr wrap="square" rtlCol="0">
            <a:spAutoFit/>
          </a:bodyPr>
          <a:lstStyle/>
          <a:p>
            <a:pPr algn="ctr"/>
            <a:r>
              <a:rPr lang="vi-VN" sz="2800" b="1" dirty="0"/>
              <a:t>Tiếng chim hót trong bụi mận gai</a:t>
            </a:r>
          </a:p>
          <a:p>
            <a:pPr algn="ctr"/>
            <a:r>
              <a:rPr lang="vi-VN" sz="2800" dirty="0"/>
              <a:t>– </a:t>
            </a:r>
            <a:r>
              <a:rPr lang="en-US" sz="2800" dirty="0"/>
              <a:t>Colleen McCullough</a:t>
            </a:r>
            <a:r>
              <a:rPr lang="vi-VN" sz="2800" dirty="0"/>
              <a:t> – </a:t>
            </a:r>
          </a:p>
          <a:p>
            <a:pPr algn="ctr"/>
            <a:endParaRPr lang="en-US" sz="2800" dirty="0"/>
          </a:p>
        </p:txBody>
      </p:sp>
      <p:sp>
        <p:nvSpPr>
          <p:cNvPr id="17" name="TextBox 16"/>
          <p:cNvSpPr txBox="1"/>
          <p:nvPr/>
        </p:nvSpPr>
        <p:spPr>
          <a:xfrm>
            <a:off x="6324600" y="7515880"/>
            <a:ext cx="6324600" cy="1384995"/>
          </a:xfrm>
          <a:prstGeom prst="rect">
            <a:avLst/>
          </a:prstGeom>
          <a:noFill/>
        </p:spPr>
        <p:txBody>
          <a:bodyPr wrap="square" rtlCol="0">
            <a:spAutoFit/>
          </a:bodyPr>
          <a:lstStyle/>
          <a:p>
            <a:pPr algn="ctr"/>
            <a:r>
              <a:rPr lang="vi-VN" sz="2800" b="1" dirty="0"/>
              <a:t>Đồi gió hú</a:t>
            </a:r>
          </a:p>
          <a:p>
            <a:pPr algn="ctr"/>
            <a:r>
              <a:rPr lang="vi-VN" sz="2800" dirty="0"/>
              <a:t>– </a:t>
            </a:r>
            <a:r>
              <a:rPr lang="en-US" sz="2800" dirty="0"/>
              <a:t>Emily Jane </a:t>
            </a:r>
            <a:r>
              <a:rPr lang="en-US" sz="2800" dirty="0" err="1"/>
              <a:t>Brontë</a:t>
            </a:r>
            <a:r>
              <a:rPr lang="en-US" sz="2800" dirty="0"/>
              <a:t> </a:t>
            </a:r>
            <a:r>
              <a:rPr lang="vi-VN" sz="2800" dirty="0"/>
              <a:t>–</a:t>
            </a:r>
          </a:p>
          <a:p>
            <a:pPr algn="ctr"/>
            <a:endParaRPr lang="en-US" sz="2800" dirty="0"/>
          </a:p>
        </p:txBody>
      </p:sp>
    </p:spTree>
    <p:extLst>
      <p:ext uri="{BB962C8B-B14F-4D97-AF65-F5344CB8AC3E}">
        <p14:creationId xmlns:p14="http://schemas.microsoft.com/office/powerpoint/2010/main" val="937467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barn(inVertical)">
                                      <p:cBhvr>
                                        <p:cTn id="10" dur="500"/>
                                        <p:tgtEl>
                                          <p:spTgt spid="2"/>
                                        </p:tgtEl>
                                      </p:cBhvr>
                                    </p:animEffect>
                                  </p:childTnLst>
                                </p:cTn>
                              </p:par>
                              <p:par>
                                <p:cTn id="11" presetID="16" presetClass="entr" presetSubtype="21"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barn(inVertical)">
                                      <p:cBhvr>
                                        <p:cTn id="13" dur="500"/>
                                        <p:tgtEl>
                                          <p:spTgt spid="1026"/>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10"/>
                                        </p:tgtEl>
                                        <p:attrNameLst>
                                          <p:attrName>style.visibility</p:attrName>
                                        </p:attrNameLst>
                                      </p:cBhvr>
                                      <p:to>
                                        <p:strVal val="visible"/>
                                      </p:to>
                                    </p:set>
                                    <p:animEffect transition="in" filter="barn(inVertical)">
                                      <p:cBhvr>
                                        <p:cTn id="16" dur="500"/>
                                        <p:tgtEl>
                                          <p:spTgt spid="10"/>
                                        </p:tgtEl>
                                      </p:cBhvr>
                                    </p:animEffect>
                                  </p:childTnLst>
                                </p:cTn>
                              </p:par>
                              <p:par>
                                <p:cTn id="17" presetID="16" presetClass="entr" presetSubtype="21"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par>
                                <p:cTn id="20" presetID="16" presetClass="entr" presetSubtype="21"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barn(inVertical)">
                                      <p:cBhvr>
                                        <p:cTn id="22" dur="500"/>
                                        <p:tgtEl>
                                          <p:spTgt spid="17"/>
                                        </p:tgtEl>
                                      </p:cBhvr>
                                    </p:animEffect>
                                  </p:childTnLst>
                                </p:cTn>
                              </p:par>
                              <p:par>
                                <p:cTn id="23" presetID="16" presetClass="entr" presetSubtype="21" fill="hold" nodeType="withEffect">
                                  <p:stCondLst>
                                    <p:cond delay="0"/>
                                  </p:stCondLst>
                                  <p:childTnLst>
                                    <p:set>
                                      <p:cBhvr>
                                        <p:cTn id="24" dur="1" fill="hold">
                                          <p:stCondLst>
                                            <p:cond delay="0"/>
                                          </p:stCondLst>
                                        </p:cTn>
                                        <p:tgtEl>
                                          <p:spTgt spid="1028"/>
                                        </p:tgtEl>
                                        <p:attrNameLst>
                                          <p:attrName>style.visibility</p:attrName>
                                        </p:attrNameLst>
                                      </p:cBhvr>
                                      <p:to>
                                        <p:strVal val="visible"/>
                                      </p:to>
                                    </p:set>
                                    <p:animEffect transition="in" filter="barn(inVertical)">
                                      <p:cBhvr>
                                        <p:cTn id="25" dur="500"/>
                                        <p:tgtEl>
                                          <p:spTgt spid="1028"/>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barn(inVertical)">
                                      <p:cBhvr>
                                        <p:cTn id="28"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0" grpId="0"/>
      <p:bldP spid="16" grpId="0"/>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04800" y="1407021"/>
            <a:ext cx="17830800" cy="8463855"/>
          </a:xfrm>
          <a:prstGeom prst="rect">
            <a:avLst/>
          </a:prstGeom>
        </p:spPr>
        <p:txBody>
          <a:bodyPr wrap="square">
            <a:spAutoFit/>
          </a:bodyPr>
          <a:lstStyle/>
          <a:p>
            <a:pPr lvl="4"/>
            <a:r>
              <a:rPr lang="vi-VN" sz="5000" b="1" i="1" dirty="0">
                <a:solidFill>
                  <a:srgbClr val="002060"/>
                </a:solidFill>
                <a:latin typeface="+mj-lt"/>
              </a:rPr>
              <a:t>“Ngày xưa, ở thành Verona tươi đẹp,</a:t>
            </a:r>
            <a:br>
              <a:rPr lang="vi-VN" sz="5000" b="1" i="1" dirty="0">
                <a:solidFill>
                  <a:srgbClr val="002060"/>
                </a:solidFill>
                <a:latin typeface="+mj-lt"/>
              </a:rPr>
            </a:br>
            <a:r>
              <a:rPr lang="vi-VN" sz="5000" b="1" i="1" dirty="0">
                <a:solidFill>
                  <a:srgbClr val="002060"/>
                </a:solidFill>
                <a:latin typeface="+mj-lt"/>
              </a:rPr>
              <a:t>Có hai nhà thuộc dòng thế phiệt trâm anh</a:t>
            </a:r>
            <a:br>
              <a:rPr lang="vi-VN" sz="5000" b="1" i="1" dirty="0">
                <a:solidFill>
                  <a:srgbClr val="002060"/>
                </a:solidFill>
                <a:latin typeface="+mj-lt"/>
              </a:rPr>
            </a:br>
            <a:r>
              <a:rPr lang="vi-VN" sz="5000" b="1" i="1" dirty="0">
                <a:solidFill>
                  <a:srgbClr val="002060"/>
                </a:solidFill>
                <a:latin typeface="+mj-lt"/>
              </a:rPr>
              <a:t>Mối thù xưa bỗng gây cảnh bất bình</a:t>
            </a:r>
            <a:br>
              <a:rPr lang="vi-VN" sz="5000" b="1" i="1" dirty="0">
                <a:solidFill>
                  <a:srgbClr val="002060"/>
                </a:solidFill>
                <a:latin typeface="+mj-lt"/>
              </a:rPr>
            </a:br>
            <a:r>
              <a:rPr lang="vi-VN" sz="5000" b="1" i="1" dirty="0">
                <a:solidFill>
                  <a:srgbClr val="002060"/>
                </a:solidFill>
                <a:latin typeface="+mj-lt"/>
              </a:rPr>
              <a:t>Máu lương thiện, tay người lành nhuộm đỏ.</a:t>
            </a:r>
            <a:br>
              <a:rPr lang="vi-VN" sz="5000" b="1" i="1" dirty="0">
                <a:solidFill>
                  <a:srgbClr val="002060"/>
                </a:solidFill>
                <a:latin typeface="+mj-lt"/>
              </a:rPr>
            </a:br>
            <a:r>
              <a:rPr lang="vi-VN" sz="5000" b="1" i="1" dirty="0">
                <a:solidFill>
                  <a:srgbClr val="002060"/>
                </a:solidFill>
                <a:latin typeface="+mj-lt"/>
              </a:rPr>
              <a:t>Số phận éo le, thâm thù hai họ</a:t>
            </a:r>
            <a:br>
              <a:rPr lang="vi-VN" sz="5000" b="1" i="1" dirty="0">
                <a:solidFill>
                  <a:srgbClr val="002060"/>
                </a:solidFill>
                <a:latin typeface="+mj-lt"/>
              </a:rPr>
            </a:br>
            <a:r>
              <a:rPr lang="vi-VN" sz="5000" b="1" i="1" dirty="0">
                <a:solidFill>
                  <a:srgbClr val="002060"/>
                </a:solidFill>
                <a:latin typeface="+mj-lt"/>
              </a:rPr>
              <a:t>Lại khéo xui sinh hạ đôi tình nhân,</a:t>
            </a:r>
            <a:br>
              <a:rPr lang="vi-VN" sz="5000" b="1" i="1" dirty="0">
                <a:solidFill>
                  <a:srgbClr val="002060"/>
                </a:solidFill>
                <a:latin typeface="+mj-lt"/>
              </a:rPr>
            </a:br>
            <a:r>
              <a:rPr lang="vi-VN" sz="5000" b="1" i="1" dirty="0">
                <a:solidFill>
                  <a:srgbClr val="002060"/>
                </a:solidFill>
                <a:latin typeface="+mj-lt"/>
              </a:rPr>
              <a:t>Mối tình ai thê thảm muôn phần</a:t>
            </a:r>
            <a:br>
              <a:rPr lang="vi-VN" sz="5000" b="1" i="1" dirty="0">
                <a:solidFill>
                  <a:srgbClr val="002060"/>
                </a:solidFill>
                <a:latin typeface="+mj-lt"/>
              </a:rPr>
            </a:br>
            <a:r>
              <a:rPr lang="vi-VN" sz="5000" b="1" i="1" dirty="0">
                <a:solidFill>
                  <a:srgbClr val="002060"/>
                </a:solidFill>
                <a:latin typeface="+mj-lt"/>
              </a:rPr>
              <a:t>Chôn cừu hận, chỉ còn đành một thác.</a:t>
            </a:r>
            <a:br>
              <a:rPr lang="vi-VN" sz="5000" b="1" i="1" dirty="0">
                <a:solidFill>
                  <a:srgbClr val="002060"/>
                </a:solidFill>
                <a:latin typeface="+mj-lt"/>
              </a:rPr>
            </a:br>
            <a:r>
              <a:rPr lang="vi-VN" sz="5000" b="1" i="1" dirty="0">
                <a:solidFill>
                  <a:srgbClr val="002060"/>
                </a:solidFill>
                <a:latin typeface="+mj-lt"/>
              </a:rPr>
              <a:t>Tình lứa đôi thảm thương tan nát</a:t>
            </a:r>
            <a:br>
              <a:rPr lang="vi-VN" sz="5000" b="1" i="1" dirty="0">
                <a:solidFill>
                  <a:srgbClr val="002060"/>
                </a:solidFill>
                <a:latin typeface="+mj-lt"/>
              </a:rPr>
            </a:br>
            <a:r>
              <a:rPr lang="vi-VN" sz="5000" b="1" i="1" dirty="0">
                <a:solidFill>
                  <a:srgbClr val="002060"/>
                </a:solidFill>
                <a:latin typeface="+mj-lt"/>
              </a:rPr>
              <a:t>Trên xác con cha mẹ mới quên thù.”</a:t>
            </a:r>
          </a:p>
          <a:p>
            <a:r>
              <a:rPr lang="vi-VN" sz="4400" i="1" dirty="0">
                <a:solidFill>
                  <a:srgbClr val="002060"/>
                </a:solidFill>
                <a:latin typeface="+mj-lt"/>
              </a:rPr>
              <a:t> </a:t>
            </a:r>
            <a:r>
              <a:rPr lang="vi-VN" sz="4400" i="1" dirty="0">
                <a:latin typeface="+mj-lt"/>
              </a:rPr>
              <a:t>(Trích đoạn mở đầu vở kịch Romeo và Juliet – Tác giả Đặng Thế Bính dịch)</a:t>
            </a:r>
            <a:endParaRPr lang="en-US" sz="4400" dirty="0">
              <a:latin typeface="+mj-lt"/>
            </a:endParaRPr>
          </a:p>
        </p:txBody>
      </p:sp>
      <p:sp>
        <p:nvSpPr>
          <p:cNvPr id="3" name="TextBox 2">
            <a:extLst>
              <a:ext uri="{FF2B5EF4-FFF2-40B4-BE49-F238E27FC236}">
                <a16:creationId xmlns:a16="http://schemas.microsoft.com/office/drawing/2014/main" id="{00496143-99F3-FE48-BE6D-27B9D670FE8A}"/>
              </a:ext>
            </a:extLst>
          </p:cNvPr>
          <p:cNvSpPr txBox="1"/>
          <p:nvPr/>
        </p:nvSpPr>
        <p:spPr>
          <a:xfrm>
            <a:off x="0" y="487859"/>
            <a:ext cx="16916400" cy="769441"/>
          </a:xfrm>
          <a:prstGeom prst="rect">
            <a:avLst/>
          </a:prstGeom>
          <a:noFill/>
        </p:spPr>
        <p:txBody>
          <a:bodyPr wrap="square" rtlCol="0">
            <a:spAutoFit/>
          </a:bodyPr>
          <a:lstStyle/>
          <a:p>
            <a:pPr algn="ctr"/>
            <a:r>
              <a:rPr lang="vi-VN" sz="4400" i="1" dirty="0">
                <a:solidFill>
                  <a:srgbClr val="FF0000"/>
                </a:solidFill>
                <a:latin typeface="#9Slide07 IcielNabila" pitchFamily="2" charset="0"/>
                <a:cs typeface="Times New Roman" panose="02020603050405020304" pitchFamily="18" charset="0"/>
              </a:rPr>
              <a:t>Một câu chuyện bi kịch về tình yêu nổi tiếng thế giới...</a:t>
            </a:r>
            <a:endParaRPr lang="en-US" sz="4400" i="1" dirty="0">
              <a:solidFill>
                <a:srgbClr val="FF0000"/>
              </a:solidFill>
              <a:latin typeface="#9Slide07 IcielNabila" pitchFamily="2" charset="0"/>
              <a:cs typeface="Times New Roman" panose="02020603050405020304" pitchFamily="18" charset="0"/>
            </a:endParaRPr>
          </a:p>
        </p:txBody>
      </p:sp>
      <p:pic>
        <p:nvPicPr>
          <p:cNvPr id="4" name="Picture 3"/>
          <p:cNvPicPr>
            <a:picLocks noChangeAspect="1"/>
          </p:cNvPicPr>
          <p:nvPr/>
        </p:nvPicPr>
        <p:blipFill>
          <a:blip r:embed="rId2"/>
          <a:stretch>
            <a:fillRect/>
          </a:stretch>
        </p:blipFill>
        <p:spPr>
          <a:xfrm rot="638548">
            <a:off x="13082014" y="5303242"/>
            <a:ext cx="4259635" cy="3080006"/>
          </a:xfrm>
          <a:prstGeom prst="rect">
            <a:avLst/>
          </a:prstGeom>
        </p:spPr>
      </p:pic>
    </p:spTree>
    <p:extLst>
      <p:ext uri="{BB962C8B-B14F-4D97-AF65-F5344CB8AC3E}">
        <p14:creationId xmlns:p14="http://schemas.microsoft.com/office/powerpoint/2010/main" val="61699365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0496143-99F3-FE48-BE6D-27B9D670FE8A}"/>
              </a:ext>
            </a:extLst>
          </p:cNvPr>
          <p:cNvSpPr txBox="1"/>
          <p:nvPr/>
        </p:nvSpPr>
        <p:spPr>
          <a:xfrm>
            <a:off x="1143000" y="904540"/>
            <a:ext cx="15544800" cy="1323439"/>
          </a:xfrm>
          <a:prstGeom prst="rect">
            <a:avLst/>
          </a:prstGeom>
          <a:noFill/>
        </p:spPr>
        <p:txBody>
          <a:bodyPr wrap="square" rtlCol="0">
            <a:spAutoFit/>
          </a:bodyPr>
          <a:lstStyle/>
          <a:p>
            <a:pPr algn="ctr"/>
            <a:r>
              <a:rPr lang="en-US" sz="8000" dirty="0" err="1">
                <a:latin typeface="#9Slide07 IcielNabila" pitchFamily="2" charset="0"/>
                <a:cs typeface="Times New Roman" panose="02020603050405020304" pitchFamily="18" charset="0"/>
              </a:rPr>
              <a:t>Bài</a:t>
            </a:r>
            <a:r>
              <a:rPr lang="en-US" sz="8000" dirty="0">
                <a:latin typeface="#9Slide07 IcielNabila" pitchFamily="2" charset="0"/>
                <a:cs typeface="Times New Roman" panose="02020603050405020304" pitchFamily="18" charset="0"/>
              </a:rPr>
              <a:t> 5: </a:t>
            </a:r>
            <a:r>
              <a:rPr lang="en-US" sz="8000" dirty="0" err="1">
                <a:latin typeface="#9Slide07 IcielNabila" pitchFamily="2" charset="0"/>
                <a:cs typeface="Times New Roman" panose="02020603050405020304" pitchFamily="18" charset="0"/>
              </a:rPr>
              <a:t>Đối</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diện</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với</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nỗi</a:t>
            </a:r>
            <a:r>
              <a:rPr lang="en-US" sz="8000" dirty="0">
                <a:latin typeface="#9Slide07 IcielNabila" pitchFamily="2" charset="0"/>
                <a:cs typeface="Times New Roman" panose="02020603050405020304" pitchFamily="18" charset="0"/>
              </a:rPr>
              <a:t> </a:t>
            </a:r>
            <a:r>
              <a:rPr lang="en-US" sz="8000" dirty="0" err="1">
                <a:latin typeface="#9Slide07 IcielNabila" pitchFamily="2" charset="0"/>
                <a:cs typeface="Times New Roman" panose="02020603050405020304" pitchFamily="18" charset="0"/>
              </a:rPr>
              <a:t>đau</a:t>
            </a:r>
            <a:endParaRPr lang="en-US" sz="8000" dirty="0">
              <a:latin typeface="#9Slide07 IcielNabila" pitchFamily="2" charset="0"/>
              <a:cs typeface="Times New Roman" panose="02020603050405020304" pitchFamily="18" charset="0"/>
            </a:endParaRPr>
          </a:p>
        </p:txBody>
      </p:sp>
      <p:sp>
        <p:nvSpPr>
          <p:cNvPr id="3" name="TextBox 2">
            <a:extLst>
              <a:ext uri="{FF2B5EF4-FFF2-40B4-BE49-F238E27FC236}">
                <a16:creationId xmlns:a16="http://schemas.microsoft.com/office/drawing/2014/main" id="{A14F0E62-EC61-171E-21B1-7D41952A48B8}"/>
              </a:ext>
            </a:extLst>
          </p:cNvPr>
          <p:cNvSpPr txBox="1"/>
          <p:nvPr/>
        </p:nvSpPr>
        <p:spPr>
          <a:xfrm>
            <a:off x="4191000" y="2808783"/>
            <a:ext cx="7620000" cy="1015663"/>
          </a:xfrm>
          <a:prstGeom prst="rect">
            <a:avLst/>
          </a:prstGeom>
          <a:noFill/>
        </p:spPr>
        <p:txBody>
          <a:bodyPr wrap="square" rtlCol="0">
            <a:spAutoFit/>
          </a:bodyPr>
          <a:lstStyle/>
          <a:p>
            <a:pPr algn="ctr"/>
            <a:r>
              <a:rPr lang="en-US" sz="6000" dirty="0" err="1" smtClean="0">
                <a:latin typeface="#9Slide07 SVNDessert Menu Scrip" panose="00000500000000000000" pitchFamily="2" charset="0"/>
                <a:cs typeface="Times New Roman" panose="02020603050405020304" pitchFamily="18" charset="0"/>
              </a:rPr>
              <a:t>Văn</a:t>
            </a:r>
            <a:r>
              <a:rPr lang="en-US" sz="6000" dirty="0" smtClean="0">
                <a:latin typeface="#9Slide07 SVNDessert Menu Scrip" panose="00000500000000000000" pitchFamily="2" charset="0"/>
                <a:cs typeface="Times New Roman" panose="02020603050405020304" pitchFamily="18" charset="0"/>
              </a:rPr>
              <a:t> </a:t>
            </a:r>
            <a:r>
              <a:rPr lang="en-US" sz="6000" dirty="0" err="1" smtClean="0">
                <a:latin typeface="#9Slide07 SVNDessert Menu Scrip" panose="00000500000000000000" pitchFamily="2" charset="0"/>
                <a:cs typeface="Times New Roman" panose="02020603050405020304" pitchFamily="18" charset="0"/>
              </a:rPr>
              <a:t>bản</a:t>
            </a:r>
            <a:r>
              <a:rPr lang="en-US" sz="6000" dirty="0" smtClean="0">
                <a:latin typeface="#9Slide07 SVNDessert Menu Scrip" panose="00000500000000000000" pitchFamily="2" charset="0"/>
                <a:cs typeface="Times New Roman" panose="02020603050405020304" pitchFamily="18" charset="0"/>
              </a:rPr>
              <a:t> 1:</a:t>
            </a:r>
            <a:endParaRPr lang="en-US" sz="6000" dirty="0">
              <a:latin typeface="#9Slide07 SVNDessert Menu Scrip" panose="00000500000000000000" pitchFamily="2" charset="0"/>
              <a:cs typeface="Times New Roman" panose="02020603050405020304" pitchFamily="18" charset="0"/>
            </a:endParaRPr>
          </a:p>
        </p:txBody>
      </p:sp>
      <p:sp>
        <p:nvSpPr>
          <p:cNvPr id="4" name="TextBox 3">
            <a:extLst>
              <a:ext uri="{FF2B5EF4-FFF2-40B4-BE49-F238E27FC236}">
                <a16:creationId xmlns:a16="http://schemas.microsoft.com/office/drawing/2014/main" id="{172B0521-10F9-3643-27D5-B9A0B6B9D63F}"/>
              </a:ext>
            </a:extLst>
          </p:cNvPr>
          <p:cNvSpPr txBox="1"/>
          <p:nvPr/>
        </p:nvSpPr>
        <p:spPr>
          <a:xfrm>
            <a:off x="304800" y="4353838"/>
            <a:ext cx="15027993" cy="3046988"/>
          </a:xfrm>
          <a:prstGeom prst="rect">
            <a:avLst/>
          </a:prstGeom>
          <a:noFill/>
        </p:spPr>
        <p:txBody>
          <a:bodyPr wrap="square" rtlCol="0">
            <a:spAutoFit/>
          </a:bodyPr>
          <a:lstStyle/>
          <a:p>
            <a:pPr algn="ctr"/>
            <a:r>
              <a:rPr lang="en-US" sz="9600" b="1" dirty="0"/>
              <a:t>RÔ-MÊ-Ô VÀ GIU-LI-ÉT</a:t>
            </a:r>
            <a:br>
              <a:rPr lang="en-US" sz="9600" b="1" dirty="0"/>
            </a:br>
            <a:r>
              <a:rPr lang="en-US" sz="9600" b="1" dirty="0"/>
              <a:t>(</a:t>
            </a:r>
            <a:r>
              <a:rPr lang="en-US" sz="9600" b="1" dirty="0" err="1"/>
              <a:t>Uy</a:t>
            </a:r>
            <a:r>
              <a:rPr lang="en-US" sz="9600" b="1" dirty="0"/>
              <a:t>-li-am </a:t>
            </a:r>
            <a:r>
              <a:rPr lang="en-US" sz="9600" b="1" dirty="0" err="1"/>
              <a:t>Sếch-xpia</a:t>
            </a:r>
            <a:r>
              <a:rPr lang="en-US" sz="9600" b="1" dirty="0"/>
              <a:t>)</a:t>
            </a:r>
            <a:endParaRPr lang="en-US" sz="9600" dirty="0"/>
          </a:p>
        </p:txBody>
      </p:sp>
      <p:pic>
        <p:nvPicPr>
          <p:cNvPr id="5" name="Picture 4"/>
          <p:cNvPicPr>
            <a:picLocks noChangeAspect="1"/>
          </p:cNvPicPr>
          <p:nvPr/>
        </p:nvPicPr>
        <p:blipFill>
          <a:blip r:embed="rId3"/>
          <a:stretch>
            <a:fillRect/>
          </a:stretch>
        </p:blipFill>
        <p:spPr>
          <a:xfrm rot="638548">
            <a:off x="13436683" y="6323596"/>
            <a:ext cx="3792220" cy="2895600"/>
          </a:xfrm>
          <a:prstGeom prst="rect">
            <a:avLst/>
          </a:prstGeom>
        </p:spPr>
      </p:pic>
    </p:spTree>
    <p:extLst>
      <p:ext uri="{BB962C8B-B14F-4D97-AF65-F5344CB8AC3E}">
        <p14:creationId xmlns:p14="http://schemas.microsoft.com/office/powerpoint/2010/main" val="1335849424"/>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FE873624-BFC8-0556-BE64-0C4FF583DA71}"/>
              </a:ext>
            </a:extLst>
          </p:cNvPr>
          <p:cNvSpPr txBox="1"/>
          <p:nvPr/>
        </p:nvSpPr>
        <p:spPr>
          <a:xfrm>
            <a:off x="574432" y="3848100"/>
            <a:ext cx="10550768" cy="1569660"/>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I.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tìm</a:t>
            </a: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hiểu</a:t>
            </a:r>
            <a:r>
              <a:rPr lang="en-US" sz="9600" b="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 </a:t>
            </a:r>
            <a:r>
              <a:rPr lang="en-US" sz="9600" b="1" kern="0" dirty="0" err="1">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rPr>
              <a:t>chung</a:t>
            </a:r>
            <a:endParaRPr lang="en-US" sz="9600" b="1" i="1" kern="0" dirty="0">
              <a:solidFill>
                <a:srgbClr val="36252C"/>
              </a:solidFill>
              <a:latin typeface="#9Slide07 SVNGuerrilla" panose="00000500000000000000" pitchFamily="2" charset="0"/>
              <a:ea typeface="Cambria" panose="02040503050406030204" pitchFamily="18" charset="0"/>
              <a:cs typeface="Times New Roman" panose="02020603050405020304" pitchFamily="18" charset="0"/>
              <a:sym typeface="Arial"/>
            </a:endParaRPr>
          </a:p>
        </p:txBody>
      </p:sp>
      <p:sp>
        <p:nvSpPr>
          <p:cNvPr id="3" name="AutoShape 2" descr="Hình đại diện tình yêu đẹp lung linh"/>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4" name="Picture 3"/>
          <p:cNvPicPr>
            <a:picLocks noChangeAspect="1"/>
          </p:cNvPicPr>
          <p:nvPr/>
        </p:nvPicPr>
        <p:blipFill>
          <a:blip r:embed="rId3"/>
          <a:stretch>
            <a:fillRect/>
          </a:stretch>
        </p:blipFill>
        <p:spPr>
          <a:xfrm>
            <a:off x="11506200" y="876300"/>
            <a:ext cx="5715000" cy="8610600"/>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p:spPr>
      </p:pic>
    </p:spTree>
  </p:cSld>
  <p:clrMapOvr>
    <a:masterClrMapping/>
  </p:clrMapOvr>
  <mc:AlternateContent xmlns:mc="http://schemas.openxmlformats.org/markup-compatibility/2006">
    <mc:Choice xmlns:p159="http://schemas.microsoft.com/office/powerpoint/2015/09/main" xmlns="" Requires="p159">
      <p:transition xmlns:p14="http://schemas.microsoft.com/office/powerpoint/2010/main" spd="slow" p14:dur="2000">
        <p159:morph option="byObject"/>
      </p:transition>
    </mc:Choice>
    <mc:Fallback>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E333513-9847-4E77-9056-7C34AB234B5E}"/>
              </a:ext>
            </a:extLst>
          </p:cNvPr>
          <p:cNvSpPr>
            <a:spLocks noGrp="1"/>
          </p:cNvSpPr>
          <p:nvPr>
            <p:ph type="title"/>
          </p:nvPr>
        </p:nvSpPr>
        <p:spPr>
          <a:xfrm>
            <a:off x="1440000" y="548268"/>
            <a:ext cx="15408000" cy="1145400"/>
          </a:xfrm>
        </p:spPr>
        <p:txBody>
          <a:bodyPr>
            <a:normAutofit/>
          </a:bodyPr>
          <a:lstStyle/>
          <a:p>
            <a:r>
              <a:rPr lang="en-US" sz="6000" b="1" dirty="0">
                <a:latin typeface="Times New Roman" panose="02020603050405020304" pitchFamily="18" charset="0"/>
                <a:cs typeface="Times New Roman" panose="02020603050405020304" pitchFamily="18" charset="0"/>
              </a:rPr>
              <a:t>1. </a:t>
            </a:r>
            <a:r>
              <a:rPr lang="vi-VN" sz="6000" b="1" dirty="0">
                <a:latin typeface="Times New Roman" panose="02020603050405020304" pitchFamily="18" charset="0"/>
                <a:cs typeface="Times New Roman" panose="02020603050405020304" pitchFamily="18" charset="0"/>
              </a:rPr>
              <a:t>Khám phá tri thức ngữ văn</a:t>
            </a:r>
            <a:endParaRPr lang="en-US" sz="6000" b="1" dirty="0">
              <a:latin typeface="Times New Roman" panose="02020603050405020304" pitchFamily="18" charset="0"/>
              <a:cs typeface="Times New Roman" panose="02020603050405020304" pitchFamily="18" charset="0"/>
            </a:endParaRPr>
          </a:p>
        </p:txBody>
      </p:sp>
      <p:sp>
        <p:nvSpPr>
          <p:cNvPr id="2" name="Rectangle 1">
            <a:extLst>
              <a:ext uri="{FF2B5EF4-FFF2-40B4-BE49-F238E27FC236}">
                <a16:creationId xmlns:a16="http://schemas.microsoft.com/office/drawing/2014/main" id="{B3D819EF-0260-3FD5-7099-C8CDC2D2A43B}"/>
              </a:ext>
            </a:extLst>
          </p:cNvPr>
          <p:cNvSpPr/>
          <p:nvPr/>
        </p:nvSpPr>
        <p:spPr>
          <a:xfrm>
            <a:off x="5486400" y="2933700"/>
            <a:ext cx="11582400" cy="288954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0" lvl="1" indent="-571500" algn="just">
              <a:lnSpc>
                <a:spcPct val="115000"/>
              </a:lnSpc>
              <a:spcAft>
                <a:spcPts val="270"/>
              </a:spcAft>
              <a:buFontTx/>
              <a:buChar char="-"/>
            </a:pPr>
            <a:r>
              <a:rPr lang="vi-VN" sz="4800" dirty="0">
                <a:solidFill>
                  <a:schemeClr val="tx1"/>
                </a:solidFill>
                <a:latin typeface="Times New Roman" panose="02020603050405020304" pitchFamily="18" charset="0"/>
                <a:cs typeface="Times New Roman" panose="02020603050405020304" pitchFamily="18" charset="0"/>
              </a:rPr>
              <a:t>Trao đổi cặp đôi về nhiệm vụ 1 trong phiếu học tập số 1 (đã thực hiện ở nhà):</a:t>
            </a:r>
          </a:p>
          <a:p>
            <a:pPr lvl="1" algn="just">
              <a:lnSpc>
                <a:spcPct val="115000"/>
              </a:lnSpc>
              <a:spcAft>
                <a:spcPts val="270"/>
              </a:spcAft>
            </a:pPr>
            <a:r>
              <a:rPr lang="vi-VN" sz="4800"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400" b="1" dirty="0" err="1">
                <a:solidFill>
                  <a:schemeClr val="tx1"/>
                </a:solidFill>
                <a:latin typeface="Times New Roman" panose="02020603050405020304" pitchFamily="18" charset="0"/>
                <a:ea typeface="Cambria" panose="02040503050406030204" pitchFamily="18" charset="0"/>
                <a:cs typeface="Times New Roman" panose="02020603050405020304" pitchFamily="18" charset="0"/>
              </a:rPr>
              <a:t>Đọc</a:t>
            </a:r>
            <a:r>
              <a:rPr lang="en-US" sz="4400" b="1" dirty="0">
                <a:solidFill>
                  <a:schemeClr val="tx1"/>
                </a:solidFill>
                <a:latin typeface="Times New Roman" panose="02020603050405020304" pitchFamily="18" charset="0"/>
                <a:ea typeface="Cambria" panose="02040503050406030204" pitchFamily="18" charset="0"/>
                <a:cs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phần</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i="1" dirty="0">
                <a:solidFill>
                  <a:srgbClr val="231F20"/>
                </a:solidFill>
                <a:latin typeface="Times New Roman" panose="02020603050405020304" pitchFamily="18" charset="0"/>
                <a:ea typeface="Times New Roman" panose="02020603050405020304" pitchFamily="18" charset="0"/>
              </a:rPr>
              <a:t>Tri </a:t>
            </a:r>
            <a:r>
              <a:rPr lang="en-US" sz="4000" b="1" i="1" dirty="0" err="1">
                <a:solidFill>
                  <a:srgbClr val="231F20"/>
                </a:solidFill>
                <a:latin typeface="Times New Roman" panose="02020603050405020304" pitchFamily="18" charset="0"/>
                <a:ea typeface="Times New Roman" panose="02020603050405020304" pitchFamily="18" charset="0"/>
              </a:rPr>
              <a:t>thức</a:t>
            </a:r>
            <a:r>
              <a:rPr lang="en-US" sz="4000" b="1" i="1" dirty="0">
                <a:solidFill>
                  <a:srgbClr val="231F20"/>
                </a:solidFill>
                <a:latin typeface="Times New Roman" panose="02020603050405020304" pitchFamily="18" charset="0"/>
                <a:ea typeface="Times New Roman" panose="02020603050405020304" pitchFamily="18" charset="0"/>
              </a:rPr>
              <a:t> </a:t>
            </a:r>
            <a:r>
              <a:rPr lang="en-US" sz="4000" b="1" i="1" dirty="0" err="1">
                <a:solidFill>
                  <a:srgbClr val="231F20"/>
                </a:solidFill>
                <a:latin typeface="Times New Roman" panose="02020603050405020304" pitchFamily="18" charset="0"/>
                <a:ea typeface="Times New Roman" panose="02020603050405020304" pitchFamily="18" charset="0"/>
              </a:rPr>
              <a:t>ngữ</a:t>
            </a:r>
            <a:r>
              <a:rPr lang="en-US" sz="4000" b="1" i="1" dirty="0">
                <a:solidFill>
                  <a:srgbClr val="231F20"/>
                </a:solidFill>
                <a:latin typeface="Times New Roman" panose="02020603050405020304" pitchFamily="18" charset="0"/>
                <a:ea typeface="Times New Roman" panose="02020603050405020304" pitchFamily="18" charset="0"/>
              </a:rPr>
              <a:t> </a:t>
            </a:r>
            <a:r>
              <a:rPr lang="en-US" sz="4000" b="1" i="1" dirty="0" err="1">
                <a:solidFill>
                  <a:srgbClr val="231F20"/>
                </a:solidFill>
                <a:latin typeface="Times New Roman" panose="02020603050405020304" pitchFamily="18" charset="0"/>
                <a:ea typeface="Times New Roman" panose="02020603050405020304" pitchFamily="18" charset="0"/>
              </a:rPr>
              <a:t>văn</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trong</a:t>
            </a:r>
            <a:r>
              <a:rPr lang="en-US" sz="4000" b="1" dirty="0">
                <a:solidFill>
                  <a:srgbClr val="231F20"/>
                </a:solidFill>
                <a:latin typeface="Times New Roman" panose="02020603050405020304" pitchFamily="18" charset="0"/>
                <a:ea typeface="Times New Roman" panose="02020603050405020304" pitchFamily="18" charset="0"/>
              </a:rPr>
              <a:t> SGK (tr. 11</a:t>
            </a:r>
            <a:r>
              <a:rPr lang="vi-VN" sz="4000" b="1" dirty="0">
                <a:solidFill>
                  <a:srgbClr val="231F20"/>
                </a:solidFill>
                <a:latin typeface="Times New Roman" panose="02020603050405020304" pitchFamily="18" charset="0"/>
                <a:ea typeface="Times New Roman" panose="02020603050405020304" pitchFamily="18" charset="0"/>
              </a:rPr>
              <a:t>8</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Tìm</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và</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điền</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các</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từ</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ngữ</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phù</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hợp</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vào</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chỗ</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trống</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trong</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các</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nhận</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định</a:t>
            </a:r>
            <a:r>
              <a:rPr lang="en-US" sz="4000" b="1" dirty="0">
                <a:solidFill>
                  <a:srgbClr val="231F20"/>
                </a:solidFill>
                <a:latin typeface="Times New Roman" panose="02020603050405020304" pitchFamily="18" charset="0"/>
                <a:ea typeface="Times New Roman" panose="02020603050405020304" pitchFamily="18" charset="0"/>
              </a:rPr>
              <a:t> </a:t>
            </a:r>
            <a:r>
              <a:rPr lang="vi-VN" sz="4000" b="1" dirty="0">
                <a:solidFill>
                  <a:srgbClr val="231F20"/>
                </a:solidFill>
                <a:latin typeface="Times New Roman" panose="02020603050405020304" pitchFamily="18" charset="0"/>
                <a:ea typeface="Times New Roman" panose="02020603050405020304" pitchFamily="18" charset="0"/>
              </a:rPr>
              <a:t>... </a:t>
            </a:r>
          </a:p>
        </p:txBody>
      </p:sp>
      <p:pic>
        <p:nvPicPr>
          <p:cNvPr id="7" name="Picture 6"/>
          <p:cNvPicPr>
            <a:picLocks noChangeAspect="1"/>
          </p:cNvPicPr>
          <p:nvPr/>
        </p:nvPicPr>
        <p:blipFill>
          <a:blip r:embed="rId3"/>
          <a:stretch>
            <a:fillRect/>
          </a:stretch>
        </p:blipFill>
        <p:spPr>
          <a:xfrm flipH="1">
            <a:off x="-152400" y="2476500"/>
            <a:ext cx="5638800" cy="6096000"/>
          </a:xfrm>
          <a:prstGeom prst="ellipse">
            <a:avLst/>
          </a:prstGeom>
          <a:ln>
            <a:noFill/>
          </a:ln>
          <a:effectLst>
            <a:softEdge rad="112500"/>
          </a:effectLst>
        </p:spPr>
      </p:pic>
      <p:sp>
        <p:nvSpPr>
          <p:cNvPr id="3" name="Rounded Rectangular Callout 2"/>
          <p:cNvSpPr/>
          <p:nvPr/>
        </p:nvSpPr>
        <p:spPr>
          <a:xfrm>
            <a:off x="762000" y="8191500"/>
            <a:ext cx="3886200" cy="381000"/>
          </a:xfrm>
          <a:prstGeom prst="wedgeRoundRectCallou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228600" y="659175"/>
            <a:ext cx="17602200" cy="9056325"/>
          </a:xfrm>
          <a:prstGeom prst="rect">
            <a:avLst/>
          </a:prstGeom>
          <a:solidFill>
            <a:srgbClr val="FFFF66"/>
          </a:solidFill>
        </p:spPr>
        <p:txBody>
          <a:bodyPr wrap="square">
            <a:spAutoFit/>
          </a:bodyPr>
          <a:lstStyle/>
          <a:p>
            <a:pPr algn="ctr">
              <a:lnSpc>
                <a:spcPct val="115000"/>
              </a:lnSpc>
              <a:spcAft>
                <a:spcPts val="400"/>
              </a:spcAft>
            </a:pPr>
            <a:endParaRPr lang="vi-VN" sz="4000" b="1" dirty="0">
              <a:solidFill>
                <a:srgbClr val="FF0000"/>
              </a:solidFill>
              <a:latin typeface="Times New Roman" panose="02020603050405020304" pitchFamily="18" charset="0"/>
              <a:ea typeface="Times New Roman" panose="02020603050405020304" pitchFamily="18" charset="0"/>
            </a:endParaRPr>
          </a:p>
          <a:p>
            <a:pPr algn="ctr">
              <a:lnSpc>
                <a:spcPct val="115000"/>
              </a:lnSpc>
              <a:spcAft>
                <a:spcPts val="400"/>
              </a:spcAft>
            </a:pPr>
            <a:r>
              <a:rPr lang="en-US" sz="4000" b="1" dirty="0">
                <a:solidFill>
                  <a:srgbClr val="FF0000"/>
                </a:solidFill>
                <a:latin typeface="Times New Roman" panose="02020603050405020304" pitchFamily="18" charset="0"/>
                <a:ea typeface="Times New Roman" panose="02020603050405020304" pitchFamily="18" charset="0"/>
              </a:rPr>
              <a:t>PHIẾU HỌC TẬP SỐ 1</a:t>
            </a:r>
            <a:endParaRPr lang="en-US" sz="4000" dirty="0">
              <a:solidFill>
                <a:srgbClr val="FF0000"/>
              </a:solidFill>
              <a:latin typeface="Times New Roman" panose="02020603050405020304" pitchFamily="18" charset="0"/>
              <a:ea typeface="Times New Roman" panose="02020603050405020304" pitchFamily="18" charset="0"/>
            </a:endParaRPr>
          </a:p>
          <a:p>
            <a:pPr marL="1200150" lvl="1" indent="-742950" algn="just">
              <a:lnSpc>
                <a:spcPct val="115000"/>
              </a:lnSpc>
              <a:spcAft>
                <a:spcPts val="270"/>
              </a:spcAft>
              <a:buAutoNum type="arabicPeriod"/>
            </a:pPr>
            <a:r>
              <a:rPr lang="en-US" sz="4000" b="1" dirty="0" err="1">
                <a:solidFill>
                  <a:srgbClr val="231F20"/>
                </a:solidFill>
                <a:latin typeface="Times New Roman" panose="02020603050405020304" pitchFamily="18" charset="0"/>
                <a:ea typeface="Times New Roman" panose="02020603050405020304" pitchFamily="18" charset="0"/>
              </a:rPr>
              <a:t>Đọc</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phần</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i="1" dirty="0">
                <a:solidFill>
                  <a:srgbClr val="231F20"/>
                </a:solidFill>
                <a:latin typeface="Times New Roman" panose="02020603050405020304" pitchFamily="18" charset="0"/>
                <a:ea typeface="Times New Roman" panose="02020603050405020304" pitchFamily="18" charset="0"/>
              </a:rPr>
              <a:t>Tri </a:t>
            </a:r>
            <a:r>
              <a:rPr lang="en-US" sz="4000" b="1" i="1" dirty="0" err="1">
                <a:solidFill>
                  <a:srgbClr val="231F20"/>
                </a:solidFill>
                <a:latin typeface="Times New Roman" panose="02020603050405020304" pitchFamily="18" charset="0"/>
                <a:ea typeface="Times New Roman" panose="02020603050405020304" pitchFamily="18" charset="0"/>
              </a:rPr>
              <a:t>thức</a:t>
            </a:r>
            <a:r>
              <a:rPr lang="en-US" sz="4000" b="1" i="1" dirty="0">
                <a:solidFill>
                  <a:srgbClr val="231F20"/>
                </a:solidFill>
                <a:latin typeface="Times New Roman" panose="02020603050405020304" pitchFamily="18" charset="0"/>
                <a:ea typeface="Times New Roman" panose="02020603050405020304" pitchFamily="18" charset="0"/>
              </a:rPr>
              <a:t> </a:t>
            </a:r>
            <a:r>
              <a:rPr lang="en-US" sz="4000" b="1" i="1" dirty="0" err="1">
                <a:solidFill>
                  <a:srgbClr val="231F20"/>
                </a:solidFill>
                <a:latin typeface="Times New Roman" panose="02020603050405020304" pitchFamily="18" charset="0"/>
                <a:ea typeface="Times New Roman" panose="02020603050405020304" pitchFamily="18" charset="0"/>
              </a:rPr>
              <a:t>ngữ</a:t>
            </a:r>
            <a:r>
              <a:rPr lang="en-US" sz="4000" b="1" i="1" dirty="0">
                <a:solidFill>
                  <a:srgbClr val="231F20"/>
                </a:solidFill>
                <a:latin typeface="Times New Roman" panose="02020603050405020304" pitchFamily="18" charset="0"/>
                <a:ea typeface="Times New Roman" panose="02020603050405020304" pitchFamily="18" charset="0"/>
              </a:rPr>
              <a:t> </a:t>
            </a:r>
            <a:r>
              <a:rPr lang="en-US" sz="4000" b="1" i="1" dirty="0" err="1">
                <a:solidFill>
                  <a:srgbClr val="231F20"/>
                </a:solidFill>
                <a:latin typeface="Times New Roman" panose="02020603050405020304" pitchFamily="18" charset="0"/>
                <a:ea typeface="Times New Roman" panose="02020603050405020304" pitchFamily="18" charset="0"/>
              </a:rPr>
              <a:t>văn</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trong</a:t>
            </a:r>
            <a:r>
              <a:rPr lang="en-US" sz="4000" b="1" dirty="0">
                <a:solidFill>
                  <a:srgbClr val="231F20"/>
                </a:solidFill>
                <a:latin typeface="Times New Roman" panose="02020603050405020304" pitchFamily="18" charset="0"/>
                <a:ea typeface="Times New Roman" panose="02020603050405020304" pitchFamily="18" charset="0"/>
              </a:rPr>
              <a:t> SGK (tr. 11</a:t>
            </a:r>
            <a:r>
              <a:rPr lang="vi-VN" sz="4000" b="1" dirty="0">
                <a:solidFill>
                  <a:srgbClr val="231F20"/>
                </a:solidFill>
                <a:latin typeface="Times New Roman" panose="02020603050405020304" pitchFamily="18" charset="0"/>
                <a:ea typeface="Times New Roman" panose="02020603050405020304" pitchFamily="18" charset="0"/>
              </a:rPr>
              <a:t>8</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Tìm</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và</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điền</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các</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từ</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ngữ</a:t>
            </a:r>
            <a:r>
              <a:rPr lang="en-US" sz="4000" b="1" dirty="0">
                <a:solidFill>
                  <a:srgbClr val="231F20"/>
                </a:solidFill>
                <a:latin typeface="Times New Roman" panose="02020603050405020304" pitchFamily="18" charset="0"/>
                <a:ea typeface="Times New Roman" panose="02020603050405020304" pitchFamily="18" charset="0"/>
              </a:rPr>
              <a:t> </a:t>
            </a:r>
            <a:endParaRPr lang="vi-VN" sz="4000" b="1" dirty="0">
              <a:solidFill>
                <a:srgbClr val="231F20"/>
              </a:solidFill>
              <a:latin typeface="Times New Roman" panose="02020603050405020304" pitchFamily="18" charset="0"/>
              <a:ea typeface="Times New Roman" panose="02020603050405020304" pitchFamily="18" charset="0"/>
            </a:endParaRPr>
          </a:p>
          <a:p>
            <a:pPr lvl="1" algn="just">
              <a:lnSpc>
                <a:spcPct val="115000"/>
              </a:lnSpc>
              <a:spcAft>
                <a:spcPts val="270"/>
              </a:spcAft>
            </a:pPr>
            <a:r>
              <a:rPr lang="en-US" sz="4000" b="1" dirty="0" err="1">
                <a:solidFill>
                  <a:srgbClr val="231F20"/>
                </a:solidFill>
                <a:latin typeface="Times New Roman" panose="02020603050405020304" pitchFamily="18" charset="0"/>
                <a:ea typeface="Times New Roman" panose="02020603050405020304" pitchFamily="18" charset="0"/>
              </a:rPr>
              <a:t>phù</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hợp</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vào</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chỗ</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trống</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trong</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các</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nhận</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định</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dưới</a:t>
            </a:r>
            <a:r>
              <a:rPr lang="en-US" sz="4000" b="1" dirty="0">
                <a:solidFill>
                  <a:srgbClr val="231F20"/>
                </a:solidFill>
                <a:latin typeface="Times New Roman" panose="02020603050405020304" pitchFamily="18" charset="0"/>
                <a:ea typeface="Times New Roman" panose="02020603050405020304" pitchFamily="18" charset="0"/>
              </a:rPr>
              <a:t> </a:t>
            </a:r>
            <a:r>
              <a:rPr lang="en-US" sz="4000" b="1" dirty="0" err="1">
                <a:solidFill>
                  <a:srgbClr val="231F20"/>
                </a:solidFill>
                <a:latin typeface="Times New Roman" panose="02020603050405020304" pitchFamily="18" charset="0"/>
                <a:ea typeface="Times New Roman" panose="02020603050405020304" pitchFamily="18" charset="0"/>
              </a:rPr>
              <a:t>đây</a:t>
            </a:r>
            <a:r>
              <a:rPr lang="en-US" sz="4000" b="1" dirty="0">
                <a:solidFill>
                  <a:srgbClr val="231F20"/>
                </a:solidFill>
                <a:latin typeface="Times New Roman" panose="02020603050405020304" pitchFamily="18" charset="0"/>
                <a:ea typeface="Times New Roman" panose="02020603050405020304" pitchFamily="18" charset="0"/>
              </a:rPr>
              <a:t>:</a:t>
            </a:r>
            <a:endParaRPr lang="en-US" sz="4000" dirty="0">
              <a:solidFill>
                <a:srgbClr val="231F20"/>
              </a:solidFill>
              <a:latin typeface="Times New Roman" panose="02020603050405020304" pitchFamily="18" charset="0"/>
              <a:ea typeface="Times New Roman" panose="02020603050405020304" pitchFamily="18" charset="0"/>
            </a:endParaRPr>
          </a:p>
          <a:p>
            <a:pPr lvl="1">
              <a:lnSpc>
                <a:spcPct val="115000"/>
              </a:lnSpc>
              <a:spcAft>
                <a:spcPts val="1500"/>
              </a:spcAft>
              <a:buClr>
                <a:srgbClr val="231F20"/>
              </a:buClr>
              <a:buSzPts val="1200"/>
              <a:tabLst>
                <a:tab pos="322580" algn="l"/>
                <a:tab pos="5213985" algn="l"/>
              </a:tabLst>
            </a:pP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p>
          <a:p>
            <a:pPr lvl="1">
              <a:lnSpc>
                <a:spcPct val="115000"/>
              </a:lnSpc>
              <a:spcAft>
                <a:spcPts val="1500"/>
              </a:spcAft>
              <a:buClr>
                <a:srgbClr val="231F20"/>
              </a:buClr>
              <a:buSzPts val="1200"/>
              <a:tabLst>
                <a:tab pos="322580" algn="l"/>
                <a:tab pos="5213985" algn="l"/>
              </a:tabLst>
            </a:pP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nảy</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do</a:t>
            </a: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15000"/>
              </a:lnSpc>
              <a:spcAft>
                <a:spcPts val="1500"/>
              </a:spcAft>
              <a:buClr>
                <a:srgbClr val="231F20"/>
              </a:buClr>
              <a:buSzPts val="1200"/>
              <a:tabLst>
                <a:tab pos="319405" algn="l"/>
                <a:tab pos="5213985" algn="l"/>
              </a:tabLst>
            </a:pP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15000"/>
              </a:lnSpc>
              <a:spcAft>
                <a:spcPts val="1500"/>
              </a:spcAft>
              <a:buClr>
                <a:srgbClr val="231F20"/>
              </a:buClr>
              <a:buSzPts val="1200"/>
              <a:tabLst>
                <a:tab pos="334645" algn="l"/>
                <a:tab pos="5213985" algn="l"/>
              </a:tabLst>
            </a:pP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15000"/>
              </a:lnSpc>
              <a:spcAft>
                <a:spcPts val="1500"/>
              </a:spcAft>
              <a:buClr>
                <a:srgbClr val="231F20"/>
              </a:buClr>
              <a:buSzPts val="1200"/>
              <a:tabLst>
                <a:tab pos="319405" algn="l"/>
                <a:tab pos="5213985" algn="l"/>
              </a:tabLst>
            </a:pP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vi-VN"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40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a:p>
            <a:pPr lvl="1">
              <a:lnSpc>
                <a:spcPct val="115000"/>
              </a:lnSpc>
              <a:spcAft>
                <a:spcPts val="990"/>
              </a:spcAft>
              <a:tabLst>
                <a:tab pos="5213985" algn="l"/>
              </a:tabLst>
            </a:pPr>
            <a:r>
              <a:rPr lang="en-US" sz="4000" dirty="0">
                <a:solidFill>
                  <a:srgbClr val="231F20"/>
                </a:solidFill>
                <a:latin typeface="Times New Roman" panose="02020603050405020304" pitchFamily="18" charset="0"/>
                <a:ea typeface="Times New Roman" panose="02020603050405020304" pitchFamily="18" charset="0"/>
              </a:rPr>
              <a:t>g. </a:t>
            </a:r>
            <a:r>
              <a:rPr lang="en-US" sz="4000" dirty="0" err="1">
                <a:solidFill>
                  <a:srgbClr val="231F20"/>
                </a:solidFill>
                <a:latin typeface="Times New Roman" panose="02020603050405020304" pitchFamily="18" charset="0"/>
                <a:ea typeface="Times New Roman" panose="02020603050405020304" pitchFamily="18" charset="0"/>
              </a:rPr>
              <a:t>Cốt</a:t>
            </a:r>
            <a:r>
              <a:rPr lang="en-US" sz="4000" dirty="0">
                <a:solidFill>
                  <a:srgbClr val="231F20"/>
                </a:solidFill>
                <a:latin typeface="Times New Roman" panose="02020603050405020304" pitchFamily="18" charset="0"/>
                <a:ea typeface="Times New Roman" panose="02020603050405020304" pitchFamily="18" charset="0"/>
              </a:rPr>
              <a:t> </a:t>
            </a:r>
            <a:r>
              <a:rPr lang="en-US" sz="4000" dirty="0" err="1">
                <a:solidFill>
                  <a:srgbClr val="231F20"/>
                </a:solidFill>
                <a:latin typeface="Times New Roman" panose="02020603050405020304" pitchFamily="18" charset="0"/>
                <a:ea typeface="Times New Roman" panose="02020603050405020304" pitchFamily="18" charset="0"/>
              </a:rPr>
              <a:t>truyện</a:t>
            </a:r>
            <a:r>
              <a:rPr lang="en-US" sz="4000" dirty="0">
                <a:solidFill>
                  <a:srgbClr val="231F20"/>
                </a:solidFill>
                <a:latin typeface="Times New Roman" panose="02020603050405020304" pitchFamily="18" charset="0"/>
                <a:ea typeface="Times New Roman" panose="02020603050405020304" pitchFamily="18" charset="0"/>
              </a:rPr>
              <a:t> bi </a:t>
            </a:r>
            <a:r>
              <a:rPr lang="en-US" sz="4000" dirty="0" err="1">
                <a:solidFill>
                  <a:srgbClr val="231F20"/>
                </a:solidFill>
                <a:latin typeface="Times New Roman" panose="02020603050405020304" pitchFamily="18" charset="0"/>
                <a:ea typeface="Times New Roman" panose="02020603050405020304" pitchFamily="18" charset="0"/>
              </a:rPr>
              <a:t>kịch</a:t>
            </a:r>
            <a:r>
              <a:rPr lang="vi-VN" sz="4000" dirty="0">
                <a:solidFill>
                  <a:srgbClr val="231F20"/>
                </a:solidFill>
                <a:latin typeface="Times New Roman" panose="02020603050405020304" pitchFamily="18" charset="0"/>
                <a:ea typeface="Times New Roman" panose="02020603050405020304" pitchFamily="18" charset="0"/>
              </a:rPr>
              <a:t>..............................................................................................</a:t>
            </a:r>
            <a:r>
              <a:rPr lang="en-US" sz="4000" dirty="0">
                <a:solidFill>
                  <a:srgbClr val="231F20"/>
                </a:solidFill>
                <a:latin typeface="Times New Roman" panose="02020603050405020304" pitchFamily="18" charset="0"/>
                <a:ea typeface="Times New Roman" panose="02020603050405020304" pitchFamily="18" charset="0"/>
              </a:rPr>
              <a:t>	</a:t>
            </a:r>
            <a:endParaRPr lang="vi-VN" sz="4000" dirty="0">
              <a:solidFill>
                <a:srgbClr val="231F20"/>
              </a:solidFill>
              <a:latin typeface="Times New Roman" panose="02020603050405020304" pitchFamily="18" charset="0"/>
              <a:ea typeface="Times New Roman" panose="02020603050405020304" pitchFamily="18" charset="0"/>
            </a:endParaRPr>
          </a:p>
          <a:p>
            <a:r>
              <a:rPr lang="vi-VN" sz="4000" dirty="0">
                <a:solidFill>
                  <a:srgbClr val="231F20"/>
                </a:solidFill>
                <a:latin typeface="Times New Roman" panose="02020603050405020304" pitchFamily="18" charset="0"/>
                <a:ea typeface="Times New Roman" panose="02020603050405020304" pitchFamily="18" charset="0"/>
              </a:rPr>
              <a:t>2. Vẽ sơ đồ tóm tắt cốt truyện vở kịch Rô-mê-ô và Giu-li-ét</a:t>
            </a:r>
            <a:endParaRPr lang="en-US" sz="6000" dirty="0">
              <a:solidFill>
                <a:srgbClr val="231F2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2506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34078"/>
            <a:ext cx="18059400" cy="10291022"/>
          </a:xfrm>
          <a:prstGeom prst="rect">
            <a:avLst/>
          </a:prstGeom>
          <a:solidFill>
            <a:schemeClr val="bg1"/>
          </a:solidFill>
        </p:spPr>
        <p:txBody>
          <a:bodyPr wrap="square">
            <a:spAutoFit/>
          </a:bodyPr>
          <a:lstStyle/>
          <a:p>
            <a:pPr algn="ctr">
              <a:lnSpc>
                <a:spcPct val="115000"/>
              </a:lnSpc>
              <a:spcAft>
                <a:spcPts val="400"/>
              </a:spcAft>
            </a:pPr>
            <a:r>
              <a:rPr lang="en-US" sz="3600" b="1"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PHIẾU HỌC TẬP SỐ 1</a:t>
            </a:r>
            <a:endParaRPr lang="en-US" sz="3600" dirty="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endParaRPr>
          </a:p>
          <a:p>
            <a:pPr marL="1200150" lvl="1" indent="-742950">
              <a:lnSpc>
                <a:spcPct val="115000"/>
              </a:lnSpc>
              <a:spcAft>
                <a:spcPts val="270"/>
              </a:spcAft>
              <a:buAutoNum type="arabicPeriod"/>
            </a:pPr>
            <a:r>
              <a:rPr lang="vi-VN"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Điền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từ</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ngữ</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phù</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hợp</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vào</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chỗ</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trống</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các</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nhận</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b="1"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định</a:t>
            </a:r>
            <a:r>
              <a:rPr lang="vi-VN"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r>
              <a:rPr lang="en-US" sz="3600" b="1"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t>
            </a:r>
            <a:endPar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1">
              <a:lnSpc>
                <a:spcPct val="115000"/>
              </a:lnSpc>
              <a:spcAft>
                <a:spcPts val="1500"/>
              </a:spcAft>
              <a:buClr>
                <a:srgbClr val="231F20"/>
              </a:buClr>
              <a:buSzPts val="1200"/>
              <a:tabLst>
                <a:tab pos="322580" algn="l"/>
                <a:tab pos="5213985" algn="l"/>
              </a:tabLst>
            </a:pPr>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a.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không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thể</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giải</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quyết</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giữa</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khát</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vọng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cao</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đẹp</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của</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với</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khả</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năng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tình</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thế</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thực</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hiện</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endPar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endParaRPr>
          </a:p>
          <a:p>
            <a:pPr lvl="1"/>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b.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Xung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đột</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nảy</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sinh</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do</a:t>
            </a:r>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solidFill>
                  <a:srgbClr val="000000"/>
                </a:solidFill>
                <a:latin typeface="Times New Roman" panose="02020603050405020304" pitchFamily="18" charset="0"/>
                <a:ea typeface="Courier New" panose="02070309020205020404" pitchFamily="49" charset="0"/>
                <a:cs typeface="Times New Roman" panose="02020603050405020304" pitchFamily="18" charset="0"/>
              </a:rPr>
              <a:t>mâu thuẫn giữa cái thiện với cái ác, cái cao cả với cái thấp hèn, cái mới với cái cũ, cái tiến bộ với cái phản tiến bộ, giữa các mặt khác nhau của tính cách, giữa mong muốn chủ quan và điều kiện khách quan, giữa các giá trị khác nhau của đời sống,...</a:t>
            </a:r>
            <a:endParaRPr lang="en-US" sz="3600" dirty="0">
              <a:latin typeface="Times New Roman" panose="02020603050405020304" pitchFamily="18" charset="0"/>
              <a:cs typeface="Times New Roman" panose="02020603050405020304" pitchFamily="18" charset="0"/>
            </a:endParaRPr>
          </a:p>
          <a:p>
            <a:pPr lvl="1"/>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Nhân</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vật</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là</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những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con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người</a:t>
            </a:r>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sức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mạnh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phẩm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chất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cao</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mang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trong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mình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tưởng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khát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vọng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đẹp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đẽ</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nhưng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đối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mặt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với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phận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nghiệt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ngã</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quyết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định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khăn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không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thuận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lợi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hoàn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cảnh</a:t>
            </a:r>
            <a:r>
              <a:rPr lang="en-US" sz="3600" dirty="0">
                <a:latin typeface="Times New Roman" panose="02020603050405020304" pitchFamily="18" charset="0"/>
                <a:cs typeface="Times New Roman" panose="02020603050405020304" pitchFamily="18" charset="0"/>
              </a:rPr>
              <a:t>,...</a:t>
            </a:r>
          </a:p>
          <a:p>
            <a:pPr lvl="1"/>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d.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Lời</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thoại</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trong</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thể</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sự</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căng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thẳng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giằng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xé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nội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tâm</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hùng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biện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triết</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lí</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mĩ</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lệ</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trau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chuốt</a:t>
            </a:r>
            <a:r>
              <a:rPr lang="en-US" sz="3600" dirty="0">
                <a:latin typeface="Times New Roman" panose="02020603050405020304" pitchFamily="18" charset="0"/>
                <a:cs typeface="Times New Roman" panose="02020603050405020304" pitchFamily="18" charset="0"/>
              </a:rPr>
              <a:t>...</a:t>
            </a:r>
          </a:p>
          <a:p>
            <a:pPr lvl="1"/>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e.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Đề</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tài</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thường</a:t>
            </a:r>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mượn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từ</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lịch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sử</a:t>
            </a:r>
            <a:r>
              <a:rPr lang="en-US" sz="3600" dirty="0">
                <a:latin typeface="Times New Roman" panose="02020603050405020304" pitchFamily="18" charset="0"/>
                <a:cs typeface="Times New Roman" panose="02020603050405020304" pitchFamily="18" charset="0"/>
              </a:rPr>
              <a:t> hay </a:t>
            </a:r>
            <a:r>
              <a:rPr lang="en-US" sz="3600" dirty="0" err="1">
                <a:latin typeface="Times New Roman" panose="02020603050405020304" pitchFamily="18" charset="0"/>
                <a:cs typeface="Times New Roman" panose="02020603050405020304" pitchFamily="18" charset="0"/>
              </a:rPr>
              <a:t>huyền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thoại</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cập</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những</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vấn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đề</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lớn</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có</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tính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vĩnh</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cửu</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của</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cuộc</a:t>
            </a:r>
            <a:r>
              <a:rPr lang="en-US" sz="3600" dirty="0">
                <a:latin typeface="Times New Roman" panose="02020603050405020304" pitchFamily="18" charset="0"/>
                <a:cs typeface="Times New Roman" panose="02020603050405020304" pitchFamily="18" charset="0"/>
              </a:rPr>
              <a:t> </a:t>
            </a:r>
            <a:r>
              <a:rPr lang="en-US" sz="3600" dirty="0" err="1">
                <a:latin typeface="Times New Roman" panose="02020603050405020304" pitchFamily="18" charset="0"/>
                <a:cs typeface="Times New Roman" panose="02020603050405020304" pitchFamily="18" charset="0"/>
              </a:rPr>
              <a:t>sống</a:t>
            </a:r>
            <a:r>
              <a:rPr lang="en-US" sz="3600" dirty="0">
                <a:latin typeface="Times New Roman" panose="02020603050405020304" pitchFamily="18" charset="0"/>
                <a:cs typeface="Times New Roman" panose="02020603050405020304" pitchFamily="18" charset="0"/>
              </a:rPr>
              <a:t> con </a:t>
            </a:r>
            <a:r>
              <a:rPr lang="en-US" sz="3600" dirty="0" err="1">
                <a:latin typeface="Times New Roman" panose="02020603050405020304" pitchFamily="18" charset="0"/>
                <a:cs typeface="Times New Roman" panose="02020603050405020304" pitchFamily="18" charset="0"/>
              </a:rPr>
              <a:t>người</a:t>
            </a:r>
            <a:r>
              <a:rPr lang="en-US" sz="3600" dirty="0">
                <a:latin typeface="Times New Roman" panose="02020603050405020304" pitchFamily="18" charset="0"/>
                <a:cs typeface="Times New Roman" panose="02020603050405020304" pitchFamily="18" charset="0"/>
              </a:rPr>
              <a:t>.</a:t>
            </a:r>
          </a:p>
          <a:p>
            <a:pPr lvl="1">
              <a:lnSpc>
                <a:spcPct val="115000"/>
              </a:lnSpc>
              <a:spcAft>
                <a:spcPts val="990"/>
              </a:spcAft>
              <a:tabLst>
                <a:tab pos="5213985" algn="l"/>
              </a:tabLst>
            </a:pP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g.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Cốt</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truyện</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bi </a:t>
            </a:r>
            <a:r>
              <a:rPr lang="en-US" sz="3600" dirty="0" err="1">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kịch</a:t>
            </a:r>
            <a:r>
              <a:rPr lang="vi-VN"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3600" dirty="0">
                <a:latin typeface="Times New Roman" panose="02020603050405020304" pitchFamily="18" charset="0"/>
                <a:cs typeface="Times New Roman" panose="02020603050405020304" pitchFamily="18" charset="0"/>
              </a:rPr>
              <a:t>biểu thị chuỗi hành động tuân theo quy tắc nhân quả, dẫn tới kết cục bi thảm của nhân vật chính.</a:t>
            </a:r>
            <a:r>
              <a:rPr lang="en-US" sz="3600" dirty="0">
                <a:solidFill>
                  <a:srgbClr val="231F20"/>
                </a:solidFill>
                <a:latin typeface="Times New Roman" panose="02020603050405020304" pitchFamily="18" charset="0"/>
                <a:ea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421451841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2363</TotalTime>
  <Words>2379</Words>
  <Application>Microsoft Office PowerPoint</Application>
  <PresentationFormat>Custom</PresentationFormat>
  <Paragraphs>201</Paragraphs>
  <Slides>34</Slides>
  <Notes>12</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34</vt:i4>
      </vt:variant>
    </vt:vector>
  </HeadingPairs>
  <TitlesOfParts>
    <vt:vector size="49" baseType="lpstr">
      <vt:lpstr>Cambria</vt:lpstr>
      <vt:lpstr>Times New Roman</vt:lpstr>
      <vt:lpstr>Arial (body)</vt:lpstr>
      <vt:lpstr>Tahoma</vt:lpstr>
      <vt:lpstr>#9Slide07 SVNGuerrilla</vt:lpstr>
      <vt:lpstr>#9Slide07 SVNDessert Menu Scrip</vt:lpstr>
      <vt:lpstr>Symbol</vt:lpstr>
      <vt:lpstr>VNI-Vari</vt:lpstr>
      <vt:lpstr>#9Slide07 IcielNabila</vt:lpstr>
      <vt:lpstr>VNI-Times</vt:lpstr>
      <vt:lpstr>Calibri</vt:lpstr>
      <vt:lpstr>Courier New</vt:lpstr>
      <vt:lpstr>Wingdings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1. Khám phá tri thức ngữ văn</vt:lpstr>
      <vt:lpstr>PowerPoint Presentation</vt:lpstr>
      <vt:lpstr>1. Tác giả Uy-li-am Sếch-xpia (William Shakespeare)</vt:lpstr>
      <vt:lpstr>PowerPoint Presentation</vt:lpstr>
      <vt:lpstr> </vt:lpstr>
      <vt:lpstr>PowerPoint Presentation</vt:lpstr>
      <vt:lpstr>Hồi V: Mọi việc không như Lâu-rân tính toán. Người mà tu sĩ phái đi tìm Rô-mê-ô đã không đi được, trong khi đó người hầu của Rô-mê-ô nghe tin Giu-li-ét chết vội phi ngựa báo tin dữ cho chàng hay. Rô-mê-ô tuyệt vọng, lập tức quay về và không quên mua sẵn  một lọ thuốc độc. Chàng gặp Pa-rít ở khu hầm mộ và giết chết anh ta, sau đó uống thuốc độc tự tử. Giu-li-ét tỉnh dậy đau đớn tự sát bằng chính con dao của Rô-mê-ô. Trước tấn bi kịch tình yêu của bọn trẻ, hai dòng họ Môn-ta-ghiu và Ca-piu-lét xóa bỏ mối thù xưa.</vt:lpstr>
      <vt:lpstr>PowerPoint Presentation</vt:lpstr>
      <vt:lpstr>Vị trí ñoaïn trích:</vt:lpstr>
      <vt:lpstr>PowerPoint Presentation</vt:lpstr>
      <vt:lpstr>Nhóm 1,2: Nhân vật Rô-mê-ô.  - Sau khi lễ hội kết thúc , Roméo đã bộc lộ tâm trạng và tình yêu say đắm của mình với Jiuliet như thế nào? -  Khi nói với  Jiuliet bên cửa sổ, Roméo đã thể hiện cảm xúc của mình như thế nào? -   Qua cách biểu lộ cảm xúc ấy , em cảm nhận gì về tình yêu của chàng với Jiuliet ?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White Green Gold Aesthetic Elegant Portfolio Presentation</dc:title>
  <cp:lastModifiedBy>HBC</cp:lastModifiedBy>
  <cp:revision>149</cp:revision>
  <dcterms:created xsi:type="dcterms:W3CDTF">2006-08-16T00:00:00Z</dcterms:created>
  <dcterms:modified xsi:type="dcterms:W3CDTF">2024-12-11T01:22:48Z</dcterms:modified>
  <dc:identifier>DAFzQ9C69MQ</dc:identifier>
</cp:coreProperties>
</file>