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09" r:id="rId3"/>
    <p:sldMasterId id="2147483721" r:id="rId4"/>
    <p:sldMasterId id="2147483733" r:id="rId5"/>
    <p:sldMasterId id="2147483745" r:id="rId6"/>
    <p:sldMasterId id="2147483757" r:id="rId7"/>
    <p:sldMasterId id="2147483768" r:id="rId8"/>
    <p:sldMasterId id="2147483780" r:id="rId9"/>
    <p:sldMasterId id="2147483792" r:id="rId10"/>
    <p:sldMasterId id="2147483815" r:id="rId11"/>
  </p:sldMasterIdLst>
  <p:notesMasterIdLst>
    <p:notesMasterId r:id="rId44"/>
  </p:notesMasterIdLst>
  <p:sldIdLst>
    <p:sldId id="301" r:id="rId12"/>
    <p:sldId id="308" r:id="rId13"/>
    <p:sldId id="341" r:id="rId14"/>
    <p:sldId id="307" r:id="rId15"/>
    <p:sldId id="302" r:id="rId16"/>
    <p:sldId id="260" r:id="rId17"/>
    <p:sldId id="323" r:id="rId18"/>
    <p:sldId id="313" r:id="rId19"/>
    <p:sldId id="265" r:id="rId20"/>
    <p:sldId id="331" r:id="rId21"/>
    <p:sldId id="344" r:id="rId22"/>
    <p:sldId id="324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00" r:id="rId31"/>
    <p:sldId id="330" r:id="rId32"/>
    <p:sldId id="334" r:id="rId33"/>
    <p:sldId id="277" r:id="rId34"/>
    <p:sldId id="335" r:id="rId35"/>
    <p:sldId id="284" r:id="rId36"/>
    <p:sldId id="336" r:id="rId37"/>
    <p:sldId id="286" r:id="rId38"/>
    <p:sldId id="268" r:id="rId39"/>
    <p:sldId id="342" r:id="rId40"/>
    <p:sldId id="337" r:id="rId41"/>
    <p:sldId id="346" r:id="rId42"/>
    <p:sldId id="338" r:id="rId43"/>
  </p:sldIdLst>
  <p:sldSz cx="18288000" cy="10287000"/>
  <p:notesSz cx="6858000" cy="9144000"/>
  <p:embeddedFontLst>
    <p:embeddedFont>
      <p:font typeface="Bahnschrift Condensed" pitchFamily="34" charset="0"/>
      <p:regular r:id="rId45"/>
      <p:bold r:id="rId46"/>
    </p:embeddedFont>
    <p:embeddedFont>
      <p:font typeface="Arial Black" pitchFamily="34" charset="0"/>
      <p:bold r:id="rId47"/>
    </p:embeddedFont>
    <p:embeddedFont>
      <p:font typeface="Calibri Light" pitchFamily="34" charset="0"/>
      <p:regular r:id="rId48"/>
      <p: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Sue Ellen Francisco" charset="0"/>
      <p:regular r:id="rId54"/>
      <p:bold r:id="rId55"/>
      <p:italic r:id="rId56"/>
      <p:boldItalic r:id="rId57"/>
    </p:embeddedFont>
    <p:embeddedFont>
      <p:font typeface="宋体" pitchFamily="2" charset="-122"/>
      <p:regular r:id="rId58"/>
    </p:embeddedFont>
    <p:embeddedFont>
      <p:font typeface="VNI-Thufap2" pitchFamily="2" charset="0"/>
      <p:regular r:id="rId59"/>
    </p:embeddedFont>
    <p:embeddedFont>
      <p:font typeface="微软雅黑" pitchFamily="34" charset="-122"/>
      <p:regular r:id="rId60"/>
      <p:bold r:id="rId61"/>
    </p:embeddedFont>
  </p:embeddedFontLst>
  <p:defaultTextStyle>
    <a:defPPr>
      <a:defRPr lang="en-US"/>
    </a:defPPr>
    <a:lvl1pPr marL="0" algn="l" defTabSz="9124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55" algn="l" defTabSz="9124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479" algn="l" defTabSz="9124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734" algn="l" defTabSz="9124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957" algn="l" defTabSz="9124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212" algn="l" defTabSz="9124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463" algn="l" defTabSz="9124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691" algn="l" defTabSz="9124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925" algn="l" defTabSz="9124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4D5"/>
    <a:srgbClr val="373E56"/>
    <a:srgbClr val="FFCF71"/>
    <a:srgbClr val="7989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4" autoAdjust="0"/>
    <p:restoredTop sz="94583" autoAdjust="0"/>
  </p:normalViewPr>
  <p:slideViewPr>
    <p:cSldViewPr>
      <p:cViewPr varScale="1">
        <p:scale>
          <a:sx n="62" d="100"/>
          <a:sy n="62" d="100"/>
        </p:scale>
        <p:origin x="-2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font" Target="fonts/font1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FC70C-69C0-4E51-AC83-D544CE97CECB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72EAE-302C-4631-8074-0ADEEE861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0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4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55" algn="l" defTabSz="9124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479" algn="l" defTabSz="9124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734" algn="l" defTabSz="9124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957" algn="l" defTabSz="9124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212" algn="l" defTabSz="9124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463" algn="l" defTabSz="9124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691" algn="l" defTabSz="9124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925" algn="l" defTabSz="9124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3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0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7052" tIns="68531" rIns="137052" bIns="68531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2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7052" tIns="68531" rIns="137052" bIns="68531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7938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7052" tIns="68531" rIns="137052" bIns="68531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941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7052" tIns="68531" rIns="137052" bIns="68531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9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7052" tIns="68531" rIns="137052" bIns="68531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65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7052" tIns="68531" rIns="137052" bIns="68531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206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6345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DCCB1E-EEB4-4073-B080-5DA80FF6E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09663E-D4F3-4A28-AD4C-1457D1045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3178" indent="0" algn="ctr">
              <a:buNone/>
              <a:defRPr sz="3000"/>
            </a:lvl2pPr>
            <a:lvl3pPr marL="1366413" indent="0" algn="ctr">
              <a:buNone/>
              <a:defRPr sz="2700"/>
            </a:lvl3pPr>
            <a:lvl4pPr marL="2049611" indent="0" algn="ctr">
              <a:buNone/>
              <a:defRPr sz="2400"/>
            </a:lvl4pPr>
            <a:lvl5pPr marL="2732822" indent="0" algn="ctr">
              <a:buNone/>
              <a:defRPr sz="2400"/>
            </a:lvl5pPr>
            <a:lvl6pPr marL="3416004" indent="0" algn="ctr">
              <a:buNone/>
              <a:defRPr sz="2400"/>
            </a:lvl6pPr>
            <a:lvl7pPr marL="4099194" indent="0" algn="ctr">
              <a:buNone/>
              <a:defRPr sz="2400"/>
            </a:lvl7pPr>
            <a:lvl8pPr marL="4782392" indent="0" algn="ctr">
              <a:buNone/>
              <a:defRPr sz="2400"/>
            </a:lvl8pPr>
            <a:lvl9pPr marL="54656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28BD8E-A860-40B3-8144-5ABEE8D8A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18E3B9-C0A6-4603-A737-76B4E7BC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CE5D38-1C70-4748-B61D-6B764BA8F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01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EFBEDC-D026-45F6-8826-CED630F8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DB49B6-79E7-4161-BE70-AD888DC3E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7A16FA-0689-4F95-86AC-B970160D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1BFF90-CC64-4438-AF63-B6628EDB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8AA9D2-3BE3-4C41-985A-796AEACD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96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729136-1983-48FD-AFF6-FA1748A78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65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54274D-A819-4AE7-B4A5-6CC45832D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252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317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641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96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28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60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9919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8239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65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630727-9C84-4CE5-AFEC-62F0E788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6CA6B0-D7CB-49B5-9179-66480489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15E3B3-62D9-40EB-A50A-7383E1EF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027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E8CD32-05CD-4A92-B0E5-437BBEAA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DE400AF-4F6F-46E4-9CF2-8AB687953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6D18FA1-FD01-4C03-A6E9-5F63A9680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9ABD0C-6D70-4558-901E-3B960376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9901A0-9E5A-485D-A42C-7A3A9876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CD45F1-98A9-4B2E-82EC-9961E3B2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803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75A750-7460-48E4-BD49-77788030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33E77A5-9BE4-41CE-9998-58A55090F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740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3178" indent="0">
              <a:buNone/>
              <a:defRPr sz="3000" b="1"/>
            </a:lvl2pPr>
            <a:lvl3pPr marL="1366413" indent="0">
              <a:buNone/>
              <a:defRPr sz="2700" b="1"/>
            </a:lvl3pPr>
            <a:lvl4pPr marL="2049611" indent="0">
              <a:buNone/>
              <a:defRPr sz="2400" b="1"/>
            </a:lvl4pPr>
            <a:lvl5pPr marL="2732822" indent="0">
              <a:buNone/>
              <a:defRPr sz="2400" b="1"/>
            </a:lvl5pPr>
            <a:lvl6pPr marL="3416004" indent="0">
              <a:buNone/>
              <a:defRPr sz="2400" b="1"/>
            </a:lvl6pPr>
            <a:lvl7pPr marL="4099194" indent="0">
              <a:buNone/>
              <a:defRPr sz="2400" b="1"/>
            </a:lvl7pPr>
            <a:lvl8pPr marL="4782392" indent="0">
              <a:buNone/>
              <a:defRPr sz="2400" b="1"/>
            </a:lvl8pPr>
            <a:lvl9pPr marL="54656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EF86AAD-5592-41DC-8987-579CEDEA5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740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5FC1CCE-CDE0-4BF0-85EA-DACBB1E36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3178" indent="0">
              <a:buNone/>
              <a:defRPr sz="3000" b="1"/>
            </a:lvl2pPr>
            <a:lvl3pPr marL="1366413" indent="0">
              <a:buNone/>
              <a:defRPr sz="2700" b="1"/>
            </a:lvl3pPr>
            <a:lvl4pPr marL="2049611" indent="0">
              <a:buNone/>
              <a:defRPr sz="2400" b="1"/>
            </a:lvl4pPr>
            <a:lvl5pPr marL="2732822" indent="0">
              <a:buNone/>
              <a:defRPr sz="2400" b="1"/>
            </a:lvl5pPr>
            <a:lvl6pPr marL="3416004" indent="0">
              <a:buNone/>
              <a:defRPr sz="2400" b="1"/>
            </a:lvl6pPr>
            <a:lvl7pPr marL="4099194" indent="0">
              <a:buNone/>
              <a:defRPr sz="2400" b="1"/>
            </a:lvl7pPr>
            <a:lvl8pPr marL="4782392" indent="0">
              <a:buNone/>
              <a:defRPr sz="2400" b="1"/>
            </a:lvl8pPr>
            <a:lvl9pPr marL="54656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F8E9158-2DA2-4541-BE92-335FF08D6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40FD016-7063-4487-AF3F-CCD632AB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C1F19CC-A5D7-466D-8669-16B6F47F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5E363A7-1DCA-4A5B-8142-A5D54855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772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188CBF-3883-4CDA-8C54-E8C9EB3C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BE8301-A059-43BE-A194-E32BB9BB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FB2CFC3-1D49-4B19-99BE-AE0CF866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6F573EB-7DE4-49AA-9855-2ED3918A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308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DD81D56-9543-45B4-87C2-328F7E89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126CDC-3227-4CA1-B742-B89B8EF7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3903D0-14D6-4C67-88CA-0110EC8F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28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33A4CB-46CD-4941-903E-396F1A62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40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2A8163-55FE-4310-B9E3-013E9C16B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95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B2D33DF-9DCF-4CB0-AA48-09600BF95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40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3178" indent="0">
              <a:buNone/>
              <a:defRPr sz="2100"/>
            </a:lvl2pPr>
            <a:lvl3pPr marL="1366413" indent="0">
              <a:buNone/>
              <a:defRPr sz="1800"/>
            </a:lvl3pPr>
            <a:lvl4pPr marL="2049611" indent="0">
              <a:buNone/>
              <a:defRPr sz="1500"/>
            </a:lvl4pPr>
            <a:lvl5pPr marL="2732822" indent="0">
              <a:buNone/>
              <a:defRPr sz="1500"/>
            </a:lvl5pPr>
            <a:lvl6pPr marL="3416004" indent="0">
              <a:buNone/>
              <a:defRPr sz="1500"/>
            </a:lvl6pPr>
            <a:lvl7pPr marL="4099194" indent="0">
              <a:buNone/>
              <a:defRPr sz="1500"/>
            </a:lvl7pPr>
            <a:lvl8pPr marL="4782392" indent="0">
              <a:buNone/>
              <a:defRPr sz="1500"/>
            </a:lvl8pPr>
            <a:lvl9pPr marL="54656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AD3D2F-2508-435F-AA9B-E10E53A3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A232A7-C5B0-46FB-9897-BCACBC03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00216FC-58EC-484A-80C5-A2C5F183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955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08B492-B8EC-4E88-9B8F-504CF27B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40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283E2AE-6134-4F12-AC92-41A7713D9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95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3178" indent="0">
              <a:buNone/>
              <a:defRPr sz="4200"/>
            </a:lvl2pPr>
            <a:lvl3pPr marL="1366413" indent="0">
              <a:buNone/>
              <a:defRPr sz="3600"/>
            </a:lvl3pPr>
            <a:lvl4pPr marL="2049611" indent="0">
              <a:buNone/>
              <a:defRPr sz="3000"/>
            </a:lvl4pPr>
            <a:lvl5pPr marL="2732822" indent="0">
              <a:buNone/>
              <a:defRPr sz="3000"/>
            </a:lvl5pPr>
            <a:lvl6pPr marL="3416004" indent="0">
              <a:buNone/>
              <a:defRPr sz="3000"/>
            </a:lvl6pPr>
            <a:lvl7pPr marL="4099194" indent="0">
              <a:buNone/>
              <a:defRPr sz="3000"/>
            </a:lvl7pPr>
            <a:lvl8pPr marL="4782392" indent="0">
              <a:buNone/>
              <a:defRPr sz="3000"/>
            </a:lvl8pPr>
            <a:lvl9pPr marL="54656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E2358D6-DA8B-4AC3-A6D7-CE5BB0982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40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3178" indent="0">
              <a:buNone/>
              <a:defRPr sz="2100"/>
            </a:lvl2pPr>
            <a:lvl3pPr marL="1366413" indent="0">
              <a:buNone/>
              <a:defRPr sz="1800"/>
            </a:lvl3pPr>
            <a:lvl4pPr marL="2049611" indent="0">
              <a:buNone/>
              <a:defRPr sz="1500"/>
            </a:lvl4pPr>
            <a:lvl5pPr marL="2732822" indent="0">
              <a:buNone/>
              <a:defRPr sz="1500"/>
            </a:lvl5pPr>
            <a:lvl6pPr marL="3416004" indent="0">
              <a:buNone/>
              <a:defRPr sz="1500"/>
            </a:lvl6pPr>
            <a:lvl7pPr marL="4099194" indent="0">
              <a:buNone/>
              <a:defRPr sz="1500"/>
            </a:lvl7pPr>
            <a:lvl8pPr marL="4782392" indent="0">
              <a:buNone/>
              <a:defRPr sz="1500"/>
            </a:lvl8pPr>
            <a:lvl9pPr marL="54656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D61692-8090-4F81-94EA-951A0D30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94FBAB-A7F6-4ECB-BD5B-76D7EB83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72BDF2E-257E-48DB-967F-CAAAA184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602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4E1A69-E0C3-4A6F-9042-D8D1E404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E6DF94-4037-4A83-8DBD-1838C55A4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87F4B9-CE8D-49E5-A7CF-7C19ECE7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CC044F-4487-4A80-9942-714401A3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B7B7AC-9BCE-48BD-BD79-8CCECD55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815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37B0E36-A1E1-4416-9318-230C4F32E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7592501-D5AB-4356-A58C-5FDF3D7C0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FAFB08-B5CE-4CD3-B6AE-131A8BB8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C2D8D8-CB62-439B-AB09-00BC3C5BF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AF2711-A60E-46A6-BEFE-C71C2A01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30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DCCB1E-EEB4-4073-B080-5DA80FF6E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09663E-D4F3-4A28-AD4C-1457D1045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2626" indent="0" algn="ctr">
              <a:buNone/>
              <a:defRPr sz="3000"/>
            </a:lvl2pPr>
            <a:lvl3pPr marL="1365321" indent="0" algn="ctr">
              <a:buNone/>
              <a:defRPr sz="2700"/>
            </a:lvl3pPr>
            <a:lvl4pPr marL="2047979" indent="0" algn="ctr">
              <a:buNone/>
              <a:defRPr sz="2400"/>
            </a:lvl4pPr>
            <a:lvl5pPr marL="2730638" indent="0" algn="ctr">
              <a:buNone/>
              <a:defRPr sz="2400"/>
            </a:lvl5pPr>
            <a:lvl6pPr marL="3413268" indent="0" algn="ctr">
              <a:buNone/>
              <a:defRPr sz="2400"/>
            </a:lvl6pPr>
            <a:lvl7pPr marL="4095918" indent="0" algn="ctr">
              <a:buNone/>
              <a:defRPr sz="2400"/>
            </a:lvl7pPr>
            <a:lvl8pPr marL="4778576" indent="0" algn="ctr">
              <a:buNone/>
              <a:defRPr sz="2400"/>
            </a:lvl8pPr>
            <a:lvl9pPr marL="5461232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8BD8E-A860-40B3-8144-5ABEE8D8A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18E3B9-C0A6-4603-A737-76B4E7BC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CE5D38-1C70-4748-B61D-6B764BA8F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30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FBEDC-D026-45F6-8826-CED630F8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DB49B6-79E7-4161-BE70-AD888DC3E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7A16FA-0689-4F95-86AC-B970160D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1BFF90-CC64-4438-AF63-B6628EDB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8AA9D2-3BE3-4C41-985A-796AEACD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66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29136-1983-48FD-AFF6-FA1748A78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7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54274D-A819-4AE7-B4A5-6CC45832D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264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262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532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79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06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95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785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612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630727-9C84-4CE5-AFEC-62F0E788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6CA6B0-D7CB-49B5-9179-66480489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15E3B3-62D9-40EB-A50A-7383E1EF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4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8CD32-05CD-4A92-B0E5-437BBEAA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E400AF-4F6F-46E4-9CF2-8AB687953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6D18FA1-FD01-4C03-A6E9-5F63A9680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9ABD0C-6D70-4558-901E-3B960376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9901A0-9E5A-485D-A42C-7A3A9876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CD45F1-98A9-4B2E-82EC-9961E3B2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9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75A750-7460-48E4-BD49-77788030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3E77A5-9BE4-41CE-9998-58A55090F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752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626" indent="0">
              <a:buNone/>
              <a:defRPr sz="3000" b="1"/>
            </a:lvl2pPr>
            <a:lvl3pPr marL="1365321" indent="0">
              <a:buNone/>
              <a:defRPr sz="2700" b="1"/>
            </a:lvl3pPr>
            <a:lvl4pPr marL="2047979" indent="0">
              <a:buNone/>
              <a:defRPr sz="2400" b="1"/>
            </a:lvl4pPr>
            <a:lvl5pPr marL="2730638" indent="0">
              <a:buNone/>
              <a:defRPr sz="2400" b="1"/>
            </a:lvl5pPr>
            <a:lvl6pPr marL="3413268" indent="0">
              <a:buNone/>
              <a:defRPr sz="2400" b="1"/>
            </a:lvl6pPr>
            <a:lvl7pPr marL="4095918" indent="0">
              <a:buNone/>
              <a:defRPr sz="2400" b="1"/>
            </a:lvl7pPr>
            <a:lvl8pPr marL="4778576" indent="0">
              <a:buNone/>
              <a:defRPr sz="2400" b="1"/>
            </a:lvl8pPr>
            <a:lvl9pPr marL="5461232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F86AAD-5592-41DC-8987-579CEDEA5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752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5FC1CCE-CDE0-4BF0-85EA-DACBB1E36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626" indent="0">
              <a:buNone/>
              <a:defRPr sz="3000" b="1"/>
            </a:lvl2pPr>
            <a:lvl3pPr marL="1365321" indent="0">
              <a:buNone/>
              <a:defRPr sz="2700" b="1"/>
            </a:lvl3pPr>
            <a:lvl4pPr marL="2047979" indent="0">
              <a:buNone/>
              <a:defRPr sz="2400" b="1"/>
            </a:lvl4pPr>
            <a:lvl5pPr marL="2730638" indent="0">
              <a:buNone/>
              <a:defRPr sz="2400" b="1"/>
            </a:lvl5pPr>
            <a:lvl6pPr marL="3413268" indent="0">
              <a:buNone/>
              <a:defRPr sz="2400" b="1"/>
            </a:lvl6pPr>
            <a:lvl7pPr marL="4095918" indent="0">
              <a:buNone/>
              <a:defRPr sz="2400" b="1"/>
            </a:lvl7pPr>
            <a:lvl8pPr marL="4778576" indent="0">
              <a:buNone/>
              <a:defRPr sz="2400" b="1"/>
            </a:lvl8pPr>
            <a:lvl9pPr marL="5461232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8E9158-2DA2-4541-BE92-335FF08D6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0FD016-7063-4487-AF3F-CCD632AB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C1F19CC-A5D7-466D-8669-16B6F47F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5E363A7-1DCA-4A5B-8142-A5D54855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63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88CBF-3883-4CDA-8C54-E8C9EB3C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BE8301-A059-43BE-A194-E32BB9BB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B2CFC3-1D49-4B19-99BE-AE0CF866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F573EB-7DE4-49AA-9855-2ED3918A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D81D56-9543-45B4-87C2-328F7E89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126CDC-3227-4CA1-B742-B89B8EF7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3903D0-14D6-4C67-88CA-0110EC8F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0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33A4CB-46CD-4941-903E-396F1A62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5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A8163-55FE-4310-B9E3-013E9C16B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207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2D33DF-9DCF-4CB0-AA48-09600BF95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5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100"/>
            </a:lvl2pPr>
            <a:lvl3pPr marL="1365321" indent="0">
              <a:buNone/>
              <a:defRPr sz="1800"/>
            </a:lvl3pPr>
            <a:lvl4pPr marL="2047979" indent="0">
              <a:buNone/>
              <a:defRPr sz="1500"/>
            </a:lvl4pPr>
            <a:lvl5pPr marL="2730638" indent="0">
              <a:buNone/>
              <a:defRPr sz="1500"/>
            </a:lvl5pPr>
            <a:lvl6pPr marL="3413268" indent="0">
              <a:buNone/>
              <a:defRPr sz="1500"/>
            </a:lvl6pPr>
            <a:lvl7pPr marL="4095918" indent="0">
              <a:buNone/>
              <a:defRPr sz="1500"/>
            </a:lvl7pPr>
            <a:lvl8pPr marL="4778576" indent="0">
              <a:buNone/>
              <a:defRPr sz="1500"/>
            </a:lvl8pPr>
            <a:lvl9pPr marL="5461232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AD3D2F-2508-435F-AA9B-E10E53A3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A232A7-C5B0-46FB-9897-BCACBC03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0216FC-58EC-484A-80C5-A2C5F183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2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08B492-B8EC-4E88-9B8F-504CF27B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5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83E2AE-6134-4F12-AC92-41A7713D9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207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2626" indent="0">
              <a:buNone/>
              <a:defRPr sz="4200"/>
            </a:lvl2pPr>
            <a:lvl3pPr marL="1365321" indent="0">
              <a:buNone/>
              <a:defRPr sz="3600"/>
            </a:lvl3pPr>
            <a:lvl4pPr marL="2047979" indent="0">
              <a:buNone/>
              <a:defRPr sz="3000"/>
            </a:lvl4pPr>
            <a:lvl5pPr marL="2730638" indent="0">
              <a:buNone/>
              <a:defRPr sz="3000"/>
            </a:lvl5pPr>
            <a:lvl6pPr marL="3413268" indent="0">
              <a:buNone/>
              <a:defRPr sz="3000"/>
            </a:lvl6pPr>
            <a:lvl7pPr marL="4095918" indent="0">
              <a:buNone/>
              <a:defRPr sz="3000"/>
            </a:lvl7pPr>
            <a:lvl8pPr marL="4778576" indent="0">
              <a:buNone/>
              <a:defRPr sz="3000"/>
            </a:lvl8pPr>
            <a:lvl9pPr marL="5461232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2358D6-DA8B-4AC3-A6D7-CE5BB0982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5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100"/>
            </a:lvl2pPr>
            <a:lvl3pPr marL="1365321" indent="0">
              <a:buNone/>
              <a:defRPr sz="1800"/>
            </a:lvl3pPr>
            <a:lvl4pPr marL="2047979" indent="0">
              <a:buNone/>
              <a:defRPr sz="1500"/>
            </a:lvl4pPr>
            <a:lvl5pPr marL="2730638" indent="0">
              <a:buNone/>
              <a:defRPr sz="1500"/>
            </a:lvl5pPr>
            <a:lvl6pPr marL="3413268" indent="0">
              <a:buNone/>
              <a:defRPr sz="1500"/>
            </a:lvl6pPr>
            <a:lvl7pPr marL="4095918" indent="0">
              <a:buNone/>
              <a:defRPr sz="1500"/>
            </a:lvl7pPr>
            <a:lvl8pPr marL="4778576" indent="0">
              <a:buNone/>
              <a:defRPr sz="1500"/>
            </a:lvl8pPr>
            <a:lvl9pPr marL="5461232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D61692-8090-4F81-94EA-951A0D30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94FBAB-A7F6-4ECB-BD5B-76D7EB83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2BDF2E-257E-48DB-967F-CAAAA184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98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E1A69-E0C3-4A6F-9042-D8D1E404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E6DF94-4037-4A83-8DBD-1838C55A4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87F4B9-CE8D-49E5-A7CF-7C19ECE7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CC044F-4487-4A80-9942-714401A3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B7B7AC-9BCE-48BD-BD79-8CCECD55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44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37B0E36-A1E1-4416-9318-230C4F32E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592501-D5AB-4356-A58C-5FDF3D7C0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FAFB08-B5CE-4CD3-B6AE-131A8BB8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C2D8D8-CB62-439B-AB09-00BC3C5BF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F2711-A60E-46A6-BEFE-C71C2A01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66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1036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9023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9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3341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8994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5" indent="0">
              <a:buNone/>
              <a:defRPr sz="2000" b="1"/>
            </a:lvl2pPr>
            <a:lvl3pPr marL="912479" indent="0">
              <a:buNone/>
              <a:defRPr sz="1800" b="1"/>
            </a:lvl3pPr>
            <a:lvl4pPr marL="1368734" indent="0">
              <a:buNone/>
              <a:defRPr sz="1700" b="1"/>
            </a:lvl4pPr>
            <a:lvl5pPr marL="1824957" indent="0">
              <a:buNone/>
              <a:defRPr sz="1700" b="1"/>
            </a:lvl5pPr>
            <a:lvl6pPr marL="2281212" indent="0">
              <a:buNone/>
              <a:defRPr sz="1700" b="1"/>
            </a:lvl6pPr>
            <a:lvl7pPr marL="2737463" indent="0">
              <a:buNone/>
              <a:defRPr sz="1700" b="1"/>
            </a:lvl7pPr>
            <a:lvl8pPr marL="3193691" indent="0">
              <a:buNone/>
              <a:defRPr sz="1700" b="1"/>
            </a:lvl8pPr>
            <a:lvl9pPr marL="36499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5" indent="0">
              <a:buNone/>
              <a:defRPr sz="2000" b="1"/>
            </a:lvl2pPr>
            <a:lvl3pPr marL="912479" indent="0">
              <a:buNone/>
              <a:defRPr sz="1800" b="1"/>
            </a:lvl3pPr>
            <a:lvl4pPr marL="1368734" indent="0">
              <a:buNone/>
              <a:defRPr sz="1700" b="1"/>
            </a:lvl4pPr>
            <a:lvl5pPr marL="1824957" indent="0">
              <a:buNone/>
              <a:defRPr sz="1700" b="1"/>
            </a:lvl5pPr>
            <a:lvl6pPr marL="2281212" indent="0">
              <a:buNone/>
              <a:defRPr sz="1700" b="1"/>
            </a:lvl6pPr>
            <a:lvl7pPr marL="2737463" indent="0">
              <a:buNone/>
              <a:defRPr sz="1700" b="1"/>
            </a:lvl7pPr>
            <a:lvl8pPr marL="3193691" indent="0">
              <a:buNone/>
              <a:defRPr sz="1700" b="1"/>
            </a:lvl8pPr>
            <a:lvl9pPr marL="36499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8460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8193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5720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9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3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55" indent="0">
              <a:buNone/>
              <a:defRPr sz="1200"/>
            </a:lvl2pPr>
            <a:lvl3pPr marL="912479" indent="0">
              <a:buNone/>
              <a:defRPr sz="1100"/>
            </a:lvl3pPr>
            <a:lvl4pPr marL="1368734" indent="0">
              <a:buNone/>
              <a:defRPr sz="900"/>
            </a:lvl4pPr>
            <a:lvl5pPr marL="1824957" indent="0">
              <a:buNone/>
              <a:defRPr sz="900"/>
            </a:lvl5pPr>
            <a:lvl6pPr marL="2281212" indent="0">
              <a:buNone/>
              <a:defRPr sz="900"/>
            </a:lvl6pPr>
            <a:lvl7pPr marL="2737463" indent="0">
              <a:buNone/>
              <a:defRPr sz="900"/>
            </a:lvl7pPr>
            <a:lvl8pPr marL="3193691" indent="0">
              <a:buNone/>
              <a:defRPr sz="900"/>
            </a:lvl8pPr>
            <a:lvl9pPr marL="36499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5481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3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55" indent="0">
              <a:buNone/>
              <a:defRPr sz="2900"/>
            </a:lvl2pPr>
            <a:lvl3pPr marL="912479" indent="0">
              <a:buNone/>
              <a:defRPr sz="2400"/>
            </a:lvl3pPr>
            <a:lvl4pPr marL="1368734" indent="0">
              <a:buNone/>
              <a:defRPr sz="2000"/>
            </a:lvl4pPr>
            <a:lvl5pPr marL="1824957" indent="0">
              <a:buNone/>
              <a:defRPr sz="2000"/>
            </a:lvl5pPr>
            <a:lvl6pPr marL="2281212" indent="0">
              <a:buNone/>
              <a:defRPr sz="2000"/>
            </a:lvl6pPr>
            <a:lvl7pPr marL="2737463" indent="0">
              <a:buNone/>
              <a:defRPr sz="2000"/>
            </a:lvl7pPr>
            <a:lvl8pPr marL="3193691" indent="0">
              <a:buNone/>
              <a:defRPr sz="2000"/>
            </a:lvl8pPr>
            <a:lvl9pPr marL="364992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6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255" indent="0">
              <a:buNone/>
              <a:defRPr sz="1200"/>
            </a:lvl2pPr>
            <a:lvl3pPr marL="912479" indent="0">
              <a:buNone/>
              <a:defRPr sz="1100"/>
            </a:lvl3pPr>
            <a:lvl4pPr marL="1368734" indent="0">
              <a:buNone/>
              <a:defRPr sz="900"/>
            </a:lvl4pPr>
            <a:lvl5pPr marL="1824957" indent="0">
              <a:buNone/>
              <a:defRPr sz="900"/>
            </a:lvl5pPr>
            <a:lvl6pPr marL="2281212" indent="0">
              <a:buNone/>
              <a:defRPr sz="900"/>
            </a:lvl6pPr>
            <a:lvl7pPr marL="2737463" indent="0">
              <a:buNone/>
              <a:defRPr sz="900"/>
            </a:lvl7pPr>
            <a:lvl8pPr marL="3193691" indent="0">
              <a:buNone/>
              <a:defRPr sz="900"/>
            </a:lvl8pPr>
            <a:lvl9pPr marL="36499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0174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8605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3043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DCCB1E-EEB4-4073-B080-5DA80FF6E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09663E-D4F3-4A28-AD4C-1457D1045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2626" indent="0" algn="ctr">
              <a:buNone/>
              <a:defRPr sz="3000"/>
            </a:lvl2pPr>
            <a:lvl3pPr marL="1365321" indent="0" algn="ctr">
              <a:buNone/>
              <a:defRPr sz="2700"/>
            </a:lvl3pPr>
            <a:lvl4pPr marL="2047979" indent="0" algn="ctr">
              <a:buNone/>
              <a:defRPr sz="2400"/>
            </a:lvl4pPr>
            <a:lvl5pPr marL="2730638" indent="0" algn="ctr">
              <a:buNone/>
              <a:defRPr sz="2400"/>
            </a:lvl5pPr>
            <a:lvl6pPr marL="3413268" indent="0" algn="ctr">
              <a:buNone/>
              <a:defRPr sz="2400"/>
            </a:lvl6pPr>
            <a:lvl7pPr marL="4095918" indent="0" algn="ctr">
              <a:buNone/>
              <a:defRPr sz="2400"/>
            </a:lvl7pPr>
            <a:lvl8pPr marL="4778576" indent="0" algn="ctr">
              <a:buNone/>
              <a:defRPr sz="2400"/>
            </a:lvl8pPr>
            <a:lvl9pPr marL="5461232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8BD8E-A860-40B3-8144-5ABEE8D8A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18E3B9-C0A6-4603-A737-76B4E7BC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CE5D38-1C70-4748-B61D-6B764BA8F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38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FBEDC-D026-45F6-8826-CED630F8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DB49B6-79E7-4161-BE70-AD888DC3E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7A16FA-0689-4F95-86AC-B970160D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1BFF90-CC64-4438-AF63-B6628EDB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8AA9D2-3BE3-4C41-985A-796AEACD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07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29136-1983-48FD-AFF6-FA1748A78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7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54274D-A819-4AE7-B4A5-6CC45832D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264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262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532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79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06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95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785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612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630727-9C84-4CE5-AFEC-62F0E788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6CA6B0-D7CB-49B5-9179-66480489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15E3B3-62D9-40EB-A50A-7383E1EF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72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8CD32-05CD-4A92-B0E5-437BBEAA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E400AF-4F6F-46E4-9CF2-8AB687953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6D18FA1-FD01-4C03-A6E9-5F63A9680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9ABD0C-6D70-4558-901E-3B960376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9901A0-9E5A-485D-A42C-7A3A9876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CD45F1-98A9-4B2E-82EC-9961E3B2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82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75A750-7460-48E4-BD49-77788030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3E77A5-9BE4-41CE-9998-58A55090F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752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626" indent="0">
              <a:buNone/>
              <a:defRPr sz="3000" b="1"/>
            </a:lvl2pPr>
            <a:lvl3pPr marL="1365321" indent="0">
              <a:buNone/>
              <a:defRPr sz="2700" b="1"/>
            </a:lvl3pPr>
            <a:lvl4pPr marL="2047979" indent="0">
              <a:buNone/>
              <a:defRPr sz="2400" b="1"/>
            </a:lvl4pPr>
            <a:lvl5pPr marL="2730638" indent="0">
              <a:buNone/>
              <a:defRPr sz="2400" b="1"/>
            </a:lvl5pPr>
            <a:lvl6pPr marL="3413268" indent="0">
              <a:buNone/>
              <a:defRPr sz="2400" b="1"/>
            </a:lvl6pPr>
            <a:lvl7pPr marL="4095918" indent="0">
              <a:buNone/>
              <a:defRPr sz="2400" b="1"/>
            </a:lvl7pPr>
            <a:lvl8pPr marL="4778576" indent="0">
              <a:buNone/>
              <a:defRPr sz="2400" b="1"/>
            </a:lvl8pPr>
            <a:lvl9pPr marL="5461232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F86AAD-5592-41DC-8987-579CEDEA5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752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5FC1CCE-CDE0-4BF0-85EA-DACBB1E36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626" indent="0">
              <a:buNone/>
              <a:defRPr sz="3000" b="1"/>
            </a:lvl2pPr>
            <a:lvl3pPr marL="1365321" indent="0">
              <a:buNone/>
              <a:defRPr sz="2700" b="1"/>
            </a:lvl3pPr>
            <a:lvl4pPr marL="2047979" indent="0">
              <a:buNone/>
              <a:defRPr sz="2400" b="1"/>
            </a:lvl4pPr>
            <a:lvl5pPr marL="2730638" indent="0">
              <a:buNone/>
              <a:defRPr sz="2400" b="1"/>
            </a:lvl5pPr>
            <a:lvl6pPr marL="3413268" indent="0">
              <a:buNone/>
              <a:defRPr sz="2400" b="1"/>
            </a:lvl6pPr>
            <a:lvl7pPr marL="4095918" indent="0">
              <a:buNone/>
              <a:defRPr sz="2400" b="1"/>
            </a:lvl7pPr>
            <a:lvl8pPr marL="4778576" indent="0">
              <a:buNone/>
              <a:defRPr sz="2400" b="1"/>
            </a:lvl8pPr>
            <a:lvl9pPr marL="5461232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8E9158-2DA2-4541-BE92-335FF08D6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0FD016-7063-4487-AF3F-CCD632AB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C1F19CC-A5D7-466D-8669-16B6F47F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5E363A7-1DCA-4A5B-8142-A5D54855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72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88CBF-3883-4CDA-8C54-E8C9EB3C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BE8301-A059-43BE-A194-E32BB9BB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B2CFC3-1D49-4B19-99BE-AE0CF866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F573EB-7DE4-49AA-9855-2ED3918A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D81D56-9543-45B4-87C2-328F7E89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126CDC-3227-4CA1-B742-B89B8EF7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3903D0-14D6-4C67-88CA-0110EC8F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34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33A4CB-46CD-4941-903E-396F1A62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5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A8163-55FE-4310-B9E3-013E9C16B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207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2D33DF-9DCF-4CB0-AA48-09600BF95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5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100"/>
            </a:lvl2pPr>
            <a:lvl3pPr marL="1365321" indent="0">
              <a:buNone/>
              <a:defRPr sz="1800"/>
            </a:lvl3pPr>
            <a:lvl4pPr marL="2047979" indent="0">
              <a:buNone/>
              <a:defRPr sz="1500"/>
            </a:lvl4pPr>
            <a:lvl5pPr marL="2730638" indent="0">
              <a:buNone/>
              <a:defRPr sz="1500"/>
            </a:lvl5pPr>
            <a:lvl6pPr marL="3413268" indent="0">
              <a:buNone/>
              <a:defRPr sz="1500"/>
            </a:lvl6pPr>
            <a:lvl7pPr marL="4095918" indent="0">
              <a:buNone/>
              <a:defRPr sz="1500"/>
            </a:lvl7pPr>
            <a:lvl8pPr marL="4778576" indent="0">
              <a:buNone/>
              <a:defRPr sz="1500"/>
            </a:lvl8pPr>
            <a:lvl9pPr marL="5461232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AD3D2F-2508-435F-AA9B-E10E53A3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A232A7-C5B0-46FB-9897-BCACBC03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0216FC-58EC-484A-80C5-A2C5F183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37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08B492-B8EC-4E88-9B8F-504CF27B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5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83E2AE-6134-4F12-AC92-41A7713D9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207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2626" indent="0">
              <a:buNone/>
              <a:defRPr sz="4200"/>
            </a:lvl2pPr>
            <a:lvl3pPr marL="1365321" indent="0">
              <a:buNone/>
              <a:defRPr sz="3600"/>
            </a:lvl3pPr>
            <a:lvl4pPr marL="2047979" indent="0">
              <a:buNone/>
              <a:defRPr sz="3000"/>
            </a:lvl4pPr>
            <a:lvl5pPr marL="2730638" indent="0">
              <a:buNone/>
              <a:defRPr sz="3000"/>
            </a:lvl5pPr>
            <a:lvl6pPr marL="3413268" indent="0">
              <a:buNone/>
              <a:defRPr sz="3000"/>
            </a:lvl6pPr>
            <a:lvl7pPr marL="4095918" indent="0">
              <a:buNone/>
              <a:defRPr sz="3000"/>
            </a:lvl7pPr>
            <a:lvl8pPr marL="4778576" indent="0">
              <a:buNone/>
              <a:defRPr sz="3000"/>
            </a:lvl8pPr>
            <a:lvl9pPr marL="5461232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2358D6-DA8B-4AC3-A6D7-CE5BB0982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5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100"/>
            </a:lvl2pPr>
            <a:lvl3pPr marL="1365321" indent="0">
              <a:buNone/>
              <a:defRPr sz="1800"/>
            </a:lvl3pPr>
            <a:lvl4pPr marL="2047979" indent="0">
              <a:buNone/>
              <a:defRPr sz="1500"/>
            </a:lvl4pPr>
            <a:lvl5pPr marL="2730638" indent="0">
              <a:buNone/>
              <a:defRPr sz="1500"/>
            </a:lvl5pPr>
            <a:lvl6pPr marL="3413268" indent="0">
              <a:buNone/>
              <a:defRPr sz="1500"/>
            </a:lvl6pPr>
            <a:lvl7pPr marL="4095918" indent="0">
              <a:buNone/>
              <a:defRPr sz="1500"/>
            </a:lvl7pPr>
            <a:lvl8pPr marL="4778576" indent="0">
              <a:buNone/>
              <a:defRPr sz="1500"/>
            </a:lvl8pPr>
            <a:lvl9pPr marL="5461232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D61692-8090-4F81-94EA-951A0D30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94FBAB-A7F6-4ECB-BD5B-76D7EB83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2BDF2E-257E-48DB-967F-CAAAA184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78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E1A69-E0C3-4A6F-9042-D8D1E404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E6DF94-4037-4A83-8DBD-1838C55A4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87F4B9-CE8D-49E5-A7CF-7C19ECE7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CC044F-4487-4A80-9942-714401A3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B7B7AC-9BCE-48BD-BD79-8CCECD55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37B0E36-A1E1-4416-9318-230C4F32E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592501-D5AB-4356-A58C-5FDF3D7C0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FAFB08-B5CE-4CD3-B6AE-131A8BB8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C2D8D8-CB62-439B-AB09-00BC3C5BF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F2711-A60E-46A6-BEFE-C71C2A01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47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DCCB1E-EEB4-4073-B080-5DA80FF6E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09663E-D4F3-4A28-AD4C-1457D1045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2626" indent="0" algn="ctr">
              <a:buNone/>
              <a:defRPr sz="3000"/>
            </a:lvl2pPr>
            <a:lvl3pPr marL="1365321" indent="0" algn="ctr">
              <a:buNone/>
              <a:defRPr sz="2700"/>
            </a:lvl3pPr>
            <a:lvl4pPr marL="2047979" indent="0" algn="ctr">
              <a:buNone/>
              <a:defRPr sz="2400"/>
            </a:lvl4pPr>
            <a:lvl5pPr marL="2730638" indent="0" algn="ctr">
              <a:buNone/>
              <a:defRPr sz="2400"/>
            </a:lvl5pPr>
            <a:lvl6pPr marL="3413268" indent="0" algn="ctr">
              <a:buNone/>
              <a:defRPr sz="2400"/>
            </a:lvl6pPr>
            <a:lvl7pPr marL="4095918" indent="0" algn="ctr">
              <a:buNone/>
              <a:defRPr sz="2400"/>
            </a:lvl7pPr>
            <a:lvl8pPr marL="4778576" indent="0" algn="ctr">
              <a:buNone/>
              <a:defRPr sz="2400"/>
            </a:lvl8pPr>
            <a:lvl9pPr marL="5461232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8BD8E-A860-40B3-8144-5ABEE8D8A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18E3B9-C0A6-4603-A737-76B4E7BC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CE5D38-1C70-4748-B61D-6B764BA8F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32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FBEDC-D026-45F6-8826-CED630F8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DB49B6-79E7-4161-BE70-AD888DC3E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7A16FA-0689-4F95-86AC-B970160D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1BFF90-CC64-4438-AF63-B6628EDB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8AA9D2-3BE3-4C41-985A-796AEACD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28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29136-1983-48FD-AFF6-FA1748A78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7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54274D-A819-4AE7-B4A5-6CC45832D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264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262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532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79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306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1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095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785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612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630727-9C84-4CE5-AFEC-62F0E788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6CA6B0-D7CB-49B5-9179-66480489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15E3B3-62D9-40EB-A50A-7383E1EF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16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8CD32-05CD-4A92-B0E5-437BBEAA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E400AF-4F6F-46E4-9CF2-8AB687953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6D18FA1-FD01-4C03-A6E9-5F63A9680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9ABD0C-6D70-4558-901E-3B960376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9901A0-9E5A-485D-A42C-7A3A9876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CD45F1-98A9-4B2E-82EC-9961E3B2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044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75A750-7460-48E4-BD49-77788030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3E77A5-9BE4-41CE-9998-58A55090F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752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626" indent="0">
              <a:buNone/>
              <a:defRPr sz="3000" b="1"/>
            </a:lvl2pPr>
            <a:lvl3pPr marL="1365321" indent="0">
              <a:buNone/>
              <a:defRPr sz="2700" b="1"/>
            </a:lvl3pPr>
            <a:lvl4pPr marL="2047979" indent="0">
              <a:buNone/>
              <a:defRPr sz="2400" b="1"/>
            </a:lvl4pPr>
            <a:lvl5pPr marL="2730638" indent="0">
              <a:buNone/>
              <a:defRPr sz="2400" b="1"/>
            </a:lvl5pPr>
            <a:lvl6pPr marL="3413268" indent="0">
              <a:buNone/>
              <a:defRPr sz="2400" b="1"/>
            </a:lvl6pPr>
            <a:lvl7pPr marL="4095918" indent="0">
              <a:buNone/>
              <a:defRPr sz="2400" b="1"/>
            </a:lvl7pPr>
            <a:lvl8pPr marL="4778576" indent="0">
              <a:buNone/>
              <a:defRPr sz="2400" b="1"/>
            </a:lvl8pPr>
            <a:lvl9pPr marL="5461232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F86AAD-5592-41DC-8987-579CEDEA5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752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5FC1CCE-CDE0-4BF0-85EA-DACBB1E36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626" indent="0">
              <a:buNone/>
              <a:defRPr sz="3000" b="1"/>
            </a:lvl2pPr>
            <a:lvl3pPr marL="1365321" indent="0">
              <a:buNone/>
              <a:defRPr sz="2700" b="1"/>
            </a:lvl3pPr>
            <a:lvl4pPr marL="2047979" indent="0">
              <a:buNone/>
              <a:defRPr sz="2400" b="1"/>
            </a:lvl4pPr>
            <a:lvl5pPr marL="2730638" indent="0">
              <a:buNone/>
              <a:defRPr sz="2400" b="1"/>
            </a:lvl5pPr>
            <a:lvl6pPr marL="3413268" indent="0">
              <a:buNone/>
              <a:defRPr sz="2400" b="1"/>
            </a:lvl6pPr>
            <a:lvl7pPr marL="4095918" indent="0">
              <a:buNone/>
              <a:defRPr sz="2400" b="1"/>
            </a:lvl7pPr>
            <a:lvl8pPr marL="4778576" indent="0">
              <a:buNone/>
              <a:defRPr sz="2400" b="1"/>
            </a:lvl8pPr>
            <a:lvl9pPr marL="5461232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8E9158-2DA2-4541-BE92-335FF08D6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0FD016-7063-4487-AF3F-CCD632AB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C1F19CC-A5D7-466D-8669-16B6F47F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5E363A7-1DCA-4A5B-8142-A5D54855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5" indent="0">
              <a:buNone/>
              <a:defRPr sz="2000" b="1"/>
            </a:lvl2pPr>
            <a:lvl3pPr marL="912479" indent="0">
              <a:buNone/>
              <a:defRPr sz="1800" b="1"/>
            </a:lvl3pPr>
            <a:lvl4pPr marL="1368734" indent="0">
              <a:buNone/>
              <a:defRPr sz="1700" b="1"/>
            </a:lvl4pPr>
            <a:lvl5pPr marL="1824957" indent="0">
              <a:buNone/>
              <a:defRPr sz="1700" b="1"/>
            </a:lvl5pPr>
            <a:lvl6pPr marL="2281212" indent="0">
              <a:buNone/>
              <a:defRPr sz="1700" b="1"/>
            </a:lvl6pPr>
            <a:lvl7pPr marL="2737463" indent="0">
              <a:buNone/>
              <a:defRPr sz="1700" b="1"/>
            </a:lvl7pPr>
            <a:lvl8pPr marL="3193691" indent="0">
              <a:buNone/>
              <a:defRPr sz="1700" b="1"/>
            </a:lvl8pPr>
            <a:lvl9pPr marL="36499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5" indent="0">
              <a:buNone/>
              <a:defRPr sz="2000" b="1"/>
            </a:lvl2pPr>
            <a:lvl3pPr marL="912479" indent="0">
              <a:buNone/>
              <a:defRPr sz="1800" b="1"/>
            </a:lvl3pPr>
            <a:lvl4pPr marL="1368734" indent="0">
              <a:buNone/>
              <a:defRPr sz="1700" b="1"/>
            </a:lvl4pPr>
            <a:lvl5pPr marL="1824957" indent="0">
              <a:buNone/>
              <a:defRPr sz="1700" b="1"/>
            </a:lvl5pPr>
            <a:lvl6pPr marL="2281212" indent="0">
              <a:buNone/>
              <a:defRPr sz="1700" b="1"/>
            </a:lvl6pPr>
            <a:lvl7pPr marL="2737463" indent="0">
              <a:buNone/>
              <a:defRPr sz="1700" b="1"/>
            </a:lvl7pPr>
            <a:lvl8pPr marL="3193691" indent="0">
              <a:buNone/>
              <a:defRPr sz="1700" b="1"/>
            </a:lvl8pPr>
            <a:lvl9pPr marL="36499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88CBF-3883-4CDA-8C54-E8C9EB3C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BE8301-A059-43BE-A194-E32BB9BB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B2CFC3-1D49-4B19-99BE-AE0CF866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F573EB-7DE4-49AA-9855-2ED3918A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54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D81D56-9543-45B4-87C2-328F7E89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126CDC-3227-4CA1-B742-B89B8EF7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3903D0-14D6-4C67-88CA-0110EC8F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01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33A4CB-46CD-4941-903E-396F1A62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5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A8163-55FE-4310-B9E3-013E9C16B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207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2D33DF-9DCF-4CB0-AA48-09600BF95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5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100"/>
            </a:lvl2pPr>
            <a:lvl3pPr marL="1365321" indent="0">
              <a:buNone/>
              <a:defRPr sz="1800"/>
            </a:lvl3pPr>
            <a:lvl4pPr marL="2047979" indent="0">
              <a:buNone/>
              <a:defRPr sz="1500"/>
            </a:lvl4pPr>
            <a:lvl5pPr marL="2730638" indent="0">
              <a:buNone/>
              <a:defRPr sz="1500"/>
            </a:lvl5pPr>
            <a:lvl6pPr marL="3413268" indent="0">
              <a:buNone/>
              <a:defRPr sz="1500"/>
            </a:lvl6pPr>
            <a:lvl7pPr marL="4095918" indent="0">
              <a:buNone/>
              <a:defRPr sz="1500"/>
            </a:lvl7pPr>
            <a:lvl8pPr marL="4778576" indent="0">
              <a:buNone/>
              <a:defRPr sz="1500"/>
            </a:lvl8pPr>
            <a:lvl9pPr marL="5461232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AD3D2F-2508-435F-AA9B-E10E53A3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A232A7-C5B0-46FB-9897-BCACBC03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0216FC-58EC-484A-80C5-A2C5F183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43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08B492-B8EC-4E88-9B8F-504CF27B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5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83E2AE-6134-4F12-AC92-41A7713D9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207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2626" indent="0">
              <a:buNone/>
              <a:defRPr sz="4200"/>
            </a:lvl2pPr>
            <a:lvl3pPr marL="1365321" indent="0">
              <a:buNone/>
              <a:defRPr sz="3600"/>
            </a:lvl3pPr>
            <a:lvl4pPr marL="2047979" indent="0">
              <a:buNone/>
              <a:defRPr sz="3000"/>
            </a:lvl4pPr>
            <a:lvl5pPr marL="2730638" indent="0">
              <a:buNone/>
              <a:defRPr sz="3000"/>
            </a:lvl5pPr>
            <a:lvl6pPr marL="3413268" indent="0">
              <a:buNone/>
              <a:defRPr sz="3000"/>
            </a:lvl6pPr>
            <a:lvl7pPr marL="4095918" indent="0">
              <a:buNone/>
              <a:defRPr sz="3000"/>
            </a:lvl7pPr>
            <a:lvl8pPr marL="4778576" indent="0">
              <a:buNone/>
              <a:defRPr sz="3000"/>
            </a:lvl8pPr>
            <a:lvl9pPr marL="5461232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2358D6-DA8B-4AC3-A6D7-CE5BB0982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75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2626" indent="0">
              <a:buNone/>
              <a:defRPr sz="2100"/>
            </a:lvl2pPr>
            <a:lvl3pPr marL="1365321" indent="0">
              <a:buNone/>
              <a:defRPr sz="1800"/>
            </a:lvl3pPr>
            <a:lvl4pPr marL="2047979" indent="0">
              <a:buNone/>
              <a:defRPr sz="1500"/>
            </a:lvl4pPr>
            <a:lvl5pPr marL="2730638" indent="0">
              <a:buNone/>
              <a:defRPr sz="1500"/>
            </a:lvl5pPr>
            <a:lvl6pPr marL="3413268" indent="0">
              <a:buNone/>
              <a:defRPr sz="1500"/>
            </a:lvl6pPr>
            <a:lvl7pPr marL="4095918" indent="0">
              <a:buNone/>
              <a:defRPr sz="1500"/>
            </a:lvl7pPr>
            <a:lvl8pPr marL="4778576" indent="0">
              <a:buNone/>
              <a:defRPr sz="1500"/>
            </a:lvl8pPr>
            <a:lvl9pPr marL="5461232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D61692-8090-4F81-94EA-951A0D30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94FBAB-A7F6-4ECB-BD5B-76D7EB83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2BDF2E-257E-48DB-967F-CAAAA184B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48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E1A69-E0C3-4A6F-9042-D8D1E404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E6DF94-4037-4A83-8DBD-1838C55A4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87F4B9-CE8D-49E5-A7CF-7C19ECE7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CC044F-4487-4A80-9942-714401A3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B7B7AC-9BCE-48BD-BD79-8CCECD55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918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37B0E36-A1E1-4416-9318-230C4F32E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592501-D5AB-4356-A58C-5FDF3D7C0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FAFB08-B5CE-4CD3-B6AE-131A8BB8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C2D8D8-CB62-439B-AB09-00BC3C5BF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F2711-A60E-46A6-BEFE-C71C2A01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408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4901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9097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9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6161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101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5" indent="0">
              <a:buNone/>
              <a:defRPr sz="2000" b="1"/>
            </a:lvl2pPr>
            <a:lvl3pPr marL="912479" indent="0">
              <a:buNone/>
              <a:defRPr sz="1800" b="1"/>
            </a:lvl3pPr>
            <a:lvl4pPr marL="1368734" indent="0">
              <a:buNone/>
              <a:defRPr sz="1700" b="1"/>
            </a:lvl4pPr>
            <a:lvl5pPr marL="1824957" indent="0">
              <a:buNone/>
              <a:defRPr sz="1700" b="1"/>
            </a:lvl5pPr>
            <a:lvl6pPr marL="2281212" indent="0">
              <a:buNone/>
              <a:defRPr sz="1700" b="1"/>
            </a:lvl6pPr>
            <a:lvl7pPr marL="2737463" indent="0">
              <a:buNone/>
              <a:defRPr sz="1700" b="1"/>
            </a:lvl7pPr>
            <a:lvl8pPr marL="3193691" indent="0">
              <a:buNone/>
              <a:defRPr sz="1700" b="1"/>
            </a:lvl8pPr>
            <a:lvl9pPr marL="36499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5" indent="0">
              <a:buNone/>
              <a:defRPr sz="2000" b="1"/>
            </a:lvl2pPr>
            <a:lvl3pPr marL="912479" indent="0">
              <a:buNone/>
              <a:defRPr sz="1800" b="1"/>
            </a:lvl3pPr>
            <a:lvl4pPr marL="1368734" indent="0">
              <a:buNone/>
              <a:defRPr sz="1700" b="1"/>
            </a:lvl4pPr>
            <a:lvl5pPr marL="1824957" indent="0">
              <a:buNone/>
              <a:defRPr sz="1700" b="1"/>
            </a:lvl5pPr>
            <a:lvl6pPr marL="2281212" indent="0">
              <a:buNone/>
              <a:defRPr sz="1700" b="1"/>
            </a:lvl6pPr>
            <a:lvl7pPr marL="2737463" indent="0">
              <a:buNone/>
              <a:defRPr sz="1700" b="1"/>
            </a:lvl7pPr>
            <a:lvl8pPr marL="3193691" indent="0">
              <a:buNone/>
              <a:defRPr sz="1700" b="1"/>
            </a:lvl8pPr>
            <a:lvl9pPr marL="36499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5297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57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9932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3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55" indent="0">
              <a:buNone/>
              <a:defRPr sz="1200"/>
            </a:lvl2pPr>
            <a:lvl3pPr marL="912479" indent="0">
              <a:buNone/>
              <a:defRPr sz="1100"/>
            </a:lvl3pPr>
            <a:lvl4pPr marL="1368734" indent="0">
              <a:buNone/>
              <a:defRPr sz="900"/>
            </a:lvl4pPr>
            <a:lvl5pPr marL="1824957" indent="0">
              <a:buNone/>
              <a:defRPr sz="900"/>
            </a:lvl5pPr>
            <a:lvl6pPr marL="2281212" indent="0">
              <a:buNone/>
              <a:defRPr sz="900"/>
            </a:lvl6pPr>
            <a:lvl7pPr marL="2737463" indent="0">
              <a:buNone/>
              <a:defRPr sz="900"/>
            </a:lvl7pPr>
            <a:lvl8pPr marL="3193691" indent="0">
              <a:buNone/>
              <a:defRPr sz="900"/>
            </a:lvl8pPr>
            <a:lvl9pPr marL="36499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3707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3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55" indent="0">
              <a:buNone/>
              <a:defRPr sz="2900"/>
            </a:lvl2pPr>
            <a:lvl3pPr marL="912479" indent="0">
              <a:buNone/>
              <a:defRPr sz="2400"/>
            </a:lvl3pPr>
            <a:lvl4pPr marL="1368734" indent="0">
              <a:buNone/>
              <a:defRPr sz="2000"/>
            </a:lvl4pPr>
            <a:lvl5pPr marL="1824957" indent="0">
              <a:buNone/>
              <a:defRPr sz="2000"/>
            </a:lvl5pPr>
            <a:lvl6pPr marL="2281212" indent="0">
              <a:buNone/>
              <a:defRPr sz="2000"/>
            </a:lvl6pPr>
            <a:lvl7pPr marL="2737463" indent="0">
              <a:buNone/>
              <a:defRPr sz="2000"/>
            </a:lvl7pPr>
            <a:lvl8pPr marL="3193691" indent="0">
              <a:buNone/>
              <a:defRPr sz="2000"/>
            </a:lvl8pPr>
            <a:lvl9pPr marL="364992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6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255" indent="0">
              <a:buNone/>
              <a:defRPr sz="1200"/>
            </a:lvl2pPr>
            <a:lvl3pPr marL="912479" indent="0">
              <a:buNone/>
              <a:defRPr sz="1100"/>
            </a:lvl3pPr>
            <a:lvl4pPr marL="1368734" indent="0">
              <a:buNone/>
              <a:defRPr sz="900"/>
            </a:lvl4pPr>
            <a:lvl5pPr marL="1824957" indent="0">
              <a:buNone/>
              <a:defRPr sz="900"/>
            </a:lvl5pPr>
            <a:lvl6pPr marL="2281212" indent="0">
              <a:buNone/>
              <a:defRPr sz="900"/>
            </a:lvl6pPr>
            <a:lvl7pPr marL="2737463" indent="0">
              <a:buNone/>
              <a:defRPr sz="900"/>
            </a:lvl7pPr>
            <a:lvl8pPr marL="3193691" indent="0">
              <a:buNone/>
              <a:defRPr sz="900"/>
            </a:lvl8pPr>
            <a:lvl9pPr marL="36499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9899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5515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0561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2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836" tIns="68435" rIns="136836" bIns="68435" rtlCol="0" anchor="ctr"/>
          <a:lstStyle/>
          <a:p>
            <a:pPr algn="ctr" defTabSz="1368324">
              <a:defRPr/>
            </a:pPr>
            <a:endParaRPr lang="zh-CN" altLang="en-US" sz="27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699" y="245130"/>
            <a:ext cx="15773400" cy="763401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F28034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8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6836" tIns="68435" rIns="136836" bIns="68435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70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6836" tIns="68435" rIns="136836" bIns="68435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1012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6836" tIns="68435" rIns="136836" bIns="68435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097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6836" tIns="68435" rIns="136836" bIns="68435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92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6836" tIns="68435" rIns="136836" bIns="68435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25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85863" y="390972"/>
            <a:ext cx="16459200" cy="627087"/>
          </a:xfrm>
          <a:prstGeom prst="rect">
            <a:avLst/>
          </a:prstGeom>
        </p:spPr>
        <p:txBody>
          <a:bodyPr vert="horz" lIns="136836" tIns="68435" rIns="136836" bIns="68435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2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793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7568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3840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8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9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5398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3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55" indent="0">
              <a:buNone/>
              <a:defRPr sz="1200"/>
            </a:lvl2pPr>
            <a:lvl3pPr marL="912479" indent="0">
              <a:buNone/>
              <a:defRPr sz="1100"/>
            </a:lvl3pPr>
            <a:lvl4pPr marL="1368734" indent="0">
              <a:buNone/>
              <a:defRPr sz="900"/>
            </a:lvl4pPr>
            <a:lvl5pPr marL="1824957" indent="0">
              <a:buNone/>
              <a:defRPr sz="900"/>
            </a:lvl5pPr>
            <a:lvl6pPr marL="2281212" indent="0">
              <a:buNone/>
              <a:defRPr sz="900"/>
            </a:lvl6pPr>
            <a:lvl7pPr marL="2737463" indent="0">
              <a:buNone/>
              <a:defRPr sz="900"/>
            </a:lvl7pPr>
            <a:lvl8pPr marL="3193691" indent="0">
              <a:buNone/>
              <a:defRPr sz="900"/>
            </a:lvl8pPr>
            <a:lvl9pPr marL="36499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6235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5" indent="0">
              <a:buNone/>
              <a:defRPr sz="2000" b="1"/>
            </a:lvl2pPr>
            <a:lvl3pPr marL="912479" indent="0">
              <a:buNone/>
              <a:defRPr sz="1800" b="1"/>
            </a:lvl3pPr>
            <a:lvl4pPr marL="1368734" indent="0">
              <a:buNone/>
              <a:defRPr sz="1700" b="1"/>
            </a:lvl4pPr>
            <a:lvl5pPr marL="1824957" indent="0">
              <a:buNone/>
              <a:defRPr sz="1700" b="1"/>
            </a:lvl5pPr>
            <a:lvl6pPr marL="2281212" indent="0">
              <a:buNone/>
              <a:defRPr sz="1700" b="1"/>
            </a:lvl6pPr>
            <a:lvl7pPr marL="2737463" indent="0">
              <a:buNone/>
              <a:defRPr sz="1700" b="1"/>
            </a:lvl7pPr>
            <a:lvl8pPr marL="3193691" indent="0">
              <a:buNone/>
              <a:defRPr sz="1700" b="1"/>
            </a:lvl8pPr>
            <a:lvl9pPr marL="36499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5" indent="0">
              <a:buNone/>
              <a:defRPr sz="2000" b="1"/>
            </a:lvl2pPr>
            <a:lvl3pPr marL="912479" indent="0">
              <a:buNone/>
              <a:defRPr sz="1800" b="1"/>
            </a:lvl3pPr>
            <a:lvl4pPr marL="1368734" indent="0">
              <a:buNone/>
              <a:defRPr sz="1700" b="1"/>
            </a:lvl4pPr>
            <a:lvl5pPr marL="1824957" indent="0">
              <a:buNone/>
              <a:defRPr sz="1700" b="1"/>
            </a:lvl5pPr>
            <a:lvl6pPr marL="2281212" indent="0">
              <a:buNone/>
              <a:defRPr sz="1700" b="1"/>
            </a:lvl6pPr>
            <a:lvl7pPr marL="2737463" indent="0">
              <a:buNone/>
              <a:defRPr sz="1700" b="1"/>
            </a:lvl7pPr>
            <a:lvl8pPr marL="3193691" indent="0">
              <a:buNone/>
              <a:defRPr sz="1700" b="1"/>
            </a:lvl8pPr>
            <a:lvl9pPr marL="364992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9308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81822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58917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3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55" indent="0">
              <a:buNone/>
              <a:defRPr sz="1200"/>
            </a:lvl2pPr>
            <a:lvl3pPr marL="912479" indent="0">
              <a:buNone/>
              <a:defRPr sz="1100"/>
            </a:lvl3pPr>
            <a:lvl4pPr marL="1368734" indent="0">
              <a:buNone/>
              <a:defRPr sz="900"/>
            </a:lvl4pPr>
            <a:lvl5pPr marL="1824957" indent="0">
              <a:buNone/>
              <a:defRPr sz="900"/>
            </a:lvl5pPr>
            <a:lvl6pPr marL="2281212" indent="0">
              <a:buNone/>
              <a:defRPr sz="900"/>
            </a:lvl6pPr>
            <a:lvl7pPr marL="2737463" indent="0">
              <a:buNone/>
              <a:defRPr sz="900"/>
            </a:lvl7pPr>
            <a:lvl8pPr marL="3193691" indent="0">
              <a:buNone/>
              <a:defRPr sz="900"/>
            </a:lvl8pPr>
            <a:lvl9pPr marL="36499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66715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3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55" indent="0">
              <a:buNone/>
              <a:defRPr sz="2900"/>
            </a:lvl2pPr>
            <a:lvl3pPr marL="912479" indent="0">
              <a:buNone/>
              <a:defRPr sz="2400"/>
            </a:lvl3pPr>
            <a:lvl4pPr marL="1368734" indent="0">
              <a:buNone/>
              <a:defRPr sz="2000"/>
            </a:lvl4pPr>
            <a:lvl5pPr marL="1824957" indent="0">
              <a:buNone/>
              <a:defRPr sz="2000"/>
            </a:lvl5pPr>
            <a:lvl6pPr marL="2281212" indent="0">
              <a:buNone/>
              <a:defRPr sz="2000"/>
            </a:lvl6pPr>
            <a:lvl7pPr marL="2737463" indent="0">
              <a:buNone/>
              <a:defRPr sz="2000"/>
            </a:lvl7pPr>
            <a:lvl8pPr marL="3193691" indent="0">
              <a:buNone/>
              <a:defRPr sz="2000"/>
            </a:lvl8pPr>
            <a:lvl9pPr marL="364992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6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255" indent="0">
              <a:buNone/>
              <a:defRPr sz="1200"/>
            </a:lvl2pPr>
            <a:lvl3pPr marL="912479" indent="0">
              <a:buNone/>
              <a:defRPr sz="1100"/>
            </a:lvl3pPr>
            <a:lvl4pPr marL="1368734" indent="0">
              <a:buNone/>
              <a:defRPr sz="900"/>
            </a:lvl4pPr>
            <a:lvl5pPr marL="1824957" indent="0">
              <a:buNone/>
              <a:defRPr sz="900"/>
            </a:lvl5pPr>
            <a:lvl6pPr marL="2281212" indent="0">
              <a:buNone/>
              <a:defRPr sz="900"/>
            </a:lvl6pPr>
            <a:lvl7pPr marL="2737463" indent="0">
              <a:buNone/>
              <a:defRPr sz="900"/>
            </a:lvl7pPr>
            <a:lvl8pPr marL="3193691" indent="0">
              <a:buNone/>
              <a:defRPr sz="900"/>
            </a:lvl8pPr>
            <a:lvl9pPr marL="36499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54377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19742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36193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27084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5865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3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55" indent="0">
              <a:buNone/>
              <a:defRPr sz="2900"/>
            </a:lvl2pPr>
            <a:lvl3pPr marL="912479" indent="0">
              <a:buNone/>
              <a:defRPr sz="2400"/>
            </a:lvl3pPr>
            <a:lvl4pPr marL="1368734" indent="0">
              <a:buNone/>
              <a:defRPr sz="2000"/>
            </a:lvl4pPr>
            <a:lvl5pPr marL="1824957" indent="0">
              <a:buNone/>
              <a:defRPr sz="2000"/>
            </a:lvl5pPr>
            <a:lvl6pPr marL="2281212" indent="0">
              <a:buNone/>
              <a:defRPr sz="2000"/>
            </a:lvl6pPr>
            <a:lvl7pPr marL="2737463" indent="0">
              <a:buNone/>
              <a:defRPr sz="2000"/>
            </a:lvl7pPr>
            <a:lvl8pPr marL="3193691" indent="0">
              <a:buNone/>
              <a:defRPr sz="2000"/>
            </a:lvl8pPr>
            <a:lvl9pPr marL="364992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6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255" indent="0">
              <a:buNone/>
              <a:defRPr sz="1200"/>
            </a:lvl2pPr>
            <a:lvl3pPr marL="912479" indent="0">
              <a:buNone/>
              <a:defRPr sz="1100"/>
            </a:lvl3pPr>
            <a:lvl4pPr marL="1368734" indent="0">
              <a:buNone/>
              <a:defRPr sz="900"/>
            </a:lvl4pPr>
            <a:lvl5pPr marL="1824957" indent="0">
              <a:buNone/>
              <a:defRPr sz="900"/>
            </a:lvl5pPr>
            <a:lvl6pPr marL="2281212" indent="0">
              <a:buNone/>
              <a:defRPr sz="900"/>
            </a:lvl6pPr>
            <a:lvl7pPr marL="2737463" indent="0">
              <a:buNone/>
              <a:defRPr sz="900"/>
            </a:lvl7pPr>
            <a:lvl8pPr marL="3193691" indent="0">
              <a:buNone/>
              <a:defRPr sz="900"/>
            </a:lvl8pPr>
            <a:lvl9pPr marL="36499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4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4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06816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841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4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8" indent="0">
              <a:buNone/>
              <a:defRPr sz="2000" b="1"/>
            </a:lvl2pPr>
            <a:lvl3pPr marL="913622" indent="0">
              <a:buNone/>
              <a:defRPr sz="1800" b="1"/>
            </a:lvl3pPr>
            <a:lvl4pPr marL="1370441" indent="0">
              <a:buNone/>
              <a:defRPr sz="1700" b="1"/>
            </a:lvl4pPr>
            <a:lvl5pPr marL="1827246" indent="0">
              <a:buNone/>
              <a:defRPr sz="1700" b="1"/>
            </a:lvl5pPr>
            <a:lvl6pPr marL="2284062" indent="0">
              <a:buNone/>
              <a:defRPr sz="1700" b="1"/>
            </a:lvl6pPr>
            <a:lvl7pPr marL="2740874" indent="0">
              <a:buNone/>
              <a:defRPr sz="1700" b="1"/>
            </a:lvl7pPr>
            <a:lvl8pPr marL="3197685" indent="0">
              <a:buNone/>
              <a:defRPr sz="1700" b="1"/>
            </a:lvl8pPr>
            <a:lvl9pPr marL="365448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4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8" indent="0">
              <a:buNone/>
              <a:defRPr sz="2000" b="1"/>
            </a:lvl2pPr>
            <a:lvl3pPr marL="913622" indent="0">
              <a:buNone/>
              <a:defRPr sz="1800" b="1"/>
            </a:lvl3pPr>
            <a:lvl4pPr marL="1370441" indent="0">
              <a:buNone/>
              <a:defRPr sz="1700" b="1"/>
            </a:lvl4pPr>
            <a:lvl5pPr marL="1827246" indent="0">
              <a:buNone/>
              <a:defRPr sz="1700" b="1"/>
            </a:lvl5pPr>
            <a:lvl6pPr marL="2284062" indent="0">
              <a:buNone/>
              <a:defRPr sz="1700" b="1"/>
            </a:lvl6pPr>
            <a:lvl7pPr marL="2740874" indent="0">
              <a:buNone/>
              <a:defRPr sz="1700" b="1"/>
            </a:lvl7pPr>
            <a:lvl8pPr marL="3197685" indent="0">
              <a:buNone/>
              <a:defRPr sz="1700" b="1"/>
            </a:lvl8pPr>
            <a:lvl9pPr marL="365448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23320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22905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49848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18" indent="0">
              <a:buNone/>
              <a:defRPr sz="1200"/>
            </a:lvl2pPr>
            <a:lvl3pPr marL="913622" indent="0">
              <a:buNone/>
              <a:defRPr sz="1100"/>
            </a:lvl3pPr>
            <a:lvl4pPr marL="1370441" indent="0">
              <a:buNone/>
              <a:defRPr sz="900"/>
            </a:lvl4pPr>
            <a:lvl5pPr marL="1827246" indent="0">
              <a:buNone/>
              <a:defRPr sz="900"/>
            </a:lvl5pPr>
            <a:lvl6pPr marL="2284062" indent="0">
              <a:buNone/>
              <a:defRPr sz="900"/>
            </a:lvl6pPr>
            <a:lvl7pPr marL="2740874" indent="0">
              <a:buNone/>
              <a:defRPr sz="900"/>
            </a:lvl7pPr>
            <a:lvl8pPr marL="3197685" indent="0">
              <a:buNone/>
              <a:defRPr sz="900"/>
            </a:lvl8pPr>
            <a:lvl9pPr marL="3654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83051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1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8" indent="0">
              <a:buNone/>
              <a:defRPr sz="2900"/>
            </a:lvl2pPr>
            <a:lvl3pPr marL="913622" indent="0">
              <a:buNone/>
              <a:defRPr sz="2400"/>
            </a:lvl3pPr>
            <a:lvl4pPr marL="1370441" indent="0">
              <a:buNone/>
              <a:defRPr sz="2000"/>
            </a:lvl4pPr>
            <a:lvl5pPr marL="1827246" indent="0">
              <a:buNone/>
              <a:defRPr sz="2000"/>
            </a:lvl5pPr>
            <a:lvl6pPr marL="2284062" indent="0">
              <a:buNone/>
              <a:defRPr sz="2000"/>
            </a:lvl6pPr>
            <a:lvl7pPr marL="2740874" indent="0">
              <a:buNone/>
              <a:defRPr sz="2000"/>
            </a:lvl7pPr>
            <a:lvl8pPr marL="3197685" indent="0">
              <a:buNone/>
              <a:defRPr sz="2000"/>
            </a:lvl8pPr>
            <a:lvl9pPr marL="365448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5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818" indent="0">
              <a:buNone/>
              <a:defRPr sz="1200"/>
            </a:lvl2pPr>
            <a:lvl3pPr marL="913622" indent="0">
              <a:buNone/>
              <a:defRPr sz="1100"/>
            </a:lvl3pPr>
            <a:lvl4pPr marL="1370441" indent="0">
              <a:buNone/>
              <a:defRPr sz="900"/>
            </a:lvl4pPr>
            <a:lvl5pPr marL="1827246" indent="0">
              <a:buNone/>
              <a:defRPr sz="900"/>
            </a:lvl5pPr>
            <a:lvl6pPr marL="2284062" indent="0">
              <a:buNone/>
              <a:defRPr sz="900"/>
            </a:lvl6pPr>
            <a:lvl7pPr marL="2740874" indent="0">
              <a:buNone/>
              <a:defRPr sz="900"/>
            </a:lvl7pPr>
            <a:lvl8pPr marL="3197685" indent="0">
              <a:buNone/>
              <a:defRPr sz="900"/>
            </a:lvl8pPr>
            <a:lvl9pPr marL="3654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6643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86493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6300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2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52" tIns="68531" rIns="137052" bIns="68531" rtlCol="0" anchor="ctr"/>
          <a:lstStyle/>
          <a:p>
            <a:pPr algn="ctr" defTabSz="1370508">
              <a:defRPr/>
            </a:pPr>
            <a:endParaRPr lang="zh-CN" altLang="en-US" sz="27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699" y="245130"/>
            <a:ext cx="15773400" cy="763401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F28034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9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51" tIns="45626" rIns="91251" bIns="45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251" tIns="45626" rIns="91251" bIns="45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24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88" indent="-342188" algn="l" defTabSz="9124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98" indent="-285152" algn="l" defTabSz="91247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06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60" indent="-228128" algn="l" defTabSz="9124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85" indent="-228128" algn="l" defTabSz="9124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26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63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817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057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55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79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34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57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12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63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91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25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700"/>
            <a:ext cx="15773400" cy="1988345"/>
          </a:xfrm>
          <a:prstGeom prst="rect">
            <a:avLst/>
          </a:prstGeom>
        </p:spPr>
        <p:txBody>
          <a:bodyPr vert="horz" lIns="137052" tIns="68531" rIns="137052" bIns="6853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7052" tIns="68531" rIns="137052" bIns="6853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38"/>
            <a:ext cx="4114800" cy="547688"/>
          </a:xfrm>
          <a:prstGeom prst="rect">
            <a:avLst/>
          </a:prstGeom>
        </p:spPr>
        <p:txBody>
          <a:bodyPr vert="horz" lIns="137052" tIns="68531" rIns="137052" bIns="68531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508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0508"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38"/>
            <a:ext cx="6172200" cy="547688"/>
          </a:xfrm>
          <a:prstGeom prst="rect">
            <a:avLst/>
          </a:prstGeom>
        </p:spPr>
        <p:txBody>
          <a:bodyPr vert="horz" lIns="137052" tIns="68531" rIns="137052" bIns="68531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50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38"/>
            <a:ext cx="4114800" cy="547688"/>
          </a:xfrm>
          <a:prstGeom prst="rect">
            <a:avLst/>
          </a:prstGeom>
        </p:spPr>
        <p:txBody>
          <a:bodyPr vert="horz" lIns="137052" tIns="68531" rIns="137052" bIns="68531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0508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050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050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24" indent="-342624" algn="l" defTabSz="137050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7883" indent="-342624" algn="l" defTabSz="13705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132" indent="-342624" algn="l" defTabSz="13705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8380" indent="-342624" algn="l" defTabSz="13705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3628" indent="-342624" algn="l" defTabSz="13705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8888" indent="-342624" algn="l" defTabSz="13705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4136" indent="-342624" algn="l" defTabSz="13705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9392" indent="-342624" algn="l" defTabSz="13705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4643" indent="-342624" algn="l" defTabSz="13705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05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48" algn="l" defTabSz="13705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508" algn="l" defTabSz="13705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5756" algn="l" defTabSz="13705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12" algn="l" defTabSz="13705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6263" algn="l" defTabSz="13705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1512" algn="l" defTabSz="13705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6760" algn="l" defTabSz="13705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2008" algn="l" defTabSz="137050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428C356-0B22-4B1D-97E3-69BEB191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647" tIns="68351" rIns="136647" bIns="6835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AF0A22-7A35-4244-BD36-078266DD4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647" tIns="68351" rIns="136647" bIns="6835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50F62-84E6-4719-94C8-99C4AEB5B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83"/>
            <a:ext cx="4114800" cy="547688"/>
          </a:xfrm>
          <a:prstGeom prst="rect">
            <a:avLst/>
          </a:prstGeom>
        </p:spPr>
        <p:txBody>
          <a:bodyPr vert="horz" lIns="136647" tIns="68351" rIns="136647" bIns="68351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6413"/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6413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54801D-A713-446C-AA10-90E7E67F1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83"/>
            <a:ext cx="6172200" cy="547688"/>
          </a:xfrm>
          <a:prstGeom prst="rect">
            <a:avLst/>
          </a:prstGeom>
        </p:spPr>
        <p:txBody>
          <a:bodyPr vert="horz" lIns="136647" tIns="68351" rIns="136647" bIns="68351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64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D865B9-0C57-46EF-8204-99EDA58A1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83"/>
            <a:ext cx="4114800" cy="547688"/>
          </a:xfrm>
          <a:prstGeom prst="rect">
            <a:avLst/>
          </a:prstGeom>
        </p:spPr>
        <p:txBody>
          <a:bodyPr vert="horz" lIns="136647" tIns="68351" rIns="136647" bIns="68351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6413"/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64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1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1366413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627" indent="-341627" algn="l" defTabSz="1366413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823" indent="-341627" algn="l" defTabSz="13664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8002" indent="-341627" algn="l" defTabSz="13664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1188" indent="-341627" algn="l" defTabSz="13664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74397" indent="-341627" algn="l" defTabSz="13664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57613" indent="-341627" algn="l" defTabSz="13664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40809" indent="-341627" algn="l" defTabSz="13664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24003" indent="-341627" algn="l" defTabSz="13664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07198" indent="-341627" algn="l" defTabSz="13664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641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3178" algn="l" defTabSz="136641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6413" algn="l" defTabSz="136641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9611" algn="l" defTabSz="136641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2822" algn="l" defTabSz="136641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6004" algn="l" defTabSz="136641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99194" algn="l" defTabSz="136641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82392" algn="l" defTabSz="136641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65600" algn="l" defTabSz="1366413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28C356-0B22-4B1D-97E3-69BEB191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539" tIns="68303" rIns="136539" bIns="683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AF0A22-7A35-4244-BD36-078266DD4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539" tIns="68303" rIns="136539" bIns="683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50F62-84E6-4719-94C8-99C4AEB5B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95"/>
            <a:ext cx="41148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54801D-A713-446C-AA10-90E7E67F1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95"/>
            <a:ext cx="61722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D865B9-0C57-46EF-8204-99EDA58A1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95"/>
            <a:ext cx="41148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7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65321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3" indent="-341363" algn="l" defTabSz="136532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0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663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9280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71939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54613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3725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199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0255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6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5321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7979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063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326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9591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78576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61232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51" tIns="45626" rIns="91251" bIns="45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251" tIns="45626" rIns="91251" bIns="45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1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>
    <p:fade/>
  </p:transition>
  <p:txStyles>
    <p:titleStyle>
      <a:lvl1pPr algn="ctr" defTabSz="9124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88" indent="-342188" algn="l" defTabSz="9124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98" indent="-285152" algn="l" defTabSz="91247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06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60" indent="-228128" algn="l" defTabSz="9124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85" indent="-228128" algn="l" defTabSz="9124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26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63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817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057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55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79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34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57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12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63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91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25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28C356-0B22-4B1D-97E3-69BEB191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539" tIns="68303" rIns="136539" bIns="683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AF0A22-7A35-4244-BD36-078266DD4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539" tIns="68303" rIns="136539" bIns="683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50F62-84E6-4719-94C8-99C4AEB5B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95"/>
            <a:ext cx="41148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54801D-A713-446C-AA10-90E7E67F1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95"/>
            <a:ext cx="61722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D865B9-0C57-46EF-8204-99EDA58A1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95"/>
            <a:ext cx="41148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8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1365321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3" indent="-341363" algn="l" defTabSz="136532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0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663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9280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71939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54613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3725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199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0255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6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5321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7979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063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326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9591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78576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61232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28C356-0B22-4B1D-97E3-69BEB191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539" tIns="68303" rIns="136539" bIns="683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AF0A22-7A35-4244-BD36-078266DD4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539" tIns="68303" rIns="136539" bIns="683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50F62-84E6-4719-94C8-99C4AEB5B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95"/>
            <a:ext cx="41148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51F34810-4A91-4A20-83E5-F514B4AC37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54801D-A713-446C-AA10-90E7E67F1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95"/>
            <a:ext cx="61722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D865B9-0C57-46EF-8204-99EDA58A1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95"/>
            <a:ext cx="4114800" cy="547688"/>
          </a:xfrm>
          <a:prstGeom prst="rect">
            <a:avLst/>
          </a:prstGeom>
        </p:spPr>
        <p:txBody>
          <a:bodyPr vert="horz" lIns="136539" tIns="68303" rIns="136539" bIns="6830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321"/>
            <a:fld id="{07DE2A7F-E97A-4644-9909-1D98975292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6532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8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1365321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3" indent="-341363" algn="l" defTabSz="136532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0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663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9280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71939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54613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3725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19907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02554" indent="-341363" algn="l" defTabSz="13653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6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5321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7979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063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326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95918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78576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61232" algn="l" defTabSz="136532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51" tIns="45626" rIns="91251" bIns="45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251" tIns="45626" rIns="91251" bIns="45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2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>
    <p:fade/>
  </p:transition>
  <p:txStyles>
    <p:titleStyle>
      <a:lvl1pPr algn="ctr" defTabSz="9124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88" indent="-342188" algn="l" defTabSz="9124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98" indent="-285152" algn="l" defTabSz="91247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06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60" indent="-228128" algn="l" defTabSz="9124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85" indent="-228128" algn="l" defTabSz="9124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26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63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817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057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55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79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34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57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12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63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91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25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836" tIns="68435" rIns="136836" bIns="6843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836" tIns="68435" rIns="136836" bIns="6843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62"/>
            <a:ext cx="4114800" cy="547688"/>
          </a:xfrm>
          <a:prstGeom prst="rect">
            <a:avLst/>
          </a:prstGeom>
        </p:spPr>
        <p:txBody>
          <a:bodyPr vert="horz" lIns="136836" tIns="68435" rIns="136836" bIns="68435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8324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68324">
                <a:defRPr/>
              </a:pPr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62"/>
            <a:ext cx="6172200" cy="547688"/>
          </a:xfrm>
          <a:prstGeom prst="rect">
            <a:avLst/>
          </a:prstGeom>
        </p:spPr>
        <p:txBody>
          <a:bodyPr vert="horz" lIns="136836" tIns="68435" rIns="136836" bIns="68435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8324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62"/>
            <a:ext cx="4114800" cy="547688"/>
          </a:xfrm>
          <a:prstGeom prst="rect">
            <a:avLst/>
          </a:prstGeom>
        </p:spPr>
        <p:txBody>
          <a:bodyPr vert="horz" lIns="136836" tIns="68435" rIns="136836" bIns="68435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8324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68324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5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6832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89" indent="-342089" algn="l" defTabSz="136832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6251" indent="-342089" algn="l" defTabSz="1368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0396" indent="-342089" algn="l" defTabSz="1368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4540" indent="-342089" algn="l" defTabSz="1368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78702" indent="-342089" algn="l" defTabSz="1368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62864" indent="-342089" algn="l" defTabSz="1368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47025" indent="-342089" algn="l" defTabSz="1368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31184" indent="-342089" algn="l" defTabSz="1368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15332" indent="-342089" algn="l" defTabSz="1368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683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44" algn="l" defTabSz="13683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8324" algn="l" defTabSz="13683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2468" algn="l" defTabSz="13683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644" algn="l" defTabSz="13683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0791" algn="l" defTabSz="13683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04936" algn="l" defTabSz="13683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89091" algn="l" defTabSz="13683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73248" algn="l" defTabSz="136832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51" tIns="45626" rIns="91251" bIns="45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251" tIns="45626" rIns="91251" bIns="45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251" tIns="45626" rIns="91251" bIns="4562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fade/>
  </p:transition>
  <p:txStyles>
    <p:titleStyle>
      <a:lvl1pPr algn="ctr" defTabSz="91247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88" indent="-342188" algn="l" defTabSz="9124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98" indent="-285152" algn="l" defTabSz="91247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06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60" indent="-228128" algn="l" defTabSz="9124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85" indent="-228128" algn="l" defTabSz="9124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26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563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817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057" indent="-228128" algn="l" defTabSz="9124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55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79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34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57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12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63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91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25" algn="l" defTabSz="9124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137039" tIns="68525" rIns="137039" bIns="6852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137039" tIns="68525" rIns="137039" bIns="685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137039" tIns="68525" rIns="137039" bIns="6852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137039" tIns="68525" rIns="137039" bIns="6852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137039" tIns="68525" rIns="137039" bIns="6852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2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fade/>
  </p:transition>
  <p:txStyles>
    <p:titleStyle>
      <a:lvl1pPr algn="ctr" defTabSz="91362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6" indent="-342606" algn="l" defTabSz="91362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7" indent="-285509" algn="l" defTabSz="913622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31" indent="-228410" algn="l" defTabSz="91362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49" indent="-228410" algn="l" defTabSz="91362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54" indent="-228410" algn="l" defTabSz="91362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58" indent="-228410" algn="l" defTabSz="9136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76" indent="-228410" algn="l" defTabSz="9136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92" indent="-228410" algn="l" defTabSz="9136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99" indent="-228410" algn="l" defTabSz="9136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8" algn="l" defTabSz="913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2" algn="l" defTabSz="913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1" algn="l" defTabSz="913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46" algn="l" defTabSz="913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62" algn="l" defTabSz="913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74" algn="l" defTabSz="913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85" algn="l" defTabSz="913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89" algn="l" defTabSz="913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jpeg"/><Relationship Id="rId5" Type="http://schemas.openxmlformats.org/officeDocument/2006/relationships/image" Target="../media/image8.sv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5" Type="http://schemas.openxmlformats.org/officeDocument/2006/relationships/image" Target="../media/image8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2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5" Type="http://schemas.openxmlformats.org/officeDocument/2006/relationships/image" Target="../media/image8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2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5" Type="http://schemas.openxmlformats.org/officeDocument/2006/relationships/image" Target="../media/image8.sv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xmlns="" id="{6E6A192D-DC3C-4685-8831-465D0958F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8572573"/>
            <a:ext cx="58293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526" tIns="68297" rIns="136526" bIns="6829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65185">
              <a:spcBef>
                <a:spcPct val="50000"/>
              </a:spcBef>
              <a:buNone/>
            </a:pPr>
            <a:endParaRPr lang="en-US" altLang="en-US" sz="3000">
              <a:solidFill>
                <a:srgbClr val="954F72"/>
              </a:solidFill>
              <a:latin typeface="VNI-Thufap2" pitchFamily="2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FFA1AA72-2831-4515-B923-12496FE5F4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8941" y="1893096"/>
            <a:ext cx="17750118" cy="4143375"/>
          </a:xfrm>
          <a:gradFill rotWithShape="1">
            <a:gsLst>
              <a:gs pos="0">
                <a:srgbClr val="00A200"/>
              </a:gs>
              <a:gs pos="100000">
                <a:srgbClr val="FFFFFF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 CÁC EM  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ÂM NHẠC</a:t>
            </a:r>
            <a:br>
              <a:rPr lang="en-US" altLang="en-US" sz="5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5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xmlns="" id="{D1A82231-87B4-4065-B32A-0DC7FB9BB4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63504" y="7230735"/>
            <a:ext cx="13751717" cy="13298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THỰC HIỆN : TRẦN THỊ TUYẾT MAI </a:t>
            </a:r>
            <a:endParaRPr lang="en-US" altLang="en-US" sz="4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xmlns="" id="{3757F532-806E-4774-9939-3AAC54FA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8343900"/>
            <a:ext cx="3657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21FC02F0-456F-4330-A1DD-81DD9499C1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159" y="27386"/>
            <a:ext cx="2176463" cy="188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Group 7">
            <a:extLst>
              <a:ext uri="{FF2B5EF4-FFF2-40B4-BE49-F238E27FC236}">
                <a16:creationId xmlns:a16="http://schemas.microsoft.com/office/drawing/2014/main" xmlns="" id="{BEB55AA8-F261-4BAB-9F16-887284DB4ED2}"/>
              </a:ext>
            </a:extLst>
          </p:cNvPr>
          <p:cNvGrpSpPr>
            <a:grpSpLocks/>
          </p:cNvGrpSpPr>
          <p:nvPr/>
        </p:nvGrpSpPr>
        <p:grpSpPr bwMode="auto">
          <a:xfrm>
            <a:off x="5419798" y="8658225"/>
            <a:ext cx="1890713" cy="1628775"/>
            <a:chOff x="3696" y="2784"/>
            <a:chExt cx="1536" cy="1536"/>
          </a:xfrm>
        </p:grpSpPr>
        <p:pic>
          <p:nvPicPr>
            <p:cNvPr id="3089" name="Picture 8">
              <a:extLst>
                <a:ext uri="{FF2B5EF4-FFF2-40B4-BE49-F238E27FC236}">
                  <a16:creationId xmlns:a16="http://schemas.microsoft.com/office/drawing/2014/main" xmlns="" id="{FE3781E5-92D7-47A2-B14E-B3AB62A2887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9">
              <a:extLst>
                <a:ext uri="{FF2B5EF4-FFF2-40B4-BE49-F238E27FC236}">
                  <a16:creationId xmlns:a16="http://schemas.microsoft.com/office/drawing/2014/main" xmlns="" id="{A61CAED7-A757-40D6-93B1-1B65600BB1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0" name="Picture 10">
            <a:extLst>
              <a:ext uri="{FF2B5EF4-FFF2-40B4-BE49-F238E27FC236}">
                <a16:creationId xmlns:a16="http://schemas.microsoft.com/office/drawing/2014/main" xmlns="" id="{0C40497C-C038-44F9-A79C-7597CE9B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488" y="8458200"/>
            <a:ext cx="3657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11">
            <a:extLst>
              <a:ext uri="{FF2B5EF4-FFF2-40B4-BE49-F238E27FC236}">
                <a16:creationId xmlns:a16="http://schemas.microsoft.com/office/drawing/2014/main" xmlns="" id="{3189AA46-FD6C-41E7-8E8D-B829EC747E39}"/>
              </a:ext>
            </a:extLst>
          </p:cNvPr>
          <p:cNvSpPr>
            <a:spLocks/>
          </p:cNvSpPr>
          <p:nvPr/>
        </p:nvSpPr>
        <p:spPr bwMode="auto">
          <a:xfrm>
            <a:off x="5236948" y="5600700"/>
            <a:ext cx="890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526" tIns="68297" rIns="136526" bIns="6829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65185">
              <a:spcBef>
                <a:spcPct val="0"/>
              </a:spcBef>
              <a:buNone/>
            </a:pPr>
            <a:r>
              <a:rPr lang="en-US" altLang="en-US" sz="33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THI GIÁO VIÊN GIỎI TỈNH NĂM HỌC </a:t>
            </a:r>
            <a:r>
              <a:rPr lang="en-US" altLang="en-US" sz="33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2024 -2025</a:t>
            </a:r>
          </a:p>
        </p:txBody>
      </p:sp>
      <p:grpSp>
        <p:nvGrpSpPr>
          <p:cNvPr id="3082" name="Group 12">
            <a:extLst>
              <a:ext uri="{FF2B5EF4-FFF2-40B4-BE49-F238E27FC236}">
                <a16:creationId xmlns:a16="http://schemas.microsoft.com/office/drawing/2014/main" xmlns="" id="{30527E7E-2883-45F5-AFCC-48FE8F4E68BF}"/>
              </a:ext>
            </a:extLst>
          </p:cNvPr>
          <p:cNvGrpSpPr>
            <a:grpSpLocks/>
          </p:cNvGrpSpPr>
          <p:nvPr/>
        </p:nvGrpSpPr>
        <p:grpSpPr bwMode="auto">
          <a:xfrm>
            <a:off x="9851235" y="8560595"/>
            <a:ext cx="1821656" cy="1750218"/>
            <a:chOff x="3696" y="2784"/>
            <a:chExt cx="1536" cy="1536"/>
          </a:xfrm>
        </p:grpSpPr>
        <p:pic>
          <p:nvPicPr>
            <p:cNvPr id="3087" name="Picture 13">
              <a:extLst>
                <a:ext uri="{FF2B5EF4-FFF2-40B4-BE49-F238E27FC236}">
                  <a16:creationId xmlns:a16="http://schemas.microsoft.com/office/drawing/2014/main" xmlns="" id="{D60C6B27-F89F-40ED-A201-DFABC1C6989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4">
              <a:extLst>
                <a:ext uri="{FF2B5EF4-FFF2-40B4-BE49-F238E27FC236}">
                  <a16:creationId xmlns:a16="http://schemas.microsoft.com/office/drawing/2014/main" xmlns="" id="{410B88B0-537A-45B9-B596-43610C738BA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3" name="Rectangle 15">
            <a:extLst>
              <a:ext uri="{FF2B5EF4-FFF2-40B4-BE49-F238E27FC236}">
                <a16:creationId xmlns:a16="http://schemas.microsoft.com/office/drawing/2014/main" xmlns="" id="{EBCEB411-1AE6-4B53-BA14-F3B31C7C1816}"/>
              </a:ext>
            </a:extLst>
          </p:cNvPr>
          <p:cNvSpPr>
            <a:spLocks/>
          </p:cNvSpPr>
          <p:nvPr/>
        </p:nvSpPr>
        <p:spPr bwMode="auto">
          <a:xfrm>
            <a:off x="4624388" y="971555"/>
            <a:ext cx="11029950" cy="81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526" tIns="68297" rIns="136526" bIns="68297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65185">
              <a:buNone/>
            </a:pPr>
            <a:r>
              <a:rPr lang="en-US" altLang="en-US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PHÒNG GIÁO DỤC VÀ ĐÀO TẠO ĐAKMIL </a:t>
            </a:r>
            <a:r>
              <a:rPr lang="en-US" altLang="en-US" sz="42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                   </a:t>
            </a:r>
            <a:endParaRPr lang="en-US" altLang="en-US" sz="42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4" name="WordArt 16">
            <a:extLst>
              <a:ext uri="{FF2B5EF4-FFF2-40B4-BE49-F238E27FC236}">
                <a16:creationId xmlns:a16="http://schemas.microsoft.com/office/drawing/2014/main" xmlns="" id="{8A37E893-21B2-48E2-935A-57B366A046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74502" y="242960"/>
            <a:ext cx="9615488" cy="681038"/>
          </a:xfrm>
          <a:prstGeom prst="rect">
            <a:avLst/>
          </a:prstGeom>
        </p:spPr>
        <p:txBody>
          <a:bodyPr wrap="none" lIns="136526" tIns="68297" rIns="136526" bIns="6829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65185"/>
            <a:r>
              <a:rPr lang="en-US" sz="54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</a:t>
            </a:r>
            <a:r>
              <a:rPr lang="en-US" sz="54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VÀ ĐÀO </a:t>
            </a:r>
            <a:r>
              <a:rPr lang="en-US" sz="5400" b="1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ĐAKNONG </a:t>
            </a:r>
            <a:endParaRPr lang="en-US" sz="54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5" name="Picture 17">
            <a:extLst>
              <a:ext uri="{FF2B5EF4-FFF2-40B4-BE49-F238E27FC236}">
                <a16:creationId xmlns:a16="http://schemas.microsoft.com/office/drawing/2014/main" xmlns="" id="{DD42791C-603A-494D-AECC-7F336521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2707555" y="0"/>
            <a:ext cx="22717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7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8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470927-ECBB-121B-CA74-AFC007A56CDC}"/>
              </a:ext>
            </a:extLst>
          </p:cNvPr>
          <p:cNvSpPr/>
          <p:nvPr/>
        </p:nvSpPr>
        <p:spPr>
          <a:xfrm>
            <a:off x="152414" y="2400325"/>
            <a:ext cx="9102488" cy="4824362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1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 dung bài hát: </a:t>
            </a:r>
            <a:r>
              <a:rPr lang="en-US" sz="4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</a:t>
            </a:r>
            <a:r>
              <a:rPr lang="vi-VN" sz="4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hể hiện cảm xúc của các bạn </a:t>
            </a:r>
            <a:r>
              <a:rPr lang="en-US" sz="4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4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vi-VN" sz="4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nhân dịp về thăm lại mái trư</a:t>
            </a:r>
            <a:r>
              <a:rPr lang="en-US" sz="4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ờ</a:t>
            </a:r>
            <a:r>
              <a:rPr lang="vi-VN" sz="4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 - nơi gắn bó nhiều kỉ niệm của tuổi học trò, qua đó thể hiện tình cảm của mình đối với mái tr</a:t>
            </a:r>
            <a:r>
              <a:rPr lang="en-US" sz="4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ường</a:t>
            </a:r>
            <a:r>
              <a:rPr lang="vi-VN" sz="4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và các thầy, cô giáo</a:t>
            </a:r>
            <a:r>
              <a:rPr lang="en-US" sz="4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4100" b="1" i="1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2663588" y="651190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304809" y="1569303"/>
            <a:ext cx="5598008" cy="830997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2642" r="-831" b="21322"/>
          <a:stretch/>
        </p:blipFill>
        <p:spPr>
          <a:xfrm>
            <a:off x="9601200" y="2095500"/>
            <a:ext cx="8666328" cy="792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457200" y="7429499"/>
            <a:ext cx="3063279" cy="830807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A6DD1B4-511C-CF3D-0C67-2786B7D9C44E}"/>
              </a:ext>
            </a:extLst>
          </p:cNvPr>
          <p:cNvSpPr txBox="1"/>
          <p:nvPr/>
        </p:nvSpPr>
        <p:spPr>
          <a:xfrm>
            <a:off x="762000" y="8648700"/>
            <a:ext cx="7696202" cy="830997"/>
          </a:xfrm>
          <a:prstGeom prst="rect">
            <a:avLst/>
          </a:prstGeom>
          <a:noFill/>
        </p:spPr>
        <p:txBody>
          <a:bodyPr wrap="square" lIns="91323" tIns="45662" rIns="91323" bIns="45662">
            <a:spAutoFit/>
          </a:bodyPr>
          <a:lstStyle/>
          <a:p>
            <a:pPr marR="90053" algn="ctr" defTabSz="913211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KHỞI ĐỘNG GIỌNG </a:t>
            </a:r>
            <a:endParaRPr lang="en-US" sz="4800" dirty="0">
              <a:solidFill>
                <a:srgbClr val="C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850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944" tIns="68483" rIns="136944" bIns="68483">
            <a:spAutoFit/>
          </a:bodyPr>
          <a:lstStyle/>
          <a:p>
            <a:pPr defTabSz="1626281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1BFF163-D723-94B8-5579-4E486D4AD734}"/>
              </a:ext>
            </a:extLst>
          </p:cNvPr>
          <p:cNvSpPr/>
          <p:nvPr/>
        </p:nvSpPr>
        <p:spPr>
          <a:xfrm>
            <a:off x="753326" y="190505"/>
            <a:ext cx="13182600" cy="1038710"/>
          </a:xfrm>
          <a:prstGeom prst="rect">
            <a:avLst/>
          </a:prstGeom>
        </p:spPr>
        <p:txBody>
          <a:bodyPr wrap="square" lIns="91323" tIns="45662" rIns="91323" bIns="45662">
            <a:spAutoFit/>
          </a:bodyPr>
          <a:lstStyle/>
          <a:p>
            <a:pPr algn="ctr" defTabSz="91321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</a:t>
            </a:r>
            <a:r>
              <a:rPr lang="en-US" sz="41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HÁT: </a:t>
            </a: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 NHỚ ƠN THẦY CÔ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A6DD1B4-511C-CF3D-0C67-2786B7D9C44E}"/>
              </a:ext>
            </a:extLst>
          </p:cNvPr>
          <p:cNvSpPr txBox="1"/>
          <p:nvPr/>
        </p:nvSpPr>
        <p:spPr>
          <a:xfrm>
            <a:off x="4038600" y="1510375"/>
            <a:ext cx="7696202" cy="830997"/>
          </a:xfrm>
          <a:prstGeom prst="rect">
            <a:avLst/>
          </a:prstGeom>
          <a:noFill/>
        </p:spPr>
        <p:txBody>
          <a:bodyPr wrap="square" lIns="91323" tIns="45662" rIns="91323" bIns="45662">
            <a:spAutoFit/>
          </a:bodyPr>
          <a:lstStyle/>
          <a:p>
            <a:pPr marR="90053" algn="ctr" defTabSz="913211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KHỞI ĐỘNG GIỌNG </a:t>
            </a:r>
            <a:endParaRPr lang="en-US" sz="4800" dirty="0">
              <a:solidFill>
                <a:srgbClr val="C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10371"/>
            <a:ext cx="17145000" cy="700033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</p:pic>
    </p:spTree>
    <p:extLst>
      <p:ext uri="{BB962C8B-B14F-4D97-AF65-F5344CB8AC3E}">
        <p14:creationId xmlns:p14="http://schemas.microsoft.com/office/powerpoint/2010/main" val="9476231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753326" y="190505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6DD1B4-511C-CF3D-0C67-2786B7D9C44E}"/>
              </a:ext>
            </a:extLst>
          </p:cNvPr>
          <p:cNvSpPr txBox="1"/>
          <p:nvPr/>
        </p:nvSpPr>
        <p:spPr>
          <a:xfrm>
            <a:off x="5549066" y="1594746"/>
            <a:ext cx="7696202" cy="830997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marR="89981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: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1572032" y="1569315"/>
            <a:ext cx="3063587" cy="830960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Admin\Downloads\c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81300"/>
            <a:ext cx="17678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1649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753326" y="190505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6DD1B4-511C-CF3D-0C67-2786B7D9C44E}"/>
              </a:ext>
            </a:extLst>
          </p:cNvPr>
          <p:cNvSpPr txBox="1"/>
          <p:nvPr/>
        </p:nvSpPr>
        <p:spPr>
          <a:xfrm>
            <a:off x="5549066" y="1594746"/>
            <a:ext cx="7696202" cy="830997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marR="89981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: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1572032" y="1569315"/>
            <a:ext cx="3063587" cy="830960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ownloads\z5990495621687_f011eee426efca3fc7d059e6828f8e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81300"/>
            <a:ext cx="1676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31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753326" y="190505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6DD1B4-511C-CF3D-0C67-2786B7D9C44E}"/>
              </a:ext>
            </a:extLst>
          </p:cNvPr>
          <p:cNvSpPr txBox="1"/>
          <p:nvPr/>
        </p:nvSpPr>
        <p:spPr>
          <a:xfrm>
            <a:off x="5549066" y="1594746"/>
            <a:ext cx="7696202" cy="830997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marR="89981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: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1572032" y="1569315"/>
            <a:ext cx="3063587" cy="830960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60" y="3009900"/>
            <a:ext cx="17602200" cy="68854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783806" y="193154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1602512" y="1571972"/>
            <a:ext cx="3063587" cy="830960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4986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753326" y="190505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6DD1B4-511C-CF3D-0C67-2786B7D9C44E}"/>
              </a:ext>
            </a:extLst>
          </p:cNvPr>
          <p:cNvSpPr txBox="1"/>
          <p:nvPr/>
        </p:nvSpPr>
        <p:spPr>
          <a:xfrm>
            <a:off x="5549066" y="1594746"/>
            <a:ext cx="7696202" cy="830997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marR="89981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: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1,2,3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1572032" y="1569315"/>
            <a:ext cx="3063587" cy="830960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552700"/>
            <a:ext cx="17830800" cy="7543800"/>
          </a:xfrm>
          <a:prstGeom prst="rect">
            <a:avLst/>
          </a:prstGeom>
        </p:spPr>
      </p:pic>
      <p:pic>
        <p:nvPicPr>
          <p:cNvPr id="7" name="Đoạn 1 - Nhớ ơn thầy cô">
            <a:hlinkClick r:id="" action="ppaction://media"/>
            <a:extLst>
              <a:ext uri="{FF2B5EF4-FFF2-40B4-BE49-F238E27FC236}">
                <a16:creationId xmlns:a16="http://schemas.microsoft.com/office/drawing/2014/main" xmlns="" id="{8FEA4C96-1473-7722-8AE0-EF96DC476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97213" y="611689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458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7169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753326" y="190505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6DD1B4-511C-CF3D-0C67-2786B7D9C44E}"/>
              </a:ext>
            </a:extLst>
          </p:cNvPr>
          <p:cNvSpPr txBox="1"/>
          <p:nvPr/>
        </p:nvSpPr>
        <p:spPr>
          <a:xfrm>
            <a:off x="5549066" y="1594746"/>
            <a:ext cx="7696202" cy="830997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marR="89981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: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  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1572032" y="1569315"/>
            <a:ext cx="3063587" cy="830960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79967"/>
            <a:ext cx="17602200" cy="7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67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753326" y="190505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6DD1B4-511C-CF3D-0C67-2786B7D9C44E}"/>
              </a:ext>
            </a:extLst>
          </p:cNvPr>
          <p:cNvSpPr txBox="1"/>
          <p:nvPr/>
        </p:nvSpPr>
        <p:spPr>
          <a:xfrm>
            <a:off x="5549066" y="1594746"/>
            <a:ext cx="7696202" cy="830997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marR="89981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: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  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1572032" y="1569315"/>
            <a:ext cx="3063587" cy="830960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52" y="2781301"/>
            <a:ext cx="1715367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98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753326" y="190505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6DD1B4-511C-CF3D-0C67-2786B7D9C44E}"/>
              </a:ext>
            </a:extLst>
          </p:cNvPr>
          <p:cNvSpPr txBox="1"/>
          <p:nvPr/>
        </p:nvSpPr>
        <p:spPr>
          <a:xfrm>
            <a:off x="5549066" y="1594746"/>
            <a:ext cx="7696202" cy="830997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marR="89981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: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  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1572032" y="1569315"/>
            <a:ext cx="3063587" cy="830960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628902"/>
            <a:ext cx="17602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30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753326" y="190505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6DD1B4-511C-CF3D-0C67-2786B7D9C44E}"/>
              </a:ext>
            </a:extLst>
          </p:cNvPr>
          <p:cNvSpPr txBox="1"/>
          <p:nvPr/>
        </p:nvSpPr>
        <p:spPr>
          <a:xfrm>
            <a:off x="5549066" y="1594746"/>
            <a:ext cx="7696202" cy="830997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marR="89981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: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  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1572032" y="1569315"/>
            <a:ext cx="3063587" cy="830960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879967"/>
            <a:ext cx="17373600" cy="6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30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WordArt 50"/>
          <p:cNvSpPr>
            <a:spLocks noChangeArrowheads="1" noChangeShapeType="1" noTextEdit="1"/>
          </p:cNvSpPr>
          <p:nvPr/>
        </p:nvSpPr>
        <p:spPr bwMode="auto">
          <a:xfrm>
            <a:off x="990626" y="310427"/>
            <a:ext cx="16078199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36701" tIns="68375" rIns="136701" bIns="6837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LẮNG NGHE VẬN ĐỘNG THEO GIAI ĐIỆU VÀ LỜI CA BÀI HÁT THẦY CÔ LÀ TẤT CẢ    </a:t>
            </a:r>
          </a:p>
        </p:txBody>
      </p:sp>
      <p:pic>
        <p:nvPicPr>
          <p:cNvPr id="2" name="HÁT MẪU THẦY CÔ LÀ TẤT CẢ - CHỦ ĐỀ 3 - LỚP 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104900"/>
            <a:ext cx="173736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36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16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3" y="-873525"/>
            <a:ext cx="21031665" cy="1344038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EA5229-CDC9-43F5-5A3F-BAC7ADAC69AA}"/>
              </a:ext>
            </a:extLst>
          </p:cNvPr>
          <p:cNvSpPr txBox="1"/>
          <p:nvPr/>
        </p:nvSpPr>
        <p:spPr>
          <a:xfrm>
            <a:off x="6096000" y="1400772"/>
            <a:ext cx="6248400" cy="830997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marR="89981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đoạn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 bwMode="auto">
          <a:xfrm>
            <a:off x="3668875" y="647726"/>
            <a:ext cx="1184191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547" tIns="68318" rIns="136547" bIns="68318" anchor="ctr"/>
          <a:lstStyle>
            <a:defPPr>
              <a:defRPr lang="en-US"/>
            </a:defPPr>
            <a:lvl1pPr marL="0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406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85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27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69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7108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52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94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6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6535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10 : HỌC HÁT: BÀI NHỚ ƠN THẦY CÔ  </a:t>
            </a:r>
          </a:p>
        </p:txBody>
      </p:sp>
      <p:pic>
        <p:nvPicPr>
          <p:cNvPr id="1026" name="Picture 2" descr="C:\Users\Admin\Downloads\z5990130749832_401416ff4f40f70b5269114a1fb33a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31769"/>
            <a:ext cx="16611600" cy="76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oạn 2 - Nhớ ơn thầy cô">
            <a:hlinkClick r:id="" action="ppaction://media"/>
            <a:extLst>
              <a:ext uri="{FF2B5EF4-FFF2-40B4-BE49-F238E27FC236}">
                <a16:creationId xmlns="" xmlns:a16="http://schemas.microsoft.com/office/drawing/2014/main" id="{7835C780-5A88-56EE-5EAB-FBDB0DF32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475" y="581207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31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753326" y="190505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6DD1B4-511C-CF3D-0C67-2786B7D9C44E}"/>
              </a:ext>
            </a:extLst>
          </p:cNvPr>
          <p:cNvSpPr txBox="1"/>
          <p:nvPr/>
        </p:nvSpPr>
        <p:spPr>
          <a:xfrm>
            <a:off x="3429000" y="1617442"/>
            <a:ext cx="12357941" cy="830960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marR="89981"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5100"/>
            <a:ext cx="17449800" cy="6858000"/>
          </a:xfrm>
          <a:prstGeom prst="rect">
            <a:avLst/>
          </a:prstGeom>
        </p:spPr>
      </p:pic>
      <p:pic>
        <p:nvPicPr>
          <p:cNvPr id="6" name="KARAOKE - NHỚ ƠN THẦY CÔ - CHỦ ĐỀ 3 - ÂM NHẠC 7 - SGK KẾT NỐI TRI THỨC VỚI CUỘC SỐNG - Beat Melody">
            <a:hlinkClick r:id="" action="ppaction://media"/>
            <a:extLst>
              <a:ext uri="{FF2B5EF4-FFF2-40B4-BE49-F238E27FC236}">
                <a16:creationId xmlns="" xmlns:a16="http://schemas.microsoft.com/office/drawing/2014/main" id="{767E5D42-EB36-B5B1-D045-6F48B37473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01813" y="495303"/>
            <a:ext cx="1692275" cy="1692275"/>
          </a:xfrm>
          <a:prstGeom prst="rect">
            <a:avLst/>
          </a:prstGeom>
        </p:spPr>
      </p:pic>
      <p:sp>
        <p:nvSpPr>
          <p:cNvPr id="7" name="Google Shape;1883;p35">
            <a:extLst>
              <a:ext uri="{FF2B5EF4-FFF2-40B4-BE49-F238E27FC236}">
                <a16:creationId xmlns="" xmlns:a16="http://schemas.microsoft.com/office/drawing/2014/main" id="{6F1B33C0-9F40-444D-93AC-672F62631B1B}"/>
              </a:ext>
            </a:extLst>
          </p:cNvPr>
          <p:cNvSpPr txBox="1">
            <a:spLocks/>
          </p:cNvSpPr>
          <p:nvPr/>
        </p:nvSpPr>
        <p:spPr>
          <a:xfrm>
            <a:off x="381000" y="1225001"/>
            <a:ext cx="4944445" cy="489007"/>
          </a:xfrm>
          <a:prstGeom prst="rect">
            <a:avLst/>
          </a:prstGeom>
          <a:solidFill>
            <a:srgbClr val="00B050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FFFF00"/>
                </a:solidFill>
                <a:latin typeface="Bahnschrift Condensed" panose="020B0502040204020203" pitchFamily="34" charset="0"/>
              </a:rPr>
              <a:t>HÁT KẾT HỢP VỚI CÁC HOẠT ĐỘNG</a:t>
            </a:r>
            <a:endParaRPr lang="en-US" sz="2400" dirty="0">
              <a:solidFill>
                <a:srgbClr val="FFFF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1355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169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8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2663588" y="651190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2642" r="-831" b="21322"/>
          <a:stretch/>
        </p:blipFill>
        <p:spPr>
          <a:xfrm>
            <a:off x="-457200" y="1689876"/>
            <a:ext cx="19659600" cy="8274129"/>
          </a:xfrm>
          <a:prstGeom prst="rect">
            <a:avLst/>
          </a:prstGeom>
        </p:spPr>
      </p:pic>
      <p:pic>
        <p:nvPicPr>
          <p:cNvPr id="11" name="KARAOKE - NHỚ ƠN THẦY CÔ - CHỦ ĐỀ 3 - ÂM NHẠC 7 - SGK KẾT NỐI TRI THỨC VỚI CUỘC SỐNG - Beat Melody">
            <a:hlinkClick r:id="" action="ppaction://media"/>
            <a:extLst>
              <a:ext uri="{FF2B5EF4-FFF2-40B4-BE49-F238E27FC236}">
                <a16:creationId xmlns="" xmlns:a16="http://schemas.microsoft.com/office/drawing/2014/main" id="{767E5D42-EB36-B5B1-D045-6F48B37473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339" y="680700"/>
            <a:ext cx="1692275" cy="1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018FD9-A18A-9E4E-34FE-FF16D2EBD653}"/>
              </a:ext>
            </a:extLst>
          </p:cNvPr>
          <p:cNvSpPr txBox="1"/>
          <p:nvPr/>
        </p:nvSpPr>
        <p:spPr>
          <a:xfrm>
            <a:off x="990605" y="2574761"/>
            <a:ext cx="16916396" cy="5078196"/>
          </a:xfrm>
          <a:prstGeom prst="rect">
            <a:avLst/>
          </a:prstGeom>
          <a:noFill/>
        </p:spPr>
        <p:txBody>
          <a:bodyPr wrap="square" lIns="91251" tIns="45626" rIns="91251" bIns="4562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Hát theo hình th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ức</a:t>
            </a:r>
            <a:endParaRPr lang="en-US" sz="54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marL="684351" indent="-68435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Lĩnh</a:t>
            </a:r>
            <a:r>
              <a:rPr lang="en-US" sz="5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xướng</a:t>
            </a:r>
            <a:r>
              <a:rPr lang="vi-VN" sz="54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1:</a:t>
            </a:r>
            <a:r>
              <a:rPr lang="vi-VN" sz="5400" dirty="0">
                <a:latin typeface="+mj-lt"/>
                <a:cs typeface="Arial" panose="020B0604020202020204" pitchFamily="34" charset="0"/>
              </a:rPr>
              <a:t> Về lại trường xưa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 ... </a:t>
            </a:r>
            <a:r>
              <a:rPr lang="en-US" sz="5400" dirty="0" err="1">
                <a:latin typeface="+mj-lt"/>
                <a:cs typeface="Arial" panose="020B0604020202020204" pitchFamily="34" charset="0"/>
              </a:rPr>
              <a:t>lời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  </a:t>
            </a:r>
            <a:r>
              <a:rPr lang="en-US" sz="5400" dirty="0" err="1">
                <a:latin typeface="+mj-lt"/>
                <a:cs typeface="Arial" panose="020B0604020202020204" pitchFamily="34" charset="0"/>
              </a:rPr>
              <a:t>thầy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+mj-lt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5400" dirty="0">
                <a:latin typeface="+mj-lt"/>
                <a:cs typeface="Arial" panose="020B0604020202020204" pitchFamily="34" charset="0"/>
              </a:rPr>
              <a:t>vọng mãi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684351" indent="-68435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Lĩnh</a:t>
            </a:r>
            <a:r>
              <a:rPr lang="en-US" sz="5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xướng</a:t>
            </a:r>
            <a:r>
              <a:rPr lang="en-US" sz="5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2: </a:t>
            </a:r>
            <a:r>
              <a:rPr lang="vi-VN" sz="5400" dirty="0">
                <a:latin typeface="+mj-lt"/>
                <a:cs typeface="Arial" panose="020B0604020202020204" pitchFamily="34" charset="0"/>
              </a:rPr>
              <a:t>Con nhớ </a:t>
            </a:r>
            <a:r>
              <a:rPr lang="en-US" sz="5400" dirty="0" err="1">
                <a:latin typeface="+mj-lt"/>
                <a:cs typeface="Arial" panose="020B0604020202020204" pitchFamily="34" charset="0"/>
              </a:rPr>
              <a:t>cô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+mj-lt"/>
                <a:cs typeface="Arial" panose="020B0604020202020204" pitchFamily="34" charset="0"/>
              </a:rPr>
              <a:t>thầy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5400" dirty="0">
                <a:latin typeface="+mj-lt"/>
                <a:cs typeface="Arial" panose="020B0604020202020204" pitchFamily="34" charset="0"/>
              </a:rPr>
              <a:t>... 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bay </a:t>
            </a:r>
            <a:r>
              <a:rPr lang="en-US" sz="5400" dirty="0" err="1">
                <a:latin typeface="+mj-lt"/>
                <a:cs typeface="Arial" panose="020B0604020202020204" pitchFamily="34" charset="0"/>
              </a:rPr>
              <a:t>khắp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5400" dirty="0">
                <a:latin typeface="+mj-lt"/>
                <a:cs typeface="Arial" panose="020B0604020202020204" pitchFamily="34" charset="0"/>
              </a:rPr>
              <a:t>phương trời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.</a:t>
            </a:r>
            <a:endParaRPr lang="vi-VN" sz="5400" dirty="0">
              <a:latin typeface="+mj-lt"/>
              <a:cs typeface="Arial" panose="020B0604020202020204" pitchFamily="34" charset="0"/>
            </a:endParaRPr>
          </a:p>
          <a:p>
            <a:pPr marL="684351" indent="-68435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5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Hòa giọng: </a:t>
            </a:r>
            <a:r>
              <a:rPr lang="en-US" sz="5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vi-VN" sz="5400" dirty="0">
                <a:latin typeface="+mj-lt"/>
                <a:cs typeface="Arial" panose="020B0604020202020204" pitchFamily="34" charset="0"/>
              </a:rPr>
              <a:t>Bây giờ 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,con </a:t>
            </a:r>
            <a:r>
              <a:rPr lang="en-US" sz="5400" dirty="0" err="1">
                <a:latin typeface="+mj-lt"/>
                <a:cs typeface="Arial" panose="020B0604020202020204" pitchFamily="34" charset="0"/>
              </a:rPr>
              <a:t>về</a:t>
            </a:r>
            <a:r>
              <a:rPr lang="en-US" sz="54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5400" dirty="0">
                <a:latin typeface="+mj-lt"/>
                <a:cs typeface="Arial" panose="020B0604020202020204" pitchFamily="34" charset="0"/>
              </a:rPr>
              <a:t>...vang tiếng cô thầy.</a:t>
            </a:r>
            <a:endParaRPr lang="en-US" sz="5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xmlns="" id="{425EE00E-AFDD-C02F-B156-F6574B9E2A60}"/>
              </a:ext>
            </a:extLst>
          </p:cNvPr>
          <p:cNvSpPr txBox="1"/>
          <p:nvPr/>
        </p:nvSpPr>
        <p:spPr>
          <a:xfrm>
            <a:off x="3352802" y="1596372"/>
            <a:ext cx="12039600" cy="807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6600" b="1" dirty="0">
                <a:solidFill>
                  <a:srgbClr val="373E56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vi-VN" sz="6600" b="1" dirty="0">
                <a:solidFill>
                  <a:srgbClr val="373E56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6600" b="1" dirty="0">
              <a:solidFill>
                <a:srgbClr val="373E5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3668875" y="368295"/>
            <a:ext cx="1184191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547" tIns="68318" rIns="136547" bIns="68318" anchor="ctr"/>
          <a:lstStyle>
            <a:defPPr>
              <a:defRPr lang="en-US"/>
            </a:defPPr>
            <a:lvl1pPr marL="0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406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85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27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69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7108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52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94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6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6535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10 : HỌC HÁT: BÀI NHỚ ƠN THẦY CÔ  </a:t>
            </a:r>
          </a:p>
        </p:txBody>
      </p:sp>
      <p:pic>
        <p:nvPicPr>
          <p:cNvPr id="6" name="KARAOKE - NHỚ ƠN THẦY CÔ - CHỦ ĐỀ 3 - ÂM NHẠC 7 - SGK KẾT NỐI TRI THỨC VỚI CUỘC SỐNG - Beat Melody">
            <a:hlinkClick r:id="" action="ppaction://media"/>
            <a:extLst>
              <a:ext uri="{FF2B5EF4-FFF2-40B4-BE49-F238E27FC236}">
                <a16:creationId xmlns="" xmlns:a16="http://schemas.microsoft.com/office/drawing/2014/main" id="{767E5D42-EB36-B5B1-D045-6F48B37473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339" y="680700"/>
            <a:ext cx="1692275" cy="1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6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8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2663588" y="651190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2642" r="-831" b="21322"/>
          <a:stretch/>
        </p:blipFill>
        <p:spPr>
          <a:xfrm>
            <a:off x="-457200" y="1689875"/>
            <a:ext cx="19964400" cy="8597126"/>
          </a:xfrm>
          <a:prstGeom prst="rect">
            <a:avLst/>
          </a:prstGeom>
        </p:spPr>
      </p:pic>
      <p:pic>
        <p:nvPicPr>
          <p:cNvPr id="11" name="KARAOKE - NHỚ ƠN THẦY CÔ - CHỦ ĐỀ 3 - ÂM NHẠC 7 - SGK KẾT NỐI TRI THỨC VỚI CUỘC SỐNG - Beat Melody">
            <a:hlinkClick r:id="" action="ppaction://media"/>
            <a:extLst>
              <a:ext uri="{FF2B5EF4-FFF2-40B4-BE49-F238E27FC236}">
                <a16:creationId xmlns="" xmlns:a16="http://schemas.microsoft.com/office/drawing/2014/main" id="{767E5D42-EB36-B5B1-D045-6F48B37473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339" y="680700"/>
            <a:ext cx="1692275" cy="1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7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42B042-7741-DF1B-534C-AD3CF2A19228}"/>
              </a:ext>
            </a:extLst>
          </p:cNvPr>
          <p:cNvSpPr txBox="1"/>
          <p:nvPr/>
        </p:nvSpPr>
        <p:spPr>
          <a:xfrm>
            <a:off x="465146" y="1005945"/>
            <a:ext cx="17137056" cy="1985151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Aft>
                <a:spcPts val="1001"/>
              </a:spcAft>
            </a:pP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4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</a:t>
            </a:r>
            <a:r>
              <a:rPr lang="en-US" sz="4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4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4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endParaRPr lang="en-US" sz="32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FC5FB1-5A43-8B6F-92EC-5C3C2449D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00" y="3009926"/>
            <a:ext cx="16916400" cy="7049753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3668875" y="321468"/>
            <a:ext cx="1184191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547" tIns="68318" rIns="136547" bIns="68318" anchor="ctr"/>
          <a:lstStyle>
            <a:defPPr>
              <a:defRPr lang="en-US"/>
            </a:defPPr>
            <a:lvl1pPr marL="0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406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85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27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69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7108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52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94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6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6535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10 : HỌC HÁT: BÀI NHỚ ƠN THẦY CÔ  </a:t>
            </a:r>
          </a:p>
        </p:txBody>
      </p:sp>
      <p:pic>
        <p:nvPicPr>
          <p:cNvPr id="5" name="KARAOKE - NHỚ ƠN THẦY CÔ - CHỦ ĐỀ 3 - ÂM NHẠC 7 - SGK KẾT NỐI TRI THỨC VỚI CUỘC SỐNG - Beat Melody">
            <a:hlinkClick r:id="" action="ppaction://media"/>
            <a:extLst>
              <a:ext uri="{FF2B5EF4-FFF2-40B4-BE49-F238E27FC236}">
                <a16:creationId xmlns="" xmlns:a16="http://schemas.microsoft.com/office/drawing/2014/main" id="{767E5D42-EB36-B5B1-D045-6F48B37473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158" y="2372987"/>
            <a:ext cx="1692275" cy="1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08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8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2663588" y="651190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 BÀI NHỚ ƠN THẦY CÔ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2642" r="-831" b="21322"/>
          <a:stretch/>
        </p:blipFill>
        <p:spPr>
          <a:xfrm>
            <a:off x="-457200" y="1689876"/>
            <a:ext cx="19888200" cy="8274129"/>
          </a:xfrm>
          <a:prstGeom prst="rect">
            <a:avLst/>
          </a:prstGeom>
        </p:spPr>
      </p:pic>
      <p:pic>
        <p:nvPicPr>
          <p:cNvPr id="11" name="KARAOKE - NHỚ ƠN THẦY CÔ - CHỦ ĐỀ 3 - ÂM NHẠC 7 - SGK KẾT NỐI TRI THỨC VỚI CUỘC SỐNG - Beat Melody">
            <a:hlinkClick r:id="" action="ppaction://media"/>
            <a:extLst>
              <a:ext uri="{FF2B5EF4-FFF2-40B4-BE49-F238E27FC236}">
                <a16:creationId xmlns="" xmlns:a16="http://schemas.microsoft.com/office/drawing/2014/main" id="{767E5D42-EB36-B5B1-D045-6F48B37473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339" y="680700"/>
            <a:ext cx="1692275" cy="1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59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3" y="-873525"/>
            <a:ext cx="21031665" cy="1344038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40" name="TextBox 4">
            <a:extLst>
              <a:ext uri="{FF2B5EF4-FFF2-40B4-BE49-F238E27FC236}">
                <a16:creationId xmlns:a16="http://schemas.microsoft.com/office/drawing/2014/main" xmlns="" id="{F69EE417-C96B-AB74-E4C4-2495735547AD}"/>
              </a:ext>
            </a:extLst>
          </p:cNvPr>
          <p:cNvSpPr txBox="1"/>
          <p:nvPr/>
        </p:nvSpPr>
        <p:spPr>
          <a:xfrm>
            <a:off x="1066802" y="2781318"/>
            <a:ext cx="11049000" cy="1015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1C3249"/>
                </a:solidFill>
                <a:latin typeface="Times New Roman" pitchFamily="18" charset="0"/>
                <a:cs typeface="Times New Roman" pitchFamily="18" charset="0"/>
              </a:rPr>
              <a:t>HOẠT ĐỘNG VẬN DỤNG</a:t>
            </a:r>
          </a:p>
        </p:txBody>
      </p:sp>
      <p:sp>
        <p:nvSpPr>
          <p:cNvPr id="41" name="TextBox 28">
            <a:extLst>
              <a:ext uri="{FF2B5EF4-FFF2-40B4-BE49-F238E27FC236}">
                <a16:creationId xmlns:a16="http://schemas.microsoft.com/office/drawing/2014/main" xmlns="" id="{0697BB8E-40C5-7D7E-9380-6A3E794E8F12}"/>
              </a:ext>
            </a:extLst>
          </p:cNvPr>
          <p:cNvSpPr txBox="1"/>
          <p:nvPr/>
        </p:nvSpPr>
        <p:spPr>
          <a:xfrm>
            <a:off x="677861" y="4533926"/>
            <a:ext cx="10836254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4351" indent="-68435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800" dirty="0">
                <a:latin typeface="+mj-lt"/>
              </a:rPr>
              <a:t>Nêu những hình ảnh được nhắc đến trong bài hát </a:t>
            </a:r>
            <a:r>
              <a:rPr lang="vi-VN" sz="4800" b="1" i="1" dirty="0">
                <a:latin typeface="+mj-lt"/>
              </a:rPr>
              <a:t>Nhớ ơn thầy cô</a:t>
            </a:r>
            <a:r>
              <a:rPr lang="vi-VN" sz="4800" dirty="0">
                <a:latin typeface="+mj-lt"/>
              </a:rPr>
              <a:t>. </a:t>
            </a:r>
            <a:endParaRPr lang="en-US" sz="4800" dirty="0">
              <a:latin typeface="+mj-lt"/>
            </a:endParaRPr>
          </a:p>
          <a:p>
            <a:pPr marL="684351" indent="-68435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800" dirty="0">
                <a:latin typeface="+mj-lt"/>
              </a:rPr>
              <a:t>Em có ấn tượng với hình ảnh nào nhất? Vì sao?</a:t>
            </a:r>
            <a:endParaRPr lang="en-US" sz="4800" dirty="0">
              <a:latin typeface="+mj-lt"/>
            </a:endParaRPr>
          </a:p>
        </p:txBody>
      </p:sp>
      <p:pic>
        <p:nvPicPr>
          <p:cNvPr id="42" name="Picture 18">
            <a:extLst>
              <a:ext uri="{FF2B5EF4-FFF2-40B4-BE49-F238E27FC236}">
                <a16:creationId xmlns:a16="http://schemas.microsoft.com/office/drawing/2014/main" xmlns="" id="{0CE8F628-5F06-B674-4B8F-B117431538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34800" y="2115156"/>
            <a:ext cx="6553200" cy="7947741"/>
          </a:xfrm>
          <a:prstGeom prst="rect">
            <a:avLst/>
          </a:prstGeom>
        </p:spPr>
      </p:pic>
      <p:sp>
        <p:nvSpPr>
          <p:cNvPr id="8" name="Rectangle 7"/>
          <p:cNvSpPr>
            <a:spLocks/>
          </p:cNvSpPr>
          <p:nvPr/>
        </p:nvSpPr>
        <p:spPr bwMode="auto">
          <a:xfrm>
            <a:off x="3352826" y="1007490"/>
            <a:ext cx="1184191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547" tIns="68318" rIns="136547" bIns="68318" anchor="ctr"/>
          <a:lstStyle>
            <a:defPPr>
              <a:defRPr lang="en-US"/>
            </a:defPPr>
            <a:lvl1pPr marL="0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406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85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27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69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7108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52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94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6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6535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10 : HỌC HÁT: BÀI NHỚ ƠN THẦY CÔ  </a:t>
            </a:r>
          </a:p>
        </p:txBody>
      </p:sp>
    </p:spTree>
    <p:extLst>
      <p:ext uri="{BB962C8B-B14F-4D97-AF65-F5344CB8AC3E}">
        <p14:creationId xmlns:p14="http://schemas.microsoft.com/office/powerpoint/2010/main" val="2727853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1371833" y="-873525"/>
            <a:ext cx="21031665" cy="1344038"/>
            <a:chOff x="0" y="0"/>
            <a:chExt cx="28042220" cy="179204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6F8A10-D4C5-E657-0516-8F3E82541E63}"/>
              </a:ext>
            </a:extLst>
          </p:cNvPr>
          <p:cNvSpPr txBox="1"/>
          <p:nvPr/>
        </p:nvSpPr>
        <p:spPr>
          <a:xfrm>
            <a:off x="762000" y="2095500"/>
            <a:ext cx="10439400" cy="7009566"/>
          </a:xfrm>
          <a:prstGeom prst="rect">
            <a:avLst/>
          </a:prstGeom>
          <a:noFill/>
        </p:spPr>
        <p:txBody>
          <a:bodyPr wrap="square" lIns="91251" tIns="45626" rIns="91251" bIns="45626">
            <a:spAutoFit/>
          </a:bodyPr>
          <a:lstStyle/>
          <a:p>
            <a:pPr algn="just">
              <a:lnSpc>
                <a:spcPct val="150000"/>
              </a:lnSpc>
              <a:spcAft>
                <a:spcPts val="1001"/>
              </a:spcAft>
            </a:pP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ấn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nhắc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en-US" sz="4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 marL="570303" indent="-570303" algn="just">
              <a:lnSpc>
                <a:spcPct val="150000"/>
              </a:lnSpc>
              <a:spcAft>
                <a:spcPts val="1001"/>
              </a:spcAft>
              <a:buFont typeface="Arial" panose="020B0604020202020204" pitchFamily="34" charset="0"/>
              <a:buChar char="•"/>
            </a:pPr>
            <a:r>
              <a:rPr lang="vi-VN" sz="4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nhớ cô thầy dìu dắt con nên người Nâng con bay khắp phương trời</a:t>
            </a:r>
          </a:p>
          <a:p>
            <a:pPr marL="570303" indent="-570303" algn="just">
              <a:lnSpc>
                <a:spcPct val="150000"/>
              </a:lnSpc>
              <a:spcAft>
                <a:spcPts val="1001"/>
              </a:spcAft>
              <a:buFont typeface="Arial" panose="020B0604020202020204" pitchFamily="34" charset="0"/>
              <a:buChar char="•"/>
            </a:pPr>
            <a:r>
              <a:rPr lang="vi-VN" sz="4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tìm cô thầy. Xa bao nhiêu năm tóc đã bạc phơ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95FDF5E-65C1-21F8-2C04-19A9DC1EC5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25" y="2095506"/>
            <a:ext cx="6119318" cy="7290959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3668875" y="876326"/>
            <a:ext cx="1184191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547" tIns="68318" rIns="136547" bIns="68318" anchor="ctr"/>
          <a:lstStyle>
            <a:defPPr>
              <a:defRPr lang="en-US"/>
            </a:defPPr>
            <a:lvl1pPr marL="0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406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85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27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69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7108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52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94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6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6535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10 : HỌC HÁT: BÀI NHỚ ƠN THẦY CÔ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3668875" y="223864"/>
            <a:ext cx="1184191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547" tIns="68318" rIns="136547" bIns="68318" anchor="ctr"/>
          <a:lstStyle>
            <a:defPPr>
              <a:defRPr lang="en-US"/>
            </a:defPPr>
            <a:lvl1pPr marL="0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406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85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27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69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7108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52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94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6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6535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10 : HỌC HÁT: BÀI NHỚ ƠN THẦY CÔ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36421" y="6819911"/>
            <a:ext cx="16306800" cy="3139322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r>
              <a:rPr lang="vi-VN" sz="6600" dirty="0">
                <a:solidFill>
                  <a:srgbClr val="040C28"/>
                </a:solidFill>
                <a:latin typeface="+mj-lt"/>
              </a:rPr>
              <a:t>Để tỏ lòng biết ơn thầy, cô giáo, chúng em cần luôn luôn lễ phép, rèn luyện đạo đức và cố gắng học tập thật chăm chỉ</a:t>
            </a:r>
            <a:r>
              <a:rPr lang="vi-VN" sz="6600" dirty="0">
                <a:solidFill>
                  <a:srgbClr val="1F1F1F"/>
                </a:solidFill>
                <a:latin typeface="+mj-lt"/>
              </a:rPr>
              <a:t>.</a:t>
            </a:r>
            <a:endParaRPr lang="en-US" sz="6600" dirty="0">
              <a:latin typeface="+mj-lt"/>
            </a:endParaRPr>
          </a:p>
        </p:txBody>
      </p:sp>
      <p:pic>
        <p:nvPicPr>
          <p:cNvPr id="5" name="Picture 2" descr="Ca khúc Tri Ân Thầy Cô, lời bài hát tri an thay co, video mv mp3 tri 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21" y="1104913"/>
            <a:ext cx="16165779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7955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1" name="文本框 71690"/>
          <p:cNvSpPr txBox="1"/>
          <p:nvPr/>
        </p:nvSpPr>
        <p:spPr>
          <a:xfrm>
            <a:off x="8018000" y="1925874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35" name="Picture 11" descr="C:\Users\Admin\Downloads\img_teacher_2023-06-06_647f2ae8474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66700"/>
            <a:ext cx="8458212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iới thiệu sách tháng 11/2023: “Biết ơn thầy cô” | Trường THCS Ái M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66700"/>
            <a:ext cx="8763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0859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4"/>
          <p:cNvSpPr>
            <a:spLocks/>
          </p:cNvSpPr>
          <p:nvPr/>
        </p:nvSpPr>
        <p:spPr bwMode="auto">
          <a:xfrm>
            <a:off x="634106" y="1748331"/>
            <a:ext cx="82813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749" tIns="68408" rIns="136749" bIns="68408"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defTabSz="136740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VẬN DỤNG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41" y="2375349"/>
            <a:ext cx="7499952" cy="6915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91600" y="2649588"/>
            <a:ext cx="8731964" cy="6786473"/>
          </a:xfrm>
          <a:prstGeom prst="rect">
            <a:avLst/>
          </a:prstGeom>
          <a:noFill/>
        </p:spPr>
        <p:txBody>
          <a:bodyPr wrap="square" lIns="137025" tIns="68519" rIns="137025" bIns="68519" rtlCol="0">
            <a:spAutoFit/>
          </a:bodyPr>
          <a:lstStyle/>
          <a:p>
            <a:pPr defTabSz="1370235">
              <a:lnSpc>
                <a:spcPct val="150000"/>
              </a:lnSpc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Nhớ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ơn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ngoại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khoá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dịp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defTabSz="1370235">
              <a:lnSpc>
                <a:spcPct val="150000"/>
              </a:lnSpc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Sưu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tầm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mái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3840920" y="382720"/>
            <a:ext cx="1184191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749" tIns="68408" rIns="136749" bIns="68408" anchor="ctr"/>
          <a:lstStyle>
            <a:defPPr>
              <a:defRPr lang="en-US"/>
            </a:defPPr>
            <a:lvl1pPr marL="0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406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085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6271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169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7108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252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7943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69" algn="l" defTabSz="91085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6740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TIẾT 10 : HỌC HÁT: BÀI NHỚ ƠN THẦY CÔ  </a:t>
            </a:r>
          </a:p>
        </p:txBody>
      </p:sp>
    </p:spTree>
    <p:extLst>
      <p:ext uri="{BB962C8B-B14F-4D97-AF65-F5344CB8AC3E}">
        <p14:creationId xmlns:p14="http://schemas.microsoft.com/office/powerpoint/2010/main" val="3026797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8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2663588" y="651178"/>
            <a:ext cx="13182600" cy="1038710"/>
          </a:xfrm>
          <a:prstGeom prst="rect">
            <a:avLst/>
          </a:prstGeom>
        </p:spPr>
        <p:txBody>
          <a:bodyPr wrap="square" lIns="91323" tIns="45662" rIns="91323" bIns="45662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</a:t>
            </a:r>
            <a:r>
              <a:rPr lang="en-US" sz="41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HÁT: </a:t>
            </a: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 NHỚ ƠN THẦY CÔ </a:t>
            </a:r>
          </a:p>
        </p:txBody>
      </p:sp>
      <p:pic>
        <p:nvPicPr>
          <p:cNvPr id="2" name="KARAOKE - NHỚ ƠN THẦY CÔ - CHỦ ĐỀ 3 - ÂM NHẠC 7 - SGK KẾT NỐI TRI THỨC VỚI CUỘC SỐNG - Beat Melo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1790702"/>
            <a:ext cx="17754600" cy="792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4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22;p50">
            <a:extLst>
              <a:ext uri="{FF2B5EF4-FFF2-40B4-BE49-F238E27FC236}">
                <a16:creationId xmlns="" xmlns:a16="http://schemas.microsoft.com/office/drawing/2014/main" id="{674A2D18-D4E5-45D2-8414-4780F451D97F}"/>
              </a:ext>
            </a:extLst>
          </p:cNvPr>
          <p:cNvSpPr/>
          <p:nvPr/>
        </p:nvSpPr>
        <p:spPr>
          <a:xfrm flipH="1">
            <a:off x="6191910" y="2299904"/>
            <a:ext cx="5700639" cy="6407813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137016" tIns="137016" rIns="137016" bIns="137016" anchor="ctr" anchorCtr="0">
            <a:noAutofit/>
          </a:bodyPr>
          <a:lstStyle/>
          <a:p>
            <a:pPr defTabSz="1370372">
              <a:defRPr/>
            </a:pPr>
            <a:endParaRPr dirty="0">
              <a:solidFill>
                <a:prstClr val="black"/>
              </a:solidFill>
              <a:latin typeface="Arial Black"/>
            </a:endParaRPr>
          </a:p>
        </p:txBody>
      </p:sp>
      <p:sp>
        <p:nvSpPr>
          <p:cNvPr id="4" name="Google Shape;3930;p50">
            <a:extLst>
              <a:ext uri="{FF2B5EF4-FFF2-40B4-BE49-F238E27FC236}">
                <a16:creationId xmlns="" xmlns:a16="http://schemas.microsoft.com/office/drawing/2014/main" id="{B0B5690F-6E3F-4EE8-B29A-8282C474B8D4}"/>
              </a:ext>
            </a:extLst>
          </p:cNvPr>
          <p:cNvSpPr txBox="1"/>
          <p:nvPr/>
        </p:nvSpPr>
        <p:spPr>
          <a:xfrm>
            <a:off x="7361822" y="2956159"/>
            <a:ext cx="4278371" cy="107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16" tIns="137016" rIns="137016" bIns="137016" anchor="ctr" anchorCtr="0">
            <a:noAutofit/>
          </a:bodyPr>
          <a:lstStyle/>
          <a:p>
            <a:pPr algn="just" defTabSz="1370372">
              <a:defRPr/>
            </a:pPr>
            <a:r>
              <a:rPr lang="en-US" sz="30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 </a:t>
            </a:r>
          </a:p>
          <a:p>
            <a:pPr defTabSz="1370372">
              <a:defRPr/>
            </a:pPr>
            <a:r>
              <a:rPr lang="en-US" sz="30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 </a:t>
            </a:r>
            <a:r>
              <a:rPr lang="en-GB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GB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 tr.24).</a:t>
            </a:r>
            <a:endParaRPr lang="en-US" sz="3600" dirty="0">
              <a:solidFill>
                <a:srgbClr val="F28034"/>
              </a:solidFill>
              <a:latin typeface="Times New Roman" panose="02020603050405020304" pitchFamily="18" charset="0"/>
              <a:ea typeface="Short Stack"/>
              <a:cs typeface="Times New Roman" panose="02020603050405020304" pitchFamily="18" charset="0"/>
              <a:sym typeface="Short Stack"/>
            </a:endParaRPr>
          </a:p>
        </p:txBody>
      </p:sp>
      <p:grpSp>
        <p:nvGrpSpPr>
          <p:cNvPr id="5" name="Google Shape;3931;p50">
            <a:extLst>
              <a:ext uri="{FF2B5EF4-FFF2-40B4-BE49-F238E27FC236}">
                <a16:creationId xmlns="" xmlns:a16="http://schemas.microsoft.com/office/drawing/2014/main" id="{4FB48B73-A8F3-4D87-B621-B2E6235FA116}"/>
              </a:ext>
            </a:extLst>
          </p:cNvPr>
          <p:cNvGrpSpPr/>
          <p:nvPr/>
        </p:nvGrpSpPr>
        <p:grpSpPr>
          <a:xfrm>
            <a:off x="6637107" y="3280286"/>
            <a:ext cx="488876" cy="568901"/>
            <a:chOff x="1492676" y="4992126"/>
            <a:chExt cx="481827" cy="481825"/>
          </a:xfrm>
        </p:grpSpPr>
        <p:sp>
          <p:nvSpPr>
            <p:cNvPr id="6" name="Google Shape;3932;p50">
              <a:extLst>
                <a:ext uri="{FF2B5EF4-FFF2-40B4-BE49-F238E27FC236}">
                  <a16:creationId xmlns="" xmlns:a16="http://schemas.microsoft.com/office/drawing/2014/main" id="{5C3B3852-623D-4D86-9B1D-2707FBC2EB2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 dirty="0">
                <a:solidFill>
                  <a:srgbClr val="435D74"/>
                </a:solidFill>
                <a:latin typeface="Arial Black"/>
              </a:endParaRPr>
            </a:p>
          </p:txBody>
        </p:sp>
        <p:sp>
          <p:nvSpPr>
            <p:cNvPr id="7" name="Google Shape;3933;p50">
              <a:extLst>
                <a:ext uri="{FF2B5EF4-FFF2-40B4-BE49-F238E27FC236}">
                  <a16:creationId xmlns="" xmlns:a16="http://schemas.microsoft.com/office/drawing/2014/main" id="{44BAE510-FB63-48F6-9615-C5DAA1D5275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435D74"/>
                </a:solidFill>
                <a:latin typeface="Arial Black"/>
              </a:endParaRPr>
            </a:p>
          </p:txBody>
        </p:sp>
      </p:grpSp>
      <p:grpSp>
        <p:nvGrpSpPr>
          <p:cNvPr id="8" name="Google Shape;3937;p50">
            <a:extLst>
              <a:ext uri="{FF2B5EF4-FFF2-40B4-BE49-F238E27FC236}">
                <a16:creationId xmlns="" xmlns:a16="http://schemas.microsoft.com/office/drawing/2014/main" id="{5018EDC8-A011-466C-ACD3-9C10601D0CE2}"/>
              </a:ext>
            </a:extLst>
          </p:cNvPr>
          <p:cNvGrpSpPr/>
          <p:nvPr/>
        </p:nvGrpSpPr>
        <p:grpSpPr>
          <a:xfrm>
            <a:off x="6637107" y="5534493"/>
            <a:ext cx="488876" cy="568901"/>
            <a:chOff x="1492675" y="4992125"/>
            <a:chExt cx="481825" cy="481825"/>
          </a:xfrm>
        </p:grpSpPr>
        <p:sp>
          <p:nvSpPr>
            <p:cNvPr id="9" name="Google Shape;3938;p50">
              <a:extLst>
                <a:ext uri="{FF2B5EF4-FFF2-40B4-BE49-F238E27FC236}">
                  <a16:creationId xmlns="" xmlns:a16="http://schemas.microsoft.com/office/drawing/2014/main" id="{CC762929-E243-4691-BAE6-1837CD85EB05}"/>
                </a:ext>
              </a:extLst>
            </p:cNvPr>
            <p:cNvSpPr/>
            <p:nvPr/>
          </p:nvSpPr>
          <p:spPr>
            <a:xfrm>
              <a:off x="1492675" y="4992128"/>
              <a:ext cx="481826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435D74"/>
                </a:solidFill>
                <a:latin typeface="Arial Black"/>
              </a:endParaRPr>
            </a:p>
          </p:txBody>
        </p:sp>
        <p:sp>
          <p:nvSpPr>
            <p:cNvPr id="10" name="Google Shape;3939;p50">
              <a:extLst>
                <a:ext uri="{FF2B5EF4-FFF2-40B4-BE49-F238E27FC236}">
                  <a16:creationId xmlns="" xmlns:a16="http://schemas.microsoft.com/office/drawing/2014/main" id="{7FA5454C-BD7E-4358-9FDA-C0B1411BCF1E}"/>
                </a:ext>
              </a:extLst>
            </p:cNvPr>
            <p:cNvSpPr/>
            <p:nvPr/>
          </p:nvSpPr>
          <p:spPr>
            <a:xfrm>
              <a:off x="1639625" y="5170174"/>
              <a:ext cx="190100" cy="12574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435D74"/>
                </a:solidFill>
                <a:latin typeface="Arial Black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CF0757C-4A91-4E6B-8F62-1572022A12C5}"/>
              </a:ext>
            </a:extLst>
          </p:cNvPr>
          <p:cNvSpPr txBox="1"/>
          <p:nvPr/>
        </p:nvSpPr>
        <p:spPr>
          <a:xfrm>
            <a:off x="7218140" y="5051879"/>
            <a:ext cx="3624641" cy="3000822"/>
          </a:xfrm>
          <a:prstGeom prst="rect">
            <a:avLst/>
          </a:prstGeom>
          <a:noFill/>
        </p:spPr>
        <p:txBody>
          <a:bodyPr wrap="square" lIns="137039" tIns="68525" rIns="137039" bIns="68525">
            <a:spAutoFit/>
          </a:bodyPr>
          <a:lstStyle/>
          <a:p>
            <a:pPr algn="just" defTabSz="1370372">
              <a:defRPr/>
            </a:pPr>
            <a:r>
              <a:rPr lang="en-US" sz="4200" dirty="0">
                <a:solidFill>
                  <a:srgbClr val="F28034"/>
                </a:solidFill>
                <a:latin typeface="Times New Roman" panose="02020603050405020304" pitchFamily="18" charset="0"/>
                <a:ea typeface="Short Stack"/>
                <a:cs typeface="Times New Roman" panose="02020603050405020304" pitchFamily="18" charset="0"/>
                <a:sym typeface="Short Stack"/>
              </a:rPr>
              <a:t>  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Dùng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mã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QR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khai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thác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liệu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điện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tử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để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tìm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hiểu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Bài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đọc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nhạc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3600" dirty="0" err="1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số</a:t>
            </a:r>
            <a:r>
              <a:rPr lang="en-US" sz="3600" dirty="0">
                <a:solidFill>
                  <a:srgbClr val="F2803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2.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5FC8538-8CF0-4673-8C67-A41CEC7C96F1}"/>
              </a:ext>
            </a:extLst>
          </p:cNvPr>
          <p:cNvGrpSpPr/>
          <p:nvPr/>
        </p:nvGrpSpPr>
        <p:grpSpPr>
          <a:xfrm flipH="1">
            <a:off x="15264507" y="5449138"/>
            <a:ext cx="1996656" cy="3887192"/>
            <a:chOff x="713167" y="2609540"/>
            <a:chExt cx="1060871" cy="2309501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034283C2-293C-424F-96A3-E0EB32B954A9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18" name="Google Shape;5686;p61">
                <a:extLst>
                  <a:ext uri="{FF2B5EF4-FFF2-40B4-BE49-F238E27FC236}">
                    <a16:creationId xmlns="" xmlns:a16="http://schemas.microsoft.com/office/drawing/2014/main" id="{F0DE366C-6A4F-4CA7-9BFC-AD13B1555CE3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19" name="Google Shape;5687;p61">
                <a:extLst>
                  <a:ext uri="{FF2B5EF4-FFF2-40B4-BE49-F238E27FC236}">
                    <a16:creationId xmlns="" xmlns:a16="http://schemas.microsoft.com/office/drawing/2014/main" id="{C519B7EA-0BCD-4DE1-8CC2-BE3B7ABA69CF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20" name="Google Shape;5688;p61">
                <a:extLst>
                  <a:ext uri="{FF2B5EF4-FFF2-40B4-BE49-F238E27FC236}">
                    <a16:creationId xmlns="" xmlns:a16="http://schemas.microsoft.com/office/drawing/2014/main" id="{0D13CE8D-567A-4AB6-B45A-26B04236C720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21" name="Google Shape;5691;p61">
                <a:extLst>
                  <a:ext uri="{FF2B5EF4-FFF2-40B4-BE49-F238E27FC236}">
                    <a16:creationId xmlns="" xmlns:a16="http://schemas.microsoft.com/office/drawing/2014/main" id="{66573B55-9FA6-4B99-B880-90B88049D58F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22" name="Google Shape;5692;p61">
                <a:extLst>
                  <a:ext uri="{FF2B5EF4-FFF2-40B4-BE49-F238E27FC236}">
                    <a16:creationId xmlns="" xmlns:a16="http://schemas.microsoft.com/office/drawing/2014/main" id="{8113B8C2-13AC-48B1-9B61-BA06E9ED744B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23" name="Google Shape;5693;p61">
                <a:extLst>
                  <a:ext uri="{FF2B5EF4-FFF2-40B4-BE49-F238E27FC236}">
                    <a16:creationId xmlns="" xmlns:a16="http://schemas.microsoft.com/office/drawing/2014/main" id="{708A16F1-5CD6-416C-8E56-15211729A0BE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 dirty="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24" name="Google Shape;5694;p61">
                <a:extLst>
                  <a:ext uri="{FF2B5EF4-FFF2-40B4-BE49-F238E27FC236}">
                    <a16:creationId xmlns="" xmlns:a16="http://schemas.microsoft.com/office/drawing/2014/main" id="{45939470-35BE-47BD-A493-B7CAF031AB1B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25" name="Google Shape;5695;p61">
                <a:extLst>
                  <a:ext uri="{FF2B5EF4-FFF2-40B4-BE49-F238E27FC236}">
                    <a16:creationId xmlns="" xmlns:a16="http://schemas.microsoft.com/office/drawing/2014/main" id="{521E2715-2CA7-40CD-B0AB-A69D160AF802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26" name="Google Shape;5696;p61">
                <a:extLst>
                  <a:ext uri="{FF2B5EF4-FFF2-40B4-BE49-F238E27FC236}">
                    <a16:creationId xmlns="" xmlns:a16="http://schemas.microsoft.com/office/drawing/2014/main" id="{1ECA2DA8-383D-4685-9510-C06F47C8643D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27" name="Google Shape;5697;p61">
                <a:extLst>
                  <a:ext uri="{FF2B5EF4-FFF2-40B4-BE49-F238E27FC236}">
                    <a16:creationId xmlns="" xmlns:a16="http://schemas.microsoft.com/office/drawing/2014/main" id="{F28B6072-B051-4D68-8891-0FC951243FDE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28" name="Google Shape;5698;p61">
                <a:extLst>
                  <a:ext uri="{FF2B5EF4-FFF2-40B4-BE49-F238E27FC236}">
                    <a16:creationId xmlns="" xmlns:a16="http://schemas.microsoft.com/office/drawing/2014/main" id="{CDB873F1-4645-4116-BD81-C1A3E47348D1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29" name="Google Shape;5699;p61">
                <a:extLst>
                  <a:ext uri="{FF2B5EF4-FFF2-40B4-BE49-F238E27FC236}">
                    <a16:creationId xmlns="" xmlns:a16="http://schemas.microsoft.com/office/drawing/2014/main" id="{7C352CC3-85BF-4C53-9A2E-13C0762DC626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0" name="Google Shape;5700;p61">
                <a:extLst>
                  <a:ext uri="{FF2B5EF4-FFF2-40B4-BE49-F238E27FC236}">
                    <a16:creationId xmlns="" xmlns:a16="http://schemas.microsoft.com/office/drawing/2014/main" id="{BED8B156-DADF-4022-8B66-07C3C7F48CBE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1" name="Google Shape;5701;p61">
                <a:extLst>
                  <a:ext uri="{FF2B5EF4-FFF2-40B4-BE49-F238E27FC236}">
                    <a16:creationId xmlns="" xmlns:a16="http://schemas.microsoft.com/office/drawing/2014/main" id="{10EB7FEE-0847-48A0-8C33-74E5C29885F8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2" name="Google Shape;5702;p61">
                <a:extLst>
                  <a:ext uri="{FF2B5EF4-FFF2-40B4-BE49-F238E27FC236}">
                    <a16:creationId xmlns="" xmlns:a16="http://schemas.microsoft.com/office/drawing/2014/main" id="{7502F5C5-D414-4B25-A5DD-E4A416F83122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3" name="Google Shape;5703;p61">
                <a:extLst>
                  <a:ext uri="{FF2B5EF4-FFF2-40B4-BE49-F238E27FC236}">
                    <a16:creationId xmlns="" xmlns:a16="http://schemas.microsoft.com/office/drawing/2014/main" id="{B7CB446A-6AE7-424C-867A-B20B0198DB1F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4" name="Google Shape;5704;p61">
                <a:extLst>
                  <a:ext uri="{FF2B5EF4-FFF2-40B4-BE49-F238E27FC236}">
                    <a16:creationId xmlns="" xmlns:a16="http://schemas.microsoft.com/office/drawing/2014/main" id="{5F32D12A-37D0-4BE3-854D-4B88D99646D9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5" name="Google Shape;5705;p61">
                <a:extLst>
                  <a:ext uri="{FF2B5EF4-FFF2-40B4-BE49-F238E27FC236}">
                    <a16:creationId xmlns="" xmlns:a16="http://schemas.microsoft.com/office/drawing/2014/main" id="{1AAF46F5-DFF6-461A-935C-8DC5689F54C9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6" name="Google Shape;5706;p61">
                <a:extLst>
                  <a:ext uri="{FF2B5EF4-FFF2-40B4-BE49-F238E27FC236}">
                    <a16:creationId xmlns="" xmlns:a16="http://schemas.microsoft.com/office/drawing/2014/main" id="{2F72362E-1EFC-4E97-BD5F-F8D6577F3A6F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7" name="Google Shape;5707;p61">
                <a:extLst>
                  <a:ext uri="{FF2B5EF4-FFF2-40B4-BE49-F238E27FC236}">
                    <a16:creationId xmlns="" xmlns:a16="http://schemas.microsoft.com/office/drawing/2014/main" id="{4BCD456C-2B17-43B5-9851-87C248CD21BE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8" name="Google Shape;5708;p61">
                <a:extLst>
                  <a:ext uri="{FF2B5EF4-FFF2-40B4-BE49-F238E27FC236}">
                    <a16:creationId xmlns="" xmlns:a16="http://schemas.microsoft.com/office/drawing/2014/main" id="{353BD97B-2BD0-4570-BB27-9F2725BCF6ED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39" name="Google Shape;5709;p61">
                <a:extLst>
                  <a:ext uri="{FF2B5EF4-FFF2-40B4-BE49-F238E27FC236}">
                    <a16:creationId xmlns="" xmlns:a16="http://schemas.microsoft.com/office/drawing/2014/main" id="{FFEC0F0D-5FC2-4DD0-8226-7176CAF6CD01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0" name="Google Shape;5710;p61">
                <a:extLst>
                  <a:ext uri="{FF2B5EF4-FFF2-40B4-BE49-F238E27FC236}">
                    <a16:creationId xmlns="" xmlns:a16="http://schemas.microsoft.com/office/drawing/2014/main" id="{EDC2E73A-1048-4424-9A30-D74E62F3931E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1" name="Google Shape;5718;p61">
                <a:extLst>
                  <a:ext uri="{FF2B5EF4-FFF2-40B4-BE49-F238E27FC236}">
                    <a16:creationId xmlns="" xmlns:a16="http://schemas.microsoft.com/office/drawing/2014/main" id="{124BF12D-4F17-4EF0-8AA0-49692963DCB7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 dirty="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2" name="Google Shape;5719;p61">
                <a:extLst>
                  <a:ext uri="{FF2B5EF4-FFF2-40B4-BE49-F238E27FC236}">
                    <a16:creationId xmlns="" xmlns:a16="http://schemas.microsoft.com/office/drawing/2014/main" id="{5D1F98BE-74F3-4A30-921C-83B4F03B49BB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3" name="Google Shape;5720;p61">
                <a:extLst>
                  <a:ext uri="{FF2B5EF4-FFF2-40B4-BE49-F238E27FC236}">
                    <a16:creationId xmlns="" xmlns:a16="http://schemas.microsoft.com/office/drawing/2014/main" id="{57F08759-F7BC-4688-BC24-D8B6F5E0ADEC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4" name="Google Shape;5721;p61">
                <a:extLst>
                  <a:ext uri="{FF2B5EF4-FFF2-40B4-BE49-F238E27FC236}">
                    <a16:creationId xmlns="" xmlns:a16="http://schemas.microsoft.com/office/drawing/2014/main" id="{BAEC7C2E-2F91-4A59-B567-0DE2F0A035F8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5" name="Google Shape;5722;p61">
                <a:extLst>
                  <a:ext uri="{FF2B5EF4-FFF2-40B4-BE49-F238E27FC236}">
                    <a16:creationId xmlns="" xmlns:a16="http://schemas.microsoft.com/office/drawing/2014/main" id="{A07300FF-3435-4AAF-AA95-B1949EC188C6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6" name="Google Shape;5723;p61">
                <a:extLst>
                  <a:ext uri="{FF2B5EF4-FFF2-40B4-BE49-F238E27FC236}">
                    <a16:creationId xmlns="" xmlns:a16="http://schemas.microsoft.com/office/drawing/2014/main" id="{39457E83-8636-4DAC-9975-2B391C3ED794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7" name="Google Shape;5726;p61">
                <a:extLst>
                  <a:ext uri="{FF2B5EF4-FFF2-40B4-BE49-F238E27FC236}">
                    <a16:creationId xmlns="" xmlns:a16="http://schemas.microsoft.com/office/drawing/2014/main" id="{F55EB8B9-2F3D-4294-9664-E22DF60FF425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8" name="Google Shape;5727;p61">
                <a:extLst>
                  <a:ext uri="{FF2B5EF4-FFF2-40B4-BE49-F238E27FC236}">
                    <a16:creationId xmlns="" xmlns:a16="http://schemas.microsoft.com/office/drawing/2014/main" id="{A5CB7725-F045-4087-9F99-1E6F04293DEC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49" name="Google Shape;5728;p61">
                <a:extLst>
                  <a:ext uri="{FF2B5EF4-FFF2-40B4-BE49-F238E27FC236}">
                    <a16:creationId xmlns="" xmlns:a16="http://schemas.microsoft.com/office/drawing/2014/main" id="{3B74BCBD-12D9-4AFA-8B02-37531C6A6604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 dirty="0"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50" name="Google Shape;5729;p61">
                <a:extLst>
                  <a:ext uri="{FF2B5EF4-FFF2-40B4-BE49-F238E27FC236}">
                    <a16:creationId xmlns="" xmlns:a16="http://schemas.microsoft.com/office/drawing/2014/main" id="{07586A94-C8A6-409E-947D-862D8AC4CCBA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51" name="Google Shape;5731;p61">
                <a:extLst>
                  <a:ext uri="{FF2B5EF4-FFF2-40B4-BE49-F238E27FC236}">
                    <a16:creationId xmlns="" xmlns:a16="http://schemas.microsoft.com/office/drawing/2014/main" id="{3A5C2C8A-6CFC-40AD-9712-ED39CE276F10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52" name="Google Shape;5732;p61">
                <a:extLst>
                  <a:ext uri="{FF2B5EF4-FFF2-40B4-BE49-F238E27FC236}">
                    <a16:creationId xmlns="" xmlns:a16="http://schemas.microsoft.com/office/drawing/2014/main" id="{6BCD8858-1304-487F-843D-9832B4245544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  <p:sp>
            <p:nvSpPr>
              <p:cNvPr id="53" name="Google Shape;5733;p61">
                <a:extLst>
                  <a:ext uri="{FF2B5EF4-FFF2-40B4-BE49-F238E27FC236}">
                    <a16:creationId xmlns="" xmlns:a16="http://schemas.microsoft.com/office/drawing/2014/main" id="{83F5CC29-6DCC-4417-BB3F-BAAF3BCE0380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prstClr val="black"/>
                  </a:solidFill>
                  <a:latin typeface="Arial Black"/>
                </a:endParaRPr>
              </a:p>
            </p:txBody>
          </p:sp>
        </p:grpSp>
        <p:sp>
          <p:nvSpPr>
            <p:cNvPr id="14" name="Google Shape;5729;p61">
              <a:extLst>
                <a:ext uri="{FF2B5EF4-FFF2-40B4-BE49-F238E27FC236}">
                  <a16:creationId xmlns="" xmlns:a16="http://schemas.microsoft.com/office/drawing/2014/main" id="{6CF3819B-800A-4DAA-8426-EE055DFA4793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15" name="Google Shape;6154;p63">
              <a:extLst>
                <a:ext uri="{FF2B5EF4-FFF2-40B4-BE49-F238E27FC236}">
                  <a16:creationId xmlns="" xmlns:a16="http://schemas.microsoft.com/office/drawing/2014/main" id="{988D713E-0597-4B8B-AE90-2C0496FF07F8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16" name="Google Shape;6155;p63">
              <a:extLst>
                <a:ext uri="{FF2B5EF4-FFF2-40B4-BE49-F238E27FC236}">
                  <a16:creationId xmlns="" xmlns:a16="http://schemas.microsoft.com/office/drawing/2014/main" id="{85B7E402-2927-491B-872E-1AAA1E18A9EB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 dirty="0"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17" name="Google Shape;5929;p62">
              <a:extLst>
                <a:ext uri="{FF2B5EF4-FFF2-40B4-BE49-F238E27FC236}">
                  <a16:creationId xmlns="" xmlns:a16="http://schemas.microsoft.com/office/drawing/2014/main" id="{9C14ADD0-D73A-47A0-8422-FCA4439F0AAE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prstClr val="black"/>
                </a:solidFill>
                <a:latin typeface="Arial Black"/>
              </a:endParaRPr>
            </a:p>
          </p:txBody>
        </p:sp>
      </p:grpSp>
      <p:grpSp>
        <p:nvGrpSpPr>
          <p:cNvPr id="54" name="Google Shape;3260;p46">
            <a:extLst>
              <a:ext uri="{FF2B5EF4-FFF2-40B4-BE49-F238E27FC236}">
                <a16:creationId xmlns="" xmlns:a16="http://schemas.microsoft.com/office/drawing/2014/main" id="{34AFA56E-46A8-456B-8D44-0AE048E1B6C1}"/>
              </a:ext>
            </a:extLst>
          </p:cNvPr>
          <p:cNvGrpSpPr/>
          <p:nvPr/>
        </p:nvGrpSpPr>
        <p:grpSpPr>
          <a:xfrm rot="20299065" flipH="1">
            <a:off x="12424866" y="4249115"/>
            <a:ext cx="2817093" cy="2401925"/>
            <a:chOff x="-3035943" y="1509393"/>
            <a:chExt cx="577108" cy="470377"/>
          </a:xfrm>
          <a:solidFill>
            <a:srgbClr val="EB7E85"/>
          </a:solidFill>
        </p:grpSpPr>
        <p:sp>
          <p:nvSpPr>
            <p:cNvPr id="56" name="Google Shape;3262;p46">
              <a:extLst>
                <a:ext uri="{FF2B5EF4-FFF2-40B4-BE49-F238E27FC236}">
                  <a16:creationId xmlns="" xmlns:a16="http://schemas.microsoft.com/office/drawing/2014/main" id="{FAB2F01E-AF00-4703-93C5-8D67C6884AD5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prstClr val="black"/>
                </a:solidFill>
                <a:latin typeface="Arial Black"/>
              </a:endParaRPr>
            </a:p>
          </p:txBody>
        </p:sp>
        <p:sp>
          <p:nvSpPr>
            <p:cNvPr id="55" name="Google Shape;3261;p46">
              <a:extLst>
                <a:ext uri="{FF2B5EF4-FFF2-40B4-BE49-F238E27FC236}">
                  <a16:creationId xmlns="" xmlns:a16="http://schemas.microsoft.com/office/drawing/2014/main" id="{7702B922-23B4-456E-BF9A-F3768039CDDB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prstClr val="black"/>
                </a:solidFill>
                <a:latin typeface="Arial Black"/>
              </a:endParaRPr>
            </a:p>
          </p:txBody>
        </p:sp>
      </p:grpSp>
      <p:grpSp>
        <p:nvGrpSpPr>
          <p:cNvPr id="57" name="Google Shape;3260;p46">
            <a:extLst>
              <a:ext uri="{FF2B5EF4-FFF2-40B4-BE49-F238E27FC236}">
                <a16:creationId xmlns="" xmlns:a16="http://schemas.microsoft.com/office/drawing/2014/main" id="{1E6F2175-B2EB-4F4F-9F9D-80F1F4E3108F}"/>
              </a:ext>
            </a:extLst>
          </p:cNvPr>
          <p:cNvGrpSpPr/>
          <p:nvPr/>
        </p:nvGrpSpPr>
        <p:grpSpPr>
          <a:xfrm rot="1300935">
            <a:off x="2524281" y="3022650"/>
            <a:ext cx="2507814" cy="2874609"/>
            <a:chOff x="-3035943" y="1509393"/>
            <a:chExt cx="577108" cy="470377"/>
          </a:xfrm>
          <a:solidFill>
            <a:srgbClr val="EB7E85"/>
          </a:solidFill>
        </p:grpSpPr>
        <p:sp>
          <p:nvSpPr>
            <p:cNvPr id="59" name="Google Shape;3262;p46">
              <a:extLst>
                <a:ext uri="{FF2B5EF4-FFF2-40B4-BE49-F238E27FC236}">
                  <a16:creationId xmlns="" xmlns:a16="http://schemas.microsoft.com/office/drawing/2014/main" id="{9DAA6018-907B-4C23-B08B-EAEB4C50CFA0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F28034"/>
                </a:solidFill>
              </a:endParaRPr>
            </a:p>
          </p:txBody>
        </p:sp>
        <p:sp>
          <p:nvSpPr>
            <p:cNvPr id="58" name="Google Shape;3261;p46">
              <a:extLst>
                <a:ext uri="{FF2B5EF4-FFF2-40B4-BE49-F238E27FC236}">
                  <a16:creationId xmlns="" xmlns:a16="http://schemas.microsoft.com/office/drawing/2014/main" id="{4D76B2A2-DFCC-4D22-BF58-262749EAF5C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F28034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EC7FEEE-4E4E-4559-8272-BABA6134E34A}"/>
              </a:ext>
            </a:extLst>
          </p:cNvPr>
          <p:cNvSpPr txBox="1"/>
          <p:nvPr/>
        </p:nvSpPr>
        <p:spPr>
          <a:xfrm>
            <a:off x="2809905" y="3728695"/>
            <a:ext cx="2382360" cy="692483"/>
          </a:xfrm>
          <a:prstGeom prst="rect">
            <a:avLst/>
          </a:prstGeom>
          <a:noFill/>
        </p:spPr>
        <p:txBody>
          <a:bodyPr wrap="square" lIns="137039" tIns="68525" rIns="137039" bIns="68525" rtlCol="0">
            <a:spAutoFit/>
          </a:bodyPr>
          <a:lstStyle/>
          <a:p>
            <a:pPr defTabSz="1370372">
              <a:defRPr/>
            </a:pPr>
            <a:r>
              <a:rPr lang="en-US" dirty="0" err="1">
                <a:solidFill>
                  <a:srgbClr val="F28034"/>
                </a:solidFill>
              </a:rPr>
              <a:t>Hãy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học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thật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chăm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chỉ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nhé</a:t>
            </a:r>
            <a:r>
              <a:rPr lang="en-US" dirty="0">
                <a:solidFill>
                  <a:srgbClr val="F28034"/>
                </a:solidFill>
              </a:rPr>
              <a:t>!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0B82D87B-F7A7-434D-95A5-7F931D9E6CE5}"/>
              </a:ext>
            </a:extLst>
          </p:cNvPr>
          <p:cNvGrpSpPr/>
          <p:nvPr/>
        </p:nvGrpSpPr>
        <p:grpSpPr>
          <a:xfrm>
            <a:off x="736702" y="5449124"/>
            <a:ext cx="1771646" cy="3864636"/>
            <a:chOff x="2547272" y="3175445"/>
            <a:chExt cx="776090" cy="1640478"/>
          </a:xfrm>
        </p:grpSpPr>
        <p:sp>
          <p:nvSpPr>
            <p:cNvPr id="62" name="Google Shape;5971;p62">
              <a:extLst>
                <a:ext uri="{FF2B5EF4-FFF2-40B4-BE49-F238E27FC236}">
                  <a16:creationId xmlns="" xmlns:a16="http://schemas.microsoft.com/office/drawing/2014/main" id="{EF45A9C7-CD86-4C88-8AD4-115D4A253071}"/>
                </a:ext>
              </a:extLst>
            </p:cNvPr>
            <p:cNvSpPr/>
            <p:nvPr/>
          </p:nvSpPr>
          <p:spPr>
            <a:xfrm>
              <a:off x="2727384" y="3742505"/>
              <a:ext cx="457149" cy="404993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C8FC0217-4CFB-4CEB-BB9B-3BEAE073F43C}"/>
                </a:ext>
              </a:extLst>
            </p:cNvPr>
            <p:cNvGrpSpPr/>
            <p:nvPr/>
          </p:nvGrpSpPr>
          <p:grpSpPr>
            <a:xfrm>
              <a:off x="2865382" y="3808609"/>
              <a:ext cx="254817" cy="314576"/>
              <a:chOff x="1755056" y="3605854"/>
              <a:chExt cx="356055" cy="467763"/>
            </a:xfrm>
            <a:solidFill>
              <a:srgbClr val="EBE2FA"/>
            </a:solidFill>
          </p:grpSpPr>
          <p:sp>
            <p:nvSpPr>
              <p:cNvPr id="98" name="Google Shape;3332;p46">
                <a:extLst>
                  <a:ext uri="{FF2B5EF4-FFF2-40B4-BE49-F238E27FC236}">
                    <a16:creationId xmlns="" xmlns:a16="http://schemas.microsoft.com/office/drawing/2014/main" id="{6D3E5948-3067-4A2E-97E0-078DAFF9ADE2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70372">
                  <a:defRPr/>
                </a:pPr>
                <a:endParaRPr>
                  <a:solidFill>
                    <a:srgbClr val="578A36"/>
                  </a:solidFill>
                </a:endParaRPr>
              </a:p>
            </p:txBody>
          </p:sp>
          <p:pic>
            <p:nvPicPr>
              <p:cNvPr id="99" name="Picture 98">
                <a:extLst>
                  <a:ext uri="{FF2B5EF4-FFF2-40B4-BE49-F238E27FC236}">
                    <a16:creationId xmlns="" xmlns:a16="http://schemas.microsoft.com/office/drawing/2014/main" id="{0BC0ECF0-6B60-49DA-A83F-26ACC00531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grpFill/>
            </p:spPr>
          </p:pic>
        </p:grpSp>
        <p:sp>
          <p:nvSpPr>
            <p:cNvPr id="64" name="Google Shape;5951;p62">
              <a:extLst>
                <a:ext uri="{FF2B5EF4-FFF2-40B4-BE49-F238E27FC236}">
                  <a16:creationId xmlns="" xmlns:a16="http://schemas.microsoft.com/office/drawing/2014/main" id="{519FD243-20FD-481E-A4E5-B81DA37DEA80}"/>
                </a:ext>
              </a:extLst>
            </p:cNvPr>
            <p:cNvSpPr/>
            <p:nvPr/>
          </p:nvSpPr>
          <p:spPr>
            <a:xfrm>
              <a:off x="2547272" y="4731747"/>
              <a:ext cx="776090" cy="84176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 dirty="0">
                <a:solidFill>
                  <a:srgbClr val="578A36"/>
                </a:solidFill>
              </a:endParaRPr>
            </a:p>
          </p:txBody>
        </p:sp>
        <p:sp>
          <p:nvSpPr>
            <p:cNvPr id="65" name="Google Shape;5956;p62">
              <a:extLst>
                <a:ext uri="{FF2B5EF4-FFF2-40B4-BE49-F238E27FC236}">
                  <a16:creationId xmlns="" xmlns:a16="http://schemas.microsoft.com/office/drawing/2014/main" id="{D281F7AA-F75A-461D-8A03-D4BFFE50E336}"/>
                </a:ext>
              </a:extLst>
            </p:cNvPr>
            <p:cNvSpPr/>
            <p:nvPr/>
          </p:nvSpPr>
          <p:spPr>
            <a:xfrm>
              <a:off x="3141492" y="4270177"/>
              <a:ext cx="154608" cy="91306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66" name="Google Shape;5957;p62">
              <a:extLst>
                <a:ext uri="{FF2B5EF4-FFF2-40B4-BE49-F238E27FC236}">
                  <a16:creationId xmlns="" xmlns:a16="http://schemas.microsoft.com/office/drawing/2014/main" id="{32E8DA2F-F7C4-4704-A4C4-A0A2768E92FD}"/>
                </a:ext>
              </a:extLst>
            </p:cNvPr>
            <p:cNvSpPr/>
            <p:nvPr/>
          </p:nvSpPr>
          <p:spPr>
            <a:xfrm>
              <a:off x="3136661" y="4173111"/>
              <a:ext cx="135282" cy="165086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67" name="Google Shape;5958;p62">
              <a:extLst>
                <a:ext uri="{FF2B5EF4-FFF2-40B4-BE49-F238E27FC236}">
                  <a16:creationId xmlns="" xmlns:a16="http://schemas.microsoft.com/office/drawing/2014/main" id="{0E0724FF-E895-4A36-B031-BC4C3CF0EA71}"/>
                </a:ext>
              </a:extLst>
            </p:cNvPr>
            <p:cNvSpPr/>
            <p:nvPr/>
          </p:nvSpPr>
          <p:spPr>
            <a:xfrm>
              <a:off x="3043387" y="3775578"/>
              <a:ext cx="221438" cy="484326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68" name="Google Shape;5959;p62">
              <a:extLst>
                <a:ext uri="{FF2B5EF4-FFF2-40B4-BE49-F238E27FC236}">
                  <a16:creationId xmlns="" xmlns:a16="http://schemas.microsoft.com/office/drawing/2014/main" id="{C1150A44-DBAB-454C-B3CD-4D80C9083190}"/>
                </a:ext>
              </a:extLst>
            </p:cNvPr>
            <p:cNvSpPr/>
            <p:nvPr/>
          </p:nvSpPr>
          <p:spPr>
            <a:xfrm>
              <a:off x="3146730" y="4211112"/>
              <a:ext cx="112047" cy="21100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69" name="Google Shape;5962;p62">
              <a:extLst>
                <a:ext uri="{FF2B5EF4-FFF2-40B4-BE49-F238E27FC236}">
                  <a16:creationId xmlns="" xmlns:a16="http://schemas.microsoft.com/office/drawing/2014/main" id="{655B5541-728D-4FA0-91F7-9D71A480DE36}"/>
                </a:ext>
              </a:extLst>
            </p:cNvPr>
            <p:cNvSpPr/>
            <p:nvPr/>
          </p:nvSpPr>
          <p:spPr>
            <a:xfrm>
              <a:off x="2697953" y="4163185"/>
              <a:ext cx="435647" cy="537596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70" name="Google Shape;5963;p62">
              <a:extLst>
                <a:ext uri="{FF2B5EF4-FFF2-40B4-BE49-F238E27FC236}">
                  <a16:creationId xmlns="" xmlns:a16="http://schemas.microsoft.com/office/drawing/2014/main" id="{C3CE55B8-4D7B-483A-BDDC-6FBD9AAA776B}"/>
                </a:ext>
              </a:extLst>
            </p:cNvPr>
            <p:cNvSpPr/>
            <p:nvPr/>
          </p:nvSpPr>
          <p:spPr>
            <a:xfrm>
              <a:off x="2742764" y="4161936"/>
              <a:ext cx="391278" cy="237374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71" name="Google Shape;5964;p62">
              <a:extLst>
                <a:ext uri="{FF2B5EF4-FFF2-40B4-BE49-F238E27FC236}">
                  <a16:creationId xmlns="" xmlns:a16="http://schemas.microsoft.com/office/drawing/2014/main" id="{BDB4CC82-424C-4F92-80CA-1BE5442ACC7F}"/>
                </a:ext>
              </a:extLst>
            </p:cNvPr>
            <p:cNvSpPr/>
            <p:nvPr/>
          </p:nvSpPr>
          <p:spPr>
            <a:xfrm>
              <a:off x="2935951" y="469366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72" name="Google Shape;5965;p62">
              <a:extLst>
                <a:ext uri="{FF2B5EF4-FFF2-40B4-BE49-F238E27FC236}">
                  <a16:creationId xmlns="" xmlns:a16="http://schemas.microsoft.com/office/drawing/2014/main" id="{A9610961-76E1-49CA-9919-0860BBE2C6E3}"/>
                </a:ext>
              </a:extLst>
            </p:cNvPr>
            <p:cNvSpPr/>
            <p:nvPr/>
          </p:nvSpPr>
          <p:spPr>
            <a:xfrm>
              <a:off x="2678627" y="469366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73" name="Google Shape;5966;p62">
              <a:extLst>
                <a:ext uri="{FF2B5EF4-FFF2-40B4-BE49-F238E27FC236}">
                  <a16:creationId xmlns="" xmlns:a16="http://schemas.microsoft.com/office/drawing/2014/main" id="{AA6E3B30-2F33-40AA-8D96-200027AC048A}"/>
                </a:ext>
              </a:extLst>
            </p:cNvPr>
            <p:cNvSpPr/>
            <p:nvPr/>
          </p:nvSpPr>
          <p:spPr>
            <a:xfrm>
              <a:off x="2711562" y="4105334"/>
              <a:ext cx="458919" cy="279435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74" name="Google Shape;5967;p62">
              <a:extLst>
                <a:ext uri="{FF2B5EF4-FFF2-40B4-BE49-F238E27FC236}">
                  <a16:creationId xmlns="" xmlns:a16="http://schemas.microsoft.com/office/drawing/2014/main" id="{37322029-8F8C-47EF-807A-31A2F09ECAFE}"/>
                </a:ext>
              </a:extLst>
            </p:cNvPr>
            <p:cNvSpPr/>
            <p:nvPr/>
          </p:nvSpPr>
          <p:spPr>
            <a:xfrm>
              <a:off x="2740551" y="4112344"/>
              <a:ext cx="133549" cy="262430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75" name="Google Shape;5968;p62">
              <a:extLst>
                <a:ext uri="{FF2B5EF4-FFF2-40B4-BE49-F238E27FC236}">
                  <a16:creationId xmlns="" xmlns:a16="http://schemas.microsoft.com/office/drawing/2014/main" id="{6C2D96BB-4393-4D8F-9F96-4774840BAA87}"/>
                </a:ext>
              </a:extLst>
            </p:cNvPr>
            <p:cNvSpPr/>
            <p:nvPr/>
          </p:nvSpPr>
          <p:spPr>
            <a:xfrm>
              <a:off x="2989097" y="4109047"/>
              <a:ext cx="25080" cy="111607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76" name="Google Shape;5969;p62">
              <a:extLst>
                <a:ext uri="{FF2B5EF4-FFF2-40B4-BE49-F238E27FC236}">
                  <a16:creationId xmlns="" xmlns:a16="http://schemas.microsoft.com/office/drawing/2014/main" id="{7A0C08DF-D165-4187-A1B4-734E459AE596}"/>
                </a:ext>
              </a:extLst>
            </p:cNvPr>
            <p:cNvSpPr/>
            <p:nvPr/>
          </p:nvSpPr>
          <p:spPr>
            <a:xfrm>
              <a:off x="3126555" y="4106167"/>
              <a:ext cx="40422" cy="66978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77" name="Google Shape;5970;p62">
              <a:extLst>
                <a:ext uri="{FF2B5EF4-FFF2-40B4-BE49-F238E27FC236}">
                  <a16:creationId xmlns="" xmlns:a16="http://schemas.microsoft.com/office/drawing/2014/main" id="{34DF6583-1587-46D3-A69E-9C982C65CA96}"/>
                </a:ext>
              </a:extLst>
            </p:cNvPr>
            <p:cNvSpPr/>
            <p:nvPr/>
          </p:nvSpPr>
          <p:spPr>
            <a:xfrm>
              <a:off x="2949708" y="4270212"/>
              <a:ext cx="74981" cy="21169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78" name="Google Shape;5972;p62">
              <a:extLst>
                <a:ext uri="{FF2B5EF4-FFF2-40B4-BE49-F238E27FC236}">
                  <a16:creationId xmlns="" xmlns:a16="http://schemas.microsoft.com/office/drawing/2014/main" id="{A114D67F-31E0-4501-BA4D-1906C19E0BCC}"/>
                </a:ext>
              </a:extLst>
            </p:cNvPr>
            <p:cNvSpPr/>
            <p:nvPr/>
          </p:nvSpPr>
          <p:spPr>
            <a:xfrm>
              <a:off x="2883284" y="3698744"/>
              <a:ext cx="156342" cy="95123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79" name="Google Shape;5973;p62">
              <a:extLst>
                <a:ext uri="{FF2B5EF4-FFF2-40B4-BE49-F238E27FC236}">
                  <a16:creationId xmlns="" xmlns:a16="http://schemas.microsoft.com/office/drawing/2014/main" id="{E933DA47-4C7D-49EA-B57A-743854D5A815}"/>
                </a:ext>
              </a:extLst>
            </p:cNvPr>
            <p:cNvSpPr/>
            <p:nvPr/>
          </p:nvSpPr>
          <p:spPr>
            <a:xfrm>
              <a:off x="2888115" y="3680004"/>
              <a:ext cx="150562" cy="75091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80" name="Google Shape;5974;p62">
              <a:extLst>
                <a:ext uri="{FF2B5EF4-FFF2-40B4-BE49-F238E27FC236}">
                  <a16:creationId xmlns="" xmlns:a16="http://schemas.microsoft.com/office/drawing/2014/main" id="{3480747A-375C-4D4B-8C06-1D8CC477639F}"/>
                </a:ext>
              </a:extLst>
            </p:cNvPr>
            <p:cNvSpPr/>
            <p:nvPr/>
          </p:nvSpPr>
          <p:spPr>
            <a:xfrm>
              <a:off x="2734391" y="3743373"/>
              <a:ext cx="171315" cy="374731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81" name="Google Shape;5975;p62">
              <a:extLst>
                <a:ext uri="{FF2B5EF4-FFF2-40B4-BE49-F238E27FC236}">
                  <a16:creationId xmlns="" xmlns:a16="http://schemas.microsoft.com/office/drawing/2014/main" id="{5DEE58C1-0183-4D31-BCF9-B3E9D1A7C0D3}"/>
                </a:ext>
              </a:extLst>
            </p:cNvPr>
            <p:cNvSpPr/>
            <p:nvPr/>
          </p:nvSpPr>
          <p:spPr>
            <a:xfrm>
              <a:off x="3047960" y="3757949"/>
              <a:ext cx="162501" cy="312507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82" name="Google Shape;5976;p62">
              <a:extLst>
                <a:ext uri="{FF2B5EF4-FFF2-40B4-BE49-F238E27FC236}">
                  <a16:creationId xmlns="" xmlns:a16="http://schemas.microsoft.com/office/drawing/2014/main" id="{4B1EE5AB-3CA4-4333-A495-AB5A7E3BD680}"/>
                </a:ext>
              </a:extLst>
            </p:cNvPr>
            <p:cNvSpPr/>
            <p:nvPr/>
          </p:nvSpPr>
          <p:spPr>
            <a:xfrm>
              <a:off x="2578087" y="4186333"/>
              <a:ext cx="149777" cy="200483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83" name="Google Shape;5977;p62">
              <a:extLst>
                <a:ext uri="{FF2B5EF4-FFF2-40B4-BE49-F238E27FC236}">
                  <a16:creationId xmlns="" xmlns:a16="http://schemas.microsoft.com/office/drawing/2014/main" id="{C06B8F1A-860A-4AE2-9311-162CA6DC4C16}"/>
                </a:ext>
              </a:extLst>
            </p:cNvPr>
            <p:cNvSpPr/>
            <p:nvPr/>
          </p:nvSpPr>
          <p:spPr>
            <a:xfrm>
              <a:off x="2601027" y="3778632"/>
              <a:ext cx="226933" cy="515247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rgbClr val="EBE2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 dirty="0">
                <a:solidFill>
                  <a:srgbClr val="578A36"/>
                </a:solidFill>
              </a:endParaRPr>
            </a:p>
          </p:txBody>
        </p:sp>
        <p:sp>
          <p:nvSpPr>
            <p:cNvPr id="84" name="Google Shape;5978;p62">
              <a:extLst>
                <a:ext uri="{FF2B5EF4-FFF2-40B4-BE49-F238E27FC236}">
                  <a16:creationId xmlns="" xmlns:a16="http://schemas.microsoft.com/office/drawing/2014/main" id="{87A6DF5E-AA8C-4557-BB75-ACEE4CF5A1BD}"/>
                </a:ext>
              </a:extLst>
            </p:cNvPr>
            <p:cNvSpPr/>
            <p:nvPr/>
          </p:nvSpPr>
          <p:spPr>
            <a:xfrm>
              <a:off x="2606191" y="4240020"/>
              <a:ext cx="122115" cy="30227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85" name="Google Shape;5979;p62">
              <a:extLst>
                <a:ext uri="{FF2B5EF4-FFF2-40B4-BE49-F238E27FC236}">
                  <a16:creationId xmlns="" xmlns:a16="http://schemas.microsoft.com/office/drawing/2014/main" id="{BDC805A4-F65C-4F12-A6DE-8374369C05F5}"/>
                </a:ext>
              </a:extLst>
            </p:cNvPr>
            <p:cNvSpPr/>
            <p:nvPr/>
          </p:nvSpPr>
          <p:spPr>
            <a:xfrm>
              <a:off x="2740108" y="3923521"/>
              <a:ext cx="79074" cy="287209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86" name="Google Shape;5980;p62">
              <a:extLst>
                <a:ext uri="{FF2B5EF4-FFF2-40B4-BE49-F238E27FC236}">
                  <a16:creationId xmlns="" xmlns:a16="http://schemas.microsoft.com/office/drawing/2014/main" id="{C0FF7877-75F8-4DBB-8827-3E3C8209939F}"/>
                </a:ext>
              </a:extLst>
            </p:cNvPr>
            <p:cNvSpPr/>
            <p:nvPr/>
          </p:nvSpPr>
          <p:spPr>
            <a:xfrm>
              <a:off x="3069905" y="3251169"/>
              <a:ext cx="138343" cy="202670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87" name="Google Shape;5981;p62">
              <a:extLst>
                <a:ext uri="{FF2B5EF4-FFF2-40B4-BE49-F238E27FC236}">
                  <a16:creationId xmlns="" xmlns:a16="http://schemas.microsoft.com/office/drawing/2014/main" id="{1C3464D7-0ED4-4EEE-9CB1-CC82930665D7}"/>
                </a:ext>
              </a:extLst>
            </p:cNvPr>
            <p:cNvSpPr/>
            <p:nvPr/>
          </p:nvSpPr>
          <p:spPr>
            <a:xfrm>
              <a:off x="2757701" y="3257902"/>
              <a:ext cx="448371" cy="481792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88" name="Google Shape;5982;p62">
              <a:extLst>
                <a:ext uri="{FF2B5EF4-FFF2-40B4-BE49-F238E27FC236}">
                  <a16:creationId xmlns="" xmlns:a16="http://schemas.microsoft.com/office/drawing/2014/main" id="{5430FD52-5002-4DB0-8C0F-C423332FD352}"/>
                </a:ext>
              </a:extLst>
            </p:cNvPr>
            <p:cNvSpPr/>
            <p:nvPr/>
          </p:nvSpPr>
          <p:spPr>
            <a:xfrm>
              <a:off x="2683458" y="3175445"/>
              <a:ext cx="585829" cy="361787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89" name="Google Shape;5983;p62">
              <a:extLst>
                <a:ext uri="{FF2B5EF4-FFF2-40B4-BE49-F238E27FC236}">
                  <a16:creationId xmlns="" xmlns:a16="http://schemas.microsoft.com/office/drawing/2014/main" id="{CE431F5F-159C-4114-AB35-E12E60B642FF}"/>
                </a:ext>
              </a:extLst>
            </p:cNvPr>
            <p:cNvSpPr/>
            <p:nvPr/>
          </p:nvSpPr>
          <p:spPr>
            <a:xfrm>
              <a:off x="2687847" y="3215736"/>
              <a:ext cx="240247" cy="166578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90" name="Google Shape;5984;p62">
              <a:extLst>
                <a:ext uri="{FF2B5EF4-FFF2-40B4-BE49-F238E27FC236}">
                  <a16:creationId xmlns="" xmlns:a16="http://schemas.microsoft.com/office/drawing/2014/main" id="{BA79931A-559D-4824-B657-1E9A55CD458D}"/>
                </a:ext>
              </a:extLst>
            </p:cNvPr>
            <p:cNvSpPr/>
            <p:nvPr/>
          </p:nvSpPr>
          <p:spPr>
            <a:xfrm>
              <a:off x="2677778" y="3478652"/>
              <a:ext cx="137458" cy="155057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91" name="Google Shape;5985;p62">
              <a:extLst>
                <a:ext uri="{FF2B5EF4-FFF2-40B4-BE49-F238E27FC236}">
                  <a16:creationId xmlns="" xmlns:a16="http://schemas.microsoft.com/office/drawing/2014/main" id="{CC509FDB-B1B8-4FC2-B935-20F86AEDA3C8}"/>
                </a:ext>
              </a:extLst>
            </p:cNvPr>
            <p:cNvSpPr/>
            <p:nvPr/>
          </p:nvSpPr>
          <p:spPr>
            <a:xfrm>
              <a:off x="2704111" y="3520262"/>
              <a:ext cx="67641" cy="73572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92" name="Google Shape;5986;p62">
              <a:extLst>
                <a:ext uri="{FF2B5EF4-FFF2-40B4-BE49-F238E27FC236}">
                  <a16:creationId xmlns="" xmlns:a16="http://schemas.microsoft.com/office/drawing/2014/main" id="{52BC71A1-AF79-4368-8077-F6B1C0E7A524}"/>
                </a:ext>
              </a:extLst>
            </p:cNvPr>
            <p:cNvSpPr/>
            <p:nvPr/>
          </p:nvSpPr>
          <p:spPr>
            <a:xfrm>
              <a:off x="2996990" y="3575892"/>
              <a:ext cx="131778" cy="50598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93" name="Google Shape;5989;p62">
              <a:extLst>
                <a:ext uri="{FF2B5EF4-FFF2-40B4-BE49-F238E27FC236}">
                  <a16:creationId xmlns="" xmlns:a16="http://schemas.microsoft.com/office/drawing/2014/main" id="{78BACBDD-F2D7-4AB3-A6E1-7E540F9F2CB3}"/>
                </a:ext>
              </a:extLst>
            </p:cNvPr>
            <p:cNvSpPr/>
            <p:nvPr/>
          </p:nvSpPr>
          <p:spPr>
            <a:xfrm>
              <a:off x="2979877" y="3493367"/>
              <a:ext cx="31202" cy="44282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94" name="Google Shape;5990;p62">
              <a:extLst>
                <a:ext uri="{FF2B5EF4-FFF2-40B4-BE49-F238E27FC236}">
                  <a16:creationId xmlns="" xmlns:a16="http://schemas.microsoft.com/office/drawing/2014/main" id="{D2400A7A-8A04-442C-BBF6-693E0D559CC3}"/>
                </a:ext>
              </a:extLst>
            </p:cNvPr>
            <p:cNvSpPr/>
            <p:nvPr/>
          </p:nvSpPr>
          <p:spPr>
            <a:xfrm>
              <a:off x="3126998" y="3490105"/>
              <a:ext cx="25043" cy="36786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95" name="Google Shape;5991;p62">
              <a:extLst>
                <a:ext uri="{FF2B5EF4-FFF2-40B4-BE49-F238E27FC236}">
                  <a16:creationId xmlns="" xmlns:a16="http://schemas.microsoft.com/office/drawing/2014/main" id="{E565FEDB-B0FD-4780-84F9-A4131862006C}"/>
                </a:ext>
              </a:extLst>
            </p:cNvPr>
            <p:cNvSpPr/>
            <p:nvPr/>
          </p:nvSpPr>
          <p:spPr>
            <a:xfrm>
              <a:off x="2962505" y="3392518"/>
              <a:ext cx="77562" cy="59274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96" name="Google Shape;5992;p62">
              <a:extLst>
                <a:ext uri="{FF2B5EF4-FFF2-40B4-BE49-F238E27FC236}">
                  <a16:creationId xmlns="" xmlns:a16="http://schemas.microsoft.com/office/drawing/2014/main" id="{49DCB035-EE48-46AD-9C92-20F3080EEFBA}"/>
                </a:ext>
              </a:extLst>
            </p:cNvPr>
            <p:cNvSpPr/>
            <p:nvPr/>
          </p:nvSpPr>
          <p:spPr>
            <a:xfrm>
              <a:off x="3099742" y="3385924"/>
              <a:ext cx="66793" cy="44490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  <p:sp>
          <p:nvSpPr>
            <p:cNvPr id="97" name="Google Shape;5993;p62">
              <a:extLst>
                <a:ext uri="{FF2B5EF4-FFF2-40B4-BE49-F238E27FC236}">
                  <a16:creationId xmlns="" xmlns:a16="http://schemas.microsoft.com/office/drawing/2014/main" id="{E78F9668-B6D9-48E9-A7E5-F0778E6E3311}"/>
                </a:ext>
              </a:extLst>
            </p:cNvPr>
            <p:cNvSpPr/>
            <p:nvPr/>
          </p:nvSpPr>
          <p:spPr>
            <a:xfrm>
              <a:off x="3087018" y="3487189"/>
              <a:ext cx="48794" cy="78466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70372">
                <a:defRPr/>
              </a:pPr>
              <a:endParaRPr>
                <a:solidFill>
                  <a:srgbClr val="578A36"/>
                </a:solidFill>
              </a:endParaRPr>
            </a:p>
          </p:txBody>
        </p:sp>
      </p:grpSp>
      <p:sp>
        <p:nvSpPr>
          <p:cNvPr id="104" name="Google Shape;400;p38">
            <a:extLst>
              <a:ext uri="{FF2B5EF4-FFF2-40B4-BE49-F238E27FC236}">
                <a16:creationId xmlns="" xmlns:a16="http://schemas.microsoft.com/office/drawing/2014/main" id="{FC54F29B-62BF-4C23-9444-1E3AF39ACF42}"/>
              </a:ext>
            </a:extLst>
          </p:cNvPr>
          <p:cNvSpPr txBox="1">
            <a:spLocks/>
          </p:cNvSpPr>
          <p:nvPr/>
        </p:nvSpPr>
        <p:spPr>
          <a:xfrm rot="21599640">
            <a:off x="6525948" y="554648"/>
            <a:ext cx="5761784" cy="95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16" tIns="137016" rIns="137016" bIns="13701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370372">
              <a:buClr>
                <a:srgbClr val="000000"/>
              </a:buClr>
              <a:defRPr/>
            </a:pPr>
            <a:r>
              <a:rPr lang="vi-VN" sz="4800" kern="0" spc="75" dirty="0">
                <a:ln w="0">
                  <a:solidFill>
                    <a:srgbClr val="FF0000"/>
                  </a:solidFill>
                </a:ln>
                <a:solidFill>
                  <a:srgbClr val="F2803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kern="0" spc="75" dirty="0">
                <a:ln w="0">
                  <a:solidFill>
                    <a:srgbClr val="FF0000"/>
                  </a:solidFill>
                </a:ln>
                <a:solidFill>
                  <a:srgbClr val="F2803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HUẨN B</a:t>
            </a:r>
            <a:r>
              <a:rPr lang="en-US" sz="4800" spc="75" dirty="0">
                <a:ln w="0">
                  <a:solidFill>
                    <a:srgbClr val="FF0000"/>
                  </a:solidFill>
                </a:ln>
                <a:solidFill>
                  <a:srgbClr val="F2803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Ị BÀI CHO TIẾT SAU</a:t>
            </a:r>
            <a:endParaRPr lang="en-US" sz="4800" kern="0" spc="75" dirty="0">
              <a:ln w="0">
                <a:solidFill>
                  <a:srgbClr val="FF0000"/>
                </a:solidFill>
              </a:ln>
              <a:solidFill>
                <a:srgbClr val="F28034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2515540" y="4565296"/>
            <a:ext cx="2632400" cy="692483"/>
          </a:xfrm>
          <a:prstGeom prst="rect">
            <a:avLst/>
          </a:prstGeom>
        </p:spPr>
        <p:txBody>
          <a:bodyPr wrap="square" lIns="137039" tIns="68525" rIns="137039" bIns="68525">
            <a:spAutoFit/>
          </a:bodyPr>
          <a:lstStyle/>
          <a:p>
            <a:pPr defTabSz="1370372">
              <a:defRPr/>
            </a:pPr>
            <a:r>
              <a:rPr lang="en-US" dirty="0" err="1">
                <a:solidFill>
                  <a:srgbClr val="F28034"/>
                </a:solidFill>
              </a:rPr>
              <a:t>Nhớ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chuẩn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bị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bài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cho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tiết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sau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bạn</a:t>
            </a:r>
            <a:r>
              <a:rPr lang="en-US" dirty="0">
                <a:solidFill>
                  <a:srgbClr val="F28034"/>
                </a:solidFill>
              </a:rPr>
              <a:t> </a:t>
            </a:r>
            <a:r>
              <a:rPr lang="en-US" dirty="0" err="1">
                <a:solidFill>
                  <a:srgbClr val="F28034"/>
                </a:solidFill>
              </a:rPr>
              <a:t>nhé</a:t>
            </a:r>
            <a:r>
              <a:rPr lang="en-US" dirty="0">
                <a:solidFill>
                  <a:srgbClr val="F28034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786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033" y="1372032"/>
            <a:ext cx="8284404" cy="14114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8060219" y="1600707"/>
            <a:ext cx="2758320" cy="954093"/>
          </a:xfrm>
          <a:prstGeom prst="rect">
            <a:avLst/>
          </a:prstGeom>
          <a:noFill/>
          <a:ln w="9525">
            <a:noFill/>
          </a:ln>
        </p:spPr>
        <p:txBody>
          <a:bodyPr wrap="square" lIns="136836" tIns="68435" rIns="136836" bIns="68435">
            <a:spAutoFit/>
          </a:bodyPr>
          <a:lstStyle/>
          <a:p>
            <a:pPr defTabSz="16249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530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0030101010101" pitchFamily="2" charset="-122"/>
                <a:cs typeface="Times New Roman" panose="02020603050405020304" pitchFamily="18" charset="0"/>
              </a:rPr>
              <a:t>TIẾT 10</a:t>
            </a:r>
            <a:endParaRPr lang="zh-CN" altLang="en-US" sz="5300" dirty="0">
              <a:solidFill>
                <a:srgbClr val="FFFFFF"/>
              </a:solidFill>
              <a:latin typeface="Times New Roman" panose="02020603050405020304" pitchFamily="18" charset="0"/>
              <a:ea typeface="黑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2209813" y="1790700"/>
            <a:ext cx="15179039" cy="231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836" tIns="68435" rIns="136836" bIns="68435"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</a:rPr>
              <a:t>HỌC BÀI HÁT : NHỚ ƠN THẦY CÔ</a:t>
            </a:r>
          </a:p>
        </p:txBody>
      </p:sp>
      <p:sp>
        <p:nvSpPr>
          <p:cNvPr id="6" name="WordArt 50"/>
          <p:cNvSpPr>
            <a:spLocks noChangeArrowheads="1" noChangeShapeType="1" noTextEdit="1"/>
          </p:cNvSpPr>
          <p:nvPr/>
        </p:nvSpPr>
        <p:spPr bwMode="auto">
          <a:xfrm>
            <a:off x="3810000" y="342925"/>
            <a:ext cx="10134600" cy="9665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36701" tIns="68375" rIns="136701" bIns="68375" fromWordArt="1">
            <a:prstTxWarp prst="textPlain">
              <a:avLst>
                <a:gd name="adj" fmla="val 4987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:THẦY CÔ VÀ MÁI TRƯỜNG </a:t>
            </a:r>
          </a:p>
        </p:txBody>
      </p:sp>
      <p:pic>
        <p:nvPicPr>
          <p:cNvPr id="7" name="Picture 2" descr="NHỚ ƠN THẦY CÔ / LỜI CA / ÂM NHẠC 7 KẾT NỐI TRI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619513"/>
            <a:ext cx="17373612" cy="628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5437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2"/>
          <p:cNvSpPr>
            <a:spLocks/>
          </p:cNvSpPr>
          <p:nvPr/>
        </p:nvSpPr>
        <p:spPr bwMode="auto">
          <a:xfrm>
            <a:off x="10913" y="800100"/>
            <a:ext cx="10591802" cy="100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890" tIns="68459" rIns="136890" bIns="68459"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HÌNH THÀNH KIẾN THỨC MỚI</a:t>
            </a: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17432" y="1562100"/>
            <a:ext cx="9580100" cy="77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6890" tIns="68459" rIns="136890" bIns="68459"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Nghe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mẫu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thụ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âm</a:t>
            </a:r>
            <a:r>
              <a:rPr lang="en-US" sz="4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endParaRPr lang="en-US" sz="4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CHỦ ĐỀ 3- NHỚ ƠN THẦY CÔ - ÂM NHẠC 7 KNT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628901"/>
            <a:ext cx="17526000" cy="71627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2667000" y="100049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</p:spTree>
    <p:extLst>
      <p:ext uri="{BB962C8B-B14F-4D97-AF65-F5344CB8AC3E}">
        <p14:creationId xmlns:p14="http://schemas.microsoft.com/office/powerpoint/2010/main" val="4478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6BE3E4-4D86-97E2-DE80-6228E9D052E9}"/>
              </a:ext>
            </a:extLst>
          </p:cNvPr>
          <p:cNvSpPr txBox="1"/>
          <p:nvPr/>
        </p:nvSpPr>
        <p:spPr>
          <a:xfrm>
            <a:off x="553984" y="1055225"/>
            <a:ext cx="5403971" cy="830960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latin typeface="+mj-lt"/>
                <a:cs typeface="Arial" panose="020B0604020202020204" pitchFamily="34" charset="0"/>
              </a:rPr>
              <a:t>Giới thiệu tác giả</a:t>
            </a:r>
            <a:endParaRPr lang="en-US" sz="4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A13BB2-F232-B76C-ACB1-00871DC0DF51}"/>
              </a:ext>
            </a:extLst>
          </p:cNvPr>
          <p:cNvSpPr/>
          <p:nvPr/>
        </p:nvSpPr>
        <p:spPr>
          <a:xfrm>
            <a:off x="228600" y="2047831"/>
            <a:ext cx="7543800" cy="3208562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5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Nêu một vài nét về tác giả Nguyễn Ngọc Thiện mà em biết và sưu tầm được. 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68C837C-FCA4-9680-0091-F43F7A9E804E}"/>
              </a:ext>
            </a:extLst>
          </p:cNvPr>
          <p:cNvSpPr/>
          <p:nvPr/>
        </p:nvSpPr>
        <p:spPr>
          <a:xfrm>
            <a:off x="8669447" y="1470720"/>
            <a:ext cx="9295812" cy="5909274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marL="570303" indent="-57030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 năm 19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51.tại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</a:t>
            </a:r>
          </a:p>
          <a:p>
            <a:pPr marL="570303" indent="-57030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 học khoa sáng tác tại Nhạc viện Thành phố Hồ Chí Minh. 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0303" indent="-57030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khúc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Ơi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cuộc sống mến thương, N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Mùa xuân ơi,  Ngày đầu tiên đi học,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vi-VN" sz="3600" i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5ADB45-F1BE-339E-FB4B-769075300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3" y="5372100"/>
            <a:ext cx="7848599" cy="45744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2667000" y="100049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 BÀI NHỚ ƠN THẦY CÔ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3" y="-873525"/>
            <a:ext cx="21031665" cy="1344038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228606" y="647700"/>
            <a:ext cx="5598008" cy="830997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271818" y="1181113"/>
            <a:ext cx="17830800" cy="1038629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1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Cả lớp</a:t>
            </a:r>
            <a:r>
              <a:rPr lang="en-US" sz="4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4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4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1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41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NHỚ ƠN THẦY CÔ .</a:t>
            </a:r>
            <a:endParaRPr lang="en-US" sz="41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2642" r="-831" b="21322"/>
          <a:stretch/>
        </p:blipFill>
        <p:spPr>
          <a:xfrm>
            <a:off x="-457197" y="2219729"/>
            <a:ext cx="20117033" cy="78005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FE9D2B6B-DE3B-EE47-B3D4-4B57FA638D7E}"/>
              </a:ext>
            </a:extLst>
          </p:cNvPr>
          <p:cNvSpPr/>
          <p:nvPr/>
        </p:nvSpPr>
        <p:spPr>
          <a:xfrm>
            <a:off x="1828800" y="3103323"/>
            <a:ext cx="1066800" cy="92964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68" tIns="45684" rIns="91368" bIns="45684" rtlCol="0" anchor="ctr"/>
          <a:lstStyle/>
          <a:p>
            <a:pPr algn="ctr" defTabSz="913668">
              <a:defRPr/>
            </a:pPr>
            <a:endParaRPr lang="x-none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6" name="Oval 152"/>
          <p:cNvSpPr>
            <a:spLocks noChangeArrowheads="1"/>
          </p:cNvSpPr>
          <p:nvPr/>
        </p:nvSpPr>
        <p:spPr bwMode="auto">
          <a:xfrm>
            <a:off x="1676401" y="6515100"/>
            <a:ext cx="1752600" cy="914400"/>
          </a:xfrm>
          <a:prstGeom prst="ellipse">
            <a:avLst/>
          </a:prstGeom>
          <a:noFill/>
          <a:ln w="28575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781" tIns="60890" rIns="121781" bIns="60890" anchor="ctr"/>
          <a:lstStyle/>
          <a:p>
            <a:pPr defTabSz="91366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Oval 194"/>
          <p:cNvSpPr>
            <a:spLocks noChangeArrowheads="1"/>
          </p:cNvSpPr>
          <p:nvPr/>
        </p:nvSpPr>
        <p:spPr bwMode="auto">
          <a:xfrm>
            <a:off x="8077211" y="8267700"/>
            <a:ext cx="1524116" cy="1219200"/>
          </a:xfrm>
          <a:prstGeom prst="ellipse">
            <a:avLst/>
          </a:prstGeom>
          <a:noFill/>
          <a:ln w="28575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9" tIns="45680" rIns="91359" bIns="45680" anchor="ctr"/>
          <a:lstStyle/>
          <a:p>
            <a:pPr defTabSz="91366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Oval 188"/>
          <p:cNvSpPr>
            <a:spLocks noChangeArrowheads="1"/>
          </p:cNvSpPr>
          <p:nvPr/>
        </p:nvSpPr>
        <p:spPr bwMode="auto">
          <a:xfrm>
            <a:off x="11125200" y="3103323"/>
            <a:ext cx="2057400" cy="104957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9" tIns="45680" rIns="91359" bIns="4568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17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8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470927-ECBB-121B-CA74-AFC007A56CDC}"/>
              </a:ext>
            </a:extLst>
          </p:cNvPr>
          <p:cNvSpPr/>
          <p:nvPr/>
        </p:nvSpPr>
        <p:spPr>
          <a:xfrm>
            <a:off x="360528" y="3009922"/>
            <a:ext cx="7335672" cy="6717107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marL="570303" indent="-570303" algn="just">
              <a:lnSpc>
                <a:spcPct val="150000"/>
              </a:lnSpc>
              <a:buFontTx/>
              <a:buChar char="-"/>
            </a:pPr>
            <a:r>
              <a:rPr lang="en-US" sz="4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Nhịp</a:t>
            </a:r>
            <a:r>
              <a:rPr lang="en-US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en-US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:  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4/4  ( C ) </a:t>
            </a:r>
          </a:p>
          <a:p>
            <a:pPr marL="570303" indent="-570303" algn="just">
              <a:lnSpc>
                <a:spcPct val="150000"/>
              </a:lnSpc>
              <a:buFontTx/>
              <a:buChar char="-"/>
            </a:pPr>
            <a:r>
              <a:rPr lang="en-US" sz="4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Giai</a:t>
            </a:r>
            <a:r>
              <a:rPr lang="en-US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điệu</a:t>
            </a:r>
            <a:r>
              <a:rPr lang="vi-VN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bài hát</a:t>
            </a:r>
            <a:r>
              <a:rPr lang="en-US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Nhanh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vui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thiết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en-US" sz="41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570303" indent="-570303" algn="just">
              <a:lnSpc>
                <a:spcPct val="150000"/>
              </a:lnSpc>
              <a:buFontTx/>
              <a:buChar char="-"/>
            </a:pPr>
            <a:r>
              <a:rPr lang="en-US" sz="4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Kí</a:t>
            </a:r>
            <a:r>
              <a:rPr lang="en-US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hiệu</a:t>
            </a:r>
            <a:r>
              <a:rPr lang="en-US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</a:t>
            </a:r>
            <a:r>
              <a:rPr lang="en-US" sz="41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: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Dấu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nối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:</a:t>
            </a:r>
          </a:p>
          <a:p>
            <a:pPr algn="just">
              <a:lnSpc>
                <a:spcPct val="150000"/>
              </a:lnSpc>
            </a:pP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Khung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thay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đổi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:</a:t>
            </a:r>
          </a:p>
          <a:p>
            <a:pPr algn="just">
              <a:lnSpc>
                <a:spcPct val="150000"/>
              </a:lnSpc>
            </a:pP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Dấu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nhắc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1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lại</a:t>
            </a:r>
            <a:r>
              <a:rPr lang="en-US" sz="41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: </a:t>
            </a:r>
            <a:endParaRPr lang="vi-VN" sz="41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2663588" y="651190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 BÀI NHỚ ƠN THẦY CÔ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2642" r="-831" b="21322"/>
          <a:stretch/>
        </p:blipFill>
        <p:spPr>
          <a:xfrm>
            <a:off x="7391400" y="2095500"/>
            <a:ext cx="10876128" cy="792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360546" y="1866900"/>
            <a:ext cx="5598008" cy="830997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92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371833" y="-873525"/>
            <a:ext cx="21031665" cy="1344038"/>
            <a:chOff x="0" y="0"/>
            <a:chExt cx="28042220" cy="179204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470927-ECBB-121B-CA74-AFC007A56CDC}"/>
              </a:ext>
            </a:extLst>
          </p:cNvPr>
          <p:cNvSpPr/>
          <p:nvPr/>
        </p:nvSpPr>
        <p:spPr>
          <a:xfrm>
            <a:off x="152400" y="2247900"/>
            <a:ext cx="10820400" cy="8425347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marL="570303" indent="-570303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 hát được chia làm 2 đoạn: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Đoạn 1:Về lại trườn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g…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bay khắp phương trời.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(3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)</a:t>
            </a:r>
          </a:p>
          <a:p>
            <a:pPr marL="570303" indent="-57030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 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….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vấn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vương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marL="570303" indent="-57030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 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….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vọng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marL="570303" indent="-57030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 :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…..bay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khắp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Đoạn 2: Bây giờ, con về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…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vang tiếng 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ô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th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ầy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.( 4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)</a:t>
            </a:r>
          </a:p>
          <a:p>
            <a:pPr marL="570303" indent="-57030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 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….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marL="570303" indent="-57030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…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marL="570303" indent="-57030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 : Con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…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marL="570303" indent="-57030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 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…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100" b="1" i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1BFF163-D723-94B8-5579-4E486D4AD734}"/>
              </a:ext>
            </a:extLst>
          </p:cNvPr>
          <p:cNvSpPr/>
          <p:nvPr/>
        </p:nvSpPr>
        <p:spPr>
          <a:xfrm>
            <a:off x="2663588" y="651190"/>
            <a:ext cx="13182600" cy="1038710"/>
          </a:xfrm>
          <a:prstGeom prst="rect">
            <a:avLst/>
          </a:prstGeom>
        </p:spPr>
        <p:txBody>
          <a:bodyPr wrap="square" lIns="91251" tIns="45626" rIns="91251" bIns="45626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1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10: HỌC HÁT: BÀI NHỚ ƠN THẦY CÔ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6ABB2D-EDB0-B11B-D6C9-D8DA866B8E73}"/>
              </a:ext>
            </a:extLst>
          </p:cNvPr>
          <p:cNvSpPr txBox="1"/>
          <p:nvPr/>
        </p:nvSpPr>
        <p:spPr>
          <a:xfrm>
            <a:off x="304809" y="1569303"/>
            <a:ext cx="5598008" cy="830997"/>
          </a:xfrm>
          <a:prstGeom prst="rect">
            <a:avLst/>
          </a:prstGeom>
          <a:noFill/>
        </p:spPr>
        <p:txBody>
          <a:bodyPr wrap="none" lIns="91251" tIns="45626" rIns="91251" bIns="45626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2642" r="-831" b="21322"/>
          <a:stretch/>
        </p:blipFill>
        <p:spPr>
          <a:xfrm>
            <a:off x="10439400" y="2095500"/>
            <a:ext cx="7828128" cy="792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主题">
  <a:themeElements>
    <a:clrScheme name="自定义 964">
      <a:dk1>
        <a:sysClr val="windowText" lastClr="000000"/>
      </a:dk1>
      <a:lt1>
        <a:sysClr val="window" lastClr="FFFFFF"/>
      </a:lt1>
      <a:dk2>
        <a:srgbClr val="F28034"/>
      </a:dk2>
      <a:lt2>
        <a:srgbClr val="F28034"/>
      </a:lt2>
      <a:accent1>
        <a:srgbClr val="F7C851"/>
      </a:accent1>
      <a:accent2>
        <a:srgbClr val="F28034"/>
      </a:accent2>
      <a:accent3>
        <a:srgbClr val="F7C851"/>
      </a:accent3>
      <a:accent4>
        <a:srgbClr val="F28034"/>
      </a:accent4>
      <a:accent5>
        <a:srgbClr val="F7C851"/>
      </a:accent5>
      <a:accent6>
        <a:srgbClr val="F28034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">
  <a:themeElements>
    <a:clrScheme name="自定义 964">
      <a:dk1>
        <a:sysClr val="windowText" lastClr="000000"/>
      </a:dk1>
      <a:lt1>
        <a:sysClr val="window" lastClr="FFFFFF"/>
      </a:lt1>
      <a:dk2>
        <a:srgbClr val="F28034"/>
      </a:dk2>
      <a:lt2>
        <a:srgbClr val="F28034"/>
      </a:lt2>
      <a:accent1>
        <a:srgbClr val="F7C851"/>
      </a:accent1>
      <a:accent2>
        <a:srgbClr val="F28034"/>
      </a:accent2>
      <a:accent3>
        <a:srgbClr val="F7C851"/>
      </a:accent3>
      <a:accent4>
        <a:srgbClr val="F28034"/>
      </a:accent4>
      <a:accent5>
        <a:srgbClr val="F7C851"/>
      </a:accent5>
      <a:accent6>
        <a:srgbClr val="F28034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CĐ1 - Tiết 4 - Đọc nhạc Bài đọc nhạc số 1 - Góc âm nhạc</Template>
  <TotalTime>1645</TotalTime>
  <Words>1202</Words>
  <Application>Microsoft Office PowerPoint</Application>
  <PresentationFormat>Custom</PresentationFormat>
  <Paragraphs>138</Paragraphs>
  <Slides>32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56" baseType="lpstr">
      <vt:lpstr>Arial</vt:lpstr>
      <vt:lpstr>Bahnschrift Condensed</vt:lpstr>
      <vt:lpstr>Arial Black</vt:lpstr>
      <vt:lpstr>Calibri Light</vt:lpstr>
      <vt:lpstr>Times New Roman</vt:lpstr>
      <vt:lpstr>Calibri</vt:lpstr>
      <vt:lpstr>Sue Ellen Francisco</vt:lpstr>
      <vt:lpstr>宋体</vt:lpstr>
      <vt:lpstr>Short Stack</vt:lpstr>
      <vt:lpstr>VNI-Thufap2</vt:lpstr>
      <vt:lpstr>微软雅黑</vt:lpstr>
      <vt:lpstr>黑体</vt:lpstr>
      <vt:lpstr>Wingdings</vt:lpstr>
      <vt:lpstr>Office Theme</vt:lpstr>
      <vt:lpstr>4_Office Theme</vt:lpstr>
      <vt:lpstr>1_Office Theme</vt:lpstr>
      <vt:lpstr>5_Office Theme</vt:lpstr>
      <vt:lpstr>6_Office Theme</vt:lpstr>
      <vt:lpstr>2_Office Theme</vt:lpstr>
      <vt:lpstr>2_Office 主题</vt:lpstr>
      <vt:lpstr>3_Office Theme</vt:lpstr>
      <vt:lpstr>19_Office Theme</vt:lpstr>
      <vt:lpstr>10_Office 主题</vt:lpstr>
      <vt:lpstr>8_Office Theme</vt:lpstr>
      <vt:lpstr>CHÀO MỪNG QUÝ THẦY CÔ VÀ  CÁC EM   ĐẾN VỚI TIẾT HỌC ÂM NHẠC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Windows User</cp:lastModifiedBy>
  <cp:revision>114</cp:revision>
  <cp:lastPrinted>2024-11-03T04:11:21Z</cp:lastPrinted>
  <dcterms:created xsi:type="dcterms:W3CDTF">2022-10-14T09:12:21Z</dcterms:created>
  <dcterms:modified xsi:type="dcterms:W3CDTF">2024-11-07T12:26:57Z</dcterms:modified>
  <dc:identifier>DAFJYMl1Dus</dc:identifier>
</cp:coreProperties>
</file>