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notesMasterIdLst>
    <p:notesMasterId r:id="rId31"/>
  </p:notesMasterIdLst>
  <p:sldIdLst>
    <p:sldId id="257" r:id="rId3"/>
    <p:sldId id="296" r:id="rId4"/>
    <p:sldId id="297" r:id="rId5"/>
    <p:sldId id="298" r:id="rId6"/>
    <p:sldId id="299" r:id="rId7"/>
    <p:sldId id="316" r:id="rId8"/>
    <p:sldId id="301" r:id="rId9"/>
    <p:sldId id="302" r:id="rId10"/>
    <p:sldId id="303" r:id="rId11"/>
    <p:sldId id="305" r:id="rId12"/>
    <p:sldId id="308" r:id="rId13"/>
    <p:sldId id="304" r:id="rId14"/>
    <p:sldId id="306" r:id="rId15"/>
    <p:sldId id="307" r:id="rId16"/>
    <p:sldId id="309" r:id="rId17"/>
    <p:sldId id="312" r:id="rId18"/>
    <p:sldId id="310" r:id="rId19"/>
    <p:sldId id="311" r:id="rId20"/>
    <p:sldId id="313" r:id="rId21"/>
    <p:sldId id="314" r:id="rId22"/>
    <p:sldId id="278" r:id="rId23"/>
    <p:sldId id="280" r:id="rId24"/>
    <p:sldId id="281" r:id="rId25"/>
    <p:sldId id="282" r:id="rId26"/>
    <p:sldId id="283" r:id="rId27"/>
    <p:sldId id="285" r:id="rId28"/>
    <p:sldId id="287" r:id="rId29"/>
    <p:sldId id="315"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mbria" panose="02040503050406030204" pitchFamily="18" charset="0"/>
      <p:regular r:id="rId36"/>
      <p:bold r:id="rId37"/>
      <p:italic r:id="rId38"/>
      <p:boldItalic r:id="rId39"/>
    </p:embeddedFont>
    <p:embeddedFont>
      <p:font typeface="#9Slide05 FS Blonde Script" panose="020B0604020202020204" charset="0"/>
      <p:italic r:id="rId40"/>
    </p:embeddedFont>
    <p:embeddedFont>
      <p:font typeface="#9Slide03 Oswald" panose="020B0604020202020204" charset="0"/>
      <p:regular r:id="rId41"/>
    </p:embeddedFont>
    <p:embeddedFont>
      <p:font typeface="Tahoma" panose="020B0604030504040204" pitchFamily="34" charset="0"/>
      <p:regular r:id="rId42"/>
      <p:bold r:id="rId43"/>
    </p:embeddedFont>
    <p:embeddedFont>
      <p:font typeface="#9Slide07 IcielBaliho Script" panose="020B0604020202020204" charset="0"/>
      <p:regular r:id="rId44"/>
    </p:embeddedFont>
    <p:embeddedFont>
      <p:font typeface=".VnBlack" panose="020B7200000000000000" pitchFamily="3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45A"/>
    <a:srgbClr val="1D9A78"/>
    <a:srgbClr val="D3C4AC"/>
    <a:srgbClr val="F1C086"/>
    <a:srgbClr val="FDF3E3"/>
    <a:srgbClr val="F19D19"/>
    <a:srgbClr val="8BC1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8" autoAdjust="0"/>
  </p:normalViewPr>
  <p:slideViewPr>
    <p:cSldViewPr snapToGrid="0">
      <p:cViewPr varScale="1">
        <p:scale>
          <a:sx n="70" d="100"/>
          <a:sy n="70" d="100"/>
        </p:scale>
        <p:origin x="7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6CC02-9EAC-4F4F-8661-6B011AE1B0C7}" type="datetimeFigureOut">
              <a:rPr lang="en-US" smtClean="0"/>
              <a:t>07/06/2024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76052-67C7-4F5E-AB3B-E3666A1D08FA}" type="slidenum">
              <a:rPr lang="en-US" smtClean="0"/>
              <a:t>‹#›</a:t>
            </a:fld>
            <a:endParaRPr lang="en-US"/>
          </a:p>
        </p:txBody>
      </p:sp>
    </p:spTree>
    <p:extLst>
      <p:ext uri="{BB962C8B-B14F-4D97-AF65-F5344CB8AC3E}">
        <p14:creationId xmlns:p14="http://schemas.microsoft.com/office/powerpoint/2010/main" val="151295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99C227-9516-4E67-BF0E-29BF546ACEF2}" type="datetimeFigureOut">
              <a:rPr lang="en-US" smtClean="0"/>
              <a:t>07/06/2024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570920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9C227-9516-4E67-BF0E-29BF546ACEF2}" type="datetimeFigureOut">
              <a:rPr lang="en-US" smtClean="0"/>
              <a:t>07/06/2024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308860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9C227-9516-4E67-BF0E-29BF546ACEF2}" type="datetimeFigureOut">
              <a:rPr lang="en-US" smtClean="0"/>
              <a:t>07/06/2024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1120346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41370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9AAB0D72-EF64-4427-BF41-BE766B3F0590}"/>
              </a:ext>
            </a:extLst>
          </p:cNvPr>
          <p:cNvSpPr>
            <a:spLocks/>
          </p:cNvSpPr>
          <p:nvPr userDrawn="1"/>
        </p:nvSpPr>
        <p:spPr bwMode="auto">
          <a:xfrm>
            <a:off x="-8316" y="1423107"/>
            <a:ext cx="12208633" cy="5434893"/>
          </a:xfrm>
          <a:custGeom>
            <a:avLst/>
            <a:gdLst>
              <a:gd name="connsiteX0" fmla="*/ 7143321 w 12208633"/>
              <a:gd name="connsiteY0" fmla="*/ 892474 h 5434893"/>
              <a:gd name="connsiteX1" fmla="*/ 7143335 w 12208633"/>
              <a:gd name="connsiteY1" fmla="*/ 895416 h 5434893"/>
              <a:gd name="connsiteX2" fmla="*/ 7147277 w 12208633"/>
              <a:gd name="connsiteY2" fmla="*/ 895507 h 5434893"/>
              <a:gd name="connsiteX3" fmla="*/ 7147099 w 12208633"/>
              <a:gd name="connsiteY3" fmla="*/ 892474 h 5434893"/>
              <a:gd name="connsiteX4" fmla="*/ 6355163 w 12208633"/>
              <a:gd name="connsiteY4" fmla="*/ 727493 h 5434893"/>
              <a:gd name="connsiteX5" fmla="*/ 6355358 w 12208633"/>
              <a:gd name="connsiteY5" fmla="*/ 727687 h 5434893"/>
              <a:gd name="connsiteX6" fmla="*/ 6354969 w 12208633"/>
              <a:gd name="connsiteY6" fmla="*/ 727687 h 5434893"/>
              <a:gd name="connsiteX7" fmla="*/ 6354969 w 12208633"/>
              <a:gd name="connsiteY7" fmla="*/ 728075 h 5434893"/>
              <a:gd name="connsiteX8" fmla="*/ 6355358 w 12208633"/>
              <a:gd name="connsiteY8" fmla="*/ 727687 h 5434893"/>
              <a:gd name="connsiteX9" fmla="*/ 6355552 w 12208633"/>
              <a:gd name="connsiteY9" fmla="*/ 727493 h 5434893"/>
              <a:gd name="connsiteX10" fmla="*/ 6355163 w 12208633"/>
              <a:gd name="connsiteY10" fmla="*/ 727493 h 5434893"/>
              <a:gd name="connsiteX11" fmla="*/ 8604691 w 12208633"/>
              <a:gd name="connsiteY11" fmla="*/ 725788 h 5434893"/>
              <a:gd name="connsiteX12" fmla="*/ 8591193 w 12208633"/>
              <a:gd name="connsiteY12" fmla="*/ 738248 h 5434893"/>
              <a:gd name="connsiteX13" fmla="*/ 8590674 w 12208633"/>
              <a:gd name="connsiteY13" fmla="*/ 889843 h 5434893"/>
              <a:gd name="connsiteX14" fmla="*/ 8603653 w 12208633"/>
              <a:gd name="connsiteY14" fmla="*/ 903341 h 5434893"/>
              <a:gd name="connsiteX15" fmla="*/ 8616632 w 12208633"/>
              <a:gd name="connsiteY15" fmla="*/ 889843 h 5434893"/>
              <a:gd name="connsiteX16" fmla="*/ 8616632 w 12208633"/>
              <a:gd name="connsiteY16" fmla="*/ 815603 h 5434893"/>
              <a:gd name="connsiteX17" fmla="*/ 8616632 w 12208633"/>
              <a:gd name="connsiteY17" fmla="*/ 738767 h 5434893"/>
              <a:gd name="connsiteX18" fmla="*/ 8604691 w 12208633"/>
              <a:gd name="connsiteY18" fmla="*/ 725788 h 5434893"/>
              <a:gd name="connsiteX19" fmla="*/ 8744865 w 12208633"/>
              <a:gd name="connsiteY19" fmla="*/ 683217 h 5434893"/>
              <a:gd name="connsiteX20" fmla="*/ 8735001 w 12208633"/>
              <a:gd name="connsiteY20" fmla="*/ 694119 h 5434893"/>
              <a:gd name="connsiteX21" fmla="*/ 8735520 w 12208633"/>
              <a:gd name="connsiteY21" fmla="*/ 892439 h 5434893"/>
              <a:gd name="connsiteX22" fmla="*/ 8746422 w 12208633"/>
              <a:gd name="connsiteY22" fmla="*/ 903341 h 5434893"/>
              <a:gd name="connsiteX23" fmla="*/ 8787436 w 12208633"/>
              <a:gd name="connsiteY23" fmla="*/ 903341 h 5434893"/>
              <a:gd name="connsiteX24" fmla="*/ 8801454 w 12208633"/>
              <a:gd name="connsiteY24" fmla="*/ 889324 h 5434893"/>
              <a:gd name="connsiteX25" fmla="*/ 8801454 w 12208633"/>
              <a:gd name="connsiteY25" fmla="*/ 818718 h 5434893"/>
              <a:gd name="connsiteX26" fmla="*/ 8807164 w 12208633"/>
              <a:gd name="connsiteY26" fmla="*/ 805739 h 5434893"/>
              <a:gd name="connsiteX27" fmla="*/ 8822739 w 12208633"/>
              <a:gd name="connsiteY27" fmla="*/ 781857 h 5434893"/>
              <a:gd name="connsiteX28" fmla="*/ 8811317 w 12208633"/>
              <a:gd name="connsiteY28" fmla="*/ 771474 h 5434893"/>
              <a:gd name="connsiteX29" fmla="*/ 8773938 w 12208633"/>
              <a:gd name="connsiteY29" fmla="*/ 771474 h 5434893"/>
              <a:gd name="connsiteX30" fmla="*/ 8756286 w 12208633"/>
              <a:gd name="connsiteY30" fmla="*/ 754342 h 5434893"/>
              <a:gd name="connsiteX31" fmla="*/ 8756286 w 12208633"/>
              <a:gd name="connsiteY31" fmla="*/ 725269 h 5434893"/>
              <a:gd name="connsiteX32" fmla="*/ 8755767 w 12208633"/>
              <a:gd name="connsiteY32" fmla="*/ 725269 h 5434893"/>
              <a:gd name="connsiteX33" fmla="*/ 8755767 w 12208633"/>
              <a:gd name="connsiteY33" fmla="*/ 694638 h 5434893"/>
              <a:gd name="connsiteX34" fmla="*/ 8744865 w 12208633"/>
              <a:gd name="connsiteY34" fmla="*/ 683217 h 5434893"/>
              <a:gd name="connsiteX35" fmla="*/ 5999516 w 12208633"/>
              <a:gd name="connsiteY35" fmla="*/ 672943 h 5434893"/>
              <a:gd name="connsiteX36" fmla="*/ 5999516 w 12208633"/>
              <a:gd name="connsiteY36" fmla="*/ 672950 h 5434893"/>
              <a:gd name="connsiteX37" fmla="*/ 6106191 w 12208633"/>
              <a:gd name="connsiteY37" fmla="*/ 672950 h 5434893"/>
              <a:gd name="connsiteX38" fmla="*/ 6106226 w 12208633"/>
              <a:gd name="connsiteY38" fmla="*/ 672943 h 5434893"/>
              <a:gd name="connsiteX39" fmla="*/ 6103287 w 12208633"/>
              <a:gd name="connsiteY39" fmla="*/ 672943 h 5434893"/>
              <a:gd name="connsiteX40" fmla="*/ 6095614 w 12208633"/>
              <a:gd name="connsiteY40" fmla="*/ 672943 h 5434893"/>
              <a:gd name="connsiteX41" fmla="*/ 5844017 w 12208633"/>
              <a:gd name="connsiteY41" fmla="*/ 672943 h 5434893"/>
              <a:gd name="connsiteX42" fmla="*/ 5844017 w 12208633"/>
              <a:gd name="connsiteY42" fmla="*/ 672950 h 5434893"/>
              <a:gd name="connsiteX43" fmla="*/ 5950885 w 12208633"/>
              <a:gd name="connsiteY43" fmla="*/ 672950 h 5434893"/>
              <a:gd name="connsiteX44" fmla="*/ 5950920 w 12208633"/>
              <a:gd name="connsiteY44" fmla="*/ 672943 h 5434893"/>
              <a:gd name="connsiteX45" fmla="*/ 5947738 w 12208633"/>
              <a:gd name="connsiteY45" fmla="*/ 672943 h 5434893"/>
              <a:gd name="connsiteX46" fmla="*/ 5940066 w 12208633"/>
              <a:gd name="connsiteY46" fmla="*/ 672943 h 5434893"/>
              <a:gd name="connsiteX47" fmla="*/ 2661207 w 12208633"/>
              <a:gd name="connsiteY47" fmla="*/ 578320 h 5434893"/>
              <a:gd name="connsiteX48" fmla="*/ 2649387 w 12208633"/>
              <a:gd name="connsiteY48" fmla="*/ 591167 h 5434893"/>
              <a:gd name="connsiteX49" fmla="*/ 2649387 w 12208633"/>
              <a:gd name="connsiteY49" fmla="*/ 660718 h 5434893"/>
              <a:gd name="connsiteX50" fmla="*/ 2661207 w 12208633"/>
              <a:gd name="connsiteY50" fmla="*/ 660966 h 5434893"/>
              <a:gd name="connsiteX51" fmla="*/ 2661207 w 12208633"/>
              <a:gd name="connsiteY51" fmla="*/ 612643 h 5434893"/>
              <a:gd name="connsiteX52" fmla="*/ 2521154 w 12208633"/>
              <a:gd name="connsiteY52" fmla="*/ 535617 h 5434893"/>
              <a:gd name="connsiteX53" fmla="*/ 2510252 w 12208633"/>
              <a:gd name="connsiteY53" fmla="*/ 547038 h 5434893"/>
              <a:gd name="connsiteX54" fmla="*/ 2510252 w 12208633"/>
              <a:gd name="connsiteY54" fmla="*/ 577669 h 5434893"/>
              <a:gd name="connsiteX55" fmla="*/ 2509733 w 12208633"/>
              <a:gd name="connsiteY55" fmla="*/ 577669 h 5434893"/>
              <a:gd name="connsiteX56" fmla="*/ 2509733 w 12208633"/>
              <a:gd name="connsiteY56" fmla="*/ 606742 h 5434893"/>
              <a:gd name="connsiteX57" fmla="*/ 2492081 w 12208633"/>
              <a:gd name="connsiteY57" fmla="*/ 623874 h 5434893"/>
              <a:gd name="connsiteX58" fmla="*/ 2454702 w 12208633"/>
              <a:gd name="connsiteY58" fmla="*/ 623874 h 5434893"/>
              <a:gd name="connsiteX59" fmla="*/ 2443280 w 12208633"/>
              <a:gd name="connsiteY59" fmla="*/ 634257 h 5434893"/>
              <a:gd name="connsiteX60" fmla="*/ 2458855 w 12208633"/>
              <a:gd name="connsiteY60" fmla="*/ 658139 h 5434893"/>
              <a:gd name="connsiteX61" fmla="*/ 2464565 w 12208633"/>
              <a:gd name="connsiteY61" fmla="*/ 671118 h 5434893"/>
              <a:gd name="connsiteX62" fmla="*/ 2464565 w 12208633"/>
              <a:gd name="connsiteY62" fmla="*/ 735104 h 5434893"/>
              <a:gd name="connsiteX63" fmla="*/ 2530525 w 12208633"/>
              <a:gd name="connsiteY63" fmla="*/ 735104 h 5434893"/>
              <a:gd name="connsiteX64" fmla="*/ 2531018 w 12208633"/>
              <a:gd name="connsiteY64" fmla="*/ 546519 h 5434893"/>
              <a:gd name="connsiteX65" fmla="*/ 2521154 w 12208633"/>
              <a:gd name="connsiteY65" fmla="*/ 535617 h 5434893"/>
              <a:gd name="connsiteX66" fmla="*/ 8701774 w 12208633"/>
              <a:gd name="connsiteY66" fmla="*/ 534218 h 5434893"/>
              <a:gd name="connsiteX67" fmla="*/ 8688276 w 12208633"/>
              <a:gd name="connsiteY67" fmla="*/ 540967 h 5434893"/>
              <a:gd name="connsiteX68" fmla="*/ 8695025 w 12208633"/>
              <a:gd name="connsiteY68" fmla="*/ 567963 h 5434893"/>
              <a:gd name="connsiteX69" fmla="*/ 8735520 w 12208633"/>
              <a:gd name="connsiteY69" fmla="*/ 637012 h 5434893"/>
              <a:gd name="connsiteX70" fmla="*/ 8760440 w 12208633"/>
              <a:gd name="connsiteY70" fmla="*/ 664008 h 5434893"/>
              <a:gd name="connsiteX71" fmla="*/ 8767189 w 12208633"/>
              <a:gd name="connsiteY71" fmla="*/ 664527 h 5434893"/>
              <a:gd name="connsiteX72" fmla="*/ 8776534 w 12208633"/>
              <a:gd name="connsiteY72" fmla="*/ 675429 h 5434893"/>
              <a:gd name="connsiteX73" fmla="*/ 8776014 w 12208633"/>
              <a:gd name="connsiteY73" fmla="*/ 724750 h 5434893"/>
              <a:gd name="connsiteX74" fmla="*/ 8799896 w 12208633"/>
              <a:gd name="connsiteY74" fmla="*/ 750708 h 5434893"/>
              <a:gd name="connsiteX75" fmla="*/ 8804049 w 12208633"/>
              <a:gd name="connsiteY75" fmla="*/ 751227 h 5434893"/>
              <a:gd name="connsiteX76" fmla="*/ 8822739 w 12208633"/>
              <a:gd name="connsiteY76" fmla="*/ 740324 h 5434893"/>
              <a:gd name="connsiteX77" fmla="*/ 8806645 w 12208633"/>
              <a:gd name="connsiteY77" fmla="*/ 712809 h 5434893"/>
              <a:gd name="connsiteX78" fmla="*/ 8785359 w 12208633"/>
              <a:gd name="connsiteY78" fmla="*/ 691004 h 5434893"/>
              <a:gd name="connsiteX79" fmla="*/ 8785359 w 12208633"/>
              <a:gd name="connsiteY79" fmla="*/ 620399 h 5434893"/>
              <a:gd name="connsiteX80" fmla="*/ 8784840 w 12208633"/>
              <a:gd name="connsiteY80" fmla="*/ 620399 h 5434893"/>
              <a:gd name="connsiteX81" fmla="*/ 8784840 w 12208633"/>
              <a:gd name="connsiteY81" fmla="*/ 548755 h 5434893"/>
              <a:gd name="connsiteX82" fmla="*/ 8770823 w 12208633"/>
              <a:gd name="connsiteY82" fmla="*/ 534218 h 5434893"/>
              <a:gd name="connsiteX83" fmla="*/ 8701774 w 12208633"/>
              <a:gd name="connsiteY83" fmla="*/ 534218 h 5434893"/>
              <a:gd name="connsiteX84" fmla="*/ 7932693 w 12208633"/>
              <a:gd name="connsiteY84" fmla="*/ 518578 h 5434893"/>
              <a:gd name="connsiteX85" fmla="*/ 7932378 w 12208633"/>
              <a:gd name="connsiteY85" fmla="*/ 519208 h 5434893"/>
              <a:gd name="connsiteX86" fmla="*/ 7932693 w 12208633"/>
              <a:gd name="connsiteY86" fmla="*/ 519208 h 5434893"/>
              <a:gd name="connsiteX87" fmla="*/ 7932693 w 12208633"/>
              <a:gd name="connsiteY87" fmla="*/ 518578 h 5434893"/>
              <a:gd name="connsiteX88" fmla="*/ 7991282 w 12208633"/>
              <a:gd name="connsiteY88" fmla="*/ 518263 h 5434893"/>
              <a:gd name="connsiteX89" fmla="*/ 7991282 w 12208633"/>
              <a:gd name="connsiteY89" fmla="*/ 518892 h 5434893"/>
              <a:gd name="connsiteX90" fmla="*/ 7991597 w 12208633"/>
              <a:gd name="connsiteY90" fmla="*/ 518892 h 5434893"/>
              <a:gd name="connsiteX91" fmla="*/ 7991282 w 12208633"/>
              <a:gd name="connsiteY91" fmla="*/ 518263 h 5434893"/>
              <a:gd name="connsiteX92" fmla="*/ 7933323 w 12208633"/>
              <a:gd name="connsiteY92" fmla="*/ 517633 h 5434893"/>
              <a:gd name="connsiteX93" fmla="*/ 7933008 w 12208633"/>
              <a:gd name="connsiteY93" fmla="*/ 518263 h 5434893"/>
              <a:gd name="connsiteX94" fmla="*/ 7933323 w 12208633"/>
              <a:gd name="connsiteY94" fmla="*/ 518263 h 5434893"/>
              <a:gd name="connsiteX95" fmla="*/ 7933323 w 12208633"/>
              <a:gd name="connsiteY95" fmla="*/ 517633 h 5434893"/>
              <a:gd name="connsiteX96" fmla="*/ 9995853 w 12208633"/>
              <a:gd name="connsiteY96" fmla="*/ 483450 h 5434893"/>
              <a:gd name="connsiteX97" fmla="*/ 9995853 w 12208633"/>
              <a:gd name="connsiteY97" fmla="*/ 547260 h 5434893"/>
              <a:gd name="connsiteX98" fmla="*/ 10005688 w 12208633"/>
              <a:gd name="connsiteY98" fmla="*/ 548252 h 5434893"/>
              <a:gd name="connsiteX99" fmla="*/ 10070193 w 12208633"/>
              <a:gd name="connsiteY99" fmla="*/ 627396 h 5434893"/>
              <a:gd name="connsiteX100" fmla="*/ 10070193 w 12208633"/>
              <a:gd name="connsiteY100" fmla="*/ 839288 h 5434893"/>
              <a:gd name="connsiteX101" fmla="*/ 10098404 w 12208633"/>
              <a:gd name="connsiteY101" fmla="*/ 839288 h 5434893"/>
              <a:gd name="connsiteX102" fmla="*/ 10098404 w 12208633"/>
              <a:gd name="connsiteY102" fmla="*/ 483450 h 5434893"/>
              <a:gd name="connsiteX103" fmla="*/ 9781381 w 12208633"/>
              <a:gd name="connsiteY103" fmla="*/ 483450 h 5434893"/>
              <a:gd name="connsiteX104" fmla="*/ 9781381 w 12208633"/>
              <a:gd name="connsiteY104" fmla="*/ 547123 h 5434893"/>
              <a:gd name="connsiteX105" fmla="*/ 9792075 w 12208633"/>
              <a:gd name="connsiteY105" fmla="*/ 548201 h 5434893"/>
              <a:gd name="connsiteX106" fmla="*/ 9856579 w 12208633"/>
              <a:gd name="connsiteY106" fmla="*/ 627345 h 5434893"/>
              <a:gd name="connsiteX107" fmla="*/ 9856579 w 12208633"/>
              <a:gd name="connsiteY107" fmla="*/ 839288 h 5434893"/>
              <a:gd name="connsiteX108" fmla="*/ 9908622 w 12208633"/>
              <a:gd name="connsiteY108" fmla="*/ 839288 h 5434893"/>
              <a:gd name="connsiteX109" fmla="*/ 9908621 w 12208633"/>
              <a:gd name="connsiteY109" fmla="*/ 627396 h 5434893"/>
              <a:gd name="connsiteX110" fmla="*/ 9908622 w 12208633"/>
              <a:gd name="connsiteY110" fmla="*/ 627394 h 5434893"/>
              <a:gd name="connsiteX111" fmla="*/ 9908622 w 12208633"/>
              <a:gd name="connsiteY111" fmla="*/ 620889 h 5434893"/>
              <a:gd name="connsiteX112" fmla="*/ 9909277 w 12208633"/>
              <a:gd name="connsiteY112" fmla="*/ 620889 h 5434893"/>
              <a:gd name="connsiteX113" fmla="*/ 9910263 w 12208633"/>
              <a:gd name="connsiteY113" fmla="*/ 611115 h 5434893"/>
              <a:gd name="connsiteX114" fmla="*/ 9975107 w 12208633"/>
              <a:gd name="connsiteY114" fmla="*/ 547872 h 5434893"/>
              <a:gd name="connsiteX115" fmla="*/ 9975644 w 12208633"/>
              <a:gd name="connsiteY115" fmla="*/ 547825 h 5434893"/>
              <a:gd name="connsiteX116" fmla="*/ 9975644 w 12208633"/>
              <a:gd name="connsiteY116" fmla="*/ 483450 h 5434893"/>
              <a:gd name="connsiteX117" fmla="*/ 4460613 w 12208633"/>
              <a:gd name="connsiteY117" fmla="*/ 410313 h 5434893"/>
              <a:gd name="connsiteX118" fmla="*/ 4460613 w 12208633"/>
              <a:gd name="connsiteY118" fmla="*/ 474688 h 5434893"/>
              <a:gd name="connsiteX119" fmla="*/ 4461150 w 12208633"/>
              <a:gd name="connsiteY119" fmla="*/ 474735 h 5434893"/>
              <a:gd name="connsiteX120" fmla="*/ 4525994 w 12208633"/>
              <a:gd name="connsiteY120" fmla="*/ 537978 h 5434893"/>
              <a:gd name="connsiteX121" fmla="*/ 4526979 w 12208633"/>
              <a:gd name="connsiteY121" fmla="*/ 547752 h 5434893"/>
              <a:gd name="connsiteX122" fmla="*/ 4527635 w 12208633"/>
              <a:gd name="connsiteY122" fmla="*/ 547752 h 5434893"/>
              <a:gd name="connsiteX123" fmla="*/ 4527635 w 12208633"/>
              <a:gd name="connsiteY123" fmla="*/ 554257 h 5434893"/>
              <a:gd name="connsiteX124" fmla="*/ 4527635 w 12208633"/>
              <a:gd name="connsiteY124" fmla="*/ 554259 h 5434893"/>
              <a:gd name="connsiteX125" fmla="*/ 4527635 w 12208633"/>
              <a:gd name="connsiteY125" fmla="*/ 766151 h 5434893"/>
              <a:gd name="connsiteX126" fmla="*/ 4579677 w 12208633"/>
              <a:gd name="connsiteY126" fmla="*/ 766151 h 5434893"/>
              <a:gd name="connsiteX127" fmla="*/ 4579677 w 12208633"/>
              <a:gd name="connsiteY127" fmla="*/ 554208 h 5434893"/>
              <a:gd name="connsiteX128" fmla="*/ 4644181 w 12208633"/>
              <a:gd name="connsiteY128" fmla="*/ 475064 h 5434893"/>
              <a:gd name="connsiteX129" fmla="*/ 4654875 w 12208633"/>
              <a:gd name="connsiteY129" fmla="*/ 473986 h 5434893"/>
              <a:gd name="connsiteX130" fmla="*/ 4654875 w 12208633"/>
              <a:gd name="connsiteY130" fmla="*/ 410313 h 5434893"/>
              <a:gd name="connsiteX131" fmla="*/ 4337854 w 12208633"/>
              <a:gd name="connsiteY131" fmla="*/ 410313 h 5434893"/>
              <a:gd name="connsiteX132" fmla="*/ 4337854 w 12208633"/>
              <a:gd name="connsiteY132" fmla="*/ 645080 h 5434893"/>
              <a:gd name="connsiteX133" fmla="*/ 4354002 w 12208633"/>
              <a:gd name="connsiteY133" fmla="*/ 645080 h 5434893"/>
              <a:gd name="connsiteX134" fmla="*/ 4366063 w 12208633"/>
              <a:gd name="connsiteY134" fmla="*/ 645080 h 5434893"/>
              <a:gd name="connsiteX135" fmla="*/ 4366063 w 12208633"/>
              <a:gd name="connsiteY135" fmla="*/ 554259 h 5434893"/>
              <a:gd name="connsiteX136" fmla="*/ 4430568 w 12208633"/>
              <a:gd name="connsiteY136" fmla="*/ 475115 h 5434893"/>
              <a:gd name="connsiteX137" fmla="*/ 4440404 w 12208633"/>
              <a:gd name="connsiteY137" fmla="*/ 474123 h 5434893"/>
              <a:gd name="connsiteX138" fmla="*/ 4440404 w 12208633"/>
              <a:gd name="connsiteY138" fmla="*/ 410313 h 5434893"/>
              <a:gd name="connsiteX139" fmla="*/ 2495196 w 12208633"/>
              <a:gd name="connsiteY139" fmla="*/ 386617 h 5434893"/>
              <a:gd name="connsiteX140" fmla="*/ 2481179 w 12208633"/>
              <a:gd name="connsiteY140" fmla="*/ 401154 h 5434893"/>
              <a:gd name="connsiteX141" fmla="*/ 2481179 w 12208633"/>
              <a:gd name="connsiteY141" fmla="*/ 472798 h 5434893"/>
              <a:gd name="connsiteX142" fmla="*/ 2480660 w 12208633"/>
              <a:gd name="connsiteY142" fmla="*/ 472798 h 5434893"/>
              <a:gd name="connsiteX143" fmla="*/ 2480660 w 12208633"/>
              <a:gd name="connsiteY143" fmla="*/ 543404 h 5434893"/>
              <a:gd name="connsiteX144" fmla="*/ 2459374 w 12208633"/>
              <a:gd name="connsiteY144" fmla="*/ 565209 h 5434893"/>
              <a:gd name="connsiteX145" fmla="*/ 2443280 w 12208633"/>
              <a:gd name="connsiteY145" fmla="*/ 592724 h 5434893"/>
              <a:gd name="connsiteX146" fmla="*/ 2461970 w 12208633"/>
              <a:gd name="connsiteY146" fmla="*/ 603627 h 5434893"/>
              <a:gd name="connsiteX147" fmla="*/ 2466123 w 12208633"/>
              <a:gd name="connsiteY147" fmla="*/ 603108 h 5434893"/>
              <a:gd name="connsiteX148" fmla="*/ 2490005 w 12208633"/>
              <a:gd name="connsiteY148" fmla="*/ 577150 h 5434893"/>
              <a:gd name="connsiteX149" fmla="*/ 2489485 w 12208633"/>
              <a:gd name="connsiteY149" fmla="*/ 527829 h 5434893"/>
              <a:gd name="connsiteX150" fmla="*/ 2498830 w 12208633"/>
              <a:gd name="connsiteY150" fmla="*/ 516927 h 5434893"/>
              <a:gd name="connsiteX151" fmla="*/ 2505579 w 12208633"/>
              <a:gd name="connsiteY151" fmla="*/ 516408 h 5434893"/>
              <a:gd name="connsiteX152" fmla="*/ 2530499 w 12208633"/>
              <a:gd name="connsiteY152" fmla="*/ 489411 h 5434893"/>
              <a:gd name="connsiteX153" fmla="*/ 2570994 w 12208633"/>
              <a:gd name="connsiteY153" fmla="*/ 420363 h 5434893"/>
              <a:gd name="connsiteX154" fmla="*/ 2577743 w 12208633"/>
              <a:gd name="connsiteY154" fmla="*/ 393366 h 5434893"/>
              <a:gd name="connsiteX155" fmla="*/ 2564244 w 12208633"/>
              <a:gd name="connsiteY155" fmla="*/ 386617 h 5434893"/>
              <a:gd name="connsiteX156" fmla="*/ 2495196 w 12208633"/>
              <a:gd name="connsiteY156" fmla="*/ 386617 h 5434893"/>
              <a:gd name="connsiteX157" fmla="*/ 9258835 w 12208633"/>
              <a:gd name="connsiteY157" fmla="*/ 0 h 5434893"/>
              <a:gd name="connsiteX158" fmla="*/ 9334633 w 12208633"/>
              <a:gd name="connsiteY158" fmla="*/ 0 h 5434893"/>
              <a:gd name="connsiteX159" fmla="*/ 9369417 w 12208633"/>
              <a:gd name="connsiteY159" fmla="*/ 714886 h 5434893"/>
              <a:gd name="connsiteX160" fmla="*/ 9451963 w 12208633"/>
              <a:gd name="connsiteY160" fmla="*/ 716443 h 5434893"/>
              <a:gd name="connsiteX161" fmla="*/ 9451511 w 12208633"/>
              <a:gd name="connsiteY161" fmla="*/ 839288 h 5434893"/>
              <a:gd name="connsiteX162" fmla="*/ 9695008 w 12208633"/>
              <a:gd name="connsiteY162" fmla="*/ 839288 h 5434893"/>
              <a:gd name="connsiteX163" fmla="*/ 9695008 w 12208633"/>
              <a:gd name="connsiteY163" fmla="*/ 627345 h 5434893"/>
              <a:gd name="connsiteX164" fmla="*/ 9695008 w 12208633"/>
              <a:gd name="connsiteY164" fmla="*/ 627342 h 5434893"/>
              <a:gd name="connsiteX165" fmla="*/ 9695008 w 12208633"/>
              <a:gd name="connsiteY165" fmla="*/ 620838 h 5434893"/>
              <a:gd name="connsiteX166" fmla="*/ 9695582 w 12208633"/>
              <a:gd name="connsiteY166" fmla="*/ 620838 h 5434893"/>
              <a:gd name="connsiteX167" fmla="*/ 9696270 w 12208633"/>
              <a:gd name="connsiteY167" fmla="*/ 613044 h 5434893"/>
              <a:gd name="connsiteX168" fmla="*/ 9759513 w 12208633"/>
              <a:gd name="connsiteY168" fmla="*/ 548201 h 5434893"/>
              <a:gd name="connsiteX169" fmla="*/ 9761172 w 12208633"/>
              <a:gd name="connsiteY169" fmla="*/ 548033 h 5434893"/>
              <a:gd name="connsiteX170" fmla="*/ 9761172 w 12208633"/>
              <a:gd name="connsiteY170" fmla="*/ 452927 h 5434893"/>
              <a:gd name="connsiteX171" fmla="*/ 9781381 w 12208633"/>
              <a:gd name="connsiteY171" fmla="*/ 452927 h 5434893"/>
              <a:gd name="connsiteX172" fmla="*/ 9781381 w 12208633"/>
              <a:gd name="connsiteY172" fmla="*/ 453137 h 5434893"/>
              <a:gd name="connsiteX173" fmla="*/ 10098404 w 12208633"/>
              <a:gd name="connsiteY173" fmla="*/ 453137 h 5434893"/>
              <a:gd name="connsiteX174" fmla="*/ 10098404 w 12208633"/>
              <a:gd name="connsiteY174" fmla="*/ 395857 h 5434893"/>
              <a:gd name="connsiteX175" fmla="*/ 10098404 w 12208633"/>
              <a:gd name="connsiteY175" fmla="*/ 395855 h 5434893"/>
              <a:gd name="connsiteX176" fmla="*/ 10098404 w 12208633"/>
              <a:gd name="connsiteY176" fmla="*/ 322646 h 5434893"/>
              <a:gd name="connsiteX177" fmla="*/ 10147724 w 12208633"/>
              <a:gd name="connsiteY177" fmla="*/ 322646 h 5434893"/>
              <a:gd name="connsiteX178" fmla="*/ 10192315 w 12208633"/>
              <a:gd name="connsiteY178" fmla="*/ 322646 h 5434893"/>
              <a:gd name="connsiteX179" fmla="*/ 10192315 w 12208633"/>
              <a:gd name="connsiteY179" fmla="*/ 412796 h 5434893"/>
              <a:gd name="connsiteX180" fmla="*/ 10192315 w 12208633"/>
              <a:gd name="connsiteY180" fmla="*/ 839288 h 5434893"/>
              <a:gd name="connsiteX181" fmla="*/ 10237382 w 12208633"/>
              <a:gd name="connsiteY181" fmla="*/ 839288 h 5434893"/>
              <a:gd name="connsiteX182" fmla="*/ 10237382 w 12208633"/>
              <a:gd name="connsiteY182" fmla="*/ 787976 h 5434893"/>
              <a:gd name="connsiteX183" fmla="*/ 10237382 w 12208633"/>
              <a:gd name="connsiteY183" fmla="*/ 787525 h 5434893"/>
              <a:gd name="connsiteX184" fmla="*/ 10237382 w 12208633"/>
              <a:gd name="connsiteY184" fmla="*/ 786823 h 5434893"/>
              <a:gd name="connsiteX185" fmla="*/ 10293811 w 12208633"/>
              <a:gd name="connsiteY185" fmla="*/ 786823 h 5434893"/>
              <a:gd name="connsiteX186" fmla="*/ 10293811 w 12208633"/>
              <a:gd name="connsiteY186" fmla="*/ 486617 h 5434893"/>
              <a:gd name="connsiteX187" fmla="*/ 10293811 w 12208633"/>
              <a:gd name="connsiteY187" fmla="*/ 486615 h 5434893"/>
              <a:gd name="connsiteX188" fmla="*/ 10293811 w 12208633"/>
              <a:gd name="connsiteY188" fmla="*/ 412796 h 5434893"/>
              <a:gd name="connsiteX189" fmla="*/ 10293812 w 12208633"/>
              <a:gd name="connsiteY189" fmla="*/ 412796 h 5434893"/>
              <a:gd name="connsiteX190" fmla="*/ 10364543 w 12208633"/>
              <a:gd name="connsiteY190" fmla="*/ 412796 h 5434893"/>
              <a:gd name="connsiteX191" fmla="*/ 10435273 w 12208633"/>
              <a:gd name="connsiteY191" fmla="*/ 412796 h 5434893"/>
              <a:gd name="connsiteX192" fmla="*/ 10435273 w 12208633"/>
              <a:gd name="connsiteY192" fmla="*/ 493478 h 5434893"/>
              <a:gd name="connsiteX193" fmla="*/ 10435272 w 12208633"/>
              <a:gd name="connsiteY193" fmla="*/ 493478 h 5434893"/>
              <a:gd name="connsiteX194" fmla="*/ 10435272 w 12208633"/>
              <a:gd name="connsiteY194" fmla="*/ 787653 h 5434893"/>
              <a:gd name="connsiteX195" fmla="*/ 10479889 w 12208633"/>
              <a:gd name="connsiteY195" fmla="*/ 787653 h 5434893"/>
              <a:gd name="connsiteX196" fmla="*/ 10479889 w 12208633"/>
              <a:gd name="connsiteY196" fmla="*/ 834346 h 5434893"/>
              <a:gd name="connsiteX197" fmla="*/ 10479889 w 12208633"/>
              <a:gd name="connsiteY197" fmla="*/ 883894 h 5434893"/>
              <a:gd name="connsiteX198" fmla="*/ 10634153 w 12208633"/>
              <a:gd name="connsiteY198" fmla="*/ 798062 h 5434893"/>
              <a:gd name="connsiteX199" fmla="*/ 10634153 w 12208633"/>
              <a:gd name="connsiteY199" fmla="*/ 890261 h 5434893"/>
              <a:gd name="connsiteX200" fmla="*/ 10799859 w 12208633"/>
              <a:gd name="connsiteY200" fmla="*/ 798062 h 5434893"/>
              <a:gd name="connsiteX201" fmla="*/ 10799859 w 12208633"/>
              <a:gd name="connsiteY201" fmla="*/ 890261 h 5434893"/>
              <a:gd name="connsiteX202" fmla="*/ 10965565 w 12208633"/>
              <a:gd name="connsiteY202" fmla="*/ 798062 h 5434893"/>
              <a:gd name="connsiteX203" fmla="*/ 10965565 w 12208633"/>
              <a:gd name="connsiteY203" fmla="*/ 890261 h 5434893"/>
              <a:gd name="connsiteX204" fmla="*/ 11131272 w 12208633"/>
              <a:gd name="connsiteY204" fmla="*/ 798062 h 5434893"/>
              <a:gd name="connsiteX205" fmla="*/ 11131272 w 12208633"/>
              <a:gd name="connsiteY205" fmla="*/ 894809 h 5434893"/>
              <a:gd name="connsiteX206" fmla="*/ 10965565 w 12208633"/>
              <a:gd name="connsiteY206" fmla="*/ 894809 h 5434893"/>
              <a:gd name="connsiteX207" fmla="*/ 10957391 w 12208633"/>
              <a:gd name="connsiteY207" fmla="*/ 894809 h 5434893"/>
              <a:gd name="connsiteX208" fmla="*/ 10799859 w 12208633"/>
              <a:gd name="connsiteY208" fmla="*/ 894809 h 5434893"/>
              <a:gd name="connsiteX209" fmla="*/ 10791685 w 12208633"/>
              <a:gd name="connsiteY209" fmla="*/ 894809 h 5434893"/>
              <a:gd name="connsiteX210" fmla="*/ 10634153 w 12208633"/>
              <a:gd name="connsiteY210" fmla="*/ 894809 h 5434893"/>
              <a:gd name="connsiteX211" fmla="*/ 10625978 w 12208633"/>
              <a:gd name="connsiteY211" fmla="*/ 894809 h 5434893"/>
              <a:gd name="connsiteX212" fmla="*/ 10479889 w 12208633"/>
              <a:gd name="connsiteY212" fmla="*/ 894809 h 5434893"/>
              <a:gd name="connsiteX213" fmla="*/ 10479889 w 12208633"/>
              <a:gd name="connsiteY213" fmla="*/ 894815 h 5434893"/>
              <a:gd name="connsiteX214" fmla="*/ 11131272 w 12208633"/>
              <a:gd name="connsiteY214" fmla="*/ 894815 h 5434893"/>
              <a:gd name="connsiteX215" fmla="*/ 11131272 w 12208633"/>
              <a:gd name="connsiteY215" fmla="*/ 930426 h 5434893"/>
              <a:gd name="connsiteX216" fmla="*/ 11131272 w 12208633"/>
              <a:gd name="connsiteY216" fmla="*/ 1058032 h 5434893"/>
              <a:gd name="connsiteX217" fmla="*/ 11135416 w 12208633"/>
              <a:gd name="connsiteY217" fmla="*/ 1058032 h 5434893"/>
              <a:gd name="connsiteX218" fmla="*/ 11135416 w 12208633"/>
              <a:gd name="connsiteY218" fmla="*/ 475513 h 5434893"/>
              <a:gd name="connsiteX219" fmla="*/ 11317073 w 12208633"/>
              <a:gd name="connsiteY219" fmla="*/ 475513 h 5434893"/>
              <a:gd name="connsiteX220" fmla="*/ 11317073 w 12208633"/>
              <a:gd name="connsiteY220" fmla="*/ 957415 h 5434893"/>
              <a:gd name="connsiteX221" fmla="*/ 11385524 w 12208633"/>
              <a:gd name="connsiteY221" fmla="*/ 864742 h 5434893"/>
              <a:gd name="connsiteX222" fmla="*/ 11467139 w 12208633"/>
              <a:gd name="connsiteY222" fmla="*/ 970654 h 5434893"/>
              <a:gd name="connsiteX223" fmla="*/ 11540855 w 12208633"/>
              <a:gd name="connsiteY223" fmla="*/ 864742 h 5434893"/>
              <a:gd name="connsiteX224" fmla="*/ 11622470 w 12208633"/>
              <a:gd name="connsiteY224" fmla="*/ 970654 h 5434893"/>
              <a:gd name="connsiteX225" fmla="*/ 11696186 w 12208633"/>
              <a:gd name="connsiteY225" fmla="*/ 864742 h 5434893"/>
              <a:gd name="connsiteX226" fmla="*/ 11777800 w 12208633"/>
              <a:gd name="connsiteY226" fmla="*/ 970654 h 5434893"/>
              <a:gd name="connsiteX227" fmla="*/ 11777800 w 12208633"/>
              <a:gd name="connsiteY227" fmla="*/ 994485 h 5434893"/>
              <a:gd name="connsiteX228" fmla="*/ 11851517 w 12208633"/>
              <a:gd name="connsiteY228" fmla="*/ 994485 h 5434893"/>
              <a:gd name="connsiteX229" fmla="*/ 11851517 w 12208633"/>
              <a:gd name="connsiteY229" fmla="*/ 920346 h 5434893"/>
              <a:gd name="connsiteX230" fmla="*/ 11759371 w 12208633"/>
              <a:gd name="connsiteY230" fmla="*/ 806490 h 5434893"/>
              <a:gd name="connsiteX231" fmla="*/ 11851517 w 12208633"/>
              <a:gd name="connsiteY231" fmla="*/ 692634 h 5434893"/>
              <a:gd name="connsiteX232" fmla="*/ 11851517 w 12208633"/>
              <a:gd name="connsiteY232" fmla="*/ 562891 h 5434893"/>
              <a:gd name="connsiteX233" fmla="*/ 11898906 w 12208633"/>
              <a:gd name="connsiteY233" fmla="*/ 562891 h 5434893"/>
              <a:gd name="connsiteX234" fmla="*/ 11898906 w 12208633"/>
              <a:gd name="connsiteY234" fmla="*/ 692634 h 5434893"/>
              <a:gd name="connsiteX235" fmla="*/ 11991051 w 12208633"/>
              <a:gd name="connsiteY235" fmla="*/ 806490 h 5434893"/>
              <a:gd name="connsiteX236" fmla="*/ 11898906 w 12208633"/>
              <a:gd name="connsiteY236" fmla="*/ 920346 h 5434893"/>
              <a:gd name="connsiteX237" fmla="*/ 11898906 w 12208633"/>
              <a:gd name="connsiteY237" fmla="*/ 994485 h 5434893"/>
              <a:gd name="connsiteX238" fmla="*/ 11962091 w 12208633"/>
              <a:gd name="connsiteY238" fmla="*/ 994485 h 5434893"/>
              <a:gd name="connsiteX239" fmla="*/ 11962091 w 12208633"/>
              <a:gd name="connsiteY239" fmla="*/ 917698 h 5434893"/>
              <a:gd name="connsiteX240" fmla="*/ 12041073 w 12208633"/>
              <a:gd name="connsiteY240" fmla="*/ 917698 h 5434893"/>
              <a:gd name="connsiteX241" fmla="*/ 12041073 w 12208633"/>
              <a:gd name="connsiteY241" fmla="*/ 817081 h 5434893"/>
              <a:gd name="connsiteX242" fmla="*/ 12155715 w 12208633"/>
              <a:gd name="connsiteY242" fmla="*/ 817081 h 5434893"/>
              <a:gd name="connsiteX243" fmla="*/ 12200316 w 12208633"/>
              <a:gd name="connsiteY243" fmla="*/ 817081 h 5434893"/>
              <a:gd name="connsiteX244" fmla="*/ 12200316 w 12208633"/>
              <a:gd name="connsiteY244" fmla="*/ 1105184 h 5434893"/>
              <a:gd name="connsiteX245" fmla="*/ 12208559 w 12208633"/>
              <a:gd name="connsiteY245" fmla="*/ 1105184 h 5434893"/>
              <a:gd name="connsiteX246" fmla="*/ 12208559 w 12208633"/>
              <a:gd name="connsiteY246" fmla="*/ 1153840 h 5434893"/>
              <a:gd name="connsiteX247" fmla="*/ 12208559 w 12208633"/>
              <a:gd name="connsiteY247" fmla="*/ 1225322 h 5434893"/>
              <a:gd name="connsiteX248" fmla="*/ 12208633 w 12208633"/>
              <a:gd name="connsiteY248" fmla="*/ 1225322 h 5434893"/>
              <a:gd name="connsiteX249" fmla="*/ 12208633 w 12208633"/>
              <a:gd name="connsiteY249" fmla="*/ 1247932 h 5434893"/>
              <a:gd name="connsiteX250" fmla="*/ 12200316 w 12208633"/>
              <a:gd name="connsiteY250" fmla="*/ 1247932 h 5434893"/>
              <a:gd name="connsiteX251" fmla="*/ 12200316 w 12208633"/>
              <a:gd name="connsiteY251" fmla="*/ 5434893 h 5434893"/>
              <a:gd name="connsiteX252" fmla="*/ 8318 w 12208633"/>
              <a:gd name="connsiteY252" fmla="*/ 5434893 h 5434893"/>
              <a:gd name="connsiteX253" fmla="*/ 8318 w 12208633"/>
              <a:gd name="connsiteY253" fmla="*/ 1247932 h 5434893"/>
              <a:gd name="connsiteX254" fmla="*/ 0 w 12208633"/>
              <a:gd name="connsiteY254" fmla="*/ 1247932 h 5434893"/>
              <a:gd name="connsiteX255" fmla="*/ 0 w 12208633"/>
              <a:gd name="connsiteY255" fmla="*/ 1225322 h 5434893"/>
              <a:gd name="connsiteX256" fmla="*/ 0 w 12208633"/>
              <a:gd name="connsiteY256" fmla="*/ 1063433 h 5434893"/>
              <a:gd name="connsiteX257" fmla="*/ 56578 w 12208633"/>
              <a:gd name="connsiteY257" fmla="*/ 1063433 h 5434893"/>
              <a:gd name="connsiteX258" fmla="*/ 146955 w 12208633"/>
              <a:gd name="connsiteY258" fmla="*/ 1063433 h 5434893"/>
              <a:gd name="connsiteX259" fmla="*/ 146955 w 12208633"/>
              <a:gd name="connsiteY259" fmla="*/ 480915 h 5434893"/>
              <a:gd name="connsiteX260" fmla="*/ 328613 w 12208633"/>
              <a:gd name="connsiteY260" fmla="*/ 480915 h 5434893"/>
              <a:gd name="connsiteX261" fmla="*/ 328613 w 12208633"/>
              <a:gd name="connsiteY261" fmla="*/ 962816 h 5434893"/>
              <a:gd name="connsiteX262" fmla="*/ 397064 w 12208633"/>
              <a:gd name="connsiteY262" fmla="*/ 870143 h 5434893"/>
              <a:gd name="connsiteX263" fmla="*/ 478678 w 12208633"/>
              <a:gd name="connsiteY263" fmla="*/ 976055 h 5434893"/>
              <a:gd name="connsiteX264" fmla="*/ 552394 w 12208633"/>
              <a:gd name="connsiteY264" fmla="*/ 870143 h 5434893"/>
              <a:gd name="connsiteX265" fmla="*/ 634009 w 12208633"/>
              <a:gd name="connsiteY265" fmla="*/ 976055 h 5434893"/>
              <a:gd name="connsiteX266" fmla="*/ 707725 w 12208633"/>
              <a:gd name="connsiteY266" fmla="*/ 870143 h 5434893"/>
              <a:gd name="connsiteX267" fmla="*/ 789340 w 12208633"/>
              <a:gd name="connsiteY267" fmla="*/ 976055 h 5434893"/>
              <a:gd name="connsiteX268" fmla="*/ 789340 w 12208633"/>
              <a:gd name="connsiteY268" fmla="*/ 999886 h 5434893"/>
              <a:gd name="connsiteX269" fmla="*/ 863056 w 12208633"/>
              <a:gd name="connsiteY269" fmla="*/ 999886 h 5434893"/>
              <a:gd name="connsiteX270" fmla="*/ 863056 w 12208633"/>
              <a:gd name="connsiteY270" fmla="*/ 925747 h 5434893"/>
              <a:gd name="connsiteX271" fmla="*/ 770911 w 12208633"/>
              <a:gd name="connsiteY271" fmla="*/ 811891 h 5434893"/>
              <a:gd name="connsiteX272" fmla="*/ 863056 w 12208633"/>
              <a:gd name="connsiteY272" fmla="*/ 698035 h 5434893"/>
              <a:gd name="connsiteX273" fmla="*/ 863056 w 12208633"/>
              <a:gd name="connsiteY273" fmla="*/ 568293 h 5434893"/>
              <a:gd name="connsiteX274" fmla="*/ 910445 w 12208633"/>
              <a:gd name="connsiteY274" fmla="*/ 568293 h 5434893"/>
              <a:gd name="connsiteX275" fmla="*/ 910445 w 12208633"/>
              <a:gd name="connsiteY275" fmla="*/ 698035 h 5434893"/>
              <a:gd name="connsiteX276" fmla="*/ 1002590 w 12208633"/>
              <a:gd name="connsiteY276" fmla="*/ 811891 h 5434893"/>
              <a:gd name="connsiteX277" fmla="*/ 910445 w 12208633"/>
              <a:gd name="connsiteY277" fmla="*/ 925747 h 5434893"/>
              <a:gd name="connsiteX278" fmla="*/ 910445 w 12208633"/>
              <a:gd name="connsiteY278" fmla="*/ 999886 h 5434893"/>
              <a:gd name="connsiteX279" fmla="*/ 973630 w 12208633"/>
              <a:gd name="connsiteY279" fmla="*/ 999886 h 5434893"/>
              <a:gd name="connsiteX280" fmla="*/ 973630 w 12208633"/>
              <a:gd name="connsiteY280" fmla="*/ 923099 h 5434893"/>
              <a:gd name="connsiteX281" fmla="*/ 1052612 w 12208633"/>
              <a:gd name="connsiteY281" fmla="*/ 923099 h 5434893"/>
              <a:gd name="connsiteX282" fmla="*/ 1052612 w 12208633"/>
              <a:gd name="connsiteY282" fmla="*/ 822482 h 5434893"/>
              <a:gd name="connsiteX283" fmla="*/ 1223739 w 12208633"/>
              <a:gd name="connsiteY283" fmla="*/ 822482 h 5434893"/>
              <a:gd name="connsiteX284" fmla="*/ 1223739 w 12208633"/>
              <a:gd name="connsiteY284" fmla="*/ 533871 h 5434893"/>
              <a:gd name="connsiteX285" fmla="*/ 1452786 w 12208633"/>
              <a:gd name="connsiteY285" fmla="*/ 533871 h 5434893"/>
              <a:gd name="connsiteX286" fmla="*/ 1452786 w 12208633"/>
              <a:gd name="connsiteY286" fmla="*/ 827778 h 5434893"/>
              <a:gd name="connsiteX287" fmla="*/ 1687099 w 12208633"/>
              <a:gd name="connsiteY287" fmla="*/ 827778 h 5434893"/>
              <a:gd name="connsiteX288" fmla="*/ 1687099 w 12208633"/>
              <a:gd name="connsiteY288" fmla="*/ 645080 h 5434893"/>
              <a:gd name="connsiteX289" fmla="*/ 1795945 w 12208633"/>
              <a:gd name="connsiteY289" fmla="*/ 645080 h 5434893"/>
              <a:gd name="connsiteX290" fmla="*/ 1814336 w 12208633"/>
              <a:gd name="connsiteY290" fmla="*/ 645080 h 5434893"/>
              <a:gd name="connsiteX291" fmla="*/ 1814055 w 12208633"/>
              <a:gd name="connsiteY291" fmla="*/ 568843 h 5434893"/>
              <a:gd name="connsiteX292" fmla="*/ 1896602 w 12208633"/>
              <a:gd name="connsiteY292" fmla="*/ 567286 h 5434893"/>
              <a:gd name="connsiteX293" fmla="*/ 1917630 w 12208633"/>
              <a:gd name="connsiteY293" fmla="*/ 135119 h 5434893"/>
              <a:gd name="connsiteX294" fmla="*/ 2020520 w 12208633"/>
              <a:gd name="connsiteY294" fmla="*/ 135119 h 5434893"/>
              <a:gd name="connsiteX295" fmla="*/ 2040929 w 12208633"/>
              <a:gd name="connsiteY295" fmla="*/ 567805 h 5434893"/>
              <a:gd name="connsiteX296" fmla="*/ 2085058 w 12208633"/>
              <a:gd name="connsiteY296" fmla="*/ 569362 h 5434893"/>
              <a:gd name="connsiteX297" fmla="*/ 2104692 w 12208633"/>
              <a:gd name="connsiteY297" fmla="*/ 247596 h 5434893"/>
              <a:gd name="connsiteX298" fmla="*/ 2211603 w 12208633"/>
              <a:gd name="connsiteY298" fmla="*/ 247596 h 5434893"/>
              <a:gd name="connsiteX299" fmla="*/ 2230423 w 12208633"/>
              <a:gd name="connsiteY299" fmla="*/ 571958 h 5434893"/>
              <a:gd name="connsiteX300" fmla="*/ 2293761 w 12208633"/>
              <a:gd name="connsiteY300" fmla="*/ 575073 h 5434893"/>
              <a:gd name="connsiteX301" fmla="*/ 2293761 w 12208633"/>
              <a:gd name="connsiteY301" fmla="*/ 481105 h 5434893"/>
              <a:gd name="connsiteX302" fmla="*/ 2325430 w 12208633"/>
              <a:gd name="connsiteY302" fmla="*/ 425035 h 5434893"/>
              <a:gd name="connsiteX303" fmla="*/ 2333736 w 12208633"/>
              <a:gd name="connsiteY303" fmla="*/ 417248 h 5434893"/>
              <a:gd name="connsiteX304" fmla="*/ 2370078 w 12208633"/>
              <a:gd name="connsiteY304" fmla="*/ 413614 h 5434893"/>
              <a:gd name="connsiteX305" fmla="*/ 2388249 w 12208633"/>
              <a:gd name="connsiteY305" fmla="*/ 430227 h 5434893"/>
              <a:gd name="connsiteX306" fmla="*/ 2411611 w 12208633"/>
              <a:gd name="connsiteY306" fmla="*/ 474355 h 5434893"/>
              <a:gd name="connsiteX307" fmla="*/ 2428224 w 12208633"/>
              <a:gd name="connsiteY307" fmla="*/ 489411 h 5434893"/>
              <a:gd name="connsiteX308" fmla="*/ 2443799 w 12208633"/>
              <a:gd name="connsiteY308" fmla="*/ 504986 h 5434893"/>
              <a:gd name="connsiteX309" fmla="*/ 2443799 w 12208633"/>
              <a:gd name="connsiteY309" fmla="*/ 530425 h 5434893"/>
              <a:gd name="connsiteX310" fmla="*/ 2448472 w 12208633"/>
              <a:gd name="connsiteY310" fmla="*/ 538732 h 5434893"/>
              <a:gd name="connsiteX311" fmla="*/ 2454182 w 12208633"/>
              <a:gd name="connsiteY311" fmla="*/ 529906 h 5434893"/>
              <a:gd name="connsiteX312" fmla="*/ 2455740 w 12208633"/>
              <a:gd name="connsiteY312" fmla="*/ 488892 h 5434893"/>
              <a:gd name="connsiteX313" fmla="*/ 2455740 w 12208633"/>
              <a:gd name="connsiteY313" fmla="*/ 379868 h 5434893"/>
              <a:gd name="connsiteX314" fmla="*/ 2471834 w 12208633"/>
              <a:gd name="connsiteY314" fmla="*/ 361697 h 5434893"/>
              <a:gd name="connsiteX315" fmla="*/ 2590203 w 12208633"/>
              <a:gd name="connsiteY315" fmla="*/ 361697 h 5434893"/>
              <a:gd name="connsiteX316" fmla="*/ 2604220 w 12208633"/>
              <a:gd name="connsiteY316" fmla="*/ 376753 h 5434893"/>
              <a:gd name="connsiteX317" fmla="*/ 2603701 w 12208633"/>
              <a:gd name="connsiteY317" fmla="*/ 404788 h 5434893"/>
              <a:gd name="connsiteX318" fmla="*/ 2616161 w 12208633"/>
              <a:gd name="connsiteY318" fmla="*/ 425035 h 5434893"/>
              <a:gd name="connsiteX319" fmla="*/ 2648868 w 12208633"/>
              <a:gd name="connsiteY319" fmla="*/ 476951 h 5434893"/>
              <a:gd name="connsiteX320" fmla="*/ 2648868 w 12208633"/>
              <a:gd name="connsiteY320" fmla="*/ 527310 h 5434893"/>
              <a:gd name="connsiteX321" fmla="*/ 2651010 w 12208633"/>
              <a:gd name="connsiteY321" fmla="*/ 551386 h 5434893"/>
              <a:gd name="connsiteX322" fmla="*/ 2661207 w 12208633"/>
              <a:gd name="connsiteY322" fmla="*/ 552175 h 5434893"/>
              <a:gd name="connsiteX323" fmla="*/ 2661207 w 12208633"/>
              <a:gd name="connsiteY323" fmla="*/ 497877 h 5434893"/>
              <a:gd name="connsiteX324" fmla="*/ 2661207 w 12208633"/>
              <a:gd name="connsiteY324" fmla="*/ 274385 h 5434893"/>
              <a:gd name="connsiteX325" fmla="*/ 2916581 w 12208633"/>
              <a:gd name="connsiteY325" fmla="*/ 274385 h 5434893"/>
              <a:gd name="connsiteX326" fmla="*/ 2916581 w 12208633"/>
              <a:gd name="connsiteY326" fmla="*/ 623897 h 5434893"/>
              <a:gd name="connsiteX327" fmla="*/ 3103505 w 12208633"/>
              <a:gd name="connsiteY327" fmla="*/ 623897 h 5434893"/>
              <a:gd name="connsiteX328" fmla="*/ 3103505 w 12208633"/>
              <a:gd name="connsiteY328" fmla="*/ 938986 h 5434893"/>
              <a:gd name="connsiteX329" fmla="*/ 3253570 w 12208633"/>
              <a:gd name="connsiteY329" fmla="*/ 938986 h 5434893"/>
              <a:gd name="connsiteX330" fmla="*/ 3253570 w 12208633"/>
              <a:gd name="connsiteY330" fmla="*/ 833074 h 5434893"/>
              <a:gd name="connsiteX331" fmla="*/ 3458923 w 12208633"/>
              <a:gd name="connsiteY331" fmla="*/ 833074 h 5434893"/>
              <a:gd name="connsiteX332" fmla="*/ 3458923 w 12208633"/>
              <a:gd name="connsiteY332" fmla="*/ 449141 h 5434893"/>
              <a:gd name="connsiteX333" fmla="*/ 3619519 w 12208633"/>
              <a:gd name="connsiteY333" fmla="*/ 449141 h 5434893"/>
              <a:gd name="connsiteX334" fmla="*/ 3619519 w 12208633"/>
              <a:gd name="connsiteY334" fmla="*/ 822482 h 5434893"/>
              <a:gd name="connsiteX335" fmla="*/ 3716929 w 12208633"/>
              <a:gd name="connsiteY335" fmla="*/ 822482 h 5434893"/>
              <a:gd name="connsiteX336" fmla="*/ 3716929 w 12208633"/>
              <a:gd name="connsiteY336" fmla="*/ 533871 h 5434893"/>
              <a:gd name="connsiteX337" fmla="*/ 3948609 w 12208633"/>
              <a:gd name="connsiteY337" fmla="*/ 533871 h 5434893"/>
              <a:gd name="connsiteX338" fmla="*/ 3948609 w 12208633"/>
              <a:gd name="connsiteY338" fmla="*/ 827778 h 5434893"/>
              <a:gd name="connsiteX339" fmla="*/ 3952270 w 12208633"/>
              <a:gd name="connsiteY339" fmla="*/ 827778 h 5434893"/>
              <a:gd name="connsiteX340" fmla="*/ 3956368 w 12208633"/>
              <a:gd name="connsiteY340" fmla="*/ 827778 h 5434893"/>
              <a:gd name="connsiteX341" fmla="*/ 3956368 w 12208633"/>
              <a:gd name="connsiteY341" fmla="*/ 761209 h 5434893"/>
              <a:gd name="connsiteX342" fmla="*/ 3956368 w 12208633"/>
              <a:gd name="connsiteY342" fmla="*/ 714516 h 5434893"/>
              <a:gd name="connsiteX343" fmla="*/ 4000985 w 12208633"/>
              <a:gd name="connsiteY343" fmla="*/ 714516 h 5434893"/>
              <a:gd name="connsiteX344" fmla="*/ 4000985 w 12208633"/>
              <a:gd name="connsiteY344" fmla="*/ 420341 h 5434893"/>
              <a:gd name="connsiteX345" fmla="*/ 4000984 w 12208633"/>
              <a:gd name="connsiteY345" fmla="*/ 420341 h 5434893"/>
              <a:gd name="connsiteX346" fmla="*/ 4000984 w 12208633"/>
              <a:gd name="connsiteY346" fmla="*/ 339659 h 5434893"/>
              <a:gd name="connsiteX347" fmla="*/ 4071715 w 12208633"/>
              <a:gd name="connsiteY347" fmla="*/ 339659 h 5434893"/>
              <a:gd name="connsiteX348" fmla="*/ 4142446 w 12208633"/>
              <a:gd name="connsiteY348" fmla="*/ 339659 h 5434893"/>
              <a:gd name="connsiteX349" fmla="*/ 4142446 w 12208633"/>
              <a:gd name="connsiteY349" fmla="*/ 413478 h 5434893"/>
              <a:gd name="connsiteX350" fmla="*/ 4142446 w 12208633"/>
              <a:gd name="connsiteY350" fmla="*/ 413480 h 5434893"/>
              <a:gd name="connsiteX351" fmla="*/ 4142446 w 12208633"/>
              <a:gd name="connsiteY351" fmla="*/ 713686 h 5434893"/>
              <a:gd name="connsiteX352" fmla="*/ 4182921 w 12208633"/>
              <a:gd name="connsiteY352" fmla="*/ 713686 h 5434893"/>
              <a:gd name="connsiteX353" fmla="*/ 4182921 w 12208633"/>
              <a:gd name="connsiteY353" fmla="*/ 705384 h 5434893"/>
              <a:gd name="connsiteX354" fmla="*/ 4182921 w 12208633"/>
              <a:gd name="connsiteY354" fmla="*/ 645080 h 5434893"/>
              <a:gd name="connsiteX355" fmla="*/ 4214842 w 12208633"/>
              <a:gd name="connsiteY355" fmla="*/ 645080 h 5434893"/>
              <a:gd name="connsiteX356" fmla="*/ 4243942 w 12208633"/>
              <a:gd name="connsiteY356" fmla="*/ 645080 h 5434893"/>
              <a:gd name="connsiteX357" fmla="*/ 4243942 w 12208633"/>
              <a:gd name="connsiteY357" fmla="*/ 339659 h 5434893"/>
              <a:gd name="connsiteX358" fmla="*/ 4243942 w 12208633"/>
              <a:gd name="connsiteY358" fmla="*/ 249509 h 5434893"/>
              <a:gd name="connsiteX359" fmla="*/ 4288534 w 12208633"/>
              <a:gd name="connsiteY359" fmla="*/ 249509 h 5434893"/>
              <a:gd name="connsiteX360" fmla="*/ 4337854 w 12208633"/>
              <a:gd name="connsiteY360" fmla="*/ 249509 h 5434893"/>
              <a:gd name="connsiteX361" fmla="*/ 4337854 w 12208633"/>
              <a:gd name="connsiteY361" fmla="*/ 322718 h 5434893"/>
              <a:gd name="connsiteX362" fmla="*/ 4337854 w 12208633"/>
              <a:gd name="connsiteY362" fmla="*/ 322720 h 5434893"/>
              <a:gd name="connsiteX363" fmla="*/ 4337854 w 12208633"/>
              <a:gd name="connsiteY363" fmla="*/ 380000 h 5434893"/>
              <a:gd name="connsiteX364" fmla="*/ 4654875 w 12208633"/>
              <a:gd name="connsiteY364" fmla="*/ 380000 h 5434893"/>
              <a:gd name="connsiteX365" fmla="*/ 4654875 w 12208633"/>
              <a:gd name="connsiteY365" fmla="*/ 379790 h 5434893"/>
              <a:gd name="connsiteX366" fmla="*/ 4675084 w 12208633"/>
              <a:gd name="connsiteY366" fmla="*/ 379790 h 5434893"/>
              <a:gd name="connsiteX367" fmla="*/ 4675084 w 12208633"/>
              <a:gd name="connsiteY367" fmla="*/ 474896 h 5434893"/>
              <a:gd name="connsiteX368" fmla="*/ 4676745 w 12208633"/>
              <a:gd name="connsiteY368" fmla="*/ 475064 h 5434893"/>
              <a:gd name="connsiteX369" fmla="*/ 4739988 w 12208633"/>
              <a:gd name="connsiteY369" fmla="*/ 539907 h 5434893"/>
              <a:gd name="connsiteX370" fmla="*/ 4740674 w 12208633"/>
              <a:gd name="connsiteY370" fmla="*/ 547701 h 5434893"/>
              <a:gd name="connsiteX371" fmla="*/ 4741248 w 12208633"/>
              <a:gd name="connsiteY371" fmla="*/ 547701 h 5434893"/>
              <a:gd name="connsiteX372" fmla="*/ 4741248 w 12208633"/>
              <a:gd name="connsiteY372" fmla="*/ 554205 h 5434893"/>
              <a:gd name="connsiteX373" fmla="*/ 4741248 w 12208633"/>
              <a:gd name="connsiteY373" fmla="*/ 554208 h 5434893"/>
              <a:gd name="connsiteX374" fmla="*/ 4741248 w 12208633"/>
              <a:gd name="connsiteY374" fmla="*/ 739927 h 5434893"/>
              <a:gd name="connsiteX375" fmla="*/ 4764753 w 12208633"/>
              <a:gd name="connsiteY375" fmla="*/ 740400 h 5434893"/>
              <a:gd name="connsiteX376" fmla="*/ 4764753 w 12208633"/>
              <a:gd name="connsiteY376" fmla="*/ 666262 h 5434893"/>
              <a:gd name="connsiteX377" fmla="*/ 4899024 w 12208633"/>
              <a:gd name="connsiteY377" fmla="*/ 666262 h 5434893"/>
              <a:gd name="connsiteX378" fmla="*/ 4899024 w 12208633"/>
              <a:gd name="connsiteY378" fmla="*/ 735104 h 5434893"/>
              <a:gd name="connsiteX379" fmla="*/ 5028026 w 12208633"/>
              <a:gd name="connsiteY379" fmla="*/ 735104 h 5434893"/>
              <a:gd name="connsiteX380" fmla="*/ 5028026 w 12208633"/>
              <a:gd name="connsiteY380" fmla="*/ 658319 h 5434893"/>
              <a:gd name="connsiteX381" fmla="*/ 5154397 w 12208633"/>
              <a:gd name="connsiteY381" fmla="*/ 660966 h 5434893"/>
              <a:gd name="connsiteX382" fmla="*/ 5154397 w 12208633"/>
              <a:gd name="connsiteY382" fmla="*/ 369707 h 5434893"/>
              <a:gd name="connsiteX383" fmla="*/ 5409771 w 12208633"/>
              <a:gd name="connsiteY383" fmla="*/ 369707 h 5434893"/>
              <a:gd name="connsiteX384" fmla="*/ 5409771 w 12208633"/>
              <a:gd name="connsiteY384" fmla="*/ 623897 h 5434893"/>
              <a:gd name="connsiteX385" fmla="*/ 5599327 w 12208633"/>
              <a:gd name="connsiteY385" fmla="*/ 623897 h 5434893"/>
              <a:gd name="connsiteX386" fmla="*/ 5599327 w 12208633"/>
              <a:gd name="connsiteY386" fmla="*/ 681817 h 5434893"/>
              <a:gd name="connsiteX387" fmla="*/ 5599327 w 12208633"/>
              <a:gd name="connsiteY387" fmla="*/ 692743 h 5434893"/>
              <a:gd name="connsiteX388" fmla="*/ 5628967 w 12208633"/>
              <a:gd name="connsiteY388" fmla="*/ 692743 h 5434893"/>
              <a:gd name="connsiteX389" fmla="*/ 5628967 w 12208633"/>
              <a:gd name="connsiteY389" fmla="*/ 672950 h 5434893"/>
              <a:gd name="connsiteX390" fmla="*/ 5794767 w 12208633"/>
              <a:gd name="connsiteY390" fmla="*/ 672950 h 5434893"/>
              <a:gd name="connsiteX391" fmla="*/ 5794803 w 12208633"/>
              <a:gd name="connsiteY391" fmla="*/ 672943 h 5434893"/>
              <a:gd name="connsiteX392" fmla="*/ 5792189 w 12208633"/>
              <a:gd name="connsiteY392" fmla="*/ 672943 h 5434893"/>
              <a:gd name="connsiteX393" fmla="*/ 5784518 w 12208633"/>
              <a:gd name="connsiteY393" fmla="*/ 672943 h 5434893"/>
              <a:gd name="connsiteX394" fmla="*/ 5628967 w 12208633"/>
              <a:gd name="connsiteY394" fmla="*/ 672943 h 5434893"/>
              <a:gd name="connsiteX395" fmla="*/ 5792189 w 12208633"/>
              <a:gd name="connsiteY395" fmla="*/ 576196 h 5434893"/>
              <a:gd name="connsiteX396" fmla="*/ 5792189 w 12208633"/>
              <a:gd name="connsiteY396" fmla="*/ 668395 h 5434893"/>
              <a:gd name="connsiteX397" fmla="*/ 5947738 w 12208633"/>
              <a:gd name="connsiteY397" fmla="*/ 576196 h 5434893"/>
              <a:gd name="connsiteX398" fmla="*/ 5947738 w 12208633"/>
              <a:gd name="connsiteY398" fmla="*/ 668395 h 5434893"/>
              <a:gd name="connsiteX399" fmla="*/ 6103287 w 12208633"/>
              <a:gd name="connsiteY399" fmla="*/ 576196 h 5434893"/>
              <a:gd name="connsiteX400" fmla="*/ 6103287 w 12208633"/>
              <a:gd name="connsiteY400" fmla="*/ 668395 h 5434893"/>
              <a:gd name="connsiteX401" fmla="*/ 6258836 w 12208633"/>
              <a:gd name="connsiteY401" fmla="*/ 576196 h 5434893"/>
              <a:gd name="connsiteX402" fmla="*/ 6258836 w 12208633"/>
              <a:gd name="connsiteY402" fmla="*/ 672943 h 5434893"/>
              <a:gd name="connsiteX403" fmla="*/ 6154820 w 12208633"/>
              <a:gd name="connsiteY403" fmla="*/ 672943 h 5434893"/>
              <a:gd name="connsiteX404" fmla="*/ 6154820 w 12208633"/>
              <a:gd name="connsiteY404" fmla="*/ 672950 h 5434893"/>
              <a:gd name="connsiteX405" fmla="*/ 6258836 w 12208633"/>
              <a:gd name="connsiteY405" fmla="*/ 672950 h 5434893"/>
              <a:gd name="connsiteX406" fmla="*/ 6258836 w 12208633"/>
              <a:gd name="connsiteY406" fmla="*/ 708560 h 5434893"/>
              <a:gd name="connsiteX407" fmla="*/ 6258836 w 12208633"/>
              <a:gd name="connsiteY407" fmla="*/ 726328 h 5434893"/>
              <a:gd name="connsiteX408" fmla="*/ 6349534 w 12208633"/>
              <a:gd name="connsiteY408" fmla="*/ 726328 h 5434893"/>
              <a:gd name="connsiteX409" fmla="*/ 6354387 w 12208633"/>
              <a:gd name="connsiteY409" fmla="*/ 721669 h 5434893"/>
              <a:gd name="connsiteX410" fmla="*/ 6354387 w 12208633"/>
              <a:gd name="connsiteY410" fmla="*/ 653142 h 5434893"/>
              <a:gd name="connsiteX411" fmla="*/ 6351863 w 12208633"/>
              <a:gd name="connsiteY411" fmla="*/ 648482 h 5434893"/>
              <a:gd name="connsiteX412" fmla="*/ 6352251 w 12208633"/>
              <a:gd name="connsiteY412" fmla="*/ 641882 h 5434893"/>
              <a:gd name="connsiteX413" fmla="*/ 6354581 w 12208633"/>
              <a:gd name="connsiteY413" fmla="*/ 638194 h 5434893"/>
              <a:gd name="connsiteX414" fmla="*/ 6354581 w 12208633"/>
              <a:gd name="connsiteY414" fmla="*/ 589854 h 5434893"/>
              <a:gd name="connsiteX415" fmla="*/ 6351863 w 12208633"/>
              <a:gd name="connsiteY415" fmla="*/ 585584 h 5434893"/>
              <a:gd name="connsiteX416" fmla="*/ 6351863 w 12208633"/>
              <a:gd name="connsiteY416" fmla="*/ 579954 h 5434893"/>
              <a:gd name="connsiteX417" fmla="*/ 6354581 w 12208633"/>
              <a:gd name="connsiteY417" fmla="*/ 574712 h 5434893"/>
              <a:gd name="connsiteX418" fmla="*/ 6354581 w 12208633"/>
              <a:gd name="connsiteY418" fmla="*/ 528121 h 5434893"/>
              <a:gd name="connsiteX419" fmla="*/ 6351669 w 12208633"/>
              <a:gd name="connsiteY419" fmla="*/ 522879 h 5434893"/>
              <a:gd name="connsiteX420" fmla="*/ 6351863 w 12208633"/>
              <a:gd name="connsiteY420" fmla="*/ 516473 h 5434893"/>
              <a:gd name="connsiteX421" fmla="*/ 6354387 w 12208633"/>
              <a:gd name="connsiteY421" fmla="*/ 511814 h 5434893"/>
              <a:gd name="connsiteX422" fmla="*/ 6354387 w 12208633"/>
              <a:gd name="connsiteY422" fmla="*/ 465999 h 5434893"/>
              <a:gd name="connsiteX423" fmla="*/ 6351475 w 12208633"/>
              <a:gd name="connsiteY423" fmla="*/ 460952 h 5434893"/>
              <a:gd name="connsiteX424" fmla="*/ 6351863 w 12208633"/>
              <a:gd name="connsiteY424" fmla="*/ 454545 h 5434893"/>
              <a:gd name="connsiteX425" fmla="*/ 6354387 w 12208633"/>
              <a:gd name="connsiteY425" fmla="*/ 450469 h 5434893"/>
              <a:gd name="connsiteX426" fmla="*/ 6354387 w 12208633"/>
              <a:gd name="connsiteY426" fmla="*/ 402130 h 5434893"/>
              <a:gd name="connsiteX427" fmla="*/ 6351863 w 12208633"/>
              <a:gd name="connsiteY427" fmla="*/ 398054 h 5434893"/>
              <a:gd name="connsiteX428" fmla="*/ 6352057 w 12208633"/>
              <a:gd name="connsiteY428" fmla="*/ 391453 h 5434893"/>
              <a:gd name="connsiteX429" fmla="*/ 6354387 w 12208633"/>
              <a:gd name="connsiteY429" fmla="*/ 387182 h 5434893"/>
              <a:gd name="connsiteX430" fmla="*/ 6354387 w 12208633"/>
              <a:gd name="connsiteY430" fmla="*/ 340591 h 5434893"/>
              <a:gd name="connsiteX431" fmla="*/ 6351863 w 12208633"/>
              <a:gd name="connsiteY431" fmla="*/ 335932 h 5434893"/>
              <a:gd name="connsiteX432" fmla="*/ 6352251 w 12208633"/>
              <a:gd name="connsiteY432" fmla="*/ 329331 h 5434893"/>
              <a:gd name="connsiteX433" fmla="*/ 6354581 w 12208633"/>
              <a:gd name="connsiteY433" fmla="*/ 325643 h 5434893"/>
              <a:gd name="connsiteX434" fmla="*/ 6354581 w 12208633"/>
              <a:gd name="connsiteY434" fmla="*/ 277304 h 5434893"/>
              <a:gd name="connsiteX435" fmla="*/ 6351863 w 12208633"/>
              <a:gd name="connsiteY435" fmla="*/ 273227 h 5434893"/>
              <a:gd name="connsiteX436" fmla="*/ 6349922 w 12208633"/>
              <a:gd name="connsiteY436" fmla="*/ 269539 h 5434893"/>
              <a:gd name="connsiteX437" fmla="*/ 6353610 w 12208633"/>
              <a:gd name="connsiteY437" fmla="*/ 267209 h 5434893"/>
              <a:gd name="connsiteX438" fmla="*/ 6357299 w 12208633"/>
              <a:gd name="connsiteY438" fmla="*/ 267209 h 5434893"/>
              <a:gd name="connsiteX439" fmla="*/ 6426409 w 12208633"/>
              <a:gd name="connsiteY439" fmla="*/ 267209 h 5434893"/>
              <a:gd name="connsiteX440" fmla="*/ 6430680 w 12208633"/>
              <a:gd name="connsiteY440" fmla="*/ 267209 h 5434893"/>
              <a:gd name="connsiteX441" fmla="*/ 6433980 w 12208633"/>
              <a:gd name="connsiteY441" fmla="*/ 270704 h 5434893"/>
              <a:gd name="connsiteX442" fmla="*/ 6430486 w 12208633"/>
              <a:gd name="connsiteY442" fmla="*/ 273033 h 5434893"/>
              <a:gd name="connsiteX443" fmla="*/ 6427962 w 12208633"/>
              <a:gd name="connsiteY443" fmla="*/ 273033 h 5434893"/>
              <a:gd name="connsiteX444" fmla="*/ 6427768 w 12208633"/>
              <a:gd name="connsiteY444" fmla="*/ 274198 h 5434893"/>
              <a:gd name="connsiteX445" fmla="*/ 6427768 w 12208633"/>
              <a:gd name="connsiteY445" fmla="*/ 329137 h 5434893"/>
              <a:gd name="connsiteX446" fmla="*/ 6430874 w 12208633"/>
              <a:gd name="connsiteY446" fmla="*/ 329331 h 5434893"/>
              <a:gd name="connsiteX447" fmla="*/ 6433786 w 12208633"/>
              <a:gd name="connsiteY447" fmla="*/ 332438 h 5434893"/>
              <a:gd name="connsiteX448" fmla="*/ 6430874 w 12208633"/>
              <a:gd name="connsiteY448" fmla="*/ 336126 h 5434893"/>
              <a:gd name="connsiteX449" fmla="*/ 6427768 w 12208633"/>
              <a:gd name="connsiteY449" fmla="*/ 336320 h 5434893"/>
              <a:gd name="connsiteX450" fmla="*/ 6427768 w 12208633"/>
              <a:gd name="connsiteY450" fmla="*/ 391259 h 5434893"/>
              <a:gd name="connsiteX451" fmla="*/ 6430874 w 12208633"/>
              <a:gd name="connsiteY451" fmla="*/ 391453 h 5434893"/>
              <a:gd name="connsiteX452" fmla="*/ 6433786 w 12208633"/>
              <a:gd name="connsiteY452" fmla="*/ 395142 h 5434893"/>
              <a:gd name="connsiteX453" fmla="*/ 6430874 w 12208633"/>
              <a:gd name="connsiteY453" fmla="*/ 398248 h 5434893"/>
              <a:gd name="connsiteX454" fmla="*/ 6427768 w 12208633"/>
              <a:gd name="connsiteY454" fmla="*/ 398248 h 5434893"/>
              <a:gd name="connsiteX455" fmla="*/ 6427768 w 12208633"/>
              <a:gd name="connsiteY455" fmla="*/ 454351 h 5434893"/>
              <a:gd name="connsiteX456" fmla="*/ 6430874 w 12208633"/>
              <a:gd name="connsiteY456" fmla="*/ 454545 h 5434893"/>
              <a:gd name="connsiteX457" fmla="*/ 6433786 w 12208633"/>
              <a:gd name="connsiteY457" fmla="*/ 457652 h 5434893"/>
              <a:gd name="connsiteX458" fmla="*/ 6430874 w 12208633"/>
              <a:gd name="connsiteY458" fmla="*/ 461340 h 5434893"/>
              <a:gd name="connsiteX459" fmla="*/ 6427768 w 12208633"/>
              <a:gd name="connsiteY459" fmla="*/ 461534 h 5434893"/>
              <a:gd name="connsiteX460" fmla="*/ 6427574 w 12208633"/>
              <a:gd name="connsiteY460" fmla="*/ 461534 h 5434893"/>
              <a:gd name="connsiteX461" fmla="*/ 6427574 w 12208633"/>
              <a:gd name="connsiteY461" fmla="*/ 461728 h 5434893"/>
              <a:gd name="connsiteX462" fmla="*/ 6427768 w 12208633"/>
              <a:gd name="connsiteY462" fmla="*/ 461728 h 5434893"/>
              <a:gd name="connsiteX463" fmla="*/ 6427768 w 12208633"/>
              <a:gd name="connsiteY463" fmla="*/ 516667 h 5434893"/>
              <a:gd name="connsiteX464" fmla="*/ 6430874 w 12208633"/>
              <a:gd name="connsiteY464" fmla="*/ 516861 h 5434893"/>
              <a:gd name="connsiteX465" fmla="*/ 6433786 w 12208633"/>
              <a:gd name="connsiteY465" fmla="*/ 520550 h 5434893"/>
              <a:gd name="connsiteX466" fmla="*/ 6430874 w 12208633"/>
              <a:gd name="connsiteY466" fmla="*/ 523656 h 5434893"/>
              <a:gd name="connsiteX467" fmla="*/ 6427768 w 12208633"/>
              <a:gd name="connsiteY467" fmla="*/ 523850 h 5434893"/>
              <a:gd name="connsiteX468" fmla="*/ 6427768 w 12208633"/>
              <a:gd name="connsiteY468" fmla="*/ 579954 h 5434893"/>
              <a:gd name="connsiteX469" fmla="*/ 6431457 w 12208633"/>
              <a:gd name="connsiteY469" fmla="*/ 580148 h 5434893"/>
              <a:gd name="connsiteX470" fmla="*/ 6433786 w 12208633"/>
              <a:gd name="connsiteY470" fmla="*/ 583254 h 5434893"/>
              <a:gd name="connsiteX471" fmla="*/ 6431263 w 12208633"/>
              <a:gd name="connsiteY471" fmla="*/ 585972 h 5434893"/>
              <a:gd name="connsiteX472" fmla="*/ 6427768 w 12208633"/>
              <a:gd name="connsiteY472" fmla="*/ 587137 h 5434893"/>
              <a:gd name="connsiteX473" fmla="*/ 6427768 w 12208633"/>
              <a:gd name="connsiteY473" fmla="*/ 642076 h 5434893"/>
              <a:gd name="connsiteX474" fmla="*/ 6430874 w 12208633"/>
              <a:gd name="connsiteY474" fmla="*/ 642270 h 5434893"/>
              <a:gd name="connsiteX475" fmla="*/ 6433786 w 12208633"/>
              <a:gd name="connsiteY475" fmla="*/ 645959 h 5434893"/>
              <a:gd name="connsiteX476" fmla="*/ 6430874 w 12208633"/>
              <a:gd name="connsiteY476" fmla="*/ 649065 h 5434893"/>
              <a:gd name="connsiteX477" fmla="*/ 6427768 w 12208633"/>
              <a:gd name="connsiteY477" fmla="*/ 649259 h 5434893"/>
              <a:gd name="connsiteX478" fmla="*/ 6427768 w 12208633"/>
              <a:gd name="connsiteY478" fmla="*/ 727687 h 5434893"/>
              <a:gd name="connsiteX479" fmla="*/ 6450870 w 12208633"/>
              <a:gd name="connsiteY479" fmla="*/ 727881 h 5434893"/>
              <a:gd name="connsiteX480" fmla="*/ 6519204 w 12208633"/>
              <a:gd name="connsiteY480" fmla="*/ 727687 h 5434893"/>
              <a:gd name="connsiteX481" fmla="*/ 6519398 w 12208633"/>
              <a:gd name="connsiteY481" fmla="*/ 688473 h 5434893"/>
              <a:gd name="connsiteX482" fmla="*/ 6519398 w 12208633"/>
              <a:gd name="connsiteY482" fmla="*/ 649259 h 5434893"/>
              <a:gd name="connsiteX483" fmla="*/ 6516874 w 12208633"/>
              <a:gd name="connsiteY483" fmla="*/ 649259 h 5434893"/>
              <a:gd name="connsiteX484" fmla="*/ 6513186 w 12208633"/>
              <a:gd name="connsiteY484" fmla="*/ 645570 h 5434893"/>
              <a:gd name="connsiteX485" fmla="*/ 6516680 w 12208633"/>
              <a:gd name="connsiteY485" fmla="*/ 642270 h 5434893"/>
              <a:gd name="connsiteX486" fmla="*/ 6519204 w 12208633"/>
              <a:gd name="connsiteY486" fmla="*/ 642270 h 5434893"/>
              <a:gd name="connsiteX487" fmla="*/ 6519204 w 12208633"/>
              <a:gd name="connsiteY487" fmla="*/ 586166 h 5434893"/>
              <a:gd name="connsiteX488" fmla="*/ 6518039 w 12208633"/>
              <a:gd name="connsiteY488" fmla="*/ 586166 h 5434893"/>
              <a:gd name="connsiteX489" fmla="*/ 6513574 w 12208633"/>
              <a:gd name="connsiteY489" fmla="*/ 583448 h 5434893"/>
              <a:gd name="connsiteX490" fmla="*/ 6518039 w 12208633"/>
              <a:gd name="connsiteY490" fmla="*/ 580148 h 5434893"/>
              <a:gd name="connsiteX491" fmla="*/ 6519204 w 12208633"/>
              <a:gd name="connsiteY491" fmla="*/ 580148 h 5434893"/>
              <a:gd name="connsiteX492" fmla="*/ 6519204 w 12208633"/>
              <a:gd name="connsiteY492" fmla="*/ 524044 h 5434893"/>
              <a:gd name="connsiteX493" fmla="*/ 6516098 w 12208633"/>
              <a:gd name="connsiteY493" fmla="*/ 523850 h 5434893"/>
              <a:gd name="connsiteX494" fmla="*/ 6513186 w 12208633"/>
              <a:gd name="connsiteY494" fmla="*/ 520550 h 5434893"/>
              <a:gd name="connsiteX495" fmla="*/ 6516292 w 12208633"/>
              <a:gd name="connsiteY495" fmla="*/ 516861 h 5434893"/>
              <a:gd name="connsiteX496" fmla="*/ 6519398 w 12208633"/>
              <a:gd name="connsiteY496" fmla="*/ 516667 h 5434893"/>
              <a:gd name="connsiteX497" fmla="*/ 6519398 w 12208633"/>
              <a:gd name="connsiteY497" fmla="*/ 461728 h 5434893"/>
              <a:gd name="connsiteX498" fmla="*/ 6518815 w 12208633"/>
              <a:gd name="connsiteY498" fmla="*/ 461728 h 5434893"/>
              <a:gd name="connsiteX499" fmla="*/ 6513574 w 12208633"/>
              <a:gd name="connsiteY499" fmla="*/ 457263 h 5434893"/>
              <a:gd name="connsiteX500" fmla="*/ 6519398 w 12208633"/>
              <a:gd name="connsiteY500" fmla="*/ 454545 h 5434893"/>
              <a:gd name="connsiteX501" fmla="*/ 6519398 w 12208633"/>
              <a:gd name="connsiteY501" fmla="*/ 398442 h 5434893"/>
              <a:gd name="connsiteX502" fmla="*/ 6513574 w 12208633"/>
              <a:gd name="connsiteY502" fmla="*/ 395724 h 5434893"/>
              <a:gd name="connsiteX503" fmla="*/ 6519592 w 12208633"/>
              <a:gd name="connsiteY503" fmla="*/ 391259 h 5434893"/>
              <a:gd name="connsiteX504" fmla="*/ 6519592 w 12208633"/>
              <a:gd name="connsiteY504" fmla="*/ 336320 h 5434893"/>
              <a:gd name="connsiteX505" fmla="*/ 6517845 w 12208633"/>
              <a:gd name="connsiteY505" fmla="*/ 336320 h 5434893"/>
              <a:gd name="connsiteX506" fmla="*/ 6513574 w 12208633"/>
              <a:gd name="connsiteY506" fmla="*/ 332826 h 5434893"/>
              <a:gd name="connsiteX507" fmla="*/ 6517845 w 12208633"/>
              <a:gd name="connsiteY507" fmla="*/ 329331 h 5434893"/>
              <a:gd name="connsiteX508" fmla="*/ 6519592 w 12208633"/>
              <a:gd name="connsiteY508" fmla="*/ 329331 h 5434893"/>
              <a:gd name="connsiteX509" fmla="*/ 6519592 w 12208633"/>
              <a:gd name="connsiteY509" fmla="*/ 274586 h 5434893"/>
              <a:gd name="connsiteX510" fmla="*/ 6515709 w 12208633"/>
              <a:gd name="connsiteY510" fmla="*/ 273033 h 5434893"/>
              <a:gd name="connsiteX511" fmla="*/ 6513574 w 12208633"/>
              <a:gd name="connsiteY511" fmla="*/ 269927 h 5434893"/>
              <a:gd name="connsiteX512" fmla="*/ 6516486 w 12208633"/>
              <a:gd name="connsiteY512" fmla="*/ 267404 h 5434893"/>
              <a:gd name="connsiteX513" fmla="*/ 6520174 w 12208633"/>
              <a:gd name="connsiteY513" fmla="*/ 267209 h 5434893"/>
              <a:gd name="connsiteX514" fmla="*/ 6591809 w 12208633"/>
              <a:gd name="connsiteY514" fmla="*/ 267209 h 5434893"/>
              <a:gd name="connsiteX515" fmla="*/ 6594332 w 12208633"/>
              <a:gd name="connsiteY515" fmla="*/ 267209 h 5434893"/>
              <a:gd name="connsiteX516" fmla="*/ 6598409 w 12208633"/>
              <a:gd name="connsiteY516" fmla="*/ 269733 h 5434893"/>
              <a:gd name="connsiteX517" fmla="*/ 6596274 w 12208633"/>
              <a:gd name="connsiteY517" fmla="*/ 273227 h 5434893"/>
              <a:gd name="connsiteX518" fmla="*/ 6593556 w 12208633"/>
              <a:gd name="connsiteY518" fmla="*/ 277110 h 5434893"/>
              <a:gd name="connsiteX519" fmla="*/ 6593556 w 12208633"/>
              <a:gd name="connsiteY519" fmla="*/ 325449 h 5434893"/>
              <a:gd name="connsiteX520" fmla="*/ 6596079 w 12208633"/>
              <a:gd name="connsiteY520" fmla="*/ 329525 h 5434893"/>
              <a:gd name="connsiteX521" fmla="*/ 6595885 w 12208633"/>
              <a:gd name="connsiteY521" fmla="*/ 336126 h 5434893"/>
              <a:gd name="connsiteX522" fmla="*/ 6593556 w 12208633"/>
              <a:gd name="connsiteY522" fmla="*/ 340397 h 5434893"/>
              <a:gd name="connsiteX523" fmla="*/ 6593556 w 12208633"/>
              <a:gd name="connsiteY523" fmla="*/ 386988 h 5434893"/>
              <a:gd name="connsiteX524" fmla="*/ 6596079 w 12208633"/>
              <a:gd name="connsiteY524" fmla="*/ 391647 h 5434893"/>
              <a:gd name="connsiteX525" fmla="*/ 6595691 w 12208633"/>
              <a:gd name="connsiteY525" fmla="*/ 398442 h 5434893"/>
              <a:gd name="connsiteX526" fmla="*/ 6593556 w 12208633"/>
              <a:gd name="connsiteY526" fmla="*/ 402324 h 5434893"/>
              <a:gd name="connsiteX527" fmla="*/ 6593556 w 12208633"/>
              <a:gd name="connsiteY527" fmla="*/ 419020 h 5434893"/>
              <a:gd name="connsiteX528" fmla="*/ 6593556 w 12208633"/>
              <a:gd name="connsiteY528" fmla="*/ 449498 h 5434893"/>
              <a:gd name="connsiteX529" fmla="*/ 6596662 w 12208633"/>
              <a:gd name="connsiteY529" fmla="*/ 454934 h 5434893"/>
              <a:gd name="connsiteX530" fmla="*/ 6596662 w 12208633"/>
              <a:gd name="connsiteY530" fmla="*/ 460952 h 5434893"/>
              <a:gd name="connsiteX531" fmla="*/ 6593362 w 12208633"/>
              <a:gd name="connsiteY531" fmla="*/ 467746 h 5434893"/>
              <a:gd name="connsiteX532" fmla="*/ 6593362 w 12208633"/>
              <a:gd name="connsiteY532" fmla="*/ 510649 h 5434893"/>
              <a:gd name="connsiteX533" fmla="*/ 6596662 w 12208633"/>
              <a:gd name="connsiteY533" fmla="*/ 517444 h 5434893"/>
              <a:gd name="connsiteX534" fmla="*/ 6596468 w 12208633"/>
              <a:gd name="connsiteY534" fmla="*/ 523462 h 5434893"/>
              <a:gd name="connsiteX535" fmla="*/ 6593362 w 12208633"/>
              <a:gd name="connsiteY535" fmla="*/ 528315 h 5434893"/>
              <a:gd name="connsiteX536" fmla="*/ 6593362 w 12208633"/>
              <a:gd name="connsiteY536" fmla="*/ 561706 h 5434893"/>
              <a:gd name="connsiteX537" fmla="*/ 6593362 w 12208633"/>
              <a:gd name="connsiteY537" fmla="*/ 575489 h 5434893"/>
              <a:gd name="connsiteX538" fmla="*/ 6596079 w 12208633"/>
              <a:gd name="connsiteY538" fmla="*/ 579954 h 5434893"/>
              <a:gd name="connsiteX539" fmla="*/ 6596274 w 12208633"/>
              <a:gd name="connsiteY539" fmla="*/ 585584 h 5434893"/>
              <a:gd name="connsiteX540" fmla="*/ 6593167 w 12208633"/>
              <a:gd name="connsiteY540" fmla="*/ 590437 h 5434893"/>
              <a:gd name="connsiteX541" fmla="*/ 6593167 w 12208633"/>
              <a:gd name="connsiteY541" fmla="*/ 621498 h 5434893"/>
              <a:gd name="connsiteX542" fmla="*/ 6593167 w 12208633"/>
              <a:gd name="connsiteY542" fmla="*/ 637611 h 5434893"/>
              <a:gd name="connsiteX543" fmla="*/ 6595885 w 12208633"/>
              <a:gd name="connsiteY543" fmla="*/ 642270 h 5434893"/>
              <a:gd name="connsiteX544" fmla="*/ 6595885 w 12208633"/>
              <a:gd name="connsiteY544" fmla="*/ 648676 h 5434893"/>
              <a:gd name="connsiteX545" fmla="*/ 6593167 w 12208633"/>
              <a:gd name="connsiteY545" fmla="*/ 653918 h 5434893"/>
              <a:gd name="connsiteX546" fmla="*/ 6593167 w 12208633"/>
              <a:gd name="connsiteY546" fmla="*/ 721863 h 5434893"/>
              <a:gd name="connsiteX547" fmla="*/ 6598021 w 12208633"/>
              <a:gd name="connsiteY547" fmla="*/ 726716 h 5434893"/>
              <a:gd name="connsiteX548" fmla="*/ 6698387 w 12208633"/>
              <a:gd name="connsiteY548" fmla="*/ 726716 h 5434893"/>
              <a:gd name="connsiteX549" fmla="*/ 6703434 w 12208633"/>
              <a:gd name="connsiteY549" fmla="*/ 720892 h 5434893"/>
              <a:gd name="connsiteX550" fmla="*/ 6703434 w 12208633"/>
              <a:gd name="connsiteY550" fmla="*/ 606356 h 5434893"/>
              <a:gd name="connsiteX551" fmla="*/ 6703434 w 12208633"/>
              <a:gd name="connsiteY551" fmla="*/ 538992 h 5434893"/>
              <a:gd name="connsiteX552" fmla="*/ 6704405 w 12208633"/>
              <a:gd name="connsiteY552" fmla="*/ 532004 h 5434893"/>
              <a:gd name="connsiteX553" fmla="*/ 6704599 w 12208633"/>
              <a:gd name="connsiteY553" fmla="*/ 540351 h 5434893"/>
              <a:gd name="connsiteX554" fmla="*/ 6704599 w 12208633"/>
              <a:gd name="connsiteY554" fmla="*/ 719145 h 5434893"/>
              <a:gd name="connsiteX555" fmla="*/ 6704405 w 12208633"/>
              <a:gd name="connsiteY555" fmla="*/ 727493 h 5434893"/>
              <a:gd name="connsiteX556" fmla="*/ 6705181 w 12208633"/>
              <a:gd name="connsiteY556" fmla="*/ 727493 h 5434893"/>
              <a:gd name="connsiteX557" fmla="*/ 6704987 w 12208633"/>
              <a:gd name="connsiteY557" fmla="*/ 727299 h 5434893"/>
              <a:gd name="connsiteX558" fmla="*/ 6704987 w 12208633"/>
              <a:gd name="connsiteY558" fmla="*/ 535498 h 5434893"/>
              <a:gd name="connsiteX559" fmla="*/ 6705375 w 12208633"/>
              <a:gd name="connsiteY559" fmla="*/ 532004 h 5434893"/>
              <a:gd name="connsiteX560" fmla="*/ 6753132 w 12208633"/>
              <a:gd name="connsiteY560" fmla="*/ 490460 h 5434893"/>
              <a:gd name="connsiteX561" fmla="*/ 6799917 w 12208633"/>
              <a:gd name="connsiteY561" fmla="*/ 535304 h 5434893"/>
              <a:gd name="connsiteX562" fmla="*/ 6799917 w 12208633"/>
              <a:gd name="connsiteY562" fmla="*/ 681290 h 5434893"/>
              <a:gd name="connsiteX563" fmla="*/ 6799917 w 12208633"/>
              <a:gd name="connsiteY563" fmla="*/ 817181 h 5434893"/>
              <a:gd name="connsiteX564" fmla="*/ 6801858 w 12208633"/>
              <a:gd name="connsiteY564" fmla="*/ 823976 h 5434893"/>
              <a:gd name="connsiteX565" fmla="*/ 6814283 w 12208633"/>
              <a:gd name="connsiteY565" fmla="*/ 798933 h 5434893"/>
              <a:gd name="connsiteX566" fmla="*/ 6817389 w 12208633"/>
              <a:gd name="connsiteY566" fmla="*/ 787673 h 5434893"/>
              <a:gd name="connsiteX567" fmla="*/ 6817389 w 12208633"/>
              <a:gd name="connsiteY567" fmla="*/ 586749 h 5434893"/>
              <a:gd name="connsiteX568" fmla="*/ 6817389 w 12208633"/>
              <a:gd name="connsiteY568" fmla="*/ 537245 h 5434893"/>
              <a:gd name="connsiteX569" fmla="*/ 6856991 w 12208633"/>
              <a:gd name="connsiteY569" fmla="*/ 490460 h 5434893"/>
              <a:gd name="connsiteX570" fmla="*/ 6865339 w 12208633"/>
              <a:gd name="connsiteY570" fmla="*/ 490265 h 5434893"/>
              <a:gd name="connsiteX571" fmla="*/ 6912125 w 12208633"/>
              <a:gd name="connsiteY571" fmla="*/ 535110 h 5434893"/>
              <a:gd name="connsiteX572" fmla="*/ 6912125 w 12208633"/>
              <a:gd name="connsiteY572" fmla="*/ 713904 h 5434893"/>
              <a:gd name="connsiteX573" fmla="*/ 6912125 w 12208633"/>
              <a:gd name="connsiteY573" fmla="*/ 719339 h 5434893"/>
              <a:gd name="connsiteX574" fmla="*/ 6915425 w 12208633"/>
              <a:gd name="connsiteY574" fmla="*/ 721669 h 5434893"/>
              <a:gd name="connsiteX575" fmla="*/ 6980847 w 12208633"/>
              <a:gd name="connsiteY575" fmla="*/ 716039 h 5434893"/>
              <a:gd name="connsiteX576" fmla="*/ 7121398 w 12208633"/>
              <a:gd name="connsiteY576" fmla="*/ 816793 h 5434893"/>
              <a:gd name="connsiteX577" fmla="*/ 7130134 w 12208633"/>
              <a:gd name="connsiteY577" fmla="*/ 840865 h 5434893"/>
              <a:gd name="connsiteX578" fmla="*/ 7133434 w 12208633"/>
              <a:gd name="connsiteY578" fmla="*/ 842224 h 5434893"/>
              <a:gd name="connsiteX579" fmla="*/ 7143140 w 12208633"/>
              <a:gd name="connsiteY579" fmla="*/ 854066 h 5434893"/>
              <a:gd name="connsiteX580" fmla="*/ 7143162 w 12208633"/>
              <a:gd name="connsiteY580" fmla="*/ 858635 h 5434893"/>
              <a:gd name="connsiteX581" fmla="*/ 7363499 w 12208633"/>
              <a:gd name="connsiteY581" fmla="*/ 801441 h 5434893"/>
              <a:gd name="connsiteX582" fmla="*/ 7367909 w 12208633"/>
              <a:gd name="connsiteY582" fmla="*/ 799551 h 5434893"/>
              <a:gd name="connsiteX583" fmla="*/ 7367909 w 12208633"/>
              <a:gd name="connsiteY583" fmla="*/ 792936 h 5434893"/>
              <a:gd name="connsiteX584" fmla="*/ 7362239 w 12208633"/>
              <a:gd name="connsiteY584" fmla="*/ 782541 h 5434893"/>
              <a:gd name="connsiteX585" fmla="*/ 7360349 w 12208633"/>
              <a:gd name="connsiteY585" fmla="*/ 769312 h 5434893"/>
              <a:gd name="connsiteX586" fmla="*/ 7365389 w 12208633"/>
              <a:gd name="connsiteY586" fmla="*/ 769627 h 5434893"/>
              <a:gd name="connsiteX587" fmla="*/ 7368854 w 12208633"/>
              <a:gd name="connsiteY587" fmla="*/ 770257 h 5434893"/>
              <a:gd name="connsiteX588" fmla="*/ 7374839 w 12208633"/>
              <a:gd name="connsiteY588" fmla="*/ 772777 h 5434893"/>
              <a:gd name="connsiteX589" fmla="*/ 7378304 w 12208633"/>
              <a:gd name="connsiteY589" fmla="*/ 768682 h 5434893"/>
              <a:gd name="connsiteX590" fmla="*/ 7381769 w 12208633"/>
              <a:gd name="connsiteY590" fmla="*/ 768367 h 5434893"/>
              <a:gd name="connsiteX591" fmla="*/ 7387439 w 12208633"/>
              <a:gd name="connsiteY591" fmla="*/ 768682 h 5434893"/>
              <a:gd name="connsiteX592" fmla="*/ 7392164 w 12208633"/>
              <a:gd name="connsiteY592" fmla="*/ 772462 h 5434893"/>
              <a:gd name="connsiteX593" fmla="*/ 7401299 w 12208633"/>
              <a:gd name="connsiteY593" fmla="*/ 770257 h 5434893"/>
              <a:gd name="connsiteX594" fmla="*/ 7403819 w 12208633"/>
              <a:gd name="connsiteY594" fmla="*/ 768997 h 5434893"/>
              <a:gd name="connsiteX595" fmla="*/ 7409488 w 12208633"/>
              <a:gd name="connsiteY595" fmla="*/ 772462 h 5434893"/>
              <a:gd name="connsiteX596" fmla="*/ 7416103 w 12208633"/>
              <a:gd name="connsiteY596" fmla="*/ 767737 h 5434893"/>
              <a:gd name="connsiteX597" fmla="*/ 7417993 w 12208633"/>
              <a:gd name="connsiteY597" fmla="*/ 769627 h 5434893"/>
              <a:gd name="connsiteX598" fmla="*/ 7413268 w 12208633"/>
              <a:gd name="connsiteY598" fmla="*/ 784116 h 5434893"/>
              <a:gd name="connsiteX599" fmla="*/ 7413268 w 12208633"/>
              <a:gd name="connsiteY599" fmla="*/ 788211 h 5434893"/>
              <a:gd name="connsiteX600" fmla="*/ 7501152 w 12208633"/>
              <a:gd name="connsiteY600" fmla="*/ 765847 h 5434893"/>
              <a:gd name="connsiteX601" fmla="*/ 7648884 w 12208633"/>
              <a:gd name="connsiteY601" fmla="*/ 727417 h 5434893"/>
              <a:gd name="connsiteX602" fmla="*/ 7662113 w 12208633"/>
              <a:gd name="connsiteY602" fmla="*/ 727417 h 5434893"/>
              <a:gd name="connsiteX603" fmla="*/ 7687313 w 12208633"/>
              <a:gd name="connsiteY603" fmla="*/ 733402 h 5434893"/>
              <a:gd name="connsiteX604" fmla="*/ 7687313 w 12208633"/>
              <a:gd name="connsiteY604" fmla="*/ 535272 h 5434893"/>
              <a:gd name="connsiteX605" fmla="*/ 7687313 w 12208633"/>
              <a:gd name="connsiteY605" fmla="*/ 411795 h 5434893"/>
              <a:gd name="connsiteX606" fmla="*/ 7696133 w 12208633"/>
              <a:gd name="connsiteY606" fmla="*/ 402660 h 5434893"/>
              <a:gd name="connsiteX607" fmla="*/ 7710622 w 12208633"/>
              <a:gd name="connsiteY607" fmla="*/ 402975 h 5434893"/>
              <a:gd name="connsiteX608" fmla="*/ 7727002 w 12208633"/>
              <a:gd name="connsiteY608" fmla="*/ 402660 h 5434893"/>
              <a:gd name="connsiteX609" fmla="*/ 7732042 w 12208633"/>
              <a:gd name="connsiteY609" fmla="*/ 408015 h 5434893"/>
              <a:gd name="connsiteX610" fmla="*/ 7732042 w 12208633"/>
              <a:gd name="connsiteY610" fmla="*/ 411795 h 5434893"/>
              <a:gd name="connsiteX611" fmla="*/ 7732042 w 12208633"/>
              <a:gd name="connsiteY611" fmla="*/ 745057 h 5434893"/>
              <a:gd name="connsiteX612" fmla="*/ 7769211 w 12208633"/>
              <a:gd name="connsiteY612" fmla="*/ 755137 h 5434893"/>
              <a:gd name="connsiteX613" fmla="*/ 7783701 w 12208633"/>
              <a:gd name="connsiteY613" fmla="*/ 758602 h 5434893"/>
              <a:gd name="connsiteX614" fmla="*/ 7783701 w 12208633"/>
              <a:gd name="connsiteY614" fmla="*/ 415575 h 5434893"/>
              <a:gd name="connsiteX615" fmla="*/ 7796616 w 12208633"/>
              <a:gd name="connsiteY615" fmla="*/ 402660 h 5434893"/>
              <a:gd name="connsiteX616" fmla="*/ 7807325 w 12208633"/>
              <a:gd name="connsiteY616" fmla="*/ 402975 h 5434893"/>
              <a:gd name="connsiteX617" fmla="*/ 7822760 w 12208633"/>
              <a:gd name="connsiteY617" fmla="*/ 402660 h 5434893"/>
              <a:gd name="connsiteX618" fmla="*/ 7828745 w 12208633"/>
              <a:gd name="connsiteY618" fmla="*/ 408960 h 5434893"/>
              <a:gd name="connsiteX619" fmla="*/ 7828745 w 12208633"/>
              <a:gd name="connsiteY619" fmla="*/ 416835 h 5434893"/>
              <a:gd name="connsiteX620" fmla="*/ 7828745 w 12208633"/>
              <a:gd name="connsiteY620" fmla="*/ 770572 h 5434893"/>
              <a:gd name="connsiteX621" fmla="*/ 7867174 w 12208633"/>
              <a:gd name="connsiteY621" fmla="*/ 780652 h 5434893"/>
              <a:gd name="connsiteX622" fmla="*/ 7870954 w 12208633"/>
              <a:gd name="connsiteY622" fmla="*/ 777186 h 5434893"/>
              <a:gd name="connsiteX623" fmla="*/ 7870954 w 12208633"/>
              <a:gd name="connsiteY623" fmla="*/ 768367 h 5434893"/>
              <a:gd name="connsiteX624" fmla="*/ 7870954 w 12208633"/>
              <a:gd name="connsiteY624" fmla="*/ 553542 h 5434893"/>
              <a:gd name="connsiteX625" fmla="*/ 7871269 w 12208633"/>
              <a:gd name="connsiteY625" fmla="*/ 541887 h 5434893"/>
              <a:gd name="connsiteX626" fmla="*/ 7870639 w 12208633"/>
              <a:gd name="connsiteY626" fmla="*/ 518892 h 5434893"/>
              <a:gd name="connsiteX627" fmla="*/ 7878514 w 12208633"/>
              <a:gd name="connsiteY627" fmla="*/ 511018 h 5434893"/>
              <a:gd name="connsiteX628" fmla="*/ 7929543 w 12208633"/>
              <a:gd name="connsiteY628" fmla="*/ 511018 h 5434893"/>
              <a:gd name="connsiteX629" fmla="*/ 7967972 w 12208633"/>
              <a:gd name="connsiteY629" fmla="*/ 511018 h 5434893"/>
              <a:gd name="connsiteX630" fmla="*/ 7977107 w 12208633"/>
              <a:gd name="connsiteY630" fmla="*/ 509758 h 5434893"/>
              <a:gd name="connsiteX631" fmla="*/ 7976792 w 12208633"/>
              <a:gd name="connsiteY631" fmla="*/ 481093 h 5434893"/>
              <a:gd name="connsiteX632" fmla="*/ 7979627 w 12208633"/>
              <a:gd name="connsiteY632" fmla="*/ 476368 h 5434893"/>
              <a:gd name="connsiteX633" fmla="*/ 7983407 w 12208633"/>
              <a:gd name="connsiteY633" fmla="*/ 481409 h 5434893"/>
              <a:gd name="connsiteX634" fmla="*/ 7983722 w 12208633"/>
              <a:gd name="connsiteY634" fmla="*/ 511018 h 5434893"/>
              <a:gd name="connsiteX635" fmla="*/ 7990967 w 12208633"/>
              <a:gd name="connsiteY635" fmla="*/ 511018 h 5434893"/>
              <a:gd name="connsiteX636" fmla="*/ 7991282 w 12208633"/>
              <a:gd name="connsiteY636" fmla="*/ 486133 h 5434893"/>
              <a:gd name="connsiteX637" fmla="*/ 7991282 w 12208633"/>
              <a:gd name="connsiteY637" fmla="*/ 480463 h 5434893"/>
              <a:gd name="connsiteX638" fmla="*/ 7995062 w 12208633"/>
              <a:gd name="connsiteY638" fmla="*/ 476054 h 5434893"/>
              <a:gd name="connsiteX639" fmla="*/ 7998842 w 12208633"/>
              <a:gd name="connsiteY639" fmla="*/ 480149 h 5434893"/>
              <a:gd name="connsiteX640" fmla="*/ 7998842 w 12208633"/>
              <a:gd name="connsiteY640" fmla="*/ 504088 h 5434893"/>
              <a:gd name="connsiteX641" fmla="*/ 7999157 w 12208633"/>
              <a:gd name="connsiteY641" fmla="*/ 510703 h 5434893"/>
              <a:gd name="connsiteX642" fmla="*/ 8006401 w 12208633"/>
              <a:gd name="connsiteY642" fmla="*/ 510703 h 5434893"/>
              <a:gd name="connsiteX643" fmla="*/ 8006716 w 12208633"/>
              <a:gd name="connsiteY643" fmla="*/ 485818 h 5434893"/>
              <a:gd name="connsiteX644" fmla="*/ 8006716 w 12208633"/>
              <a:gd name="connsiteY644" fmla="*/ 480149 h 5434893"/>
              <a:gd name="connsiteX645" fmla="*/ 8010497 w 12208633"/>
              <a:gd name="connsiteY645" fmla="*/ 475739 h 5434893"/>
              <a:gd name="connsiteX646" fmla="*/ 8014276 w 12208633"/>
              <a:gd name="connsiteY646" fmla="*/ 479833 h 5434893"/>
              <a:gd name="connsiteX647" fmla="*/ 8014276 w 12208633"/>
              <a:gd name="connsiteY647" fmla="*/ 503773 h 5434893"/>
              <a:gd name="connsiteX648" fmla="*/ 8014591 w 12208633"/>
              <a:gd name="connsiteY648" fmla="*/ 510388 h 5434893"/>
              <a:gd name="connsiteX649" fmla="*/ 8104995 w 12208633"/>
              <a:gd name="connsiteY649" fmla="*/ 510388 h 5434893"/>
              <a:gd name="connsiteX650" fmla="*/ 8113184 w 12208633"/>
              <a:gd name="connsiteY650" fmla="*/ 503143 h 5434893"/>
              <a:gd name="connsiteX651" fmla="*/ 8189098 w 12208633"/>
              <a:gd name="connsiteY651" fmla="*/ 503143 h 5434893"/>
              <a:gd name="connsiteX652" fmla="*/ 8199807 w 12208633"/>
              <a:gd name="connsiteY652" fmla="*/ 510703 h 5434893"/>
              <a:gd name="connsiteX653" fmla="*/ 8213037 w 12208633"/>
              <a:gd name="connsiteY653" fmla="*/ 525192 h 5434893"/>
              <a:gd name="connsiteX654" fmla="*/ 8212722 w 12208633"/>
              <a:gd name="connsiteY654" fmla="*/ 542202 h 5434893"/>
              <a:gd name="connsiteX655" fmla="*/ 8213037 w 12208633"/>
              <a:gd name="connsiteY655" fmla="*/ 552912 h 5434893"/>
              <a:gd name="connsiteX656" fmla="*/ 8213037 w 12208633"/>
              <a:gd name="connsiteY656" fmla="*/ 899839 h 5434893"/>
              <a:gd name="connsiteX657" fmla="*/ 8222585 w 12208633"/>
              <a:gd name="connsiteY657" fmla="*/ 899839 h 5434893"/>
              <a:gd name="connsiteX658" fmla="*/ 8222588 w 12208633"/>
              <a:gd name="connsiteY658" fmla="*/ 899188 h 5434893"/>
              <a:gd name="connsiteX659" fmla="*/ 8361723 w 12208633"/>
              <a:gd name="connsiteY659" fmla="*/ 819757 h 5434893"/>
              <a:gd name="connsiteX660" fmla="*/ 8400660 w 12208633"/>
              <a:gd name="connsiteY660" fmla="*/ 891401 h 5434893"/>
              <a:gd name="connsiteX661" fmla="*/ 8528374 w 12208633"/>
              <a:gd name="connsiteY661" fmla="*/ 819237 h 5434893"/>
              <a:gd name="connsiteX662" fmla="*/ 8564716 w 12208633"/>
              <a:gd name="connsiteY662" fmla="*/ 886728 h 5434893"/>
              <a:gd name="connsiteX663" fmla="*/ 8566273 w 12208633"/>
              <a:gd name="connsiteY663" fmla="*/ 724750 h 5434893"/>
              <a:gd name="connsiteX664" fmla="*/ 8590674 w 12208633"/>
              <a:gd name="connsiteY664" fmla="*/ 700868 h 5434893"/>
              <a:gd name="connsiteX665" fmla="*/ 8617151 w 12208633"/>
              <a:gd name="connsiteY665" fmla="*/ 674910 h 5434893"/>
              <a:gd name="connsiteX666" fmla="*/ 8617151 w 12208633"/>
              <a:gd name="connsiteY666" fmla="*/ 624552 h 5434893"/>
              <a:gd name="connsiteX667" fmla="*/ 8649858 w 12208633"/>
              <a:gd name="connsiteY667" fmla="*/ 572636 h 5434893"/>
              <a:gd name="connsiteX668" fmla="*/ 8662318 w 12208633"/>
              <a:gd name="connsiteY668" fmla="*/ 552388 h 5434893"/>
              <a:gd name="connsiteX669" fmla="*/ 8661799 w 12208633"/>
              <a:gd name="connsiteY669" fmla="*/ 524353 h 5434893"/>
              <a:gd name="connsiteX670" fmla="*/ 8675816 w 12208633"/>
              <a:gd name="connsiteY670" fmla="*/ 509298 h 5434893"/>
              <a:gd name="connsiteX671" fmla="*/ 8794185 w 12208633"/>
              <a:gd name="connsiteY671" fmla="*/ 509298 h 5434893"/>
              <a:gd name="connsiteX672" fmla="*/ 8810279 w 12208633"/>
              <a:gd name="connsiteY672" fmla="*/ 527469 h 5434893"/>
              <a:gd name="connsiteX673" fmla="*/ 8810279 w 12208633"/>
              <a:gd name="connsiteY673" fmla="*/ 636493 h 5434893"/>
              <a:gd name="connsiteX674" fmla="*/ 8811837 w 12208633"/>
              <a:gd name="connsiteY674" fmla="*/ 677506 h 5434893"/>
              <a:gd name="connsiteX675" fmla="*/ 8817547 w 12208633"/>
              <a:gd name="connsiteY675" fmla="*/ 686332 h 5434893"/>
              <a:gd name="connsiteX676" fmla="*/ 8822220 w 12208633"/>
              <a:gd name="connsiteY676" fmla="*/ 678025 h 5434893"/>
              <a:gd name="connsiteX677" fmla="*/ 8822220 w 12208633"/>
              <a:gd name="connsiteY677" fmla="*/ 652587 h 5434893"/>
              <a:gd name="connsiteX678" fmla="*/ 8837795 w 12208633"/>
              <a:gd name="connsiteY678" fmla="*/ 637012 h 5434893"/>
              <a:gd name="connsiteX679" fmla="*/ 8854408 w 12208633"/>
              <a:gd name="connsiteY679" fmla="*/ 621956 h 5434893"/>
              <a:gd name="connsiteX680" fmla="*/ 8877770 w 12208633"/>
              <a:gd name="connsiteY680" fmla="*/ 577828 h 5434893"/>
              <a:gd name="connsiteX681" fmla="*/ 8895941 w 12208633"/>
              <a:gd name="connsiteY681" fmla="*/ 561214 h 5434893"/>
              <a:gd name="connsiteX682" fmla="*/ 8932282 w 12208633"/>
              <a:gd name="connsiteY682" fmla="*/ 564848 h 5434893"/>
              <a:gd name="connsiteX683" fmla="*/ 8940589 w 12208633"/>
              <a:gd name="connsiteY683" fmla="*/ 572636 h 5434893"/>
              <a:gd name="connsiteX684" fmla="*/ 8972258 w 12208633"/>
              <a:gd name="connsiteY684" fmla="*/ 628706 h 5434893"/>
              <a:gd name="connsiteX685" fmla="*/ 8972258 w 12208633"/>
              <a:gd name="connsiteY685" fmla="*/ 722673 h 5434893"/>
              <a:gd name="connsiteX686" fmla="*/ 9035595 w 12208633"/>
              <a:gd name="connsiteY686" fmla="*/ 719558 h 5434893"/>
              <a:gd name="connsiteX687" fmla="*/ 9068822 w 12208633"/>
              <a:gd name="connsiteY687" fmla="*/ 146923 h 5434893"/>
              <a:gd name="connsiteX688" fmla="*/ 9146177 w 12208633"/>
              <a:gd name="connsiteY688" fmla="*/ 146923 h 5434893"/>
              <a:gd name="connsiteX689" fmla="*/ 9180961 w 12208633"/>
              <a:gd name="connsiteY689" fmla="*/ 716962 h 5434893"/>
              <a:gd name="connsiteX690" fmla="*/ 9225090 w 12208633"/>
              <a:gd name="connsiteY690" fmla="*/ 715405 h 543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Lst>
            <a:rect l="l" t="t" r="r" b="b"/>
            <a:pathLst>
              <a:path w="12208633" h="5434893">
                <a:moveTo>
                  <a:pt x="7143321" y="892474"/>
                </a:moveTo>
                <a:lnTo>
                  <a:pt x="7143335" y="895416"/>
                </a:lnTo>
                <a:lnTo>
                  <a:pt x="7147277" y="895507"/>
                </a:lnTo>
                <a:lnTo>
                  <a:pt x="7147099" y="892474"/>
                </a:lnTo>
                <a:close/>
                <a:moveTo>
                  <a:pt x="6355163" y="727493"/>
                </a:moveTo>
                <a:lnTo>
                  <a:pt x="6355358" y="727687"/>
                </a:lnTo>
                <a:cubicBezTo>
                  <a:pt x="6355163" y="727687"/>
                  <a:pt x="6355163" y="727687"/>
                  <a:pt x="6354969" y="727687"/>
                </a:cubicBezTo>
                <a:cubicBezTo>
                  <a:pt x="6354969" y="727881"/>
                  <a:pt x="6354775" y="728075"/>
                  <a:pt x="6354969" y="728075"/>
                </a:cubicBezTo>
                <a:cubicBezTo>
                  <a:pt x="6354969" y="727881"/>
                  <a:pt x="6355163" y="727881"/>
                  <a:pt x="6355358" y="727687"/>
                </a:cubicBezTo>
                <a:cubicBezTo>
                  <a:pt x="6355358" y="727687"/>
                  <a:pt x="6355552" y="727493"/>
                  <a:pt x="6355552" y="727493"/>
                </a:cubicBezTo>
                <a:cubicBezTo>
                  <a:pt x="6355358" y="727493"/>
                  <a:pt x="6355358" y="727493"/>
                  <a:pt x="6355163" y="727493"/>
                </a:cubicBezTo>
                <a:close/>
                <a:moveTo>
                  <a:pt x="8604691" y="725788"/>
                </a:moveTo>
                <a:cubicBezTo>
                  <a:pt x="8595865" y="725788"/>
                  <a:pt x="8591193" y="727865"/>
                  <a:pt x="8591193" y="738248"/>
                </a:cubicBezTo>
                <a:cubicBezTo>
                  <a:pt x="8591712" y="788607"/>
                  <a:pt x="8591712" y="839485"/>
                  <a:pt x="8590674" y="889843"/>
                </a:cubicBezTo>
                <a:cubicBezTo>
                  <a:pt x="8590674" y="899188"/>
                  <a:pt x="8593789" y="903341"/>
                  <a:pt x="8603653" y="903341"/>
                </a:cubicBezTo>
                <a:cubicBezTo>
                  <a:pt x="8613517" y="903341"/>
                  <a:pt x="8616632" y="899708"/>
                  <a:pt x="8616632" y="889843"/>
                </a:cubicBezTo>
                <a:cubicBezTo>
                  <a:pt x="8616112" y="864923"/>
                  <a:pt x="8616632" y="840523"/>
                  <a:pt x="8616632" y="815603"/>
                </a:cubicBezTo>
                <a:cubicBezTo>
                  <a:pt x="8616632" y="790164"/>
                  <a:pt x="8616112" y="764206"/>
                  <a:pt x="8616632" y="738767"/>
                </a:cubicBezTo>
                <a:cubicBezTo>
                  <a:pt x="8616632" y="729941"/>
                  <a:pt x="8614555" y="725788"/>
                  <a:pt x="8604691" y="725788"/>
                </a:cubicBezTo>
                <a:close/>
                <a:moveTo>
                  <a:pt x="8744865" y="683217"/>
                </a:moveTo>
                <a:cubicBezTo>
                  <a:pt x="8737078" y="683217"/>
                  <a:pt x="8735001" y="687370"/>
                  <a:pt x="8735001" y="694119"/>
                </a:cubicBezTo>
                <a:cubicBezTo>
                  <a:pt x="8735001" y="760053"/>
                  <a:pt x="8735001" y="825986"/>
                  <a:pt x="8735520" y="892439"/>
                </a:cubicBezTo>
                <a:cubicBezTo>
                  <a:pt x="8735001" y="900226"/>
                  <a:pt x="8738635" y="903341"/>
                  <a:pt x="8746422" y="903341"/>
                </a:cubicBezTo>
                <a:cubicBezTo>
                  <a:pt x="8759921" y="902822"/>
                  <a:pt x="8773938" y="902822"/>
                  <a:pt x="8787436" y="903341"/>
                </a:cubicBezTo>
                <a:cubicBezTo>
                  <a:pt x="8797819" y="903861"/>
                  <a:pt x="8801454" y="899708"/>
                  <a:pt x="8801454" y="889324"/>
                </a:cubicBezTo>
                <a:cubicBezTo>
                  <a:pt x="8800934" y="865443"/>
                  <a:pt x="8801454" y="842080"/>
                  <a:pt x="8801454" y="818718"/>
                </a:cubicBezTo>
                <a:cubicBezTo>
                  <a:pt x="8801454" y="813527"/>
                  <a:pt x="8800415" y="805739"/>
                  <a:pt x="8807164" y="805739"/>
                </a:cubicBezTo>
                <a:cubicBezTo>
                  <a:pt x="8825854" y="805739"/>
                  <a:pt x="8822220" y="792760"/>
                  <a:pt x="8822739" y="781857"/>
                </a:cubicBezTo>
                <a:cubicBezTo>
                  <a:pt x="8822739" y="773551"/>
                  <a:pt x="8819105" y="771474"/>
                  <a:pt x="8811317" y="771474"/>
                </a:cubicBezTo>
                <a:cubicBezTo>
                  <a:pt x="8798858" y="771474"/>
                  <a:pt x="8786398" y="770955"/>
                  <a:pt x="8773938" y="771474"/>
                </a:cubicBezTo>
                <a:cubicBezTo>
                  <a:pt x="8761478" y="771994"/>
                  <a:pt x="8756286" y="766283"/>
                  <a:pt x="8756286" y="754342"/>
                </a:cubicBezTo>
                <a:cubicBezTo>
                  <a:pt x="8756286" y="744997"/>
                  <a:pt x="8756286" y="735133"/>
                  <a:pt x="8756286" y="725269"/>
                </a:cubicBezTo>
                <a:cubicBezTo>
                  <a:pt x="8755767" y="725269"/>
                  <a:pt x="8755767" y="725269"/>
                  <a:pt x="8755767" y="725269"/>
                </a:cubicBezTo>
                <a:cubicBezTo>
                  <a:pt x="8755767" y="714886"/>
                  <a:pt x="8755767" y="705021"/>
                  <a:pt x="8755767" y="694638"/>
                </a:cubicBezTo>
                <a:cubicBezTo>
                  <a:pt x="8755767" y="686851"/>
                  <a:pt x="8753171" y="683217"/>
                  <a:pt x="8744865" y="683217"/>
                </a:cubicBezTo>
                <a:close/>
                <a:moveTo>
                  <a:pt x="5999516" y="672943"/>
                </a:moveTo>
                <a:lnTo>
                  <a:pt x="5999516" y="672950"/>
                </a:lnTo>
                <a:lnTo>
                  <a:pt x="6106191" y="672950"/>
                </a:lnTo>
                <a:lnTo>
                  <a:pt x="6106226" y="672943"/>
                </a:lnTo>
                <a:lnTo>
                  <a:pt x="6103287" y="672943"/>
                </a:lnTo>
                <a:lnTo>
                  <a:pt x="6095614" y="672943"/>
                </a:lnTo>
                <a:close/>
                <a:moveTo>
                  <a:pt x="5844017" y="672943"/>
                </a:moveTo>
                <a:lnTo>
                  <a:pt x="5844017" y="672950"/>
                </a:lnTo>
                <a:lnTo>
                  <a:pt x="5950885" y="672950"/>
                </a:lnTo>
                <a:lnTo>
                  <a:pt x="5950920" y="672943"/>
                </a:lnTo>
                <a:lnTo>
                  <a:pt x="5947738" y="672943"/>
                </a:lnTo>
                <a:lnTo>
                  <a:pt x="5940066" y="672943"/>
                </a:lnTo>
                <a:close/>
                <a:moveTo>
                  <a:pt x="2661207" y="578320"/>
                </a:moveTo>
                <a:lnTo>
                  <a:pt x="2649387" y="591167"/>
                </a:lnTo>
                <a:lnTo>
                  <a:pt x="2649387" y="660718"/>
                </a:lnTo>
                <a:lnTo>
                  <a:pt x="2661207" y="660966"/>
                </a:lnTo>
                <a:cubicBezTo>
                  <a:pt x="2661207" y="660966"/>
                  <a:pt x="2661207" y="660966"/>
                  <a:pt x="2661207" y="612643"/>
                </a:cubicBezTo>
                <a:close/>
                <a:moveTo>
                  <a:pt x="2521154" y="535617"/>
                </a:moveTo>
                <a:cubicBezTo>
                  <a:pt x="2512848" y="535617"/>
                  <a:pt x="2510252" y="539251"/>
                  <a:pt x="2510252" y="547038"/>
                </a:cubicBezTo>
                <a:cubicBezTo>
                  <a:pt x="2510252" y="557421"/>
                  <a:pt x="2510252" y="567286"/>
                  <a:pt x="2510252" y="577669"/>
                </a:cubicBezTo>
                <a:cubicBezTo>
                  <a:pt x="2510252" y="577669"/>
                  <a:pt x="2510252" y="577669"/>
                  <a:pt x="2509733" y="577669"/>
                </a:cubicBezTo>
                <a:cubicBezTo>
                  <a:pt x="2509733" y="587533"/>
                  <a:pt x="2509733" y="597397"/>
                  <a:pt x="2509733" y="606742"/>
                </a:cubicBezTo>
                <a:cubicBezTo>
                  <a:pt x="2509733" y="618683"/>
                  <a:pt x="2504541" y="624394"/>
                  <a:pt x="2492081" y="623874"/>
                </a:cubicBezTo>
                <a:cubicBezTo>
                  <a:pt x="2479621" y="623355"/>
                  <a:pt x="2467161" y="623874"/>
                  <a:pt x="2454702" y="623874"/>
                </a:cubicBezTo>
                <a:cubicBezTo>
                  <a:pt x="2446914" y="623874"/>
                  <a:pt x="2443280" y="625951"/>
                  <a:pt x="2443280" y="634257"/>
                </a:cubicBezTo>
                <a:cubicBezTo>
                  <a:pt x="2443799" y="645160"/>
                  <a:pt x="2440165" y="658139"/>
                  <a:pt x="2458855" y="658139"/>
                </a:cubicBezTo>
                <a:cubicBezTo>
                  <a:pt x="2465604" y="658139"/>
                  <a:pt x="2464565" y="665927"/>
                  <a:pt x="2464565" y="671118"/>
                </a:cubicBezTo>
                <a:lnTo>
                  <a:pt x="2464565" y="735104"/>
                </a:lnTo>
                <a:lnTo>
                  <a:pt x="2530525" y="735104"/>
                </a:lnTo>
                <a:lnTo>
                  <a:pt x="2531018" y="546519"/>
                </a:lnTo>
                <a:cubicBezTo>
                  <a:pt x="2531018" y="539770"/>
                  <a:pt x="2528941" y="535617"/>
                  <a:pt x="2521154" y="535617"/>
                </a:cubicBezTo>
                <a:close/>
                <a:moveTo>
                  <a:pt x="8701774" y="534218"/>
                </a:moveTo>
                <a:cubicBezTo>
                  <a:pt x="8696063" y="534218"/>
                  <a:pt x="8688276" y="532660"/>
                  <a:pt x="8688276" y="540967"/>
                </a:cubicBezTo>
                <a:cubicBezTo>
                  <a:pt x="8688276" y="550312"/>
                  <a:pt x="8681527" y="562253"/>
                  <a:pt x="8695025" y="567963"/>
                </a:cubicBezTo>
                <a:cubicBezTo>
                  <a:pt x="8725656" y="580943"/>
                  <a:pt x="8736558" y="605343"/>
                  <a:pt x="8735520" y="637012"/>
                </a:cubicBezTo>
                <a:cubicBezTo>
                  <a:pt x="8735001" y="666604"/>
                  <a:pt x="8733443" y="664008"/>
                  <a:pt x="8760440" y="664008"/>
                </a:cubicBezTo>
                <a:cubicBezTo>
                  <a:pt x="8763036" y="664008"/>
                  <a:pt x="8765112" y="664008"/>
                  <a:pt x="8767189" y="664527"/>
                </a:cubicBezTo>
                <a:cubicBezTo>
                  <a:pt x="8772899" y="665566"/>
                  <a:pt x="8777053" y="667124"/>
                  <a:pt x="8776534" y="675429"/>
                </a:cubicBezTo>
                <a:cubicBezTo>
                  <a:pt x="8774976" y="692043"/>
                  <a:pt x="8776014" y="708136"/>
                  <a:pt x="8776014" y="724750"/>
                </a:cubicBezTo>
                <a:cubicBezTo>
                  <a:pt x="8776014" y="749669"/>
                  <a:pt x="8776014" y="749669"/>
                  <a:pt x="8799896" y="750708"/>
                </a:cubicBezTo>
                <a:cubicBezTo>
                  <a:pt x="8801454" y="750708"/>
                  <a:pt x="8802492" y="751227"/>
                  <a:pt x="8804049" y="751227"/>
                </a:cubicBezTo>
                <a:cubicBezTo>
                  <a:pt x="8812875" y="751746"/>
                  <a:pt x="8822220" y="754861"/>
                  <a:pt x="8822739" y="740324"/>
                </a:cubicBezTo>
                <a:cubicBezTo>
                  <a:pt x="8823777" y="714886"/>
                  <a:pt x="8823777" y="713328"/>
                  <a:pt x="8806645" y="712809"/>
                </a:cubicBezTo>
                <a:cubicBezTo>
                  <a:pt x="8789513" y="711771"/>
                  <a:pt x="8785359" y="708136"/>
                  <a:pt x="8785359" y="691004"/>
                </a:cubicBezTo>
                <a:cubicBezTo>
                  <a:pt x="8785359" y="667124"/>
                  <a:pt x="8785359" y="643761"/>
                  <a:pt x="8785359" y="620399"/>
                </a:cubicBezTo>
                <a:cubicBezTo>
                  <a:pt x="8784840" y="620399"/>
                  <a:pt x="8784840" y="620399"/>
                  <a:pt x="8784840" y="620399"/>
                </a:cubicBezTo>
                <a:cubicBezTo>
                  <a:pt x="8784840" y="596517"/>
                  <a:pt x="8784321" y="572636"/>
                  <a:pt x="8784840" y="548755"/>
                </a:cubicBezTo>
                <a:cubicBezTo>
                  <a:pt x="8785359" y="538371"/>
                  <a:pt x="8782244" y="533698"/>
                  <a:pt x="8770823" y="534218"/>
                </a:cubicBezTo>
                <a:cubicBezTo>
                  <a:pt x="8747980" y="534737"/>
                  <a:pt x="8724618" y="534218"/>
                  <a:pt x="8701774" y="534218"/>
                </a:cubicBezTo>
                <a:close/>
                <a:moveTo>
                  <a:pt x="7932693" y="518578"/>
                </a:moveTo>
                <a:cubicBezTo>
                  <a:pt x="7932693" y="518892"/>
                  <a:pt x="7932378" y="519208"/>
                  <a:pt x="7932378" y="519208"/>
                </a:cubicBezTo>
                <a:cubicBezTo>
                  <a:pt x="7932378" y="519208"/>
                  <a:pt x="7932693" y="519208"/>
                  <a:pt x="7932693" y="519208"/>
                </a:cubicBezTo>
                <a:cubicBezTo>
                  <a:pt x="7932693" y="519208"/>
                  <a:pt x="7932693" y="518892"/>
                  <a:pt x="7932693" y="518578"/>
                </a:cubicBezTo>
                <a:close/>
                <a:moveTo>
                  <a:pt x="7991282" y="518263"/>
                </a:moveTo>
                <a:cubicBezTo>
                  <a:pt x="7991282" y="518578"/>
                  <a:pt x="7991282" y="518578"/>
                  <a:pt x="7991282" y="518892"/>
                </a:cubicBezTo>
                <a:cubicBezTo>
                  <a:pt x="7991282" y="518892"/>
                  <a:pt x="7991597" y="518892"/>
                  <a:pt x="7991597" y="518892"/>
                </a:cubicBezTo>
                <a:cubicBezTo>
                  <a:pt x="7991597" y="518578"/>
                  <a:pt x="7991282" y="518578"/>
                  <a:pt x="7991282" y="518263"/>
                </a:cubicBezTo>
                <a:close/>
                <a:moveTo>
                  <a:pt x="7933323" y="517633"/>
                </a:moveTo>
                <a:cubicBezTo>
                  <a:pt x="7933008" y="517948"/>
                  <a:pt x="7933008" y="517948"/>
                  <a:pt x="7933008" y="518263"/>
                </a:cubicBezTo>
                <a:cubicBezTo>
                  <a:pt x="7933008" y="518263"/>
                  <a:pt x="7933323" y="518263"/>
                  <a:pt x="7933323" y="518263"/>
                </a:cubicBezTo>
                <a:cubicBezTo>
                  <a:pt x="7933323" y="517948"/>
                  <a:pt x="7933323" y="517948"/>
                  <a:pt x="7933323" y="517633"/>
                </a:cubicBezTo>
                <a:close/>
                <a:moveTo>
                  <a:pt x="9995853" y="483450"/>
                </a:moveTo>
                <a:lnTo>
                  <a:pt x="9995853" y="547260"/>
                </a:lnTo>
                <a:lnTo>
                  <a:pt x="10005688" y="548252"/>
                </a:lnTo>
                <a:cubicBezTo>
                  <a:pt x="10042501" y="555784"/>
                  <a:pt x="10070193" y="588356"/>
                  <a:pt x="10070193" y="627396"/>
                </a:cubicBezTo>
                <a:lnTo>
                  <a:pt x="10070193" y="839288"/>
                </a:lnTo>
                <a:lnTo>
                  <a:pt x="10098404" y="839288"/>
                </a:lnTo>
                <a:lnTo>
                  <a:pt x="10098404" y="483450"/>
                </a:lnTo>
                <a:close/>
                <a:moveTo>
                  <a:pt x="9781381" y="483450"/>
                </a:moveTo>
                <a:lnTo>
                  <a:pt x="9781381" y="547123"/>
                </a:lnTo>
                <a:lnTo>
                  <a:pt x="9792075" y="548201"/>
                </a:lnTo>
                <a:cubicBezTo>
                  <a:pt x="9828888" y="555733"/>
                  <a:pt x="9856579" y="588305"/>
                  <a:pt x="9856579" y="627345"/>
                </a:cubicBezTo>
                <a:lnTo>
                  <a:pt x="9856579" y="839288"/>
                </a:lnTo>
                <a:lnTo>
                  <a:pt x="9908622" y="839288"/>
                </a:lnTo>
                <a:lnTo>
                  <a:pt x="9908621" y="627396"/>
                </a:lnTo>
                <a:lnTo>
                  <a:pt x="9908622" y="627394"/>
                </a:lnTo>
                <a:lnTo>
                  <a:pt x="9908622" y="620889"/>
                </a:lnTo>
                <a:lnTo>
                  <a:pt x="9909277" y="620889"/>
                </a:lnTo>
                <a:lnTo>
                  <a:pt x="9910263" y="611115"/>
                </a:lnTo>
                <a:cubicBezTo>
                  <a:pt x="9916854" y="578904"/>
                  <a:pt x="9942616" y="553676"/>
                  <a:pt x="9975107" y="547872"/>
                </a:cubicBezTo>
                <a:lnTo>
                  <a:pt x="9975644" y="547825"/>
                </a:lnTo>
                <a:lnTo>
                  <a:pt x="9975644" y="483450"/>
                </a:lnTo>
                <a:close/>
                <a:moveTo>
                  <a:pt x="4460613" y="410313"/>
                </a:moveTo>
                <a:lnTo>
                  <a:pt x="4460613" y="474688"/>
                </a:lnTo>
                <a:lnTo>
                  <a:pt x="4461150" y="474735"/>
                </a:lnTo>
                <a:cubicBezTo>
                  <a:pt x="4493641" y="480539"/>
                  <a:pt x="4519403" y="505767"/>
                  <a:pt x="4525994" y="537978"/>
                </a:cubicBezTo>
                <a:lnTo>
                  <a:pt x="4526979" y="547752"/>
                </a:lnTo>
                <a:lnTo>
                  <a:pt x="4527635" y="547752"/>
                </a:lnTo>
                <a:lnTo>
                  <a:pt x="4527635" y="554257"/>
                </a:lnTo>
                <a:lnTo>
                  <a:pt x="4527635" y="554259"/>
                </a:lnTo>
                <a:lnTo>
                  <a:pt x="4527635" y="766151"/>
                </a:lnTo>
                <a:lnTo>
                  <a:pt x="4579677" y="766151"/>
                </a:lnTo>
                <a:lnTo>
                  <a:pt x="4579677" y="554208"/>
                </a:lnTo>
                <a:cubicBezTo>
                  <a:pt x="4579677" y="515168"/>
                  <a:pt x="4607369" y="482596"/>
                  <a:pt x="4644181" y="475064"/>
                </a:cubicBezTo>
                <a:lnTo>
                  <a:pt x="4654875" y="473986"/>
                </a:lnTo>
                <a:lnTo>
                  <a:pt x="4654875" y="410313"/>
                </a:lnTo>
                <a:close/>
                <a:moveTo>
                  <a:pt x="4337854" y="410313"/>
                </a:moveTo>
                <a:lnTo>
                  <a:pt x="4337854" y="645080"/>
                </a:lnTo>
                <a:lnTo>
                  <a:pt x="4354002" y="645080"/>
                </a:lnTo>
                <a:lnTo>
                  <a:pt x="4366063" y="645080"/>
                </a:lnTo>
                <a:lnTo>
                  <a:pt x="4366063" y="554259"/>
                </a:lnTo>
                <a:cubicBezTo>
                  <a:pt x="4366063" y="515219"/>
                  <a:pt x="4393756" y="482648"/>
                  <a:pt x="4430568" y="475115"/>
                </a:cubicBezTo>
                <a:lnTo>
                  <a:pt x="4440404" y="474123"/>
                </a:lnTo>
                <a:lnTo>
                  <a:pt x="4440404" y="410313"/>
                </a:lnTo>
                <a:close/>
                <a:moveTo>
                  <a:pt x="2495196" y="386617"/>
                </a:moveTo>
                <a:cubicBezTo>
                  <a:pt x="2483775" y="386098"/>
                  <a:pt x="2480660" y="390771"/>
                  <a:pt x="2481179" y="401154"/>
                </a:cubicBezTo>
                <a:cubicBezTo>
                  <a:pt x="2481698" y="425035"/>
                  <a:pt x="2481179" y="448917"/>
                  <a:pt x="2481179" y="472798"/>
                </a:cubicBezTo>
                <a:cubicBezTo>
                  <a:pt x="2481179" y="472798"/>
                  <a:pt x="2481179" y="472798"/>
                  <a:pt x="2480660" y="472798"/>
                </a:cubicBezTo>
                <a:cubicBezTo>
                  <a:pt x="2480660" y="496160"/>
                  <a:pt x="2480660" y="519523"/>
                  <a:pt x="2480660" y="543404"/>
                </a:cubicBezTo>
                <a:cubicBezTo>
                  <a:pt x="2480660" y="560536"/>
                  <a:pt x="2476506" y="564171"/>
                  <a:pt x="2459374" y="565209"/>
                </a:cubicBezTo>
                <a:cubicBezTo>
                  <a:pt x="2442242" y="565728"/>
                  <a:pt x="2442242" y="567286"/>
                  <a:pt x="2443280" y="592724"/>
                </a:cubicBezTo>
                <a:cubicBezTo>
                  <a:pt x="2443799" y="607261"/>
                  <a:pt x="2453144" y="604146"/>
                  <a:pt x="2461970" y="603627"/>
                </a:cubicBezTo>
                <a:cubicBezTo>
                  <a:pt x="2463527" y="603627"/>
                  <a:pt x="2464565" y="603108"/>
                  <a:pt x="2466123" y="603108"/>
                </a:cubicBezTo>
                <a:cubicBezTo>
                  <a:pt x="2490005" y="602069"/>
                  <a:pt x="2490005" y="602069"/>
                  <a:pt x="2490005" y="577150"/>
                </a:cubicBezTo>
                <a:cubicBezTo>
                  <a:pt x="2490005" y="560536"/>
                  <a:pt x="2491043" y="544443"/>
                  <a:pt x="2489485" y="527829"/>
                </a:cubicBezTo>
                <a:cubicBezTo>
                  <a:pt x="2488966" y="519523"/>
                  <a:pt x="2493120" y="517965"/>
                  <a:pt x="2498830" y="516927"/>
                </a:cubicBezTo>
                <a:cubicBezTo>
                  <a:pt x="2500907" y="516408"/>
                  <a:pt x="2502983" y="516408"/>
                  <a:pt x="2505579" y="516408"/>
                </a:cubicBezTo>
                <a:cubicBezTo>
                  <a:pt x="2532576" y="516408"/>
                  <a:pt x="2531018" y="519003"/>
                  <a:pt x="2530499" y="489411"/>
                </a:cubicBezTo>
                <a:cubicBezTo>
                  <a:pt x="2529461" y="457742"/>
                  <a:pt x="2540363" y="433342"/>
                  <a:pt x="2570994" y="420363"/>
                </a:cubicBezTo>
                <a:cubicBezTo>
                  <a:pt x="2584492" y="414652"/>
                  <a:pt x="2577743" y="402711"/>
                  <a:pt x="2577743" y="393366"/>
                </a:cubicBezTo>
                <a:cubicBezTo>
                  <a:pt x="2577743" y="385060"/>
                  <a:pt x="2569956" y="386617"/>
                  <a:pt x="2564244" y="386617"/>
                </a:cubicBezTo>
                <a:cubicBezTo>
                  <a:pt x="2541401" y="386617"/>
                  <a:pt x="2518039" y="387136"/>
                  <a:pt x="2495196" y="386617"/>
                </a:cubicBezTo>
                <a:close/>
                <a:moveTo>
                  <a:pt x="9258835" y="0"/>
                </a:moveTo>
                <a:lnTo>
                  <a:pt x="9334633" y="0"/>
                </a:lnTo>
                <a:lnTo>
                  <a:pt x="9369417" y="714886"/>
                </a:lnTo>
                <a:lnTo>
                  <a:pt x="9451963" y="716443"/>
                </a:lnTo>
                <a:lnTo>
                  <a:pt x="9451511" y="839288"/>
                </a:lnTo>
                <a:lnTo>
                  <a:pt x="9695008" y="839288"/>
                </a:lnTo>
                <a:lnTo>
                  <a:pt x="9695008" y="627345"/>
                </a:lnTo>
                <a:lnTo>
                  <a:pt x="9695008" y="627342"/>
                </a:lnTo>
                <a:lnTo>
                  <a:pt x="9695008" y="620838"/>
                </a:lnTo>
                <a:lnTo>
                  <a:pt x="9695582" y="620838"/>
                </a:lnTo>
                <a:lnTo>
                  <a:pt x="9696270" y="613044"/>
                </a:lnTo>
                <a:cubicBezTo>
                  <a:pt x="9702073" y="580553"/>
                  <a:pt x="9727301" y="554792"/>
                  <a:pt x="9759513" y="548201"/>
                </a:cubicBezTo>
                <a:lnTo>
                  <a:pt x="9761172" y="548033"/>
                </a:lnTo>
                <a:lnTo>
                  <a:pt x="9761172" y="452927"/>
                </a:lnTo>
                <a:lnTo>
                  <a:pt x="9781381" y="452927"/>
                </a:lnTo>
                <a:lnTo>
                  <a:pt x="9781381" y="453137"/>
                </a:lnTo>
                <a:lnTo>
                  <a:pt x="10098404" y="453137"/>
                </a:lnTo>
                <a:lnTo>
                  <a:pt x="10098404" y="395857"/>
                </a:lnTo>
                <a:lnTo>
                  <a:pt x="10098404" y="395855"/>
                </a:lnTo>
                <a:lnTo>
                  <a:pt x="10098404" y="322646"/>
                </a:lnTo>
                <a:lnTo>
                  <a:pt x="10147724" y="322646"/>
                </a:lnTo>
                <a:lnTo>
                  <a:pt x="10192315" y="322646"/>
                </a:lnTo>
                <a:lnTo>
                  <a:pt x="10192315" y="412796"/>
                </a:lnTo>
                <a:lnTo>
                  <a:pt x="10192315" y="839288"/>
                </a:lnTo>
                <a:lnTo>
                  <a:pt x="10237382" y="839288"/>
                </a:lnTo>
                <a:lnTo>
                  <a:pt x="10237382" y="787976"/>
                </a:lnTo>
                <a:lnTo>
                  <a:pt x="10237382" y="787525"/>
                </a:lnTo>
                <a:lnTo>
                  <a:pt x="10237382" y="786823"/>
                </a:lnTo>
                <a:lnTo>
                  <a:pt x="10293811" y="786823"/>
                </a:lnTo>
                <a:lnTo>
                  <a:pt x="10293811" y="486617"/>
                </a:lnTo>
                <a:lnTo>
                  <a:pt x="10293811" y="486615"/>
                </a:lnTo>
                <a:lnTo>
                  <a:pt x="10293811" y="412796"/>
                </a:lnTo>
                <a:lnTo>
                  <a:pt x="10293812" y="412796"/>
                </a:lnTo>
                <a:lnTo>
                  <a:pt x="10364543" y="412796"/>
                </a:lnTo>
                <a:lnTo>
                  <a:pt x="10435273" y="412796"/>
                </a:lnTo>
                <a:lnTo>
                  <a:pt x="10435273" y="493478"/>
                </a:lnTo>
                <a:lnTo>
                  <a:pt x="10435272" y="493478"/>
                </a:lnTo>
                <a:lnTo>
                  <a:pt x="10435272" y="787653"/>
                </a:lnTo>
                <a:lnTo>
                  <a:pt x="10479889" y="787653"/>
                </a:lnTo>
                <a:lnTo>
                  <a:pt x="10479889" y="834346"/>
                </a:lnTo>
                <a:lnTo>
                  <a:pt x="10479889" y="883894"/>
                </a:lnTo>
                <a:lnTo>
                  <a:pt x="10634153" y="798062"/>
                </a:lnTo>
                <a:lnTo>
                  <a:pt x="10634153" y="890261"/>
                </a:lnTo>
                <a:lnTo>
                  <a:pt x="10799859" y="798062"/>
                </a:lnTo>
                <a:lnTo>
                  <a:pt x="10799859" y="890261"/>
                </a:lnTo>
                <a:lnTo>
                  <a:pt x="10965565" y="798062"/>
                </a:lnTo>
                <a:lnTo>
                  <a:pt x="10965565" y="890261"/>
                </a:lnTo>
                <a:lnTo>
                  <a:pt x="11131272" y="798062"/>
                </a:lnTo>
                <a:lnTo>
                  <a:pt x="11131272" y="894809"/>
                </a:lnTo>
                <a:lnTo>
                  <a:pt x="10965565" y="894809"/>
                </a:lnTo>
                <a:lnTo>
                  <a:pt x="10957391" y="894809"/>
                </a:lnTo>
                <a:lnTo>
                  <a:pt x="10799859" y="894809"/>
                </a:lnTo>
                <a:lnTo>
                  <a:pt x="10791685" y="894809"/>
                </a:lnTo>
                <a:lnTo>
                  <a:pt x="10634153" y="894809"/>
                </a:lnTo>
                <a:lnTo>
                  <a:pt x="10625978" y="894809"/>
                </a:lnTo>
                <a:lnTo>
                  <a:pt x="10479889" y="894809"/>
                </a:lnTo>
                <a:lnTo>
                  <a:pt x="10479889" y="894815"/>
                </a:lnTo>
                <a:lnTo>
                  <a:pt x="11131272" y="894815"/>
                </a:lnTo>
                <a:lnTo>
                  <a:pt x="11131272" y="930426"/>
                </a:lnTo>
                <a:lnTo>
                  <a:pt x="11131272" y="1058032"/>
                </a:lnTo>
                <a:lnTo>
                  <a:pt x="11135416" y="1058032"/>
                </a:lnTo>
                <a:cubicBezTo>
                  <a:pt x="11135416" y="1058032"/>
                  <a:pt x="11135416" y="1058032"/>
                  <a:pt x="11135416" y="475513"/>
                </a:cubicBezTo>
                <a:cubicBezTo>
                  <a:pt x="11135416" y="475513"/>
                  <a:pt x="11135416" y="475513"/>
                  <a:pt x="11317073" y="475513"/>
                </a:cubicBezTo>
                <a:cubicBezTo>
                  <a:pt x="11317073" y="475513"/>
                  <a:pt x="11317073" y="475513"/>
                  <a:pt x="11317073" y="957415"/>
                </a:cubicBezTo>
                <a:cubicBezTo>
                  <a:pt x="11327605" y="928290"/>
                  <a:pt x="11356564" y="864742"/>
                  <a:pt x="11385524" y="864742"/>
                </a:cubicBezTo>
                <a:cubicBezTo>
                  <a:pt x="11427648" y="864742"/>
                  <a:pt x="11467139" y="970654"/>
                  <a:pt x="11467139" y="970654"/>
                </a:cubicBezTo>
                <a:cubicBezTo>
                  <a:pt x="11467139" y="970654"/>
                  <a:pt x="11501364" y="864742"/>
                  <a:pt x="11540855" y="864742"/>
                </a:cubicBezTo>
                <a:cubicBezTo>
                  <a:pt x="11580346" y="864742"/>
                  <a:pt x="11622470" y="970654"/>
                  <a:pt x="11622470" y="970654"/>
                </a:cubicBezTo>
                <a:cubicBezTo>
                  <a:pt x="11622470" y="970654"/>
                  <a:pt x="11656695" y="864742"/>
                  <a:pt x="11696186" y="864742"/>
                </a:cubicBezTo>
                <a:cubicBezTo>
                  <a:pt x="11735677" y="864742"/>
                  <a:pt x="11777800" y="970654"/>
                  <a:pt x="11777800" y="970654"/>
                </a:cubicBezTo>
                <a:cubicBezTo>
                  <a:pt x="11777800" y="970654"/>
                  <a:pt x="11777800" y="970654"/>
                  <a:pt x="11777800" y="994485"/>
                </a:cubicBezTo>
                <a:cubicBezTo>
                  <a:pt x="11777800" y="994485"/>
                  <a:pt x="11777800" y="994485"/>
                  <a:pt x="11851517" y="994485"/>
                </a:cubicBezTo>
                <a:cubicBezTo>
                  <a:pt x="11851517" y="994485"/>
                  <a:pt x="11851517" y="994485"/>
                  <a:pt x="11851517" y="920346"/>
                </a:cubicBezTo>
                <a:cubicBezTo>
                  <a:pt x="11798862" y="909755"/>
                  <a:pt x="11759371" y="862094"/>
                  <a:pt x="11759371" y="806490"/>
                </a:cubicBezTo>
                <a:cubicBezTo>
                  <a:pt x="11759371" y="750886"/>
                  <a:pt x="11798862" y="703225"/>
                  <a:pt x="11851517" y="692634"/>
                </a:cubicBezTo>
                <a:cubicBezTo>
                  <a:pt x="11851517" y="692634"/>
                  <a:pt x="11851517" y="692634"/>
                  <a:pt x="11851517" y="562891"/>
                </a:cubicBezTo>
                <a:cubicBezTo>
                  <a:pt x="11851517" y="562891"/>
                  <a:pt x="11851517" y="562891"/>
                  <a:pt x="11898906" y="562891"/>
                </a:cubicBezTo>
                <a:cubicBezTo>
                  <a:pt x="11898906" y="562891"/>
                  <a:pt x="11898906" y="562891"/>
                  <a:pt x="11898906" y="692634"/>
                </a:cubicBezTo>
                <a:cubicBezTo>
                  <a:pt x="11951560" y="703225"/>
                  <a:pt x="11991051" y="750886"/>
                  <a:pt x="11991051" y="806490"/>
                </a:cubicBezTo>
                <a:cubicBezTo>
                  <a:pt x="11991051" y="864742"/>
                  <a:pt x="11951560" y="909755"/>
                  <a:pt x="11898906" y="920346"/>
                </a:cubicBezTo>
                <a:cubicBezTo>
                  <a:pt x="11898906" y="920346"/>
                  <a:pt x="11898906" y="920346"/>
                  <a:pt x="11898906" y="994485"/>
                </a:cubicBezTo>
                <a:cubicBezTo>
                  <a:pt x="11898906" y="994485"/>
                  <a:pt x="11898906" y="994485"/>
                  <a:pt x="11962091" y="994485"/>
                </a:cubicBezTo>
                <a:cubicBezTo>
                  <a:pt x="11962091" y="994485"/>
                  <a:pt x="11962091" y="994485"/>
                  <a:pt x="11962091" y="917698"/>
                </a:cubicBezTo>
                <a:cubicBezTo>
                  <a:pt x="11962091" y="917698"/>
                  <a:pt x="11962091" y="917698"/>
                  <a:pt x="12041073" y="917698"/>
                </a:cubicBezTo>
                <a:cubicBezTo>
                  <a:pt x="12041073" y="917698"/>
                  <a:pt x="12041073" y="917698"/>
                  <a:pt x="12041073" y="817081"/>
                </a:cubicBezTo>
                <a:cubicBezTo>
                  <a:pt x="12041073" y="817081"/>
                  <a:pt x="12041073" y="817081"/>
                  <a:pt x="12155715" y="817081"/>
                </a:cubicBezTo>
                <a:lnTo>
                  <a:pt x="12200316" y="817081"/>
                </a:lnTo>
                <a:lnTo>
                  <a:pt x="12200316" y="1105184"/>
                </a:lnTo>
                <a:lnTo>
                  <a:pt x="12208559" y="1105184"/>
                </a:lnTo>
                <a:lnTo>
                  <a:pt x="12208559" y="1153840"/>
                </a:lnTo>
                <a:lnTo>
                  <a:pt x="12208559" y="1225322"/>
                </a:lnTo>
                <a:lnTo>
                  <a:pt x="12208633" y="1225322"/>
                </a:lnTo>
                <a:lnTo>
                  <a:pt x="12208633" y="1247932"/>
                </a:lnTo>
                <a:lnTo>
                  <a:pt x="12200316" y="1247932"/>
                </a:lnTo>
                <a:lnTo>
                  <a:pt x="12200316" y="5434893"/>
                </a:lnTo>
                <a:lnTo>
                  <a:pt x="8318" y="5434893"/>
                </a:lnTo>
                <a:lnTo>
                  <a:pt x="8318" y="1247932"/>
                </a:lnTo>
                <a:lnTo>
                  <a:pt x="0" y="1247932"/>
                </a:lnTo>
                <a:lnTo>
                  <a:pt x="0" y="1225322"/>
                </a:lnTo>
                <a:lnTo>
                  <a:pt x="0" y="1063433"/>
                </a:lnTo>
                <a:lnTo>
                  <a:pt x="56578" y="1063433"/>
                </a:lnTo>
                <a:cubicBezTo>
                  <a:pt x="82782" y="1063433"/>
                  <a:pt x="112730" y="1063433"/>
                  <a:pt x="146955" y="1063433"/>
                </a:cubicBezTo>
                <a:cubicBezTo>
                  <a:pt x="146955" y="1063433"/>
                  <a:pt x="146955" y="1063433"/>
                  <a:pt x="146955" y="480915"/>
                </a:cubicBezTo>
                <a:cubicBezTo>
                  <a:pt x="146955" y="480915"/>
                  <a:pt x="146955" y="480915"/>
                  <a:pt x="328613" y="480915"/>
                </a:cubicBezTo>
                <a:cubicBezTo>
                  <a:pt x="328613" y="480915"/>
                  <a:pt x="328613" y="480915"/>
                  <a:pt x="328613" y="962816"/>
                </a:cubicBezTo>
                <a:cubicBezTo>
                  <a:pt x="339144" y="933691"/>
                  <a:pt x="368104" y="870143"/>
                  <a:pt x="397064" y="870143"/>
                </a:cubicBezTo>
                <a:cubicBezTo>
                  <a:pt x="439187" y="870143"/>
                  <a:pt x="478678" y="976055"/>
                  <a:pt x="478678" y="976055"/>
                </a:cubicBezTo>
                <a:cubicBezTo>
                  <a:pt x="478678" y="976055"/>
                  <a:pt x="512903" y="870143"/>
                  <a:pt x="552394" y="870143"/>
                </a:cubicBezTo>
                <a:cubicBezTo>
                  <a:pt x="591885" y="870143"/>
                  <a:pt x="634009" y="976055"/>
                  <a:pt x="634009" y="976055"/>
                </a:cubicBezTo>
                <a:cubicBezTo>
                  <a:pt x="634009" y="976055"/>
                  <a:pt x="668234" y="870143"/>
                  <a:pt x="707725" y="870143"/>
                </a:cubicBezTo>
                <a:cubicBezTo>
                  <a:pt x="747216" y="870143"/>
                  <a:pt x="789340" y="976055"/>
                  <a:pt x="789340" y="976055"/>
                </a:cubicBezTo>
                <a:cubicBezTo>
                  <a:pt x="789340" y="976055"/>
                  <a:pt x="789340" y="976055"/>
                  <a:pt x="789340" y="999886"/>
                </a:cubicBezTo>
                <a:cubicBezTo>
                  <a:pt x="789340" y="999886"/>
                  <a:pt x="789340" y="999886"/>
                  <a:pt x="863056" y="999886"/>
                </a:cubicBezTo>
                <a:cubicBezTo>
                  <a:pt x="863056" y="999886"/>
                  <a:pt x="863056" y="999886"/>
                  <a:pt x="863056" y="925747"/>
                </a:cubicBezTo>
                <a:cubicBezTo>
                  <a:pt x="810402" y="915156"/>
                  <a:pt x="770911" y="867495"/>
                  <a:pt x="770911" y="811891"/>
                </a:cubicBezTo>
                <a:cubicBezTo>
                  <a:pt x="770911" y="756287"/>
                  <a:pt x="810402" y="708626"/>
                  <a:pt x="863056" y="698035"/>
                </a:cubicBezTo>
                <a:cubicBezTo>
                  <a:pt x="863056" y="698035"/>
                  <a:pt x="863056" y="698035"/>
                  <a:pt x="863056" y="568293"/>
                </a:cubicBezTo>
                <a:cubicBezTo>
                  <a:pt x="863056" y="568293"/>
                  <a:pt x="863056" y="568293"/>
                  <a:pt x="910445" y="568293"/>
                </a:cubicBezTo>
                <a:cubicBezTo>
                  <a:pt x="910445" y="568293"/>
                  <a:pt x="910445" y="568293"/>
                  <a:pt x="910445" y="698035"/>
                </a:cubicBezTo>
                <a:cubicBezTo>
                  <a:pt x="963099" y="708626"/>
                  <a:pt x="1002590" y="756287"/>
                  <a:pt x="1002590" y="811891"/>
                </a:cubicBezTo>
                <a:cubicBezTo>
                  <a:pt x="1002590" y="870143"/>
                  <a:pt x="963099" y="915156"/>
                  <a:pt x="910445" y="925747"/>
                </a:cubicBezTo>
                <a:cubicBezTo>
                  <a:pt x="910445" y="925747"/>
                  <a:pt x="910445" y="925747"/>
                  <a:pt x="910445" y="999886"/>
                </a:cubicBezTo>
                <a:cubicBezTo>
                  <a:pt x="910445" y="999886"/>
                  <a:pt x="910445" y="999886"/>
                  <a:pt x="973630" y="999886"/>
                </a:cubicBezTo>
                <a:cubicBezTo>
                  <a:pt x="973630" y="999886"/>
                  <a:pt x="973630" y="999886"/>
                  <a:pt x="973630" y="923099"/>
                </a:cubicBezTo>
                <a:cubicBezTo>
                  <a:pt x="973630" y="923099"/>
                  <a:pt x="973630" y="923099"/>
                  <a:pt x="1052612" y="923099"/>
                </a:cubicBezTo>
                <a:cubicBezTo>
                  <a:pt x="1052612" y="923099"/>
                  <a:pt x="1052612" y="923099"/>
                  <a:pt x="1052612" y="822482"/>
                </a:cubicBezTo>
                <a:cubicBezTo>
                  <a:pt x="1052612" y="822482"/>
                  <a:pt x="1052612" y="822482"/>
                  <a:pt x="1223739" y="822482"/>
                </a:cubicBezTo>
                <a:cubicBezTo>
                  <a:pt x="1223739" y="822482"/>
                  <a:pt x="1223739" y="822482"/>
                  <a:pt x="1223739" y="533871"/>
                </a:cubicBezTo>
                <a:cubicBezTo>
                  <a:pt x="1223739" y="533871"/>
                  <a:pt x="1223739" y="533871"/>
                  <a:pt x="1452786" y="533871"/>
                </a:cubicBezTo>
                <a:cubicBezTo>
                  <a:pt x="1452786" y="533871"/>
                  <a:pt x="1452786" y="533871"/>
                  <a:pt x="1452786" y="827778"/>
                </a:cubicBezTo>
                <a:cubicBezTo>
                  <a:pt x="1452786" y="827778"/>
                  <a:pt x="1452786" y="827778"/>
                  <a:pt x="1687099" y="827778"/>
                </a:cubicBezTo>
                <a:cubicBezTo>
                  <a:pt x="1687099" y="827778"/>
                  <a:pt x="1687099" y="827778"/>
                  <a:pt x="1687099" y="645080"/>
                </a:cubicBezTo>
                <a:cubicBezTo>
                  <a:pt x="1687099" y="645080"/>
                  <a:pt x="1687099" y="645080"/>
                  <a:pt x="1795945" y="645080"/>
                </a:cubicBezTo>
                <a:lnTo>
                  <a:pt x="1814336" y="645080"/>
                </a:lnTo>
                <a:lnTo>
                  <a:pt x="1814055" y="568843"/>
                </a:lnTo>
                <a:lnTo>
                  <a:pt x="1896602" y="567286"/>
                </a:lnTo>
                <a:lnTo>
                  <a:pt x="1917630" y="135119"/>
                </a:lnTo>
                <a:lnTo>
                  <a:pt x="2020520" y="135119"/>
                </a:lnTo>
                <a:lnTo>
                  <a:pt x="2040929" y="567805"/>
                </a:lnTo>
                <a:lnTo>
                  <a:pt x="2085058" y="569362"/>
                </a:lnTo>
                <a:lnTo>
                  <a:pt x="2104692" y="247596"/>
                </a:lnTo>
                <a:lnTo>
                  <a:pt x="2211603" y="247596"/>
                </a:lnTo>
                <a:lnTo>
                  <a:pt x="2230423" y="571958"/>
                </a:lnTo>
                <a:lnTo>
                  <a:pt x="2293761" y="575073"/>
                </a:lnTo>
                <a:cubicBezTo>
                  <a:pt x="2293761" y="543923"/>
                  <a:pt x="2293761" y="512255"/>
                  <a:pt x="2293761" y="481105"/>
                </a:cubicBezTo>
                <a:cubicBezTo>
                  <a:pt x="2293761" y="456704"/>
                  <a:pt x="2303625" y="437495"/>
                  <a:pt x="2325430" y="425035"/>
                </a:cubicBezTo>
                <a:cubicBezTo>
                  <a:pt x="2329064" y="422959"/>
                  <a:pt x="2331660" y="420882"/>
                  <a:pt x="2333736" y="417248"/>
                </a:cubicBezTo>
                <a:cubicBezTo>
                  <a:pt x="2338409" y="408422"/>
                  <a:pt x="2365406" y="405307"/>
                  <a:pt x="2370078" y="413614"/>
                </a:cubicBezTo>
                <a:cubicBezTo>
                  <a:pt x="2374751" y="421920"/>
                  <a:pt x="2382019" y="425035"/>
                  <a:pt x="2388249" y="430227"/>
                </a:cubicBezTo>
                <a:cubicBezTo>
                  <a:pt x="2402785" y="441648"/>
                  <a:pt x="2411611" y="456185"/>
                  <a:pt x="2411611" y="474355"/>
                </a:cubicBezTo>
                <a:cubicBezTo>
                  <a:pt x="2411611" y="487335"/>
                  <a:pt x="2416802" y="490969"/>
                  <a:pt x="2428224" y="489411"/>
                </a:cubicBezTo>
                <a:cubicBezTo>
                  <a:pt x="2439646" y="487854"/>
                  <a:pt x="2444318" y="494084"/>
                  <a:pt x="2443799" y="504986"/>
                </a:cubicBezTo>
                <a:cubicBezTo>
                  <a:pt x="2443280" y="513293"/>
                  <a:pt x="2443799" y="521599"/>
                  <a:pt x="2443799" y="530425"/>
                </a:cubicBezTo>
                <a:cubicBezTo>
                  <a:pt x="2443799" y="534059"/>
                  <a:pt x="2443280" y="538213"/>
                  <a:pt x="2448472" y="538732"/>
                </a:cubicBezTo>
                <a:cubicBezTo>
                  <a:pt x="2454182" y="539251"/>
                  <a:pt x="2454182" y="534059"/>
                  <a:pt x="2454182" y="529906"/>
                </a:cubicBezTo>
                <a:cubicBezTo>
                  <a:pt x="2454702" y="516408"/>
                  <a:pt x="2455740" y="502390"/>
                  <a:pt x="2455740" y="488892"/>
                </a:cubicBezTo>
                <a:cubicBezTo>
                  <a:pt x="2456259" y="452551"/>
                  <a:pt x="2456259" y="416209"/>
                  <a:pt x="2455740" y="379868"/>
                </a:cubicBezTo>
                <a:cubicBezTo>
                  <a:pt x="2455740" y="368966"/>
                  <a:pt x="2459374" y="361697"/>
                  <a:pt x="2471834" y="361697"/>
                </a:cubicBezTo>
                <a:cubicBezTo>
                  <a:pt x="2511290" y="361697"/>
                  <a:pt x="2550746" y="361697"/>
                  <a:pt x="2590203" y="361697"/>
                </a:cubicBezTo>
                <a:cubicBezTo>
                  <a:pt x="2600067" y="361697"/>
                  <a:pt x="2604739" y="366889"/>
                  <a:pt x="2604220" y="376753"/>
                </a:cubicBezTo>
                <a:cubicBezTo>
                  <a:pt x="2604220" y="386098"/>
                  <a:pt x="2604739" y="395443"/>
                  <a:pt x="2603701" y="404788"/>
                </a:cubicBezTo>
                <a:cubicBezTo>
                  <a:pt x="2602662" y="415171"/>
                  <a:pt x="2606297" y="420882"/>
                  <a:pt x="2616161" y="425035"/>
                </a:cubicBezTo>
                <a:cubicBezTo>
                  <a:pt x="2637965" y="434899"/>
                  <a:pt x="2648349" y="453070"/>
                  <a:pt x="2648868" y="476951"/>
                </a:cubicBezTo>
                <a:cubicBezTo>
                  <a:pt x="2648868" y="493565"/>
                  <a:pt x="2648868" y="510697"/>
                  <a:pt x="2648868" y="527310"/>
                </a:cubicBezTo>
                <a:cubicBezTo>
                  <a:pt x="2648868" y="542106"/>
                  <a:pt x="2648090" y="548596"/>
                  <a:pt x="2651010" y="551386"/>
                </a:cubicBezTo>
                <a:lnTo>
                  <a:pt x="2661207" y="552175"/>
                </a:lnTo>
                <a:lnTo>
                  <a:pt x="2661207" y="497877"/>
                </a:lnTo>
                <a:cubicBezTo>
                  <a:pt x="2661207" y="443514"/>
                  <a:pt x="2661207" y="371030"/>
                  <a:pt x="2661207" y="274385"/>
                </a:cubicBezTo>
                <a:cubicBezTo>
                  <a:pt x="2661207" y="274385"/>
                  <a:pt x="2661207" y="274385"/>
                  <a:pt x="2916581" y="274385"/>
                </a:cubicBezTo>
                <a:cubicBezTo>
                  <a:pt x="2916581" y="274385"/>
                  <a:pt x="2916581" y="274385"/>
                  <a:pt x="2916581" y="623897"/>
                </a:cubicBezTo>
                <a:cubicBezTo>
                  <a:pt x="2916581" y="623897"/>
                  <a:pt x="2916581" y="623897"/>
                  <a:pt x="3103505" y="623897"/>
                </a:cubicBezTo>
                <a:cubicBezTo>
                  <a:pt x="3103505" y="623897"/>
                  <a:pt x="3103505" y="623897"/>
                  <a:pt x="3103505" y="938986"/>
                </a:cubicBezTo>
                <a:cubicBezTo>
                  <a:pt x="3103505" y="938986"/>
                  <a:pt x="3103505" y="938986"/>
                  <a:pt x="3253570" y="938986"/>
                </a:cubicBezTo>
                <a:cubicBezTo>
                  <a:pt x="3253570" y="938986"/>
                  <a:pt x="3253570" y="938986"/>
                  <a:pt x="3253570" y="833074"/>
                </a:cubicBezTo>
                <a:cubicBezTo>
                  <a:pt x="3253570" y="833074"/>
                  <a:pt x="3253570" y="833074"/>
                  <a:pt x="3458923" y="833074"/>
                </a:cubicBezTo>
                <a:cubicBezTo>
                  <a:pt x="3458923" y="833074"/>
                  <a:pt x="3458923" y="833074"/>
                  <a:pt x="3458923" y="449141"/>
                </a:cubicBezTo>
                <a:cubicBezTo>
                  <a:pt x="3458923" y="449141"/>
                  <a:pt x="3458923" y="449141"/>
                  <a:pt x="3619519" y="449141"/>
                </a:cubicBezTo>
                <a:cubicBezTo>
                  <a:pt x="3619519" y="449141"/>
                  <a:pt x="3619519" y="449141"/>
                  <a:pt x="3619519" y="822482"/>
                </a:cubicBezTo>
                <a:cubicBezTo>
                  <a:pt x="3619519" y="822482"/>
                  <a:pt x="3619519" y="822482"/>
                  <a:pt x="3716929" y="822482"/>
                </a:cubicBezTo>
                <a:cubicBezTo>
                  <a:pt x="3716929" y="822482"/>
                  <a:pt x="3716929" y="822482"/>
                  <a:pt x="3716929" y="533871"/>
                </a:cubicBezTo>
                <a:cubicBezTo>
                  <a:pt x="3716929" y="533871"/>
                  <a:pt x="3716929" y="533871"/>
                  <a:pt x="3948609" y="533871"/>
                </a:cubicBezTo>
                <a:cubicBezTo>
                  <a:pt x="3948609" y="533871"/>
                  <a:pt x="3948609" y="533871"/>
                  <a:pt x="3948609" y="827778"/>
                </a:cubicBezTo>
                <a:cubicBezTo>
                  <a:pt x="3948609" y="827778"/>
                  <a:pt x="3948609" y="827778"/>
                  <a:pt x="3952270" y="827778"/>
                </a:cubicBezTo>
                <a:lnTo>
                  <a:pt x="3956368" y="827778"/>
                </a:lnTo>
                <a:lnTo>
                  <a:pt x="3956368" y="761209"/>
                </a:lnTo>
                <a:lnTo>
                  <a:pt x="3956368" y="714516"/>
                </a:lnTo>
                <a:lnTo>
                  <a:pt x="4000985" y="714516"/>
                </a:lnTo>
                <a:lnTo>
                  <a:pt x="4000985" y="420341"/>
                </a:lnTo>
                <a:lnTo>
                  <a:pt x="4000984" y="420341"/>
                </a:lnTo>
                <a:lnTo>
                  <a:pt x="4000984" y="339659"/>
                </a:lnTo>
                <a:lnTo>
                  <a:pt x="4071715" y="339659"/>
                </a:lnTo>
                <a:lnTo>
                  <a:pt x="4142446" y="339659"/>
                </a:lnTo>
                <a:lnTo>
                  <a:pt x="4142446" y="413478"/>
                </a:lnTo>
                <a:lnTo>
                  <a:pt x="4142446" y="413480"/>
                </a:lnTo>
                <a:lnTo>
                  <a:pt x="4142446" y="713686"/>
                </a:lnTo>
                <a:lnTo>
                  <a:pt x="4182921" y="713686"/>
                </a:lnTo>
                <a:lnTo>
                  <a:pt x="4182921" y="705384"/>
                </a:lnTo>
                <a:cubicBezTo>
                  <a:pt x="4182921" y="687899"/>
                  <a:pt x="4182921" y="667917"/>
                  <a:pt x="4182921" y="645080"/>
                </a:cubicBezTo>
                <a:cubicBezTo>
                  <a:pt x="4182921" y="645080"/>
                  <a:pt x="4182921" y="645080"/>
                  <a:pt x="4214842" y="645080"/>
                </a:cubicBezTo>
                <a:lnTo>
                  <a:pt x="4243942" y="645080"/>
                </a:lnTo>
                <a:lnTo>
                  <a:pt x="4243942" y="339659"/>
                </a:lnTo>
                <a:lnTo>
                  <a:pt x="4243942" y="249509"/>
                </a:lnTo>
                <a:lnTo>
                  <a:pt x="4288534" y="249509"/>
                </a:lnTo>
                <a:lnTo>
                  <a:pt x="4337854" y="249509"/>
                </a:lnTo>
                <a:lnTo>
                  <a:pt x="4337854" y="322718"/>
                </a:lnTo>
                <a:lnTo>
                  <a:pt x="4337854" y="322720"/>
                </a:lnTo>
                <a:lnTo>
                  <a:pt x="4337854" y="380000"/>
                </a:lnTo>
                <a:lnTo>
                  <a:pt x="4654875" y="380000"/>
                </a:lnTo>
                <a:lnTo>
                  <a:pt x="4654875" y="379790"/>
                </a:lnTo>
                <a:lnTo>
                  <a:pt x="4675084" y="379790"/>
                </a:lnTo>
                <a:lnTo>
                  <a:pt x="4675084" y="474896"/>
                </a:lnTo>
                <a:lnTo>
                  <a:pt x="4676745" y="475064"/>
                </a:lnTo>
                <a:cubicBezTo>
                  <a:pt x="4708955" y="481655"/>
                  <a:pt x="4734183" y="507417"/>
                  <a:pt x="4739988" y="539907"/>
                </a:cubicBezTo>
                <a:lnTo>
                  <a:pt x="4740674" y="547701"/>
                </a:lnTo>
                <a:lnTo>
                  <a:pt x="4741248" y="547701"/>
                </a:lnTo>
                <a:lnTo>
                  <a:pt x="4741248" y="554205"/>
                </a:lnTo>
                <a:lnTo>
                  <a:pt x="4741248" y="554208"/>
                </a:lnTo>
                <a:lnTo>
                  <a:pt x="4741248" y="739927"/>
                </a:lnTo>
                <a:lnTo>
                  <a:pt x="4764753" y="740400"/>
                </a:lnTo>
                <a:cubicBezTo>
                  <a:pt x="4764753" y="740400"/>
                  <a:pt x="4764753" y="740400"/>
                  <a:pt x="4764753" y="666262"/>
                </a:cubicBezTo>
                <a:cubicBezTo>
                  <a:pt x="4764753" y="666262"/>
                  <a:pt x="4764753" y="666262"/>
                  <a:pt x="4899024" y="666262"/>
                </a:cubicBezTo>
                <a:cubicBezTo>
                  <a:pt x="4899024" y="666262"/>
                  <a:pt x="4899024" y="666262"/>
                  <a:pt x="4899024" y="735104"/>
                </a:cubicBezTo>
                <a:cubicBezTo>
                  <a:pt x="4899024" y="735104"/>
                  <a:pt x="4899024" y="735104"/>
                  <a:pt x="5028026" y="735104"/>
                </a:cubicBezTo>
                <a:cubicBezTo>
                  <a:pt x="5028026" y="735104"/>
                  <a:pt x="5028026" y="735104"/>
                  <a:pt x="5028026" y="658319"/>
                </a:cubicBezTo>
                <a:cubicBezTo>
                  <a:pt x="5028026" y="658319"/>
                  <a:pt x="5028026" y="658319"/>
                  <a:pt x="5154397" y="660966"/>
                </a:cubicBezTo>
                <a:cubicBezTo>
                  <a:pt x="5154397" y="660966"/>
                  <a:pt x="5154397" y="660966"/>
                  <a:pt x="5154397" y="369707"/>
                </a:cubicBezTo>
                <a:cubicBezTo>
                  <a:pt x="5154397" y="369707"/>
                  <a:pt x="5154397" y="369707"/>
                  <a:pt x="5409771" y="369707"/>
                </a:cubicBezTo>
                <a:cubicBezTo>
                  <a:pt x="5409771" y="369707"/>
                  <a:pt x="5409771" y="369707"/>
                  <a:pt x="5409771" y="623897"/>
                </a:cubicBezTo>
                <a:cubicBezTo>
                  <a:pt x="5409771" y="623897"/>
                  <a:pt x="5409771" y="623897"/>
                  <a:pt x="5599327" y="623897"/>
                </a:cubicBezTo>
                <a:cubicBezTo>
                  <a:pt x="5599327" y="623897"/>
                  <a:pt x="5599327" y="623897"/>
                  <a:pt x="5599327" y="681817"/>
                </a:cubicBezTo>
                <a:lnTo>
                  <a:pt x="5599327" y="692743"/>
                </a:lnTo>
                <a:lnTo>
                  <a:pt x="5628967" y="692743"/>
                </a:lnTo>
                <a:lnTo>
                  <a:pt x="5628967" y="672950"/>
                </a:lnTo>
                <a:lnTo>
                  <a:pt x="5794767" y="672950"/>
                </a:lnTo>
                <a:lnTo>
                  <a:pt x="5794803" y="672943"/>
                </a:lnTo>
                <a:lnTo>
                  <a:pt x="5792189" y="672943"/>
                </a:lnTo>
                <a:lnTo>
                  <a:pt x="5784518" y="672943"/>
                </a:lnTo>
                <a:lnTo>
                  <a:pt x="5628967" y="672943"/>
                </a:lnTo>
                <a:lnTo>
                  <a:pt x="5792189" y="576196"/>
                </a:lnTo>
                <a:lnTo>
                  <a:pt x="5792189" y="668395"/>
                </a:lnTo>
                <a:lnTo>
                  <a:pt x="5947738" y="576196"/>
                </a:lnTo>
                <a:lnTo>
                  <a:pt x="5947738" y="668395"/>
                </a:lnTo>
                <a:lnTo>
                  <a:pt x="6103287" y="576196"/>
                </a:lnTo>
                <a:lnTo>
                  <a:pt x="6103287" y="668395"/>
                </a:lnTo>
                <a:lnTo>
                  <a:pt x="6258836" y="576196"/>
                </a:lnTo>
                <a:lnTo>
                  <a:pt x="6258836" y="672943"/>
                </a:lnTo>
                <a:lnTo>
                  <a:pt x="6154820" y="672943"/>
                </a:lnTo>
                <a:lnTo>
                  <a:pt x="6154820" y="672950"/>
                </a:lnTo>
                <a:lnTo>
                  <a:pt x="6258836" y="672950"/>
                </a:lnTo>
                <a:lnTo>
                  <a:pt x="6258836" y="708560"/>
                </a:lnTo>
                <a:lnTo>
                  <a:pt x="6258836" y="726328"/>
                </a:lnTo>
                <a:lnTo>
                  <a:pt x="6349534" y="726328"/>
                </a:lnTo>
                <a:cubicBezTo>
                  <a:pt x="6354193" y="726328"/>
                  <a:pt x="6354387" y="726134"/>
                  <a:pt x="6354387" y="721669"/>
                </a:cubicBezTo>
                <a:cubicBezTo>
                  <a:pt x="6354387" y="698761"/>
                  <a:pt x="6354387" y="676048"/>
                  <a:pt x="6354387" y="653142"/>
                </a:cubicBezTo>
                <a:cubicBezTo>
                  <a:pt x="6354387" y="651200"/>
                  <a:pt x="6354193" y="649647"/>
                  <a:pt x="6351863" y="648482"/>
                </a:cubicBezTo>
                <a:cubicBezTo>
                  <a:pt x="6348369" y="646735"/>
                  <a:pt x="6348563" y="644018"/>
                  <a:pt x="6352251" y="641882"/>
                </a:cubicBezTo>
                <a:cubicBezTo>
                  <a:pt x="6353999" y="640911"/>
                  <a:pt x="6354581" y="639941"/>
                  <a:pt x="6354581" y="638194"/>
                </a:cubicBezTo>
                <a:cubicBezTo>
                  <a:pt x="6354581" y="622081"/>
                  <a:pt x="6354581" y="605967"/>
                  <a:pt x="6354581" y="589854"/>
                </a:cubicBezTo>
                <a:cubicBezTo>
                  <a:pt x="6354581" y="587719"/>
                  <a:pt x="6353610" y="586554"/>
                  <a:pt x="6351863" y="585584"/>
                </a:cubicBezTo>
                <a:cubicBezTo>
                  <a:pt x="6348757" y="583836"/>
                  <a:pt x="6348757" y="581507"/>
                  <a:pt x="6351863" y="579954"/>
                </a:cubicBezTo>
                <a:cubicBezTo>
                  <a:pt x="6354581" y="578595"/>
                  <a:pt x="6354581" y="576848"/>
                  <a:pt x="6354581" y="574712"/>
                </a:cubicBezTo>
                <a:cubicBezTo>
                  <a:pt x="6354581" y="559182"/>
                  <a:pt x="6354581" y="543651"/>
                  <a:pt x="6354581" y="528121"/>
                </a:cubicBezTo>
                <a:cubicBezTo>
                  <a:pt x="6354581" y="525792"/>
                  <a:pt x="6354387" y="524238"/>
                  <a:pt x="6351669" y="522879"/>
                </a:cubicBezTo>
                <a:cubicBezTo>
                  <a:pt x="6348369" y="521326"/>
                  <a:pt x="6348563" y="518026"/>
                  <a:pt x="6351863" y="516473"/>
                </a:cubicBezTo>
                <a:cubicBezTo>
                  <a:pt x="6354193" y="515308"/>
                  <a:pt x="6354387" y="513755"/>
                  <a:pt x="6354387" y="511814"/>
                </a:cubicBezTo>
                <a:cubicBezTo>
                  <a:pt x="6354387" y="496672"/>
                  <a:pt x="6354387" y="481335"/>
                  <a:pt x="6354387" y="465999"/>
                </a:cubicBezTo>
                <a:cubicBezTo>
                  <a:pt x="6354387" y="463864"/>
                  <a:pt x="6353999" y="462311"/>
                  <a:pt x="6351475" y="460952"/>
                </a:cubicBezTo>
                <a:cubicBezTo>
                  <a:pt x="6348369" y="459399"/>
                  <a:pt x="6348563" y="456293"/>
                  <a:pt x="6351863" y="454545"/>
                </a:cubicBezTo>
                <a:cubicBezTo>
                  <a:pt x="6353999" y="453575"/>
                  <a:pt x="6354387" y="452410"/>
                  <a:pt x="6354387" y="450469"/>
                </a:cubicBezTo>
                <a:cubicBezTo>
                  <a:pt x="6354387" y="434356"/>
                  <a:pt x="6354387" y="418243"/>
                  <a:pt x="6354387" y="402130"/>
                </a:cubicBezTo>
                <a:cubicBezTo>
                  <a:pt x="6354387" y="400189"/>
                  <a:pt x="6353805" y="399218"/>
                  <a:pt x="6351863" y="398054"/>
                </a:cubicBezTo>
                <a:cubicBezTo>
                  <a:pt x="6348369" y="396112"/>
                  <a:pt x="6348369" y="393394"/>
                  <a:pt x="6352057" y="391453"/>
                </a:cubicBezTo>
                <a:cubicBezTo>
                  <a:pt x="6354193" y="390288"/>
                  <a:pt x="6354387" y="388929"/>
                  <a:pt x="6354387" y="387182"/>
                </a:cubicBezTo>
                <a:cubicBezTo>
                  <a:pt x="6354387" y="371652"/>
                  <a:pt x="6354387" y="356121"/>
                  <a:pt x="6354387" y="340591"/>
                </a:cubicBezTo>
                <a:cubicBezTo>
                  <a:pt x="6354387" y="338650"/>
                  <a:pt x="6354193" y="337096"/>
                  <a:pt x="6351863" y="335932"/>
                </a:cubicBezTo>
                <a:cubicBezTo>
                  <a:pt x="6348369" y="334185"/>
                  <a:pt x="6348563" y="331467"/>
                  <a:pt x="6352251" y="329331"/>
                </a:cubicBezTo>
                <a:cubicBezTo>
                  <a:pt x="6353999" y="328361"/>
                  <a:pt x="6354581" y="327390"/>
                  <a:pt x="6354581" y="325643"/>
                </a:cubicBezTo>
                <a:cubicBezTo>
                  <a:pt x="6354581" y="309530"/>
                  <a:pt x="6354581" y="293417"/>
                  <a:pt x="6354581" y="277304"/>
                </a:cubicBezTo>
                <a:cubicBezTo>
                  <a:pt x="6354581" y="275363"/>
                  <a:pt x="6353999" y="273810"/>
                  <a:pt x="6351863" y="273227"/>
                </a:cubicBezTo>
                <a:cubicBezTo>
                  <a:pt x="6349922" y="272645"/>
                  <a:pt x="6349534" y="271286"/>
                  <a:pt x="6349922" y="269539"/>
                </a:cubicBezTo>
                <a:cubicBezTo>
                  <a:pt x="6350310" y="267792"/>
                  <a:pt x="6351863" y="267209"/>
                  <a:pt x="6353610" y="267209"/>
                </a:cubicBezTo>
                <a:cubicBezTo>
                  <a:pt x="6354775" y="267209"/>
                  <a:pt x="6356134" y="267209"/>
                  <a:pt x="6357299" y="267209"/>
                </a:cubicBezTo>
                <a:cubicBezTo>
                  <a:pt x="6380206" y="267209"/>
                  <a:pt x="6403308" y="267209"/>
                  <a:pt x="6426409" y="267209"/>
                </a:cubicBezTo>
                <a:cubicBezTo>
                  <a:pt x="6427768" y="267209"/>
                  <a:pt x="6429321" y="267015"/>
                  <a:pt x="6430680" y="267209"/>
                </a:cubicBezTo>
                <a:cubicBezTo>
                  <a:pt x="6433010" y="267404"/>
                  <a:pt x="6433980" y="268568"/>
                  <a:pt x="6433980" y="270704"/>
                </a:cubicBezTo>
                <a:cubicBezTo>
                  <a:pt x="6433786" y="272839"/>
                  <a:pt x="6432233" y="273033"/>
                  <a:pt x="6430486" y="273033"/>
                </a:cubicBezTo>
                <a:cubicBezTo>
                  <a:pt x="6429515" y="273033"/>
                  <a:pt x="6428739" y="273033"/>
                  <a:pt x="6427962" y="273033"/>
                </a:cubicBezTo>
                <a:cubicBezTo>
                  <a:pt x="6427962" y="273422"/>
                  <a:pt x="6427768" y="273810"/>
                  <a:pt x="6427768" y="274198"/>
                </a:cubicBezTo>
                <a:cubicBezTo>
                  <a:pt x="6427768" y="292641"/>
                  <a:pt x="6427768" y="310889"/>
                  <a:pt x="6427768" y="329137"/>
                </a:cubicBezTo>
                <a:cubicBezTo>
                  <a:pt x="6428933" y="329331"/>
                  <a:pt x="6429904" y="329137"/>
                  <a:pt x="6430874" y="329331"/>
                </a:cubicBezTo>
                <a:cubicBezTo>
                  <a:pt x="6432622" y="329525"/>
                  <a:pt x="6433786" y="330690"/>
                  <a:pt x="6433786" y="332438"/>
                </a:cubicBezTo>
                <a:cubicBezTo>
                  <a:pt x="6433980" y="334379"/>
                  <a:pt x="6433010" y="335737"/>
                  <a:pt x="6430874" y="336126"/>
                </a:cubicBezTo>
                <a:cubicBezTo>
                  <a:pt x="6429710" y="336320"/>
                  <a:pt x="6428739" y="336320"/>
                  <a:pt x="6427768" y="336320"/>
                </a:cubicBezTo>
                <a:cubicBezTo>
                  <a:pt x="6427768" y="354763"/>
                  <a:pt x="6427768" y="373011"/>
                  <a:pt x="6427768" y="391259"/>
                </a:cubicBezTo>
                <a:cubicBezTo>
                  <a:pt x="6428933" y="391259"/>
                  <a:pt x="6429904" y="391259"/>
                  <a:pt x="6430874" y="391453"/>
                </a:cubicBezTo>
                <a:cubicBezTo>
                  <a:pt x="6433010" y="391647"/>
                  <a:pt x="6433786" y="393006"/>
                  <a:pt x="6433786" y="395142"/>
                </a:cubicBezTo>
                <a:cubicBezTo>
                  <a:pt x="6433786" y="396889"/>
                  <a:pt x="6432816" y="398054"/>
                  <a:pt x="6430874" y="398248"/>
                </a:cubicBezTo>
                <a:cubicBezTo>
                  <a:pt x="6429710" y="398248"/>
                  <a:pt x="6428739" y="398248"/>
                  <a:pt x="6427768" y="398248"/>
                </a:cubicBezTo>
                <a:cubicBezTo>
                  <a:pt x="6427768" y="417078"/>
                  <a:pt x="6427768" y="435715"/>
                  <a:pt x="6427768" y="454351"/>
                </a:cubicBezTo>
                <a:cubicBezTo>
                  <a:pt x="6428933" y="454545"/>
                  <a:pt x="6429904" y="454351"/>
                  <a:pt x="6430874" y="454545"/>
                </a:cubicBezTo>
                <a:cubicBezTo>
                  <a:pt x="6432622" y="454740"/>
                  <a:pt x="6433786" y="455904"/>
                  <a:pt x="6433786" y="457652"/>
                </a:cubicBezTo>
                <a:cubicBezTo>
                  <a:pt x="6433980" y="459593"/>
                  <a:pt x="6433010" y="460952"/>
                  <a:pt x="6430874" y="461340"/>
                </a:cubicBezTo>
                <a:cubicBezTo>
                  <a:pt x="6429710" y="461534"/>
                  <a:pt x="6428739" y="461534"/>
                  <a:pt x="6427768" y="461534"/>
                </a:cubicBezTo>
                <a:cubicBezTo>
                  <a:pt x="6427574" y="461534"/>
                  <a:pt x="6427574" y="461534"/>
                  <a:pt x="6427574" y="461534"/>
                </a:cubicBezTo>
                <a:cubicBezTo>
                  <a:pt x="6427574" y="461728"/>
                  <a:pt x="6427574" y="461728"/>
                  <a:pt x="6427574" y="461728"/>
                </a:cubicBezTo>
                <a:lnTo>
                  <a:pt x="6427768" y="461728"/>
                </a:lnTo>
                <a:cubicBezTo>
                  <a:pt x="6427768" y="480171"/>
                  <a:pt x="6427768" y="498419"/>
                  <a:pt x="6427768" y="516667"/>
                </a:cubicBezTo>
                <a:cubicBezTo>
                  <a:pt x="6428933" y="516861"/>
                  <a:pt x="6429904" y="516667"/>
                  <a:pt x="6430874" y="516861"/>
                </a:cubicBezTo>
                <a:cubicBezTo>
                  <a:pt x="6433010" y="517055"/>
                  <a:pt x="6433980" y="518608"/>
                  <a:pt x="6433786" y="520550"/>
                </a:cubicBezTo>
                <a:cubicBezTo>
                  <a:pt x="6433786" y="522297"/>
                  <a:pt x="6432816" y="523462"/>
                  <a:pt x="6430874" y="523656"/>
                </a:cubicBezTo>
                <a:cubicBezTo>
                  <a:pt x="6429710" y="523850"/>
                  <a:pt x="6428739" y="523850"/>
                  <a:pt x="6427768" y="523850"/>
                </a:cubicBezTo>
                <a:cubicBezTo>
                  <a:pt x="6427768" y="542681"/>
                  <a:pt x="6427768" y="561317"/>
                  <a:pt x="6427768" y="579954"/>
                </a:cubicBezTo>
                <a:cubicBezTo>
                  <a:pt x="6429127" y="579954"/>
                  <a:pt x="6430292" y="579954"/>
                  <a:pt x="6431457" y="580148"/>
                </a:cubicBezTo>
                <a:cubicBezTo>
                  <a:pt x="6433010" y="580536"/>
                  <a:pt x="6433786" y="581701"/>
                  <a:pt x="6433786" y="583254"/>
                </a:cubicBezTo>
                <a:cubicBezTo>
                  <a:pt x="6433786" y="585001"/>
                  <a:pt x="6433010" y="585778"/>
                  <a:pt x="6431263" y="585972"/>
                </a:cubicBezTo>
                <a:cubicBezTo>
                  <a:pt x="6430098" y="586166"/>
                  <a:pt x="6428933" y="586749"/>
                  <a:pt x="6427768" y="587137"/>
                </a:cubicBezTo>
                <a:cubicBezTo>
                  <a:pt x="6427768" y="605580"/>
                  <a:pt x="6427768" y="623828"/>
                  <a:pt x="6427768" y="642076"/>
                </a:cubicBezTo>
                <a:cubicBezTo>
                  <a:pt x="6428933" y="642270"/>
                  <a:pt x="6429904" y="642076"/>
                  <a:pt x="6430874" y="642270"/>
                </a:cubicBezTo>
                <a:cubicBezTo>
                  <a:pt x="6433010" y="642465"/>
                  <a:pt x="6433980" y="643823"/>
                  <a:pt x="6433786" y="645959"/>
                </a:cubicBezTo>
                <a:cubicBezTo>
                  <a:pt x="6433786" y="647706"/>
                  <a:pt x="6432816" y="648871"/>
                  <a:pt x="6430874" y="649065"/>
                </a:cubicBezTo>
                <a:cubicBezTo>
                  <a:pt x="6429710" y="649259"/>
                  <a:pt x="6428739" y="649259"/>
                  <a:pt x="6427768" y="649259"/>
                </a:cubicBezTo>
                <a:cubicBezTo>
                  <a:pt x="6427768" y="675272"/>
                  <a:pt x="6427768" y="701479"/>
                  <a:pt x="6427768" y="727687"/>
                </a:cubicBezTo>
                <a:cubicBezTo>
                  <a:pt x="6435339" y="727687"/>
                  <a:pt x="6443105" y="727881"/>
                  <a:pt x="6450870" y="727881"/>
                </a:cubicBezTo>
                <a:cubicBezTo>
                  <a:pt x="6473583" y="727881"/>
                  <a:pt x="6496490" y="727687"/>
                  <a:pt x="6519204" y="727687"/>
                </a:cubicBezTo>
                <a:cubicBezTo>
                  <a:pt x="6519204" y="714680"/>
                  <a:pt x="6519398" y="701479"/>
                  <a:pt x="6519398" y="688473"/>
                </a:cubicBezTo>
                <a:cubicBezTo>
                  <a:pt x="6519398" y="675466"/>
                  <a:pt x="6519398" y="662266"/>
                  <a:pt x="6519398" y="649259"/>
                </a:cubicBezTo>
                <a:cubicBezTo>
                  <a:pt x="6518427" y="649259"/>
                  <a:pt x="6517651" y="649259"/>
                  <a:pt x="6516874" y="649259"/>
                </a:cubicBezTo>
                <a:cubicBezTo>
                  <a:pt x="6514545" y="649259"/>
                  <a:pt x="6513186" y="647900"/>
                  <a:pt x="6513186" y="645570"/>
                </a:cubicBezTo>
                <a:cubicBezTo>
                  <a:pt x="6513186" y="643435"/>
                  <a:pt x="6514545" y="642465"/>
                  <a:pt x="6516680" y="642270"/>
                </a:cubicBezTo>
                <a:cubicBezTo>
                  <a:pt x="6517651" y="642270"/>
                  <a:pt x="6518427" y="642270"/>
                  <a:pt x="6519204" y="642270"/>
                </a:cubicBezTo>
                <a:cubicBezTo>
                  <a:pt x="6519204" y="623440"/>
                  <a:pt x="6519204" y="604803"/>
                  <a:pt x="6519204" y="586166"/>
                </a:cubicBezTo>
                <a:cubicBezTo>
                  <a:pt x="6518815" y="586166"/>
                  <a:pt x="6518427" y="586166"/>
                  <a:pt x="6518039" y="586166"/>
                </a:cubicBezTo>
                <a:cubicBezTo>
                  <a:pt x="6515904" y="586166"/>
                  <a:pt x="6513768" y="585972"/>
                  <a:pt x="6513574" y="583448"/>
                </a:cubicBezTo>
                <a:cubicBezTo>
                  <a:pt x="6513186" y="580342"/>
                  <a:pt x="6515709" y="580148"/>
                  <a:pt x="6518039" y="580148"/>
                </a:cubicBezTo>
                <a:cubicBezTo>
                  <a:pt x="6518427" y="580148"/>
                  <a:pt x="6518815" y="580148"/>
                  <a:pt x="6519204" y="580148"/>
                </a:cubicBezTo>
                <a:cubicBezTo>
                  <a:pt x="6519204" y="561317"/>
                  <a:pt x="6519204" y="542681"/>
                  <a:pt x="6519204" y="524044"/>
                </a:cubicBezTo>
                <a:cubicBezTo>
                  <a:pt x="6518039" y="523850"/>
                  <a:pt x="6517068" y="524044"/>
                  <a:pt x="6516098" y="523850"/>
                </a:cubicBezTo>
                <a:cubicBezTo>
                  <a:pt x="6514156" y="523462"/>
                  <a:pt x="6513186" y="522297"/>
                  <a:pt x="6513186" y="520550"/>
                </a:cubicBezTo>
                <a:cubicBezTo>
                  <a:pt x="6513186" y="518415"/>
                  <a:pt x="6514156" y="517250"/>
                  <a:pt x="6516292" y="516861"/>
                </a:cubicBezTo>
                <a:cubicBezTo>
                  <a:pt x="6517457" y="516667"/>
                  <a:pt x="6518427" y="516667"/>
                  <a:pt x="6519398" y="516667"/>
                </a:cubicBezTo>
                <a:cubicBezTo>
                  <a:pt x="6519398" y="498225"/>
                  <a:pt x="6519398" y="479977"/>
                  <a:pt x="6519398" y="461728"/>
                </a:cubicBezTo>
                <a:cubicBezTo>
                  <a:pt x="6519204" y="461728"/>
                  <a:pt x="6519010" y="461728"/>
                  <a:pt x="6518815" y="461728"/>
                </a:cubicBezTo>
                <a:cubicBezTo>
                  <a:pt x="6515904" y="461534"/>
                  <a:pt x="6513380" y="460369"/>
                  <a:pt x="6513574" y="457263"/>
                </a:cubicBezTo>
                <a:cubicBezTo>
                  <a:pt x="6513768" y="453963"/>
                  <a:pt x="6517068" y="454740"/>
                  <a:pt x="6519398" y="454545"/>
                </a:cubicBezTo>
                <a:cubicBezTo>
                  <a:pt x="6519398" y="435715"/>
                  <a:pt x="6519398" y="417078"/>
                  <a:pt x="6519398" y="398442"/>
                </a:cubicBezTo>
                <a:cubicBezTo>
                  <a:pt x="6517068" y="398442"/>
                  <a:pt x="6514156" y="399024"/>
                  <a:pt x="6513574" y="395724"/>
                </a:cubicBezTo>
                <a:cubicBezTo>
                  <a:pt x="6513186" y="393589"/>
                  <a:pt x="6515321" y="392036"/>
                  <a:pt x="6519592" y="391259"/>
                </a:cubicBezTo>
                <a:cubicBezTo>
                  <a:pt x="6519592" y="372817"/>
                  <a:pt x="6519592" y="354568"/>
                  <a:pt x="6519592" y="336320"/>
                </a:cubicBezTo>
                <a:cubicBezTo>
                  <a:pt x="6519010" y="336320"/>
                  <a:pt x="6518427" y="336320"/>
                  <a:pt x="6517845" y="336320"/>
                </a:cubicBezTo>
                <a:cubicBezTo>
                  <a:pt x="6515515" y="336320"/>
                  <a:pt x="6513574" y="335543"/>
                  <a:pt x="6513574" y="332826"/>
                </a:cubicBezTo>
                <a:cubicBezTo>
                  <a:pt x="6513574" y="330108"/>
                  <a:pt x="6515321" y="329331"/>
                  <a:pt x="6517845" y="329331"/>
                </a:cubicBezTo>
                <a:cubicBezTo>
                  <a:pt x="6518427" y="329331"/>
                  <a:pt x="6519010" y="329331"/>
                  <a:pt x="6519592" y="329331"/>
                </a:cubicBezTo>
                <a:cubicBezTo>
                  <a:pt x="6519592" y="311083"/>
                  <a:pt x="6519592" y="292835"/>
                  <a:pt x="6519592" y="274586"/>
                </a:cubicBezTo>
                <a:cubicBezTo>
                  <a:pt x="6518621" y="273227"/>
                  <a:pt x="6517068" y="273422"/>
                  <a:pt x="6515709" y="273033"/>
                </a:cubicBezTo>
                <a:cubicBezTo>
                  <a:pt x="6514156" y="272645"/>
                  <a:pt x="6513380" y="271480"/>
                  <a:pt x="6513574" y="269927"/>
                </a:cubicBezTo>
                <a:cubicBezTo>
                  <a:pt x="6513768" y="268374"/>
                  <a:pt x="6514933" y="267598"/>
                  <a:pt x="6516486" y="267404"/>
                </a:cubicBezTo>
                <a:cubicBezTo>
                  <a:pt x="6517651" y="267209"/>
                  <a:pt x="6519010" y="267209"/>
                  <a:pt x="6520174" y="267209"/>
                </a:cubicBezTo>
                <a:cubicBezTo>
                  <a:pt x="6544052" y="267209"/>
                  <a:pt x="6567930" y="267209"/>
                  <a:pt x="6591809" y="267209"/>
                </a:cubicBezTo>
                <a:cubicBezTo>
                  <a:pt x="6592779" y="267209"/>
                  <a:pt x="6593556" y="267209"/>
                  <a:pt x="6594332" y="267209"/>
                </a:cubicBezTo>
                <a:cubicBezTo>
                  <a:pt x="6595885" y="267209"/>
                  <a:pt x="6597632" y="267404"/>
                  <a:pt x="6598409" y="269733"/>
                </a:cubicBezTo>
                <a:cubicBezTo>
                  <a:pt x="6598603" y="271286"/>
                  <a:pt x="6598409" y="273033"/>
                  <a:pt x="6596274" y="273227"/>
                </a:cubicBezTo>
                <a:cubicBezTo>
                  <a:pt x="6593750" y="273616"/>
                  <a:pt x="6593556" y="275169"/>
                  <a:pt x="6593556" y="277110"/>
                </a:cubicBezTo>
                <a:cubicBezTo>
                  <a:pt x="6593556" y="293223"/>
                  <a:pt x="6593556" y="309336"/>
                  <a:pt x="6593556" y="325449"/>
                </a:cubicBezTo>
                <a:cubicBezTo>
                  <a:pt x="6593556" y="327390"/>
                  <a:pt x="6594138" y="328361"/>
                  <a:pt x="6596079" y="329525"/>
                </a:cubicBezTo>
                <a:cubicBezTo>
                  <a:pt x="6599574" y="331467"/>
                  <a:pt x="6599574" y="334185"/>
                  <a:pt x="6595885" y="336126"/>
                </a:cubicBezTo>
                <a:cubicBezTo>
                  <a:pt x="6593750" y="337291"/>
                  <a:pt x="6593556" y="338650"/>
                  <a:pt x="6593556" y="340397"/>
                </a:cubicBezTo>
                <a:cubicBezTo>
                  <a:pt x="6593556" y="355927"/>
                  <a:pt x="6593556" y="371458"/>
                  <a:pt x="6593556" y="386988"/>
                </a:cubicBezTo>
                <a:cubicBezTo>
                  <a:pt x="6593556" y="388929"/>
                  <a:pt x="6593750" y="390482"/>
                  <a:pt x="6596079" y="391647"/>
                </a:cubicBezTo>
                <a:cubicBezTo>
                  <a:pt x="6599768" y="393589"/>
                  <a:pt x="6599574" y="396501"/>
                  <a:pt x="6595691" y="398442"/>
                </a:cubicBezTo>
                <a:cubicBezTo>
                  <a:pt x="6593750" y="399412"/>
                  <a:pt x="6593556" y="400771"/>
                  <a:pt x="6593556" y="402324"/>
                </a:cubicBezTo>
                <a:cubicBezTo>
                  <a:pt x="6593556" y="407954"/>
                  <a:pt x="6593556" y="413390"/>
                  <a:pt x="6593556" y="419020"/>
                </a:cubicBezTo>
                <a:cubicBezTo>
                  <a:pt x="6593556" y="429309"/>
                  <a:pt x="6593556" y="439403"/>
                  <a:pt x="6593556" y="449498"/>
                </a:cubicBezTo>
                <a:cubicBezTo>
                  <a:pt x="6593556" y="451828"/>
                  <a:pt x="6593167" y="453963"/>
                  <a:pt x="6596662" y="454934"/>
                </a:cubicBezTo>
                <a:cubicBezTo>
                  <a:pt x="6599186" y="455516"/>
                  <a:pt x="6599380" y="459981"/>
                  <a:pt x="6596662" y="460952"/>
                </a:cubicBezTo>
                <a:cubicBezTo>
                  <a:pt x="6592779" y="462505"/>
                  <a:pt x="6593362" y="465029"/>
                  <a:pt x="6593362" y="467746"/>
                </a:cubicBezTo>
                <a:cubicBezTo>
                  <a:pt x="6593362" y="482112"/>
                  <a:pt x="6593362" y="496283"/>
                  <a:pt x="6593362" y="510649"/>
                </a:cubicBezTo>
                <a:cubicBezTo>
                  <a:pt x="6593362" y="513367"/>
                  <a:pt x="6592973" y="515891"/>
                  <a:pt x="6596662" y="517444"/>
                </a:cubicBezTo>
                <a:cubicBezTo>
                  <a:pt x="6599380" y="518415"/>
                  <a:pt x="6599186" y="522685"/>
                  <a:pt x="6596468" y="523462"/>
                </a:cubicBezTo>
                <a:cubicBezTo>
                  <a:pt x="6593362" y="524238"/>
                  <a:pt x="6593362" y="525986"/>
                  <a:pt x="6593362" y="528315"/>
                </a:cubicBezTo>
                <a:cubicBezTo>
                  <a:pt x="6593362" y="539381"/>
                  <a:pt x="6593362" y="550640"/>
                  <a:pt x="6593362" y="561706"/>
                </a:cubicBezTo>
                <a:cubicBezTo>
                  <a:pt x="6593362" y="566365"/>
                  <a:pt x="6593362" y="570830"/>
                  <a:pt x="6593362" y="575489"/>
                </a:cubicBezTo>
                <a:cubicBezTo>
                  <a:pt x="6593362" y="577430"/>
                  <a:pt x="6593362" y="578983"/>
                  <a:pt x="6596079" y="579954"/>
                </a:cubicBezTo>
                <a:cubicBezTo>
                  <a:pt x="6598991" y="581119"/>
                  <a:pt x="6599186" y="584613"/>
                  <a:pt x="6596274" y="585584"/>
                </a:cubicBezTo>
                <a:cubicBezTo>
                  <a:pt x="6593167" y="586360"/>
                  <a:pt x="6593167" y="588107"/>
                  <a:pt x="6593167" y="590437"/>
                </a:cubicBezTo>
                <a:cubicBezTo>
                  <a:pt x="6593167" y="600920"/>
                  <a:pt x="6593167" y="611209"/>
                  <a:pt x="6593167" y="621498"/>
                </a:cubicBezTo>
                <a:cubicBezTo>
                  <a:pt x="6593167" y="626934"/>
                  <a:pt x="6593167" y="632175"/>
                  <a:pt x="6593167" y="637611"/>
                </a:cubicBezTo>
                <a:cubicBezTo>
                  <a:pt x="6593167" y="639747"/>
                  <a:pt x="6593556" y="641105"/>
                  <a:pt x="6595885" y="642270"/>
                </a:cubicBezTo>
                <a:cubicBezTo>
                  <a:pt x="6598991" y="644018"/>
                  <a:pt x="6599186" y="647124"/>
                  <a:pt x="6595885" y="648676"/>
                </a:cubicBezTo>
                <a:cubicBezTo>
                  <a:pt x="6593167" y="650036"/>
                  <a:pt x="6593167" y="651783"/>
                  <a:pt x="6593167" y="653918"/>
                </a:cubicBezTo>
                <a:cubicBezTo>
                  <a:pt x="6593167" y="676631"/>
                  <a:pt x="6593167" y="699150"/>
                  <a:pt x="6593167" y="721863"/>
                </a:cubicBezTo>
                <a:cubicBezTo>
                  <a:pt x="6593167" y="726522"/>
                  <a:pt x="6593362" y="726716"/>
                  <a:pt x="6598021" y="726716"/>
                </a:cubicBezTo>
                <a:cubicBezTo>
                  <a:pt x="6631412" y="726716"/>
                  <a:pt x="6664996" y="726716"/>
                  <a:pt x="6698387" y="726716"/>
                </a:cubicBezTo>
                <a:cubicBezTo>
                  <a:pt x="6703434" y="726716"/>
                  <a:pt x="6703434" y="726522"/>
                  <a:pt x="6703434" y="720892"/>
                </a:cubicBezTo>
                <a:cubicBezTo>
                  <a:pt x="6703434" y="682649"/>
                  <a:pt x="6703434" y="644600"/>
                  <a:pt x="6703434" y="606356"/>
                </a:cubicBezTo>
                <a:cubicBezTo>
                  <a:pt x="6703434" y="583836"/>
                  <a:pt x="6703434" y="561511"/>
                  <a:pt x="6703434" y="538992"/>
                </a:cubicBezTo>
                <a:cubicBezTo>
                  <a:pt x="6703434" y="536663"/>
                  <a:pt x="6702658" y="534139"/>
                  <a:pt x="6704405" y="532004"/>
                </a:cubicBezTo>
                <a:cubicBezTo>
                  <a:pt x="6704599" y="534721"/>
                  <a:pt x="6704599" y="537633"/>
                  <a:pt x="6704599" y="540351"/>
                </a:cubicBezTo>
                <a:cubicBezTo>
                  <a:pt x="6704599" y="599949"/>
                  <a:pt x="6704599" y="659548"/>
                  <a:pt x="6704599" y="719145"/>
                </a:cubicBezTo>
                <a:cubicBezTo>
                  <a:pt x="6704599" y="721863"/>
                  <a:pt x="6704405" y="724775"/>
                  <a:pt x="6704405" y="727493"/>
                </a:cubicBezTo>
                <a:cubicBezTo>
                  <a:pt x="6704599" y="727493"/>
                  <a:pt x="6704987" y="727493"/>
                  <a:pt x="6705181" y="727493"/>
                </a:cubicBezTo>
                <a:cubicBezTo>
                  <a:pt x="6705181" y="727493"/>
                  <a:pt x="6704987" y="727299"/>
                  <a:pt x="6704987" y="727299"/>
                </a:cubicBezTo>
                <a:cubicBezTo>
                  <a:pt x="6704987" y="663430"/>
                  <a:pt x="6704987" y="599367"/>
                  <a:pt x="6704987" y="535498"/>
                </a:cubicBezTo>
                <a:cubicBezTo>
                  <a:pt x="6704987" y="534333"/>
                  <a:pt x="6704793" y="533169"/>
                  <a:pt x="6705375" y="532004"/>
                </a:cubicBezTo>
                <a:cubicBezTo>
                  <a:pt x="6708482" y="504049"/>
                  <a:pt x="6734301" y="488518"/>
                  <a:pt x="6753132" y="490460"/>
                </a:cubicBezTo>
                <a:cubicBezTo>
                  <a:pt x="6777592" y="488907"/>
                  <a:pt x="6800111" y="511814"/>
                  <a:pt x="6799917" y="535304"/>
                </a:cubicBezTo>
                <a:cubicBezTo>
                  <a:pt x="6799723" y="583836"/>
                  <a:pt x="6799917" y="632564"/>
                  <a:pt x="6799917" y="681290"/>
                </a:cubicBezTo>
                <a:cubicBezTo>
                  <a:pt x="6799917" y="726522"/>
                  <a:pt x="6799917" y="771949"/>
                  <a:pt x="6799917" y="817181"/>
                </a:cubicBezTo>
                <a:cubicBezTo>
                  <a:pt x="6799917" y="819511"/>
                  <a:pt x="6798558" y="822423"/>
                  <a:pt x="6801858" y="823976"/>
                </a:cubicBezTo>
                <a:cubicBezTo>
                  <a:pt x="6804964" y="815046"/>
                  <a:pt x="6809429" y="806892"/>
                  <a:pt x="6814283" y="798933"/>
                </a:cubicBezTo>
                <a:cubicBezTo>
                  <a:pt x="6816612" y="795244"/>
                  <a:pt x="6817389" y="791750"/>
                  <a:pt x="6817389" y="787673"/>
                </a:cubicBezTo>
                <a:cubicBezTo>
                  <a:pt x="6817389" y="720698"/>
                  <a:pt x="6817389" y="653724"/>
                  <a:pt x="6817389" y="586749"/>
                </a:cubicBezTo>
                <a:cubicBezTo>
                  <a:pt x="6817389" y="570247"/>
                  <a:pt x="6817777" y="553746"/>
                  <a:pt x="6817389" y="537245"/>
                </a:cubicBezTo>
                <a:cubicBezTo>
                  <a:pt x="6816806" y="517055"/>
                  <a:pt x="6831366" y="495313"/>
                  <a:pt x="6856991" y="490460"/>
                </a:cubicBezTo>
                <a:cubicBezTo>
                  <a:pt x="6859709" y="489877"/>
                  <a:pt x="6862621" y="489877"/>
                  <a:pt x="6865339" y="490265"/>
                </a:cubicBezTo>
                <a:cubicBezTo>
                  <a:pt x="6890770" y="489101"/>
                  <a:pt x="6912125" y="512202"/>
                  <a:pt x="6912125" y="535110"/>
                </a:cubicBezTo>
                <a:cubicBezTo>
                  <a:pt x="6911930" y="594708"/>
                  <a:pt x="6912125" y="654306"/>
                  <a:pt x="6912125" y="713904"/>
                </a:cubicBezTo>
                <a:cubicBezTo>
                  <a:pt x="6912125" y="715845"/>
                  <a:pt x="6912125" y="717592"/>
                  <a:pt x="6912125" y="719339"/>
                </a:cubicBezTo>
                <a:cubicBezTo>
                  <a:pt x="6912125" y="721475"/>
                  <a:pt x="6913872" y="721669"/>
                  <a:pt x="6915425" y="721669"/>
                </a:cubicBezTo>
                <a:cubicBezTo>
                  <a:pt x="6936780" y="715068"/>
                  <a:pt x="6958910" y="713321"/>
                  <a:pt x="6980847" y="716039"/>
                </a:cubicBezTo>
                <a:cubicBezTo>
                  <a:pt x="7045687" y="724193"/>
                  <a:pt x="7092666" y="757971"/>
                  <a:pt x="7121398" y="816793"/>
                </a:cubicBezTo>
                <a:cubicBezTo>
                  <a:pt x="7125086" y="824558"/>
                  <a:pt x="7128386" y="832517"/>
                  <a:pt x="7130134" y="840865"/>
                </a:cubicBezTo>
                <a:cubicBezTo>
                  <a:pt x="7131298" y="841447"/>
                  <a:pt x="7132269" y="842030"/>
                  <a:pt x="7133434" y="842224"/>
                </a:cubicBezTo>
                <a:cubicBezTo>
                  <a:pt x="7140423" y="843777"/>
                  <a:pt x="7143140" y="846883"/>
                  <a:pt x="7143140" y="854066"/>
                </a:cubicBezTo>
                <a:lnTo>
                  <a:pt x="7143162" y="858635"/>
                </a:lnTo>
                <a:lnTo>
                  <a:pt x="7363499" y="801441"/>
                </a:lnTo>
                <a:cubicBezTo>
                  <a:pt x="7365074" y="800811"/>
                  <a:pt x="7366334" y="800181"/>
                  <a:pt x="7367909" y="799551"/>
                </a:cubicBezTo>
                <a:cubicBezTo>
                  <a:pt x="7367909" y="797346"/>
                  <a:pt x="7367909" y="795141"/>
                  <a:pt x="7367909" y="792936"/>
                </a:cubicBezTo>
                <a:cubicBezTo>
                  <a:pt x="7368224" y="788211"/>
                  <a:pt x="7367594" y="785061"/>
                  <a:pt x="7362239" y="782541"/>
                </a:cubicBezTo>
                <a:cubicBezTo>
                  <a:pt x="7355625" y="779392"/>
                  <a:pt x="7355625" y="775296"/>
                  <a:pt x="7360349" y="769312"/>
                </a:cubicBezTo>
                <a:cubicBezTo>
                  <a:pt x="7362239" y="767107"/>
                  <a:pt x="7364129" y="766792"/>
                  <a:pt x="7365389" y="769627"/>
                </a:cubicBezTo>
                <a:cubicBezTo>
                  <a:pt x="7366334" y="772462"/>
                  <a:pt x="7366649" y="772777"/>
                  <a:pt x="7368854" y="770257"/>
                </a:cubicBezTo>
                <a:cubicBezTo>
                  <a:pt x="7372319" y="766162"/>
                  <a:pt x="7372634" y="766477"/>
                  <a:pt x="7374839" y="772777"/>
                </a:cubicBezTo>
                <a:cubicBezTo>
                  <a:pt x="7377044" y="772462"/>
                  <a:pt x="7376729" y="769942"/>
                  <a:pt x="7378304" y="768682"/>
                </a:cubicBezTo>
                <a:cubicBezTo>
                  <a:pt x="7379564" y="768052"/>
                  <a:pt x="7381139" y="767107"/>
                  <a:pt x="7381769" y="768367"/>
                </a:cubicBezTo>
                <a:cubicBezTo>
                  <a:pt x="7383659" y="772462"/>
                  <a:pt x="7384289" y="771517"/>
                  <a:pt x="7387439" y="768682"/>
                </a:cubicBezTo>
                <a:cubicBezTo>
                  <a:pt x="7391534" y="764902"/>
                  <a:pt x="7391219" y="770257"/>
                  <a:pt x="7392164" y="772462"/>
                </a:cubicBezTo>
                <a:cubicBezTo>
                  <a:pt x="7395314" y="772147"/>
                  <a:pt x="7396259" y="763327"/>
                  <a:pt x="7401299" y="770257"/>
                </a:cubicBezTo>
                <a:cubicBezTo>
                  <a:pt x="7402244" y="771832"/>
                  <a:pt x="7402874" y="769627"/>
                  <a:pt x="7403819" y="768997"/>
                </a:cubicBezTo>
                <a:cubicBezTo>
                  <a:pt x="7408858" y="764587"/>
                  <a:pt x="7408544" y="769312"/>
                  <a:pt x="7409488" y="772462"/>
                </a:cubicBezTo>
                <a:cubicBezTo>
                  <a:pt x="7412008" y="771517"/>
                  <a:pt x="7412638" y="767737"/>
                  <a:pt x="7416103" y="767737"/>
                </a:cubicBezTo>
                <a:cubicBezTo>
                  <a:pt x="7416733" y="768367"/>
                  <a:pt x="7417678" y="768997"/>
                  <a:pt x="7417993" y="769627"/>
                </a:cubicBezTo>
                <a:cubicBezTo>
                  <a:pt x="7423978" y="780336"/>
                  <a:pt x="7422403" y="778762"/>
                  <a:pt x="7413268" y="784116"/>
                </a:cubicBezTo>
                <a:cubicBezTo>
                  <a:pt x="7410434" y="785691"/>
                  <a:pt x="7411694" y="786636"/>
                  <a:pt x="7413268" y="788211"/>
                </a:cubicBezTo>
                <a:cubicBezTo>
                  <a:pt x="7442563" y="780966"/>
                  <a:pt x="7471857" y="773406"/>
                  <a:pt x="7501152" y="765847"/>
                </a:cubicBezTo>
                <a:cubicBezTo>
                  <a:pt x="7550291" y="753247"/>
                  <a:pt x="7599745" y="740332"/>
                  <a:pt x="7648884" y="727417"/>
                </a:cubicBezTo>
                <a:cubicBezTo>
                  <a:pt x="7653609" y="726157"/>
                  <a:pt x="7657703" y="726157"/>
                  <a:pt x="7662113" y="727417"/>
                </a:cubicBezTo>
                <a:cubicBezTo>
                  <a:pt x="7670303" y="729307"/>
                  <a:pt x="7678493" y="732457"/>
                  <a:pt x="7687313" y="733402"/>
                </a:cubicBezTo>
                <a:cubicBezTo>
                  <a:pt x="7687313" y="667255"/>
                  <a:pt x="7687313" y="601421"/>
                  <a:pt x="7687313" y="535272"/>
                </a:cubicBezTo>
                <a:cubicBezTo>
                  <a:pt x="7687313" y="494323"/>
                  <a:pt x="7687313" y="453059"/>
                  <a:pt x="7687313" y="411795"/>
                </a:cubicBezTo>
                <a:cubicBezTo>
                  <a:pt x="7687313" y="402660"/>
                  <a:pt x="7687313" y="402660"/>
                  <a:pt x="7696133" y="402660"/>
                </a:cubicBezTo>
                <a:cubicBezTo>
                  <a:pt x="7700858" y="402660"/>
                  <a:pt x="7705898" y="402975"/>
                  <a:pt x="7710622" y="402975"/>
                </a:cubicBezTo>
                <a:cubicBezTo>
                  <a:pt x="7715977" y="402975"/>
                  <a:pt x="7721647" y="402660"/>
                  <a:pt x="7727002" y="402660"/>
                </a:cubicBezTo>
                <a:cubicBezTo>
                  <a:pt x="7730467" y="402660"/>
                  <a:pt x="7732042" y="404550"/>
                  <a:pt x="7732042" y="408015"/>
                </a:cubicBezTo>
                <a:cubicBezTo>
                  <a:pt x="7732042" y="409275"/>
                  <a:pt x="7732042" y="410535"/>
                  <a:pt x="7732042" y="411795"/>
                </a:cubicBezTo>
                <a:cubicBezTo>
                  <a:pt x="7732042" y="522673"/>
                  <a:pt x="7732042" y="633865"/>
                  <a:pt x="7732042" y="745057"/>
                </a:cubicBezTo>
                <a:cubicBezTo>
                  <a:pt x="7744012" y="749467"/>
                  <a:pt x="7756926" y="751987"/>
                  <a:pt x="7769211" y="755137"/>
                </a:cubicBezTo>
                <a:cubicBezTo>
                  <a:pt x="7773936" y="756397"/>
                  <a:pt x="7778346" y="760177"/>
                  <a:pt x="7783701" y="758602"/>
                </a:cubicBezTo>
                <a:cubicBezTo>
                  <a:pt x="7783701" y="644260"/>
                  <a:pt x="7783701" y="529917"/>
                  <a:pt x="7783701" y="415575"/>
                </a:cubicBezTo>
                <a:cubicBezTo>
                  <a:pt x="7783701" y="401085"/>
                  <a:pt x="7782126" y="402660"/>
                  <a:pt x="7796616" y="402660"/>
                </a:cubicBezTo>
                <a:cubicBezTo>
                  <a:pt x="7800396" y="402660"/>
                  <a:pt x="7803860" y="402975"/>
                  <a:pt x="7807325" y="402975"/>
                </a:cubicBezTo>
                <a:cubicBezTo>
                  <a:pt x="7812365" y="402975"/>
                  <a:pt x="7817720" y="402975"/>
                  <a:pt x="7822760" y="402660"/>
                </a:cubicBezTo>
                <a:cubicBezTo>
                  <a:pt x="7827485" y="402345"/>
                  <a:pt x="7829060" y="404550"/>
                  <a:pt x="7828745" y="408960"/>
                </a:cubicBezTo>
                <a:cubicBezTo>
                  <a:pt x="7828745" y="411795"/>
                  <a:pt x="7828745" y="414315"/>
                  <a:pt x="7828745" y="416835"/>
                </a:cubicBezTo>
                <a:cubicBezTo>
                  <a:pt x="7828745" y="534642"/>
                  <a:pt x="7828745" y="652765"/>
                  <a:pt x="7828745" y="770572"/>
                </a:cubicBezTo>
                <a:cubicBezTo>
                  <a:pt x="7841660" y="774036"/>
                  <a:pt x="7854260" y="777186"/>
                  <a:pt x="7867174" y="780652"/>
                </a:cubicBezTo>
                <a:cubicBezTo>
                  <a:pt x="7869064" y="780022"/>
                  <a:pt x="7870954" y="779706"/>
                  <a:pt x="7870954" y="777186"/>
                </a:cubicBezTo>
                <a:cubicBezTo>
                  <a:pt x="7870954" y="774036"/>
                  <a:pt x="7870954" y="771202"/>
                  <a:pt x="7870954" y="768367"/>
                </a:cubicBezTo>
                <a:cubicBezTo>
                  <a:pt x="7870954" y="696548"/>
                  <a:pt x="7870954" y="625046"/>
                  <a:pt x="7870954" y="553542"/>
                </a:cubicBezTo>
                <a:cubicBezTo>
                  <a:pt x="7870954" y="549762"/>
                  <a:pt x="7871269" y="545667"/>
                  <a:pt x="7871269" y="541887"/>
                </a:cubicBezTo>
                <a:cubicBezTo>
                  <a:pt x="7870954" y="534327"/>
                  <a:pt x="7870639" y="526452"/>
                  <a:pt x="7870639" y="518892"/>
                </a:cubicBezTo>
                <a:cubicBezTo>
                  <a:pt x="7870639" y="511018"/>
                  <a:pt x="7870954" y="511018"/>
                  <a:pt x="7878514" y="511018"/>
                </a:cubicBezTo>
                <a:cubicBezTo>
                  <a:pt x="7895524" y="511018"/>
                  <a:pt x="7912533" y="511018"/>
                  <a:pt x="7929543" y="511018"/>
                </a:cubicBezTo>
                <a:cubicBezTo>
                  <a:pt x="7942458" y="511018"/>
                  <a:pt x="7955058" y="511018"/>
                  <a:pt x="7967972" y="511018"/>
                </a:cubicBezTo>
                <a:cubicBezTo>
                  <a:pt x="7970807" y="511018"/>
                  <a:pt x="7974272" y="511963"/>
                  <a:pt x="7977107" y="509758"/>
                </a:cubicBezTo>
                <a:cubicBezTo>
                  <a:pt x="7976792" y="500308"/>
                  <a:pt x="7976792" y="490543"/>
                  <a:pt x="7976792" y="481093"/>
                </a:cubicBezTo>
                <a:cubicBezTo>
                  <a:pt x="7976792" y="479203"/>
                  <a:pt x="7976477" y="476683"/>
                  <a:pt x="7979627" y="476368"/>
                </a:cubicBezTo>
                <a:cubicBezTo>
                  <a:pt x="7983722" y="476054"/>
                  <a:pt x="7983407" y="478888"/>
                  <a:pt x="7983407" y="481409"/>
                </a:cubicBezTo>
                <a:cubicBezTo>
                  <a:pt x="7983722" y="491173"/>
                  <a:pt x="7983722" y="501253"/>
                  <a:pt x="7983722" y="511018"/>
                </a:cubicBezTo>
                <a:cubicBezTo>
                  <a:pt x="7986242" y="511018"/>
                  <a:pt x="7988447" y="511018"/>
                  <a:pt x="7990967" y="511018"/>
                </a:cubicBezTo>
                <a:cubicBezTo>
                  <a:pt x="7990967" y="502828"/>
                  <a:pt x="7991282" y="494323"/>
                  <a:pt x="7991282" y="486133"/>
                </a:cubicBezTo>
                <a:cubicBezTo>
                  <a:pt x="7991282" y="484243"/>
                  <a:pt x="7991282" y="482353"/>
                  <a:pt x="7991282" y="480463"/>
                </a:cubicBezTo>
                <a:cubicBezTo>
                  <a:pt x="7991282" y="477944"/>
                  <a:pt x="7992227" y="476054"/>
                  <a:pt x="7995062" y="476054"/>
                </a:cubicBezTo>
                <a:cubicBezTo>
                  <a:pt x="7998212" y="475739"/>
                  <a:pt x="7998842" y="477629"/>
                  <a:pt x="7998842" y="480149"/>
                </a:cubicBezTo>
                <a:cubicBezTo>
                  <a:pt x="7998842" y="488023"/>
                  <a:pt x="7998842" y="496213"/>
                  <a:pt x="7998842" y="504088"/>
                </a:cubicBezTo>
                <a:cubicBezTo>
                  <a:pt x="7998842" y="506293"/>
                  <a:pt x="7999157" y="508498"/>
                  <a:pt x="7999157" y="510703"/>
                </a:cubicBezTo>
                <a:cubicBezTo>
                  <a:pt x="8001676" y="510703"/>
                  <a:pt x="8003881" y="510703"/>
                  <a:pt x="8006401" y="510703"/>
                </a:cubicBezTo>
                <a:cubicBezTo>
                  <a:pt x="8006401" y="502513"/>
                  <a:pt x="8006716" y="494008"/>
                  <a:pt x="8006716" y="485818"/>
                </a:cubicBezTo>
                <a:cubicBezTo>
                  <a:pt x="8006716" y="483929"/>
                  <a:pt x="8006716" y="482039"/>
                  <a:pt x="8006716" y="480149"/>
                </a:cubicBezTo>
                <a:cubicBezTo>
                  <a:pt x="8006716" y="477313"/>
                  <a:pt x="8007661" y="475739"/>
                  <a:pt x="8010497" y="475739"/>
                </a:cubicBezTo>
                <a:cubicBezTo>
                  <a:pt x="8013646" y="475424"/>
                  <a:pt x="8014276" y="477313"/>
                  <a:pt x="8014276" y="479833"/>
                </a:cubicBezTo>
                <a:cubicBezTo>
                  <a:pt x="8014276" y="487709"/>
                  <a:pt x="8014276" y="495898"/>
                  <a:pt x="8014276" y="503773"/>
                </a:cubicBezTo>
                <a:cubicBezTo>
                  <a:pt x="8014276" y="505978"/>
                  <a:pt x="8014591" y="508183"/>
                  <a:pt x="8014591" y="510388"/>
                </a:cubicBezTo>
                <a:cubicBezTo>
                  <a:pt x="8044515" y="510388"/>
                  <a:pt x="8074755" y="510388"/>
                  <a:pt x="8104995" y="510388"/>
                </a:cubicBezTo>
                <a:cubicBezTo>
                  <a:pt x="8104679" y="504718"/>
                  <a:pt x="8107514" y="503143"/>
                  <a:pt x="8113184" y="503143"/>
                </a:cubicBezTo>
                <a:cubicBezTo>
                  <a:pt x="8138384" y="503458"/>
                  <a:pt x="8163898" y="503773"/>
                  <a:pt x="8189098" y="503143"/>
                </a:cubicBezTo>
                <a:cubicBezTo>
                  <a:pt x="8195398" y="502828"/>
                  <a:pt x="8198548" y="505033"/>
                  <a:pt x="8199807" y="510703"/>
                </a:cubicBezTo>
                <a:cubicBezTo>
                  <a:pt x="8213982" y="510703"/>
                  <a:pt x="8213982" y="510703"/>
                  <a:pt x="8213037" y="525192"/>
                </a:cubicBezTo>
                <a:cubicBezTo>
                  <a:pt x="8213037" y="530862"/>
                  <a:pt x="8213037" y="536532"/>
                  <a:pt x="8212722" y="542202"/>
                </a:cubicBezTo>
                <a:cubicBezTo>
                  <a:pt x="8212722" y="545982"/>
                  <a:pt x="8213037" y="549447"/>
                  <a:pt x="8213037" y="552912"/>
                </a:cubicBezTo>
                <a:lnTo>
                  <a:pt x="8213037" y="899839"/>
                </a:lnTo>
                <a:lnTo>
                  <a:pt x="8222585" y="899839"/>
                </a:lnTo>
                <a:lnTo>
                  <a:pt x="8222588" y="899188"/>
                </a:lnTo>
                <a:lnTo>
                  <a:pt x="8361723" y="819757"/>
                </a:lnTo>
                <a:lnTo>
                  <a:pt x="8400660" y="891401"/>
                </a:lnTo>
                <a:lnTo>
                  <a:pt x="8528374" y="819237"/>
                </a:lnTo>
                <a:lnTo>
                  <a:pt x="8564716" y="886728"/>
                </a:lnTo>
                <a:cubicBezTo>
                  <a:pt x="8564716" y="832735"/>
                  <a:pt x="8565754" y="778742"/>
                  <a:pt x="8566273" y="724750"/>
                </a:cubicBezTo>
                <a:cubicBezTo>
                  <a:pt x="8566273" y="702426"/>
                  <a:pt x="8567831" y="700868"/>
                  <a:pt x="8590674" y="700868"/>
                </a:cubicBezTo>
                <a:cubicBezTo>
                  <a:pt x="8620266" y="700868"/>
                  <a:pt x="8617151" y="704503"/>
                  <a:pt x="8617151" y="674910"/>
                </a:cubicBezTo>
                <a:cubicBezTo>
                  <a:pt x="8617151" y="658297"/>
                  <a:pt x="8617151" y="641165"/>
                  <a:pt x="8617151" y="624552"/>
                </a:cubicBezTo>
                <a:cubicBezTo>
                  <a:pt x="8617670" y="600671"/>
                  <a:pt x="8628053" y="582500"/>
                  <a:pt x="8649858" y="572636"/>
                </a:cubicBezTo>
                <a:cubicBezTo>
                  <a:pt x="8659722" y="568483"/>
                  <a:pt x="8663356" y="562771"/>
                  <a:pt x="8662318" y="552388"/>
                </a:cubicBezTo>
                <a:cubicBezTo>
                  <a:pt x="8661280" y="543043"/>
                  <a:pt x="8661799" y="533698"/>
                  <a:pt x="8661799" y="524353"/>
                </a:cubicBezTo>
                <a:cubicBezTo>
                  <a:pt x="8661280" y="514490"/>
                  <a:pt x="8665952" y="509298"/>
                  <a:pt x="8675816" y="509298"/>
                </a:cubicBezTo>
                <a:cubicBezTo>
                  <a:pt x="8715273" y="509298"/>
                  <a:pt x="8754729" y="509298"/>
                  <a:pt x="8794185" y="509298"/>
                </a:cubicBezTo>
                <a:cubicBezTo>
                  <a:pt x="8806645" y="509298"/>
                  <a:pt x="8810279" y="516566"/>
                  <a:pt x="8810279" y="527469"/>
                </a:cubicBezTo>
                <a:cubicBezTo>
                  <a:pt x="8809760" y="563810"/>
                  <a:pt x="8809760" y="600151"/>
                  <a:pt x="8810279" y="636493"/>
                </a:cubicBezTo>
                <a:cubicBezTo>
                  <a:pt x="8810279" y="649991"/>
                  <a:pt x="8811317" y="664008"/>
                  <a:pt x="8811837" y="677506"/>
                </a:cubicBezTo>
                <a:cubicBezTo>
                  <a:pt x="8811837" y="681659"/>
                  <a:pt x="8811837" y="686851"/>
                  <a:pt x="8817547" y="686332"/>
                </a:cubicBezTo>
                <a:cubicBezTo>
                  <a:pt x="8822739" y="685813"/>
                  <a:pt x="8822220" y="681659"/>
                  <a:pt x="8822220" y="678025"/>
                </a:cubicBezTo>
                <a:cubicBezTo>
                  <a:pt x="8822220" y="669200"/>
                  <a:pt x="8822739" y="660893"/>
                  <a:pt x="8822220" y="652587"/>
                </a:cubicBezTo>
                <a:cubicBezTo>
                  <a:pt x="8821701" y="641684"/>
                  <a:pt x="8826373" y="635454"/>
                  <a:pt x="8837795" y="637012"/>
                </a:cubicBezTo>
                <a:cubicBezTo>
                  <a:pt x="8849216" y="638569"/>
                  <a:pt x="8854408" y="634935"/>
                  <a:pt x="8854408" y="621956"/>
                </a:cubicBezTo>
                <a:cubicBezTo>
                  <a:pt x="8854408" y="603786"/>
                  <a:pt x="8863234" y="589249"/>
                  <a:pt x="8877770" y="577828"/>
                </a:cubicBezTo>
                <a:cubicBezTo>
                  <a:pt x="8884000" y="572636"/>
                  <a:pt x="8891268" y="569521"/>
                  <a:pt x="8895941" y="561214"/>
                </a:cubicBezTo>
                <a:cubicBezTo>
                  <a:pt x="8900613" y="552908"/>
                  <a:pt x="8927610" y="556023"/>
                  <a:pt x="8932282" y="564848"/>
                </a:cubicBezTo>
                <a:cubicBezTo>
                  <a:pt x="8934359" y="568483"/>
                  <a:pt x="8936955" y="570559"/>
                  <a:pt x="8940589" y="572636"/>
                </a:cubicBezTo>
                <a:cubicBezTo>
                  <a:pt x="8962394" y="585096"/>
                  <a:pt x="8972258" y="604305"/>
                  <a:pt x="8972258" y="628706"/>
                </a:cubicBezTo>
                <a:cubicBezTo>
                  <a:pt x="8972258" y="659855"/>
                  <a:pt x="8972258" y="691523"/>
                  <a:pt x="8972258" y="722673"/>
                </a:cubicBezTo>
                <a:lnTo>
                  <a:pt x="9035595" y="719558"/>
                </a:lnTo>
                <a:lnTo>
                  <a:pt x="9068822" y="146923"/>
                </a:lnTo>
                <a:lnTo>
                  <a:pt x="9146177" y="146923"/>
                </a:lnTo>
                <a:lnTo>
                  <a:pt x="9180961" y="716962"/>
                </a:lnTo>
                <a:lnTo>
                  <a:pt x="9225090" y="715405"/>
                </a:lnTo>
                <a:close/>
              </a:path>
            </a:pathLst>
          </a:custGeom>
          <a:solidFill>
            <a:schemeClr val="bg1">
              <a:alpha val="1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3" name="Group 2">
            <a:extLst>
              <a:ext uri="{FF2B5EF4-FFF2-40B4-BE49-F238E27FC236}">
                <a16:creationId xmlns:a16="http://schemas.microsoft.com/office/drawing/2014/main" xmlns="" id="{D3D5F95E-A64B-4CF3-896F-F3B321903429}"/>
              </a:ext>
            </a:extLst>
          </p:cNvPr>
          <p:cNvGrpSpPr/>
          <p:nvPr userDrawn="1"/>
        </p:nvGrpSpPr>
        <p:grpSpPr>
          <a:xfrm>
            <a:off x="218787" y="2622975"/>
            <a:ext cx="11517590" cy="3946317"/>
            <a:chOff x="218787" y="2622975"/>
            <a:chExt cx="11517590" cy="3946317"/>
          </a:xfrm>
          <a:solidFill>
            <a:schemeClr val="bg1">
              <a:alpha val="5000"/>
            </a:schemeClr>
          </a:solidFill>
        </p:grpSpPr>
        <p:grpSp>
          <p:nvGrpSpPr>
            <p:cNvPr id="4" name="Group 3">
              <a:extLst>
                <a:ext uri="{FF2B5EF4-FFF2-40B4-BE49-F238E27FC236}">
                  <a16:creationId xmlns:a16="http://schemas.microsoft.com/office/drawing/2014/main" xmlns="" id="{AC598B69-F9FE-4154-B147-8335AB2E2E58}"/>
                </a:ext>
              </a:extLst>
            </p:cNvPr>
            <p:cNvGrpSpPr/>
            <p:nvPr/>
          </p:nvGrpSpPr>
          <p:grpSpPr>
            <a:xfrm rot="12366785">
              <a:off x="10129411" y="5122363"/>
              <a:ext cx="1606966" cy="1446929"/>
              <a:chOff x="6486650" y="2648852"/>
              <a:chExt cx="2745260" cy="2471860"/>
            </a:xfrm>
            <a:grpFill/>
          </p:grpSpPr>
          <p:sp>
            <p:nvSpPr>
              <p:cNvPr id="39" name="Freeform: Shape 38">
                <a:extLst>
                  <a:ext uri="{FF2B5EF4-FFF2-40B4-BE49-F238E27FC236}">
                    <a16:creationId xmlns:a16="http://schemas.microsoft.com/office/drawing/2014/main" xmlns="" id="{B2891B34-6F88-4D11-AD5C-410F7771AEA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40" name="Group 39">
                <a:extLst>
                  <a:ext uri="{FF2B5EF4-FFF2-40B4-BE49-F238E27FC236}">
                    <a16:creationId xmlns:a16="http://schemas.microsoft.com/office/drawing/2014/main" xmlns="" id="{31D81169-CACA-4F00-B325-E9872F60ED27}"/>
                  </a:ext>
                </a:extLst>
              </p:cNvPr>
              <p:cNvGrpSpPr/>
              <p:nvPr/>
            </p:nvGrpSpPr>
            <p:grpSpPr>
              <a:xfrm>
                <a:off x="7392963" y="2648852"/>
                <a:ext cx="1838947" cy="1835405"/>
                <a:chOff x="7167947" y="1624190"/>
                <a:chExt cx="2677922" cy="2672763"/>
              </a:xfrm>
              <a:grpFill/>
            </p:grpSpPr>
            <p:sp>
              <p:nvSpPr>
                <p:cNvPr id="41" name="Freeform: Shape 40">
                  <a:extLst>
                    <a:ext uri="{FF2B5EF4-FFF2-40B4-BE49-F238E27FC236}">
                      <a16:creationId xmlns:a16="http://schemas.microsoft.com/office/drawing/2014/main" xmlns="" id="{F939FB8C-F4E6-45BF-BE92-A0D7E337E98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2" name="Freeform: Shape 41">
                  <a:extLst>
                    <a:ext uri="{FF2B5EF4-FFF2-40B4-BE49-F238E27FC236}">
                      <a16:creationId xmlns:a16="http://schemas.microsoft.com/office/drawing/2014/main" xmlns="" id="{E7D2F5C8-112A-47AC-8EBA-CA3BCCFFD6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5" name="Freeform: Shape 4">
              <a:extLst>
                <a:ext uri="{FF2B5EF4-FFF2-40B4-BE49-F238E27FC236}">
                  <a16:creationId xmlns:a16="http://schemas.microsoft.com/office/drawing/2014/main" xmlns="" id="{B07F2CD7-68E5-49F5-BBED-77DA2BFBE7AD}"/>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6" name="Group 5">
              <a:extLst>
                <a:ext uri="{FF2B5EF4-FFF2-40B4-BE49-F238E27FC236}">
                  <a16:creationId xmlns:a16="http://schemas.microsoft.com/office/drawing/2014/main" xmlns="" id="{FCD81010-EBF6-414C-927A-9FFCBAFAE158}"/>
                </a:ext>
              </a:extLst>
            </p:cNvPr>
            <p:cNvGrpSpPr/>
            <p:nvPr/>
          </p:nvGrpSpPr>
          <p:grpSpPr>
            <a:xfrm rot="2159485">
              <a:off x="10055501" y="2964359"/>
              <a:ext cx="1639387" cy="985059"/>
              <a:chOff x="2753518" y="3556278"/>
              <a:chExt cx="2028524" cy="1218879"/>
            </a:xfrm>
            <a:grpFill/>
          </p:grpSpPr>
          <p:sp>
            <p:nvSpPr>
              <p:cNvPr id="35" name="Freeform: Shape 34">
                <a:extLst>
                  <a:ext uri="{FF2B5EF4-FFF2-40B4-BE49-F238E27FC236}">
                    <a16:creationId xmlns:a16="http://schemas.microsoft.com/office/drawing/2014/main" xmlns="" id="{C935FFD8-C758-4E69-865F-0D3F0FF08A12}"/>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6" name="Group 35">
                <a:extLst>
                  <a:ext uri="{FF2B5EF4-FFF2-40B4-BE49-F238E27FC236}">
                    <a16:creationId xmlns:a16="http://schemas.microsoft.com/office/drawing/2014/main" xmlns="" id="{5B2E929D-2A5A-4E4D-8AFF-089163D7F028}"/>
                  </a:ext>
                </a:extLst>
              </p:cNvPr>
              <p:cNvGrpSpPr/>
              <p:nvPr/>
            </p:nvGrpSpPr>
            <p:grpSpPr>
              <a:xfrm>
                <a:off x="3563163" y="3556278"/>
                <a:ext cx="1218879" cy="1218879"/>
                <a:chOff x="3264582" y="1870309"/>
                <a:chExt cx="1774962" cy="1774962"/>
              </a:xfrm>
              <a:grpFill/>
            </p:grpSpPr>
            <p:sp>
              <p:nvSpPr>
                <p:cNvPr id="37" name="Freeform: Shape 36">
                  <a:extLst>
                    <a:ext uri="{FF2B5EF4-FFF2-40B4-BE49-F238E27FC236}">
                      <a16:creationId xmlns:a16="http://schemas.microsoft.com/office/drawing/2014/main" xmlns="" id="{8A8A0495-30E8-45A0-B48A-6EFDF9C8B696}"/>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8" name="Freeform: Shape 37">
                  <a:extLst>
                    <a:ext uri="{FF2B5EF4-FFF2-40B4-BE49-F238E27FC236}">
                      <a16:creationId xmlns:a16="http://schemas.microsoft.com/office/drawing/2014/main" xmlns="" id="{86DEB52C-C941-4797-8322-11F1C0AD0C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7" name="Freeform: Shape 6">
              <a:extLst>
                <a:ext uri="{FF2B5EF4-FFF2-40B4-BE49-F238E27FC236}">
                  <a16:creationId xmlns:a16="http://schemas.microsoft.com/office/drawing/2014/main" xmlns="" id="{B25B6E65-0935-40EC-806D-53C1E043E564}"/>
                </a:ext>
              </a:extLst>
            </p:cNvPr>
            <p:cNvSpPr/>
            <p:nvPr/>
          </p:nvSpPr>
          <p:spPr>
            <a:xfrm>
              <a:off x="5436819" y="3673417"/>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xmlns="" id="{77478775-9720-4065-9D9F-0A2FCB97F2F0}"/>
                </a:ext>
              </a:extLst>
            </p:cNvPr>
            <p:cNvSpPr/>
            <p:nvPr/>
          </p:nvSpPr>
          <p:spPr>
            <a:xfrm>
              <a:off x="4032637" y="2622975"/>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xmlns="" id="{9466B1FD-A1C4-48E5-82F9-88F257D12E08}"/>
                </a:ext>
              </a:extLst>
            </p:cNvPr>
            <p:cNvSpPr/>
            <p:nvPr/>
          </p:nvSpPr>
          <p:spPr>
            <a:xfrm>
              <a:off x="4673077" y="4204265"/>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10" name="Group 9">
              <a:extLst>
                <a:ext uri="{FF2B5EF4-FFF2-40B4-BE49-F238E27FC236}">
                  <a16:creationId xmlns:a16="http://schemas.microsoft.com/office/drawing/2014/main" xmlns="" id="{84777225-2D61-4C66-B198-7D070CA8492F}"/>
                </a:ext>
              </a:extLst>
            </p:cNvPr>
            <p:cNvGrpSpPr/>
            <p:nvPr/>
          </p:nvGrpSpPr>
          <p:grpSpPr>
            <a:xfrm rot="2246763">
              <a:off x="932314" y="2900862"/>
              <a:ext cx="3054679" cy="1218879"/>
              <a:chOff x="1727363" y="3556278"/>
              <a:chExt cx="3054679" cy="1218879"/>
            </a:xfrm>
            <a:grpFill/>
          </p:grpSpPr>
          <p:sp>
            <p:nvSpPr>
              <p:cNvPr id="30" name="Freeform: Shape 29">
                <a:extLst>
                  <a:ext uri="{FF2B5EF4-FFF2-40B4-BE49-F238E27FC236}">
                    <a16:creationId xmlns:a16="http://schemas.microsoft.com/office/drawing/2014/main" xmlns="" id="{83E67246-C28F-4691-8DF2-21886E878D4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1" name="Group 30">
                <a:extLst>
                  <a:ext uri="{FF2B5EF4-FFF2-40B4-BE49-F238E27FC236}">
                    <a16:creationId xmlns:a16="http://schemas.microsoft.com/office/drawing/2014/main" xmlns="" id="{25925A4A-CBF1-48EF-AB30-CEBB54EC947A}"/>
                  </a:ext>
                </a:extLst>
              </p:cNvPr>
              <p:cNvGrpSpPr/>
              <p:nvPr/>
            </p:nvGrpSpPr>
            <p:grpSpPr>
              <a:xfrm>
                <a:off x="3563163" y="3556278"/>
                <a:ext cx="1218879" cy="1218879"/>
                <a:chOff x="3264582" y="1870309"/>
                <a:chExt cx="1774962" cy="1774962"/>
              </a:xfrm>
              <a:grpFill/>
            </p:grpSpPr>
            <p:sp>
              <p:nvSpPr>
                <p:cNvPr id="33" name="Freeform: Shape 32">
                  <a:extLst>
                    <a:ext uri="{FF2B5EF4-FFF2-40B4-BE49-F238E27FC236}">
                      <a16:creationId xmlns:a16="http://schemas.microsoft.com/office/drawing/2014/main" xmlns="" id="{59AB121F-74A9-4A6A-B896-45331194465F}"/>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4" name="Freeform: Shape 33">
                  <a:extLst>
                    <a:ext uri="{FF2B5EF4-FFF2-40B4-BE49-F238E27FC236}">
                      <a16:creationId xmlns:a16="http://schemas.microsoft.com/office/drawing/2014/main" xmlns="" id="{CC131B02-5DBE-4634-A680-3DE71C853BD5}"/>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32" name="Freeform: Shape 31">
                <a:extLst>
                  <a:ext uri="{FF2B5EF4-FFF2-40B4-BE49-F238E27FC236}">
                    <a16:creationId xmlns:a16="http://schemas.microsoft.com/office/drawing/2014/main" xmlns="" id="{0D8BF0D2-0FDC-4959-85DD-F748038440E1}"/>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1" name="Group 10">
              <a:extLst>
                <a:ext uri="{FF2B5EF4-FFF2-40B4-BE49-F238E27FC236}">
                  <a16:creationId xmlns:a16="http://schemas.microsoft.com/office/drawing/2014/main" xmlns="" id="{3C9083CC-CC13-4BCC-8521-7079F8EBE42B}"/>
                </a:ext>
              </a:extLst>
            </p:cNvPr>
            <p:cNvGrpSpPr/>
            <p:nvPr/>
          </p:nvGrpSpPr>
          <p:grpSpPr>
            <a:xfrm>
              <a:off x="6486650" y="2648852"/>
              <a:ext cx="2745260" cy="2471860"/>
              <a:chOff x="6486650" y="2648852"/>
              <a:chExt cx="2745260" cy="2471860"/>
            </a:xfrm>
            <a:grpFill/>
          </p:grpSpPr>
          <p:sp>
            <p:nvSpPr>
              <p:cNvPr id="26" name="Freeform: Shape 25">
                <a:extLst>
                  <a:ext uri="{FF2B5EF4-FFF2-40B4-BE49-F238E27FC236}">
                    <a16:creationId xmlns:a16="http://schemas.microsoft.com/office/drawing/2014/main" xmlns="" id="{7CC45CD8-C56F-467E-BEF3-DF307BE9C4B4}"/>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27" name="Group 26">
                <a:extLst>
                  <a:ext uri="{FF2B5EF4-FFF2-40B4-BE49-F238E27FC236}">
                    <a16:creationId xmlns:a16="http://schemas.microsoft.com/office/drawing/2014/main" xmlns="" id="{A74DC46F-EE01-49F6-894A-71B37D0AC15C}"/>
                  </a:ext>
                </a:extLst>
              </p:cNvPr>
              <p:cNvGrpSpPr/>
              <p:nvPr/>
            </p:nvGrpSpPr>
            <p:grpSpPr>
              <a:xfrm>
                <a:off x="7392963" y="2648852"/>
                <a:ext cx="1838947" cy="1835405"/>
                <a:chOff x="7167947" y="1624190"/>
                <a:chExt cx="2677922" cy="2672763"/>
              </a:xfrm>
              <a:grpFill/>
            </p:grpSpPr>
            <p:sp>
              <p:nvSpPr>
                <p:cNvPr id="28" name="Freeform: Shape 27">
                  <a:extLst>
                    <a:ext uri="{FF2B5EF4-FFF2-40B4-BE49-F238E27FC236}">
                      <a16:creationId xmlns:a16="http://schemas.microsoft.com/office/drawing/2014/main" xmlns="" id="{1AB69D80-C161-41AB-A5DD-3B118793A012}"/>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Freeform: Shape 28">
                  <a:extLst>
                    <a:ext uri="{FF2B5EF4-FFF2-40B4-BE49-F238E27FC236}">
                      <a16:creationId xmlns:a16="http://schemas.microsoft.com/office/drawing/2014/main" xmlns="" id="{718FFC3D-130E-4587-9FAD-F134E15CA98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grpSp>
          <p:nvGrpSpPr>
            <p:cNvPr id="12" name="Group 11">
              <a:extLst>
                <a:ext uri="{FF2B5EF4-FFF2-40B4-BE49-F238E27FC236}">
                  <a16:creationId xmlns:a16="http://schemas.microsoft.com/office/drawing/2014/main" xmlns="" id="{4AE715F5-3FF5-4CC0-99F7-2396CA9783A9}"/>
                </a:ext>
              </a:extLst>
            </p:cNvPr>
            <p:cNvGrpSpPr/>
            <p:nvPr/>
          </p:nvGrpSpPr>
          <p:grpSpPr>
            <a:xfrm rot="18655185">
              <a:off x="7923365" y="4809769"/>
              <a:ext cx="1639387" cy="985059"/>
              <a:chOff x="2753518" y="3556278"/>
              <a:chExt cx="2028524" cy="1218879"/>
            </a:xfrm>
            <a:grpFill/>
          </p:grpSpPr>
          <p:sp>
            <p:nvSpPr>
              <p:cNvPr id="22" name="Freeform: Shape 21">
                <a:extLst>
                  <a:ext uri="{FF2B5EF4-FFF2-40B4-BE49-F238E27FC236}">
                    <a16:creationId xmlns:a16="http://schemas.microsoft.com/office/drawing/2014/main" xmlns="" id="{D307BAC0-5062-49C4-A10C-F15443D0B43E}"/>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23" name="Group 22">
                <a:extLst>
                  <a:ext uri="{FF2B5EF4-FFF2-40B4-BE49-F238E27FC236}">
                    <a16:creationId xmlns:a16="http://schemas.microsoft.com/office/drawing/2014/main" xmlns="" id="{1CF69320-9037-483C-B337-9C3798F9516C}"/>
                  </a:ext>
                </a:extLst>
              </p:cNvPr>
              <p:cNvGrpSpPr/>
              <p:nvPr/>
            </p:nvGrpSpPr>
            <p:grpSpPr>
              <a:xfrm>
                <a:off x="3563163" y="3556278"/>
                <a:ext cx="1218879" cy="1218879"/>
                <a:chOff x="3264582" y="1870309"/>
                <a:chExt cx="1774962" cy="1774962"/>
              </a:xfrm>
              <a:grpFill/>
            </p:grpSpPr>
            <p:sp>
              <p:nvSpPr>
                <p:cNvPr id="24" name="Freeform: Shape 23">
                  <a:extLst>
                    <a:ext uri="{FF2B5EF4-FFF2-40B4-BE49-F238E27FC236}">
                      <a16:creationId xmlns:a16="http://schemas.microsoft.com/office/drawing/2014/main" xmlns="" id="{E8FAEED8-8E0A-4D16-BC31-1DD02EB1FE8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Freeform: Shape 24">
                  <a:extLst>
                    <a:ext uri="{FF2B5EF4-FFF2-40B4-BE49-F238E27FC236}">
                      <a16:creationId xmlns:a16="http://schemas.microsoft.com/office/drawing/2014/main" xmlns="" id="{ABEF1D94-1333-4CA0-B29B-49A00AFB5E0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grpSp>
          <p:nvGrpSpPr>
            <p:cNvPr id="13" name="Group 12">
              <a:extLst>
                <a:ext uri="{FF2B5EF4-FFF2-40B4-BE49-F238E27FC236}">
                  <a16:creationId xmlns:a16="http://schemas.microsoft.com/office/drawing/2014/main" xmlns="" id="{A6943520-8E50-4DAD-A59E-7A5A1DEE2133}"/>
                </a:ext>
              </a:extLst>
            </p:cNvPr>
            <p:cNvGrpSpPr/>
            <p:nvPr/>
          </p:nvGrpSpPr>
          <p:grpSpPr>
            <a:xfrm>
              <a:off x="218787" y="4076953"/>
              <a:ext cx="2745260" cy="2471860"/>
              <a:chOff x="6486650" y="2648852"/>
              <a:chExt cx="2745260" cy="2471860"/>
            </a:xfrm>
            <a:grpFill/>
          </p:grpSpPr>
          <p:sp>
            <p:nvSpPr>
              <p:cNvPr id="18" name="Freeform: Shape 17">
                <a:extLst>
                  <a:ext uri="{FF2B5EF4-FFF2-40B4-BE49-F238E27FC236}">
                    <a16:creationId xmlns:a16="http://schemas.microsoft.com/office/drawing/2014/main" xmlns="" id="{CA826ACA-0EB1-4F7B-86EA-A2622410F8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19" name="Group 18">
                <a:extLst>
                  <a:ext uri="{FF2B5EF4-FFF2-40B4-BE49-F238E27FC236}">
                    <a16:creationId xmlns:a16="http://schemas.microsoft.com/office/drawing/2014/main" xmlns="" id="{C1613B70-341B-437A-A0D4-569BDB3F76E5}"/>
                  </a:ext>
                </a:extLst>
              </p:cNvPr>
              <p:cNvGrpSpPr/>
              <p:nvPr/>
            </p:nvGrpSpPr>
            <p:grpSpPr>
              <a:xfrm>
                <a:off x="7392963" y="2648852"/>
                <a:ext cx="1838947" cy="1835405"/>
                <a:chOff x="7167947" y="1624190"/>
                <a:chExt cx="2677922" cy="2672763"/>
              </a:xfrm>
              <a:grpFill/>
            </p:grpSpPr>
            <p:sp>
              <p:nvSpPr>
                <p:cNvPr id="20" name="Freeform: Shape 19">
                  <a:extLst>
                    <a:ext uri="{FF2B5EF4-FFF2-40B4-BE49-F238E27FC236}">
                      <a16:creationId xmlns:a16="http://schemas.microsoft.com/office/drawing/2014/main" xmlns="" id="{A96EF5B8-28BF-47BD-A097-7ADED01EDC98}"/>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 name="Freeform: Shape 20">
                  <a:extLst>
                    <a:ext uri="{FF2B5EF4-FFF2-40B4-BE49-F238E27FC236}">
                      <a16:creationId xmlns:a16="http://schemas.microsoft.com/office/drawing/2014/main" xmlns="" id="{A9D3A2AA-E3A6-42DB-936E-D30F8E2F943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14" name="Freeform: Shape 13">
              <a:extLst>
                <a:ext uri="{FF2B5EF4-FFF2-40B4-BE49-F238E27FC236}">
                  <a16:creationId xmlns:a16="http://schemas.microsoft.com/office/drawing/2014/main" xmlns="" id="{07C996FD-CF0A-4F68-895E-6062455A1573}"/>
                </a:ext>
              </a:extLst>
            </p:cNvPr>
            <p:cNvSpPr/>
            <p:nvPr/>
          </p:nvSpPr>
          <p:spPr>
            <a:xfrm>
              <a:off x="4309443" y="5224203"/>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Freeform: Shape 14">
              <a:extLst>
                <a:ext uri="{FF2B5EF4-FFF2-40B4-BE49-F238E27FC236}">
                  <a16:creationId xmlns:a16="http://schemas.microsoft.com/office/drawing/2014/main" xmlns="" id="{96A48627-8991-4822-BA51-E0B5CA3A4F9C}"/>
                </a:ext>
              </a:extLst>
            </p:cNvPr>
            <p:cNvSpPr/>
            <p:nvPr/>
          </p:nvSpPr>
          <p:spPr>
            <a:xfrm>
              <a:off x="3167084" y="459589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 name="Freeform: Shape 15">
              <a:extLst>
                <a:ext uri="{FF2B5EF4-FFF2-40B4-BE49-F238E27FC236}">
                  <a16:creationId xmlns:a16="http://schemas.microsoft.com/office/drawing/2014/main" xmlns="" id="{95F068BD-5041-4E65-88AE-B9DC621AE8FB}"/>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Freeform: Shape 16">
              <a:extLst>
                <a:ext uri="{FF2B5EF4-FFF2-40B4-BE49-F238E27FC236}">
                  <a16:creationId xmlns:a16="http://schemas.microsoft.com/office/drawing/2014/main" xmlns="" id="{DBF296DB-D0C8-471D-91FE-F4B26B99C108}"/>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1038206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10811BDD-858E-4663-871A-2B293641141B}"/>
              </a:ext>
            </a:extLst>
          </p:cNvPr>
          <p:cNvGrpSpPr/>
          <p:nvPr/>
        </p:nvGrpSpPr>
        <p:grpSpPr>
          <a:xfrm rot="12366785">
            <a:off x="10129411" y="5122363"/>
            <a:ext cx="1606966" cy="1446929"/>
            <a:chOff x="6486650" y="2648852"/>
            <a:chExt cx="2745260" cy="2471860"/>
          </a:xfrm>
          <a:solidFill>
            <a:schemeClr val="bg1">
              <a:alpha val="5000"/>
            </a:schemeClr>
          </a:solidFill>
        </p:grpSpPr>
        <p:sp>
          <p:nvSpPr>
            <p:cNvPr id="38" name="Freeform: Shape 37">
              <a:extLst>
                <a:ext uri="{FF2B5EF4-FFF2-40B4-BE49-F238E27FC236}">
                  <a16:creationId xmlns:a16="http://schemas.microsoft.com/office/drawing/2014/main" xmlns="" id="{5228A7DD-C11F-4B4E-AF2C-CE54F2008B9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9" name="Group 38">
              <a:extLst>
                <a:ext uri="{FF2B5EF4-FFF2-40B4-BE49-F238E27FC236}">
                  <a16:creationId xmlns:a16="http://schemas.microsoft.com/office/drawing/2014/main" xmlns="" id="{4EBFD568-8E6E-401C-AE55-F36A046BAF38}"/>
                </a:ext>
              </a:extLst>
            </p:cNvPr>
            <p:cNvGrpSpPr/>
            <p:nvPr/>
          </p:nvGrpSpPr>
          <p:grpSpPr>
            <a:xfrm>
              <a:off x="7392963" y="2648852"/>
              <a:ext cx="1838947" cy="1835405"/>
              <a:chOff x="7167947" y="1624190"/>
              <a:chExt cx="2677922" cy="2672763"/>
            </a:xfrm>
            <a:grpFill/>
          </p:grpSpPr>
          <p:sp>
            <p:nvSpPr>
              <p:cNvPr id="40" name="Freeform: Shape 39">
                <a:extLst>
                  <a:ext uri="{FF2B5EF4-FFF2-40B4-BE49-F238E27FC236}">
                    <a16:creationId xmlns:a16="http://schemas.microsoft.com/office/drawing/2014/main" xmlns="" id="{9F4DA946-3FFE-44A8-9614-341AEDEEE4EB}"/>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1" name="Freeform: Shape 40">
                <a:extLst>
                  <a:ext uri="{FF2B5EF4-FFF2-40B4-BE49-F238E27FC236}">
                    <a16:creationId xmlns:a16="http://schemas.microsoft.com/office/drawing/2014/main" xmlns="" id="{E9B41061-E576-4CF5-9B7C-FC1E177299A2}"/>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4" name="Freeform: Shape 3">
            <a:extLst>
              <a:ext uri="{FF2B5EF4-FFF2-40B4-BE49-F238E27FC236}">
                <a16:creationId xmlns:a16="http://schemas.microsoft.com/office/drawing/2014/main" xmlns="" id="{4C2D19A9-E706-4355-967B-37AED5F69B20}"/>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5" name="Group 4">
            <a:extLst>
              <a:ext uri="{FF2B5EF4-FFF2-40B4-BE49-F238E27FC236}">
                <a16:creationId xmlns:a16="http://schemas.microsoft.com/office/drawing/2014/main" xmlns="" id="{5BC20A26-F482-4693-ACD6-51371EC7CC4B}"/>
              </a:ext>
            </a:extLst>
          </p:cNvPr>
          <p:cNvGrpSpPr/>
          <p:nvPr/>
        </p:nvGrpSpPr>
        <p:grpSpPr>
          <a:xfrm rot="2159485">
            <a:off x="10055501" y="2964359"/>
            <a:ext cx="1639387" cy="985059"/>
            <a:chOff x="2753518" y="3556278"/>
            <a:chExt cx="2028524" cy="1218879"/>
          </a:xfrm>
          <a:solidFill>
            <a:schemeClr val="bg1">
              <a:alpha val="5000"/>
            </a:schemeClr>
          </a:solidFill>
        </p:grpSpPr>
        <p:sp>
          <p:nvSpPr>
            <p:cNvPr id="34" name="Freeform: Shape 33">
              <a:extLst>
                <a:ext uri="{FF2B5EF4-FFF2-40B4-BE49-F238E27FC236}">
                  <a16:creationId xmlns:a16="http://schemas.microsoft.com/office/drawing/2014/main" xmlns="" id="{DD9359D8-12EB-4981-8FC9-674C1DA3FA8C}"/>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5" name="Group 34">
              <a:extLst>
                <a:ext uri="{FF2B5EF4-FFF2-40B4-BE49-F238E27FC236}">
                  <a16:creationId xmlns:a16="http://schemas.microsoft.com/office/drawing/2014/main" xmlns="" id="{D9AE250E-0814-4DFF-80F3-7D1B1F0463B4}"/>
                </a:ext>
              </a:extLst>
            </p:cNvPr>
            <p:cNvGrpSpPr/>
            <p:nvPr/>
          </p:nvGrpSpPr>
          <p:grpSpPr>
            <a:xfrm>
              <a:off x="3563163" y="3556278"/>
              <a:ext cx="1218879" cy="1218879"/>
              <a:chOff x="3264582" y="1870309"/>
              <a:chExt cx="1774962" cy="1774962"/>
            </a:xfrm>
            <a:grpFill/>
          </p:grpSpPr>
          <p:sp>
            <p:nvSpPr>
              <p:cNvPr id="36" name="Freeform: Shape 35">
                <a:extLst>
                  <a:ext uri="{FF2B5EF4-FFF2-40B4-BE49-F238E27FC236}">
                    <a16:creationId xmlns:a16="http://schemas.microsoft.com/office/drawing/2014/main" xmlns="" id="{FAA6CAE3-5ACB-4D9C-ADB8-97A59EC650F1}"/>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7" name="Freeform: Shape 36">
                <a:extLst>
                  <a:ext uri="{FF2B5EF4-FFF2-40B4-BE49-F238E27FC236}">
                    <a16:creationId xmlns:a16="http://schemas.microsoft.com/office/drawing/2014/main" xmlns="" id="{8F2F002E-A757-44E2-B762-EAA60285B2A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6" name="Freeform: Shape 5">
            <a:extLst>
              <a:ext uri="{FF2B5EF4-FFF2-40B4-BE49-F238E27FC236}">
                <a16:creationId xmlns:a16="http://schemas.microsoft.com/office/drawing/2014/main" xmlns="" id="{ED14329A-1A87-4CC1-B3DE-BA0FD7750868}"/>
              </a:ext>
            </a:extLst>
          </p:cNvPr>
          <p:cNvSpPr/>
          <p:nvPr/>
        </p:nvSpPr>
        <p:spPr>
          <a:xfrm>
            <a:off x="8967752" y="3381941"/>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xmlns="" id="{D9A123FC-02CE-41F5-8044-BF4EEF221F28}"/>
              </a:ext>
            </a:extLst>
          </p:cNvPr>
          <p:cNvSpPr/>
          <p:nvPr/>
        </p:nvSpPr>
        <p:spPr>
          <a:xfrm>
            <a:off x="3024122" y="1688320"/>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xmlns="" id="{64288D6C-FFD6-4513-B7FB-6E8702672008}"/>
              </a:ext>
            </a:extLst>
          </p:cNvPr>
          <p:cNvSpPr/>
          <p:nvPr/>
        </p:nvSpPr>
        <p:spPr>
          <a:xfrm>
            <a:off x="11118869" y="220249"/>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9" name="Group 8">
            <a:extLst>
              <a:ext uri="{FF2B5EF4-FFF2-40B4-BE49-F238E27FC236}">
                <a16:creationId xmlns:a16="http://schemas.microsoft.com/office/drawing/2014/main" xmlns="" id="{5A009AE0-84D1-46BD-A3D1-DE1CB19D32ED}"/>
              </a:ext>
            </a:extLst>
          </p:cNvPr>
          <p:cNvGrpSpPr/>
          <p:nvPr/>
        </p:nvGrpSpPr>
        <p:grpSpPr>
          <a:xfrm rot="1212279">
            <a:off x="4087175" y="247501"/>
            <a:ext cx="3054679" cy="1218879"/>
            <a:chOff x="1727363" y="3556278"/>
            <a:chExt cx="3054679" cy="1218879"/>
          </a:xfrm>
          <a:solidFill>
            <a:schemeClr val="bg1">
              <a:alpha val="5000"/>
            </a:schemeClr>
          </a:solidFill>
        </p:grpSpPr>
        <p:sp>
          <p:nvSpPr>
            <p:cNvPr id="29" name="Freeform: Shape 28">
              <a:extLst>
                <a:ext uri="{FF2B5EF4-FFF2-40B4-BE49-F238E27FC236}">
                  <a16:creationId xmlns:a16="http://schemas.microsoft.com/office/drawing/2014/main" xmlns="" id="{F247D2D1-6005-4632-809B-6B5BDCD4F2E1}"/>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0" name="Group 29">
              <a:extLst>
                <a:ext uri="{FF2B5EF4-FFF2-40B4-BE49-F238E27FC236}">
                  <a16:creationId xmlns:a16="http://schemas.microsoft.com/office/drawing/2014/main" xmlns="" id="{BC69DB4C-B2EA-4392-B4A3-EE775C7B812F}"/>
                </a:ext>
              </a:extLst>
            </p:cNvPr>
            <p:cNvGrpSpPr/>
            <p:nvPr/>
          </p:nvGrpSpPr>
          <p:grpSpPr>
            <a:xfrm>
              <a:off x="3563163" y="3556278"/>
              <a:ext cx="1218879" cy="1218879"/>
              <a:chOff x="3264582" y="1870309"/>
              <a:chExt cx="1774962" cy="1774962"/>
            </a:xfrm>
            <a:grpFill/>
          </p:grpSpPr>
          <p:sp>
            <p:nvSpPr>
              <p:cNvPr id="32" name="Freeform: Shape 31">
                <a:extLst>
                  <a:ext uri="{FF2B5EF4-FFF2-40B4-BE49-F238E27FC236}">
                    <a16:creationId xmlns:a16="http://schemas.microsoft.com/office/drawing/2014/main" xmlns="" id="{45A57558-A521-4754-B376-50F1CEB743F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3" name="Freeform: Shape 32">
                <a:extLst>
                  <a:ext uri="{FF2B5EF4-FFF2-40B4-BE49-F238E27FC236}">
                    <a16:creationId xmlns:a16="http://schemas.microsoft.com/office/drawing/2014/main" xmlns="" id="{D53A0459-4D3D-48F2-8909-33333F49E4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31" name="Freeform: Shape 30">
              <a:extLst>
                <a:ext uri="{FF2B5EF4-FFF2-40B4-BE49-F238E27FC236}">
                  <a16:creationId xmlns:a16="http://schemas.microsoft.com/office/drawing/2014/main" xmlns="" id="{5DAD32A1-1249-4ABA-B7D2-F068D0D4D3F8}"/>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0" name="Group 9">
            <a:extLst>
              <a:ext uri="{FF2B5EF4-FFF2-40B4-BE49-F238E27FC236}">
                <a16:creationId xmlns:a16="http://schemas.microsoft.com/office/drawing/2014/main" xmlns="" id="{3A215BE9-B303-434B-9E15-6EC5D7007495}"/>
              </a:ext>
            </a:extLst>
          </p:cNvPr>
          <p:cNvGrpSpPr/>
          <p:nvPr/>
        </p:nvGrpSpPr>
        <p:grpSpPr>
          <a:xfrm>
            <a:off x="8507469" y="529601"/>
            <a:ext cx="2745260" cy="2471860"/>
            <a:chOff x="6486650" y="2648852"/>
            <a:chExt cx="2745260" cy="2471860"/>
          </a:xfrm>
          <a:solidFill>
            <a:schemeClr val="bg1">
              <a:alpha val="5000"/>
            </a:schemeClr>
          </a:solidFill>
        </p:grpSpPr>
        <p:sp>
          <p:nvSpPr>
            <p:cNvPr id="25" name="Freeform: Shape 24">
              <a:extLst>
                <a:ext uri="{FF2B5EF4-FFF2-40B4-BE49-F238E27FC236}">
                  <a16:creationId xmlns:a16="http://schemas.microsoft.com/office/drawing/2014/main" xmlns="" id="{7809DAD2-AC54-4D08-BA47-B17D63965C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26" name="Group 25">
              <a:extLst>
                <a:ext uri="{FF2B5EF4-FFF2-40B4-BE49-F238E27FC236}">
                  <a16:creationId xmlns:a16="http://schemas.microsoft.com/office/drawing/2014/main" xmlns="" id="{32FE9CBB-A365-4955-9D17-02A906A0A62F}"/>
                </a:ext>
              </a:extLst>
            </p:cNvPr>
            <p:cNvGrpSpPr/>
            <p:nvPr/>
          </p:nvGrpSpPr>
          <p:grpSpPr>
            <a:xfrm>
              <a:off x="7392963" y="2648852"/>
              <a:ext cx="1838947" cy="1835405"/>
              <a:chOff x="7167947" y="1624190"/>
              <a:chExt cx="2677922" cy="2672763"/>
            </a:xfrm>
            <a:grpFill/>
          </p:grpSpPr>
          <p:sp>
            <p:nvSpPr>
              <p:cNvPr id="27" name="Freeform: Shape 26">
                <a:extLst>
                  <a:ext uri="{FF2B5EF4-FFF2-40B4-BE49-F238E27FC236}">
                    <a16:creationId xmlns:a16="http://schemas.microsoft.com/office/drawing/2014/main" xmlns="" id="{5449B596-5392-4413-8239-0EFAC58C51AC}"/>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8" name="Freeform: Shape 27">
                <a:extLst>
                  <a:ext uri="{FF2B5EF4-FFF2-40B4-BE49-F238E27FC236}">
                    <a16:creationId xmlns:a16="http://schemas.microsoft.com/office/drawing/2014/main" xmlns="" id="{98C02BA6-7A63-47F9-8DDF-38320E62477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grpSp>
        <p:nvGrpSpPr>
          <p:cNvPr id="11" name="Group 10">
            <a:extLst>
              <a:ext uri="{FF2B5EF4-FFF2-40B4-BE49-F238E27FC236}">
                <a16:creationId xmlns:a16="http://schemas.microsoft.com/office/drawing/2014/main" xmlns="" id="{C952D0FF-E99F-49A0-B658-59855EA4A5AC}"/>
              </a:ext>
            </a:extLst>
          </p:cNvPr>
          <p:cNvGrpSpPr/>
          <p:nvPr/>
        </p:nvGrpSpPr>
        <p:grpSpPr>
          <a:xfrm rot="18655185">
            <a:off x="7923365" y="4809769"/>
            <a:ext cx="1639387" cy="985059"/>
            <a:chOff x="2753518" y="3556278"/>
            <a:chExt cx="2028524" cy="1218879"/>
          </a:xfrm>
          <a:solidFill>
            <a:schemeClr val="bg1">
              <a:alpha val="5000"/>
            </a:schemeClr>
          </a:solidFill>
        </p:grpSpPr>
        <p:sp>
          <p:nvSpPr>
            <p:cNvPr id="21" name="Freeform: Shape 20">
              <a:extLst>
                <a:ext uri="{FF2B5EF4-FFF2-40B4-BE49-F238E27FC236}">
                  <a16:creationId xmlns:a16="http://schemas.microsoft.com/office/drawing/2014/main" xmlns="" id="{7E06EEF8-C820-49D6-9EAE-41763A5315FA}"/>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22" name="Group 21">
              <a:extLst>
                <a:ext uri="{FF2B5EF4-FFF2-40B4-BE49-F238E27FC236}">
                  <a16:creationId xmlns:a16="http://schemas.microsoft.com/office/drawing/2014/main" xmlns="" id="{6B6371E7-8DBE-4426-B808-11EE3562F156}"/>
                </a:ext>
              </a:extLst>
            </p:cNvPr>
            <p:cNvGrpSpPr/>
            <p:nvPr/>
          </p:nvGrpSpPr>
          <p:grpSpPr>
            <a:xfrm>
              <a:off x="3563163" y="3556278"/>
              <a:ext cx="1218879" cy="1218879"/>
              <a:chOff x="3264582" y="1870309"/>
              <a:chExt cx="1774962" cy="1774962"/>
            </a:xfrm>
            <a:grpFill/>
          </p:grpSpPr>
          <p:sp>
            <p:nvSpPr>
              <p:cNvPr id="23" name="Freeform: Shape 22">
                <a:extLst>
                  <a:ext uri="{FF2B5EF4-FFF2-40B4-BE49-F238E27FC236}">
                    <a16:creationId xmlns:a16="http://schemas.microsoft.com/office/drawing/2014/main" xmlns="" id="{6B056C3D-76B0-4443-AB02-45EB5BF3EE13}"/>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Freeform: Shape 23">
                <a:extLst>
                  <a:ext uri="{FF2B5EF4-FFF2-40B4-BE49-F238E27FC236}">
                    <a16:creationId xmlns:a16="http://schemas.microsoft.com/office/drawing/2014/main" xmlns="" id="{07089887-82B9-4AAD-94F6-87BE88D5733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grpSp>
        <p:nvGrpSpPr>
          <p:cNvPr id="12" name="Group 11">
            <a:extLst>
              <a:ext uri="{FF2B5EF4-FFF2-40B4-BE49-F238E27FC236}">
                <a16:creationId xmlns:a16="http://schemas.microsoft.com/office/drawing/2014/main" xmlns="" id="{BB558D77-924C-4DCC-BFF7-E4B3731F5DA2}"/>
              </a:ext>
            </a:extLst>
          </p:cNvPr>
          <p:cNvGrpSpPr/>
          <p:nvPr/>
        </p:nvGrpSpPr>
        <p:grpSpPr>
          <a:xfrm>
            <a:off x="218787" y="4076953"/>
            <a:ext cx="2745260" cy="2471860"/>
            <a:chOff x="6486650" y="2648852"/>
            <a:chExt cx="2745260" cy="2471860"/>
          </a:xfrm>
          <a:solidFill>
            <a:schemeClr val="bg1">
              <a:alpha val="5000"/>
            </a:schemeClr>
          </a:solidFill>
        </p:grpSpPr>
        <p:sp>
          <p:nvSpPr>
            <p:cNvPr id="17" name="Freeform: Shape 16">
              <a:extLst>
                <a:ext uri="{FF2B5EF4-FFF2-40B4-BE49-F238E27FC236}">
                  <a16:creationId xmlns:a16="http://schemas.microsoft.com/office/drawing/2014/main" xmlns="" id="{889ABFBE-0792-4BCE-A56B-CA7BFD894F8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18" name="Group 17">
              <a:extLst>
                <a:ext uri="{FF2B5EF4-FFF2-40B4-BE49-F238E27FC236}">
                  <a16:creationId xmlns:a16="http://schemas.microsoft.com/office/drawing/2014/main" xmlns="" id="{3CB55807-BD22-4048-954D-034035693AB1}"/>
                </a:ext>
              </a:extLst>
            </p:cNvPr>
            <p:cNvGrpSpPr/>
            <p:nvPr/>
          </p:nvGrpSpPr>
          <p:grpSpPr>
            <a:xfrm>
              <a:off x="7392963" y="2648852"/>
              <a:ext cx="1838947" cy="1835405"/>
              <a:chOff x="7167947" y="1624190"/>
              <a:chExt cx="2677922" cy="2672763"/>
            </a:xfrm>
            <a:grpFill/>
          </p:grpSpPr>
          <p:sp>
            <p:nvSpPr>
              <p:cNvPr id="19" name="Freeform: Shape 18">
                <a:extLst>
                  <a:ext uri="{FF2B5EF4-FFF2-40B4-BE49-F238E27FC236}">
                    <a16:creationId xmlns:a16="http://schemas.microsoft.com/office/drawing/2014/main" xmlns="" id="{B604511B-5CCB-4401-AD66-43DC945D070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 name="Freeform: Shape 19">
                <a:extLst>
                  <a:ext uri="{FF2B5EF4-FFF2-40B4-BE49-F238E27FC236}">
                    <a16:creationId xmlns:a16="http://schemas.microsoft.com/office/drawing/2014/main" xmlns="" id="{95779E09-5F7A-4743-A1ED-396B9867C6F6}"/>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13" name="Freeform: Shape 12">
            <a:extLst>
              <a:ext uri="{FF2B5EF4-FFF2-40B4-BE49-F238E27FC236}">
                <a16:creationId xmlns:a16="http://schemas.microsoft.com/office/drawing/2014/main" xmlns="" id="{91A4F8E1-7B8C-4038-8994-541902C4B0AB}"/>
              </a:ext>
            </a:extLst>
          </p:cNvPr>
          <p:cNvSpPr/>
          <p:nvPr/>
        </p:nvSpPr>
        <p:spPr>
          <a:xfrm>
            <a:off x="3839744" y="5541765"/>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Freeform: Shape 13">
            <a:extLst>
              <a:ext uri="{FF2B5EF4-FFF2-40B4-BE49-F238E27FC236}">
                <a16:creationId xmlns:a16="http://schemas.microsoft.com/office/drawing/2014/main" xmlns="" id="{D31E7249-19DE-4C8D-8922-A84026F00998}"/>
              </a:ext>
            </a:extLst>
          </p:cNvPr>
          <p:cNvSpPr/>
          <p:nvPr/>
        </p:nvSpPr>
        <p:spPr>
          <a:xfrm>
            <a:off x="3024122" y="478558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 name="Freeform: Shape 14">
            <a:extLst>
              <a:ext uri="{FF2B5EF4-FFF2-40B4-BE49-F238E27FC236}">
                <a16:creationId xmlns:a16="http://schemas.microsoft.com/office/drawing/2014/main" xmlns="" id="{05F296A9-A09A-48BD-A24C-EBADEB320079}"/>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 name="Freeform: Shape 15">
            <a:extLst>
              <a:ext uri="{FF2B5EF4-FFF2-40B4-BE49-F238E27FC236}">
                <a16:creationId xmlns:a16="http://schemas.microsoft.com/office/drawing/2014/main" xmlns="" id="{5E7F4FB8-48CF-4E0D-8CB1-B2ED10FE732C}"/>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42" name="Group 41">
            <a:extLst>
              <a:ext uri="{FF2B5EF4-FFF2-40B4-BE49-F238E27FC236}">
                <a16:creationId xmlns:a16="http://schemas.microsoft.com/office/drawing/2014/main" xmlns="" id="{C394B5F9-D8AC-415E-8C09-4BE415AA2EDA}"/>
              </a:ext>
            </a:extLst>
          </p:cNvPr>
          <p:cNvGrpSpPr/>
          <p:nvPr userDrawn="1"/>
        </p:nvGrpSpPr>
        <p:grpSpPr>
          <a:xfrm rot="14140429">
            <a:off x="1251624" y="1931265"/>
            <a:ext cx="1916415" cy="1725560"/>
            <a:chOff x="6486650" y="2648852"/>
            <a:chExt cx="2745260" cy="2471860"/>
          </a:xfrm>
          <a:solidFill>
            <a:schemeClr val="bg1">
              <a:alpha val="5000"/>
            </a:schemeClr>
          </a:solidFill>
        </p:grpSpPr>
        <p:sp>
          <p:nvSpPr>
            <p:cNvPr id="43" name="Freeform: Shape 42">
              <a:extLst>
                <a:ext uri="{FF2B5EF4-FFF2-40B4-BE49-F238E27FC236}">
                  <a16:creationId xmlns:a16="http://schemas.microsoft.com/office/drawing/2014/main" xmlns="" id="{8EFBED93-CBB4-4C98-8D24-35EE940EECB0}"/>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44" name="Group 43">
              <a:extLst>
                <a:ext uri="{FF2B5EF4-FFF2-40B4-BE49-F238E27FC236}">
                  <a16:creationId xmlns:a16="http://schemas.microsoft.com/office/drawing/2014/main" xmlns="" id="{2A8F8B1D-3A60-433E-8DEA-E9695D76ACF7}"/>
                </a:ext>
              </a:extLst>
            </p:cNvPr>
            <p:cNvGrpSpPr/>
            <p:nvPr/>
          </p:nvGrpSpPr>
          <p:grpSpPr>
            <a:xfrm>
              <a:off x="7392963" y="2648852"/>
              <a:ext cx="1838947" cy="1835405"/>
              <a:chOff x="7167947" y="1624190"/>
              <a:chExt cx="2677922" cy="2672763"/>
            </a:xfrm>
            <a:grpFill/>
          </p:grpSpPr>
          <p:sp>
            <p:nvSpPr>
              <p:cNvPr id="45" name="Freeform: Shape 44">
                <a:extLst>
                  <a:ext uri="{FF2B5EF4-FFF2-40B4-BE49-F238E27FC236}">
                    <a16:creationId xmlns:a16="http://schemas.microsoft.com/office/drawing/2014/main" xmlns="" id="{BC21027D-C275-43F0-9DF7-CDBF1333171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6" name="Freeform: Shape 45">
                <a:extLst>
                  <a:ext uri="{FF2B5EF4-FFF2-40B4-BE49-F238E27FC236}">
                    <a16:creationId xmlns:a16="http://schemas.microsoft.com/office/drawing/2014/main" xmlns="" id="{FE31230A-3F00-4E5D-AB2B-619EA30B194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47" name="Freeform: Shape 46">
            <a:extLst>
              <a:ext uri="{FF2B5EF4-FFF2-40B4-BE49-F238E27FC236}">
                <a16:creationId xmlns:a16="http://schemas.microsoft.com/office/drawing/2014/main" xmlns="" id="{BED5CE5D-67E4-403F-B3DA-7E99871E9C8C}"/>
              </a:ext>
            </a:extLst>
          </p:cNvPr>
          <p:cNvSpPr/>
          <p:nvPr userDrawn="1"/>
        </p:nvSpPr>
        <p:spPr>
          <a:xfrm>
            <a:off x="529815" y="248541"/>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8" name="Freeform: Shape 47">
            <a:extLst>
              <a:ext uri="{FF2B5EF4-FFF2-40B4-BE49-F238E27FC236}">
                <a16:creationId xmlns:a16="http://schemas.microsoft.com/office/drawing/2014/main" xmlns="" id="{170C0C8B-A623-4A77-8067-AE3A11119257}"/>
              </a:ext>
            </a:extLst>
          </p:cNvPr>
          <p:cNvSpPr/>
          <p:nvPr userDrawn="1"/>
        </p:nvSpPr>
        <p:spPr>
          <a:xfrm>
            <a:off x="7565721" y="431683"/>
            <a:ext cx="1263772" cy="1286476"/>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61" name="Group 60">
            <a:extLst>
              <a:ext uri="{FF2B5EF4-FFF2-40B4-BE49-F238E27FC236}">
                <a16:creationId xmlns:a16="http://schemas.microsoft.com/office/drawing/2014/main" xmlns="" id="{8EDAEFC4-4C0C-4BEB-903F-14C3DBA0B8C0}"/>
              </a:ext>
            </a:extLst>
          </p:cNvPr>
          <p:cNvGrpSpPr/>
          <p:nvPr userDrawn="1"/>
        </p:nvGrpSpPr>
        <p:grpSpPr>
          <a:xfrm rot="19800000">
            <a:off x="206465" y="743263"/>
            <a:ext cx="3054679" cy="1218879"/>
            <a:chOff x="1727363" y="3556278"/>
            <a:chExt cx="3054679" cy="1218879"/>
          </a:xfrm>
          <a:solidFill>
            <a:schemeClr val="bg1">
              <a:alpha val="5000"/>
            </a:schemeClr>
          </a:solidFill>
        </p:grpSpPr>
        <p:sp>
          <p:nvSpPr>
            <p:cNvPr id="62" name="Freeform: Shape 61">
              <a:extLst>
                <a:ext uri="{FF2B5EF4-FFF2-40B4-BE49-F238E27FC236}">
                  <a16:creationId xmlns:a16="http://schemas.microsoft.com/office/drawing/2014/main" xmlns="" id="{A1906127-6506-4703-A9AE-51223C1418C5}"/>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63" name="Group 62">
              <a:extLst>
                <a:ext uri="{FF2B5EF4-FFF2-40B4-BE49-F238E27FC236}">
                  <a16:creationId xmlns:a16="http://schemas.microsoft.com/office/drawing/2014/main" xmlns="" id="{E3C86351-4A7B-4A01-A872-297FC5E76705}"/>
                </a:ext>
              </a:extLst>
            </p:cNvPr>
            <p:cNvGrpSpPr/>
            <p:nvPr/>
          </p:nvGrpSpPr>
          <p:grpSpPr>
            <a:xfrm>
              <a:off x="3563163" y="3556278"/>
              <a:ext cx="1218879" cy="1218879"/>
              <a:chOff x="3264582" y="1870309"/>
              <a:chExt cx="1774962" cy="1774962"/>
            </a:xfrm>
            <a:grpFill/>
          </p:grpSpPr>
          <p:sp>
            <p:nvSpPr>
              <p:cNvPr id="65" name="Freeform: Shape 64">
                <a:extLst>
                  <a:ext uri="{FF2B5EF4-FFF2-40B4-BE49-F238E27FC236}">
                    <a16:creationId xmlns:a16="http://schemas.microsoft.com/office/drawing/2014/main" xmlns="" id="{AD4F4732-F596-454F-92F1-65E5E4954D19}"/>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6" name="Freeform: Shape 65">
                <a:extLst>
                  <a:ext uri="{FF2B5EF4-FFF2-40B4-BE49-F238E27FC236}">
                    <a16:creationId xmlns:a16="http://schemas.microsoft.com/office/drawing/2014/main" xmlns="" id="{EB1B23E5-8635-4B3E-8862-FDD5D0A04D2D}"/>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64" name="Freeform: Shape 63">
              <a:extLst>
                <a:ext uri="{FF2B5EF4-FFF2-40B4-BE49-F238E27FC236}">
                  <a16:creationId xmlns:a16="http://schemas.microsoft.com/office/drawing/2014/main" xmlns="" id="{D4404570-F880-4ADE-AC20-8133EAAC08BE}"/>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67" name="Group 66">
            <a:extLst>
              <a:ext uri="{FF2B5EF4-FFF2-40B4-BE49-F238E27FC236}">
                <a16:creationId xmlns:a16="http://schemas.microsoft.com/office/drawing/2014/main" xmlns="" id="{3E87EBBC-FED0-431E-A2D8-2BF60AF707F1}"/>
              </a:ext>
            </a:extLst>
          </p:cNvPr>
          <p:cNvGrpSpPr/>
          <p:nvPr userDrawn="1"/>
        </p:nvGrpSpPr>
        <p:grpSpPr>
          <a:xfrm rot="13107797">
            <a:off x="6810793" y="5777610"/>
            <a:ext cx="1277753" cy="767764"/>
            <a:chOff x="2753518" y="3556278"/>
            <a:chExt cx="2028524" cy="1218879"/>
          </a:xfrm>
          <a:solidFill>
            <a:schemeClr val="bg1">
              <a:alpha val="5000"/>
            </a:schemeClr>
          </a:solidFill>
        </p:grpSpPr>
        <p:sp>
          <p:nvSpPr>
            <p:cNvPr id="68" name="Freeform: Shape 67">
              <a:extLst>
                <a:ext uri="{FF2B5EF4-FFF2-40B4-BE49-F238E27FC236}">
                  <a16:creationId xmlns:a16="http://schemas.microsoft.com/office/drawing/2014/main" xmlns="" id="{4E8B5CDA-A8E3-48D9-B1C6-1E28374AAF9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69" name="Group 68">
              <a:extLst>
                <a:ext uri="{FF2B5EF4-FFF2-40B4-BE49-F238E27FC236}">
                  <a16:creationId xmlns:a16="http://schemas.microsoft.com/office/drawing/2014/main" xmlns="" id="{F5A5C1DD-EF26-4025-B68D-0775AA454261}"/>
                </a:ext>
              </a:extLst>
            </p:cNvPr>
            <p:cNvGrpSpPr/>
            <p:nvPr/>
          </p:nvGrpSpPr>
          <p:grpSpPr>
            <a:xfrm>
              <a:off x="3563163" y="3556278"/>
              <a:ext cx="1218879" cy="1218879"/>
              <a:chOff x="3264582" y="1870309"/>
              <a:chExt cx="1774962" cy="1774962"/>
            </a:xfrm>
            <a:grpFill/>
          </p:grpSpPr>
          <p:sp>
            <p:nvSpPr>
              <p:cNvPr id="70" name="Freeform: Shape 69">
                <a:extLst>
                  <a:ext uri="{FF2B5EF4-FFF2-40B4-BE49-F238E27FC236}">
                    <a16:creationId xmlns:a16="http://schemas.microsoft.com/office/drawing/2014/main" xmlns="" id="{F04AE5A0-084E-4214-8571-E964F22366AE}"/>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1" name="Freeform: Shape 70">
                <a:extLst>
                  <a:ext uri="{FF2B5EF4-FFF2-40B4-BE49-F238E27FC236}">
                    <a16:creationId xmlns:a16="http://schemas.microsoft.com/office/drawing/2014/main" xmlns="" id="{6F66AB02-A030-4AD1-9F74-1D06F453FF8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72" name="Freeform: Shape 71">
            <a:extLst>
              <a:ext uri="{FF2B5EF4-FFF2-40B4-BE49-F238E27FC236}">
                <a16:creationId xmlns:a16="http://schemas.microsoft.com/office/drawing/2014/main" xmlns="" id="{1C980EF8-E09C-4F4B-BF9F-49F28E94B6ED}"/>
              </a:ext>
            </a:extLst>
          </p:cNvPr>
          <p:cNvSpPr/>
          <p:nvPr userDrawn="1"/>
        </p:nvSpPr>
        <p:spPr>
          <a:xfrm>
            <a:off x="8809094" y="351406"/>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14368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9C227-9516-4E67-BF0E-29BF546ACEF2}" type="datetimeFigureOut">
              <a:rPr lang="en-US" smtClean="0"/>
              <a:t>07/06/2024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78616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99C227-9516-4E67-BF0E-29BF546ACEF2}" type="datetimeFigureOut">
              <a:rPr lang="en-US" smtClean="0"/>
              <a:t>07/06/2024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1371770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9C227-9516-4E67-BF0E-29BF546ACEF2}" type="datetimeFigureOut">
              <a:rPr lang="en-US" smtClean="0"/>
              <a:t>07/06/2024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36260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99C227-9516-4E67-BF0E-29BF546ACEF2}" type="datetimeFigureOut">
              <a:rPr lang="en-US" smtClean="0"/>
              <a:t>07/06/2024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162001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99C227-9516-4E67-BF0E-29BF546ACEF2}" type="datetimeFigureOut">
              <a:rPr lang="en-US" smtClean="0"/>
              <a:t>07/06/2024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278680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99C227-9516-4E67-BF0E-29BF546ACEF2}" type="datetimeFigureOut">
              <a:rPr lang="en-US" smtClean="0"/>
              <a:t>07/06/2024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1094414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99C227-9516-4E67-BF0E-29BF546ACEF2}" type="datetimeFigureOut">
              <a:rPr lang="en-US" smtClean="0"/>
              <a:t>07/06/2024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93332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99C227-9516-4E67-BF0E-29BF546ACEF2}" type="datetimeFigureOut">
              <a:rPr lang="en-US" smtClean="0"/>
              <a:t>07/06/2024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366491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9C227-9516-4E67-BF0E-29BF546ACEF2}" type="datetimeFigureOut">
              <a:rPr lang="en-US" smtClean="0"/>
              <a:t>07/06/2024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7E911-2A62-4E88-B31A-29C9C38005EA}" type="slidenum">
              <a:rPr lang="en-US" smtClean="0"/>
              <a:t>‹#›</a:t>
            </a:fld>
            <a:endParaRPr lang="en-US"/>
          </a:p>
        </p:txBody>
      </p:sp>
    </p:spTree>
    <p:extLst>
      <p:ext uri="{BB962C8B-B14F-4D97-AF65-F5344CB8AC3E}">
        <p14:creationId xmlns:p14="http://schemas.microsoft.com/office/powerpoint/2010/main" val="10009390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402488"/>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32.gif"/><Relationship Id="rId3" Type="http://schemas.openxmlformats.org/officeDocument/2006/relationships/slideLayout" Target="../slideLayouts/slideLayout2.xml"/><Relationship Id="rId7" Type="http://schemas.openxmlformats.org/officeDocument/2006/relationships/slide" Target="slide23.xml"/><Relationship Id="rId12" Type="http://schemas.openxmlformats.org/officeDocument/2006/relationships/image" Target="../media/image31.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image" Target="../media/image30.png"/><Relationship Id="rId15" Type="http://schemas.openxmlformats.org/officeDocument/2006/relationships/slide" Target="slide9.xml"/><Relationship Id="rId10" Type="http://schemas.openxmlformats.org/officeDocument/2006/relationships/slide" Target="slide26.xml"/><Relationship Id="rId4" Type="http://schemas.openxmlformats.org/officeDocument/2006/relationships/image" Target="../media/image29.png"/><Relationship Id="rId9" Type="http://schemas.openxmlformats.org/officeDocument/2006/relationships/slide" Target="slide25.xml"/><Relationship Id="rId1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3.jp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6.wm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emf"/></Relationships>
</file>

<file path=ppt/slides/_rels/slide23.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3.jp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6.wm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emf"/></Relationships>
</file>

<file path=ppt/slides/_rels/slide24.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3.jp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6.wm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emf"/></Relationships>
</file>

<file path=ppt/slides/_rels/slide25.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3.jp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6.wm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emf"/></Relationships>
</file>

<file path=ppt/slides/_rels/slide26.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3.jp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6.wm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emf"/></Relationships>
</file>

<file path=ppt/slides/_rels/slide27.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3.jp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6.wm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emf"/></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Welcome Blue Text Wishes Particles Greetings, Invitation, Celebration Background Stock Footage - of design, night- 14713347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duotone>
              <a:schemeClr val="accent1">
                <a:shade val="45000"/>
                <a:satMod val="135000"/>
              </a:schemeClr>
              <a:prstClr val="white"/>
            </a:duotone>
          </a:blip>
          <a:stretch>
            <a:fillRect/>
          </a:stretch>
        </p:blipFill>
        <p:spPr>
          <a:xfrm>
            <a:off x="0" y="21770"/>
            <a:ext cx="12192000" cy="6852745"/>
          </a:xfrm>
          <a:prstGeom prst="rect">
            <a:avLst/>
          </a:prstGeom>
        </p:spPr>
      </p:pic>
      <p:pic>
        <p:nvPicPr>
          <p:cNvPr id="5"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324600" y="7271656"/>
            <a:ext cx="609600" cy="609600"/>
          </a:xfrm>
          <a:prstGeom prst="rect">
            <a:avLst/>
          </a:prstGeom>
        </p:spPr>
      </p:pic>
      <p:grpSp>
        <p:nvGrpSpPr>
          <p:cNvPr id="19" name="Group 18"/>
          <p:cNvGrpSpPr/>
          <p:nvPr/>
        </p:nvGrpSpPr>
        <p:grpSpPr>
          <a:xfrm>
            <a:off x="5297963" y="5349875"/>
            <a:ext cx="7233172" cy="1447289"/>
            <a:chOff x="5297963" y="5349875"/>
            <a:chExt cx="7233172" cy="1447289"/>
          </a:xfrm>
        </p:grpSpPr>
        <p:grpSp>
          <p:nvGrpSpPr>
            <p:cNvPr id="9" name="Group 8">
              <a:extLst>
                <a:ext uri="{FF2B5EF4-FFF2-40B4-BE49-F238E27FC236}">
                  <a16:creationId xmlns:a16="http://schemas.microsoft.com/office/drawing/2014/main" xmlns="" id="{A9288F44-1AE5-4B12-A91D-6FC5A8AAD416}"/>
                </a:ext>
              </a:extLst>
            </p:cNvPr>
            <p:cNvGrpSpPr/>
            <p:nvPr/>
          </p:nvGrpSpPr>
          <p:grpSpPr>
            <a:xfrm>
              <a:off x="5297963" y="5349875"/>
              <a:ext cx="2053273" cy="1337865"/>
              <a:chOff x="9418332" y="2951963"/>
              <a:chExt cx="1418527" cy="924278"/>
            </a:xfrm>
            <a:solidFill>
              <a:schemeClr val="bg1"/>
            </a:solidFill>
          </p:grpSpPr>
          <p:grpSp>
            <p:nvGrpSpPr>
              <p:cNvPr id="10" name="Group 9">
                <a:extLst>
                  <a:ext uri="{FF2B5EF4-FFF2-40B4-BE49-F238E27FC236}">
                    <a16:creationId xmlns:a16="http://schemas.microsoft.com/office/drawing/2014/main" xmlns="" id="{93537156-BEF4-4B68-9CCE-39D893C4854F}"/>
                  </a:ext>
                </a:extLst>
              </p:cNvPr>
              <p:cNvGrpSpPr/>
              <p:nvPr/>
            </p:nvGrpSpPr>
            <p:grpSpPr>
              <a:xfrm>
                <a:off x="9418332" y="2965177"/>
                <a:ext cx="1377929" cy="911064"/>
                <a:chOff x="9418332" y="2965177"/>
                <a:chExt cx="1377929" cy="911064"/>
              </a:xfrm>
              <a:grpFill/>
            </p:grpSpPr>
            <p:grpSp>
              <p:nvGrpSpPr>
                <p:cNvPr id="12" name="Group 11">
                  <a:extLst>
                    <a:ext uri="{FF2B5EF4-FFF2-40B4-BE49-F238E27FC236}">
                      <a16:creationId xmlns:a16="http://schemas.microsoft.com/office/drawing/2014/main" xmlns="" id="{DF0C61E8-B78B-458D-AC7A-7E03B6AD7222}"/>
                    </a:ext>
                  </a:extLst>
                </p:cNvPr>
                <p:cNvGrpSpPr/>
                <p:nvPr/>
              </p:nvGrpSpPr>
              <p:grpSpPr>
                <a:xfrm>
                  <a:off x="9418332" y="2965177"/>
                  <a:ext cx="1377929" cy="911064"/>
                  <a:chOff x="330241" y="1526834"/>
                  <a:chExt cx="2145289" cy="1418430"/>
                </a:xfrm>
                <a:grpFill/>
              </p:grpSpPr>
              <p:sp>
                <p:nvSpPr>
                  <p:cNvPr id="16" name="Freeform: Shape 64">
                    <a:extLst>
                      <a:ext uri="{FF2B5EF4-FFF2-40B4-BE49-F238E27FC236}">
                        <a16:creationId xmlns:a16="http://schemas.microsoft.com/office/drawing/2014/main" xmlns="" id="{5284A7F4-480C-48F4-AD77-5E96601B3733}"/>
                      </a:ext>
                    </a:extLst>
                  </p:cNvPr>
                  <p:cNvSpPr/>
                  <p:nvPr/>
                </p:nvSpPr>
                <p:spPr>
                  <a:xfrm rot="5400000">
                    <a:off x="607683" y="1387173"/>
                    <a:ext cx="1061847" cy="1341169"/>
                  </a:xfrm>
                  <a:custGeom>
                    <a:avLst/>
                    <a:gdLst>
                      <a:gd name="connsiteX0" fmla="*/ 855467 w 1318389"/>
                      <a:gd name="connsiteY0" fmla="*/ 1312844 h 1665195"/>
                      <a:gd name="connsiteX1" fmla="*/ 898407 w 1318389"/>
                      <a:gd name="connsiteY1" fmla="*/ 1355784 h 1665195"/>
                      <a:gd name="connsiteX2" fmla="*/ 941347 w 1318389"/>
                      <a:gd name="connsiteY2" fmla="*/ 1312844 h 1665195"/>
                      <a:gd name="connsiteX3" fmla="*/ 898407 w 1318389"/>
                      <a:gd name="connsiteY3" fmla="*/ 1269904 h 1665195"/>
                      <a:gd name="connsiteX4" fmla="*/ 855467 w 1318389"/>
                      <a:gd name="connsiteY4" fmla="*/ 1312844 h 1665195"/>
                      <a:gd name="connsiteX5" fmla="*/ 362769 w 1318389"/>
                      <a:gd name="connsiteY5" fmla="*/ 236590 h 1665195"/>
                      <a:gd name="connsiteX6" fmla="*/ 405229 w 1318389"/>
                      <a:gd name="connsiteY6" fmla="*/ 279050 h 1665195"/>
                      <a:gd name="connsiteX7" fmla="*/ 447689 w 1318389"/>
                      <a:gd name="connsiteY7" fmla="*/ 236590 h 1665195"/>
                      <a:gd name="connsiteX8" fmla="*/ 405229 w 1318389"/>
                      <a:gd name="connsiteY8" fmla="*/ 194130 h 1665195"/>
                      <a:gd name="connsiteX9" fmla="*/ 362769 w 1318389"/>
                      <a:gd name="connsiteY9" fmla="*/ 236590 h 1665195"/>
                      <a:gd name="connsiteX10" fmla="*/ 348187 w 1318389"/>
                      <a:gd name="connsiteY10" fmla="*/ 1312844 h 1665195"/>
                      <a:gd name="connsiteX11" fmla="*/ 391127 w 1318389"/>
                      <a:gd name="connsiteY11" fmla="*/ 1355784 h 1665195"/>
                      <a:gd name="connsiteX12" fmla="*/ 434066 w 1318389"/>
                      <a:gd name="connsiteY12" fmla="*/ 1312844 h 1665195"/>
                      <a:gd name="connsiteX13" fmla="*/ 391127 w 1318389"/>
                      <a:gd name="connsiteY13" fmla="*/ 1269904 h 1665195"/>
                      <a:gd name="connsiteX14" fmla="*/ 348187 w 1318389"/>
                      <a:gd name="connsiteY14" fmla="*/ 1312844 h 1665195"/>
                      <a:gd name="connsiteX15" fmla="*/ 81655 w 1318389"/>
                      <a:gd name="connsiteY15" fmla="*/ 873373 h 1665195"/>
                      <a:gd name="connsiteX16" fmla="*/ 124595 w 1318389"/>
                      <a:gd name="connsiteY16" fmla="*/ 916313 h 1665195"/>
                      <a:gd name="connsiteX17" fmla="*/ 167534 w 1318389"/>
                      <a:gd name="connsiteY17" fmla="*/ 873373 h 1665195"/>
                      <a:gd name="connsiteX18" fmla="*/ 124595 w 1318389"/>
                      <a:gd name="connsiteY18" fmla="*/ 830433 h 1665195"/>
                      <a:gd name="connsiteX19" fmla="*/ 81655 w 1318389"/>
                      <a:gd name="connsiteY19" fmla="*/ 873373 h 1665195"/>
                      <a:gd name="connsiteX20" fmla="*/ 898 w 1318389"/>
                      <a:gd name="connsiteY20" fmla="*/ 878256 h 1665195"/>
                      <a:gd name="connsiteX21" fmla="*/ 59313 w 1318389"/>
                      <a:gd name="connsiteY21" fmla="*/ 760898 h 1665195"/>
                      <a:gd name="connsiteX22" fmla="*/ 60023 w 1318389"/>
                      <a:gd name="connsiteY22" fmla="*/ 760660 h 1665195"/>
                      <a:gd name="connsiteX23" fmla="*/ 301509 w 1318389"/>
                      <a:gd name="connsiteY23" fmla="*/ 256655 h 1665195"/>
                      <a:gd name="connsiteX24" fmla="*/ 300401 w 1318389"/>
                      <a:gd name="connsiteY24" fmla="*/ 253678 h 1665195"/>
                      <a:gd name="connsiteX25" fmla="*/ 392815 w 1318389"/>
                      <a:gd name="connsiteY25" fmla="*/ 125792 h 1665195"/>
                      <a:gd name="connsiteX26" fmla="*/ 426561 w 1318389"/>
                      <a:gd name="connsiteY26" fmla="*/ 127298 h 1665195"/>
                      <a:gd name="connsiteX27" fmla="*/ 501833 w 1318389"/>
                      <a:gd name="connsiteY27" fmla="*/ 25203 h 1665195"/>
                      <a:gd name="connsiteX28" fmla="*/ 659591 w 1318389"/>
                      <a:gd name="connsiteY28" fmla="*/ 0 h 1665195"/>
                      <a:gd name="connsiteX29" fmla="*/ 767873 w 1318389"/>
                      <a:gd name="connsiteY29" fmla="*/ 94280 h 1665195"/>
                      <a:gd name="connsiteX30" fmla="*/ 773474 w 1318389"/>
                      <a:gd name="connsiteY30" fmla="*/ 129752 h 1665195"/>
                      <a:gd name="connsiteX31" fmla="*/ 750137 w 1318389"/>
                      <a:gd name="connsiteY31" fmla="*/ 133486 h 1665195"/>
                      <a:gd name="connsiteX32" fmla="*/ 643721 w 1318389"/>
                      <a:gd name="connsiteY32" fmla="*/ 50407 h 1665195"/>
                      <a:gd name="connsiteX33" fmla="*/ 528905 w 1318389"/>
                      <a:gd name="connsiteY33" fmla="*/ 68143 h 1665195"/>
                      <a:gd name="connsiteX34" fmla="*/ 477195 w 1318389"/>
                      <a:gd name="connsiteY34" fmla="*/ 147376 h 1665195"/>
                      <a:gd name="connsiteX35" fmla="*/ 504919 w 1318389"/>
                      <a:gd name="connsiteY35" fmla="*/ 176856 h 1665195"/>
                      <a:gd name="connsiteX36" fmla="*/ 520701 w 1318389"/>
                      <a:gd name="connsiteY36" fmla="*/ 218206 h 1665195"/>
                      <a:gd name="connsiteX37" fmla="*/ 520838 w 1318389"/>
                      <a:gd name="connsiteY37" fmla="*/ 251739 h 1665195"/>
                      <a:gd name="connsiteX38" fmla="*/ 512601 w 1318389"/>
                      <a:gd name="connsiteY38" fmla="*/ 279384 h 1665195"/>
                      <a:gd name="connsiteX39" fmla="*/ 572778 w 1318389"/>
                      <a:gd name="connsiteY39" fmla="*/ 326714 h 1665195"/>
                      <a:gd name="connsiteX40" fmla="*/ 687595 w 1318389"/>
                      <a:gd name="connsiteY40" fmla="*/ 308045 h 1665195"/>
                      <a:gd name="connsiteX41" fmla="*/ 763207 w 1318389"/>
                      <a:gd name="connsiteY41" fmla="*/ 196028 h 1665195"/>
                      <a:gd name="connsiteX42" fmla="*/ 785610 w 1318389"/>
                      <a:gd name="connsiteY42" fmla="*/ 192294 h 1665195"/>
                      <a:gd name="connsiteX43" fmla="*/ 791211 w 1318389"/>
                      <a:gd name="connsiteY43" fmla="*/ 227766 h 1665195"/>
                      <a:gd name="connsiteX44" fmla="*/ 718400 w 1318389"/>
                      <a:gd name="connsiteY44" fmla="*/ 350984 h 1665195"/>
                      <a:gd name="connsiteX45" fmla="*/ 560643 w 1318389"/>
                      <a:gd name="connsiteY45" fmla="*/ 376188 h 1665195"/>
                      <a:gd name="connsiteX46" fmla="*/ 481653 w 1318389"/>
                      <a:gd name="connsiteY46" fmla="*/ 320430 h 1665195"/>
                      <a:gd name="connsiteX47" fmla="*/ 469637 w 1318389"/>
                      <a:gd name="connsiteY47" fmla="*/ 330704 h 1665195"/>
                      <a:gd name="connsiteX48" fmla="*/ 462283 w 1318389"/>
                      <a:gd name="connsiteY48" fmla="*/ 333441 h 1665195"/>
                      <a:gd name="connsiteX49" fmla="*/ 252808 w 1318389"/>
                      <a:gd name="connsiteY49" fmla="*/ 858867 h 1665195"/>
                      <a:gd name="connsiteX50" fmla="*/ 444434 w 1318389"/>
                      <a:gd name="connsiteY50" fmla="*/ 1190772 h 1665195"/>
                      <a:gd name="connsiteX51" fmla="*/ 801245 w 1318389"/>
                      <a:gd name="connsiteY51" fmla="*/ 1187463 h 1665195"/>
                      <a:gd name="connsiteX52" fmla="*/ 801245 w 1318389"/>
                      <a:gd name="connsiteY52" fmla="*/ 1116815 h 1665195"/>
                      <a:gd name="connsiteX53" fmla="*/ 890858 w 1318389"/>
                      <a:gd name="connsiteY53" fmla="*/ 1027202 h 1665195"/>
                      <a:gd name="connsiteX54" fmla="*/ 1200123 w 1318389"/>
                      <a:gd name="connsiteY54" fmla="*/ 1027202 h 1665195"/>
                      <a:gd name="connsiteX55" fmla="*/ 1205949 w 1318389"/>
                      <a:gd name="connsiteY55" fmla="*/ 998361 h 1665195"/>
                      <a:gd name="connsiteX56" fmla="*/ 1288518 w 1318389"/>
                      <a:gd name="connsiteY56" fmla="*/ 943622 h 1665195"/>
                      <a:gd name="connsiteX57" fmla="*/ 1318389 w 1318389"/>
                      <a:gd name="connsiteY57" fmla="*/ 974426 h 1665195"/>
                      <a:gd name="connsiteX58" fmla="*/ 1318389 w 1318389"/>
                      <a:gd name="connsiteY58" fmla="*/ 1635324 h 1665195"/>
                      <a:gd name="connsiteX59" fmla="*/ 1288518 w 1318389"/>
                      <a:gd name="connsiteY59" fmla="*/ 1665195 h 1665195"/>
                      <a:gd name="connsiteX60" fmla="*/ 1205949 w 1318389"/>
                      <a:gd name="connsiteY60" fmla="*/ 1610455 h 1665195"/>
                      <a:gd name="connsiteX61" fmla="*/ 1203531 w 1318389"/>
                      <a:gd name="connsiteY61" fmla="*/ 1598487 h 1665195"/>
                      <a:gd name="connsiteX62" fmla="*/ 890858 w 1318389"/>
                      <a:gd name="connsiteY62" fmla="*/ 1598487 h 1665195"/>
                      <a:gd name="connsiteX63" fmla="*/ 801245 w 1318389"/>
                      <a:gd name="connsiteY63" fmla="*/ 1508873 h 1665195"/>
                      <a:gd name="connsiteX64" fmla="*/ 801245 w 1318389"/>
                      <a:gd name="connsiteY64" fmla="*/ 1426032 h 1665195"/>
                      <a:gd name="connsiteX65" fmla="*/ 379661 w 1318389"/>
                      <a:gd name="connsiteY65" fmla="*/ 1429942 h 1665195"/>
                      <a:gd name="connsiteX66" fmla="*/ 294951 w 1318389"/>
                      <a:gd name="connsiteY66" fmla="*/ 1395390 h 1665195"/>
                      <a:gd name="connsiteX67" fmla="*/ 270560 w 1318389"/>
                      <a:gd name="connsiteY67" fmla="*/ 1359849 h 1665195"/>
                      <a:gd name="connsiteX68" fmla="*/ 263688 w 1318389"/>
                      <a:gd name="connsiteY68" fmla="*/ 1352058 h 1665195"/>
                      <a:gd name="connsiteX69" fmla="*/ 15908 w 1318389"/>
                      <a:gd name="connsiteY69" fmla="*/ 922891 h 1665195"/>
                      <a:gd name="connsiteX70" fmla="*/ 898 w 1318389"/>
                      <a:gd name="connsiteY70" fmla="*/ 878256 h 166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318389" h="1665195">
                        <a:moveTo>
                          <a:pt x="855467" y="1312844"/>
                        </a:moveTo>
                        <a:cubicBezTo>
                          <a:pt x="855467" y="1336181"/>
                          <a:pt x="875070" y="1355784"/>
                          <a:pt x="898407" y="1355784"/>
                        </a:cubicBezTo>
                        <a:cubicBezTo>
                          <a:pt x="921743" y="1355784"/>
                          <a:pt x="941347" y="1336181"/>
                          <a:pt x="941347" y="1312844"/>
                        </a:cubicBezTo>
                        <a:cubicBezTo>
                          <a:pt x="941347" y="1289508"/>
                          <a:pt x="921743" y="1269904"/>
                          <a:pt x="898407" y="1269904"/>
                        </a:cubicBezTo>
                        <a:cubicBezTo>
                          <a:pt x="875070" y="1269904"/>
                          <a:pt x="855467" y="1289508"/>
                          <a:pt x="855467" y="1312844"/>
                        </a:cubicBezTo>
                        <a:close/>
                        <a:moveTo>
                          <a:pt x="362769" y="236590"/>
                        </a:moveTo>
                        <a:cubicBezTo>
                          <a:pt x="362769" y="260040"/>
                          <a:pt x="381779" y="279050"/>
                          <a:pt x="405229" y="279050"/>
                        </a:cubicBezTo>
                        <a:cubicBezTo>
                          <a:pt x="428679" y="279050"/>
                          <a:pt x="447689" y="260040"/>
                          <a:pt x="447689" y="236590"/>
                        </a:cubicBezTo>
                        <a:cubicBezTo>
                          <a:pt x="447689" y="213140"/>
                          <a:pt x="428679" y="194130"/>
                          <a:pt x="405229" y="194130"/>
                        </a:cubicBezTo>
                        <a:cubicBezTo>
                          <a:pt x="381779" y="194130"/>
                          <a:pt x="362769" y="213140"/>
                          <a:pt x="362769" y="236590"/>
                        </a:cubicBezTo>
                        <a:close/>
                        <a:moveTo>
                          <a:pt x="348187" y="1312844"/>
                        </a:moveTo>
                        <a:cubicBezTo>
                          <a:pt x="348187" y="1336181"/>
                          <a:pt x="367790" y="1355784"/>
                          <a:pt x="391127" y="1355784"/>
                        </a:cubicBezTo>
                        <a:cubicBezTo>
                          <a:pt x="414463" y="1355784"/>
                          <a:pt x="434066" y="1336181"/>
                          <a:pt x="434066" y="1312844"/>
                        </a:cubicBezTo>
                        <a:cubicBezTo>
                          <a:pt x="434066" y="1289508"/>
                          <a:pt x="414463" y="1269904"/>
                          <a:pt x="391127" y="1269904"/>
                        </a:cubicBezTo>
                        <a:cubicBezTo>
                          <a:pt x="367790" y="1269904"/>
                          <a:pt x="348187" y="1289508"/>
                          <a:pt x="348187" y="1312844"/>
                        </a:cubicBezTo>
                        <a:close/>
                        <a:moveTo>
                          <a:pt x="81655" y="873373"/>
                        </a:moveTo>
                        <a:cubicBezTo>
                          <a:pt x="81655" y="896710"/>
                          <a:pt x="101258" y="916313"/>
                          <a:pt x="124595" y="916313"/>
                        </a:cubicBezTo>
                        <a:cubicBezTo>
                          <a:pt x="147931" y="916313"/>
                          <a:pt x="167534" y="896710"/>
                          <a:pt x="167534" y="873373"/>
                        </a:cubicBezTo>
                        <a:cubicBezTo>
                          <a:pt x="167534" y="850037"/>
                          <a:pt x="147931" y="830433"/>
                          <a:pt x="124595" y="830433"/>
                        </a:cubicBezTo>
                        <a:cubicBezTo>
                          <a:pt x="101258" y="830433"/>
                          <a:pt x="81655" y="850037"/>
                          <a:pt x="81655" y="873373"/>
                        </a:cubicBezTo>
                        <a:close/>
                        <a:moveTo>
                          <a:pt x="898" y="878256"/>
                        </a:moveTo>
                        <a:cubicBezTo>
                          <a:pt x="-4792" y="832394"/>
                          <a:pt x="16774" y="785458"/>
                          <a:pt x="59313" y="760898"/>
                        </a:cubicBezTo>
                        <a:lnTo>
                          <a:pt x="60023" y="760660"/>
                        </a:lnTo>
                        <a:lnTo>
                          <a:pt x="301509" y="256655"/>
                        </a:lnTo>
                        <a:lnTo>
                          <a:pt x="300401" y="253678"/>
                        </a:lnTo>
                        <a:cubicBezTo>
                          <a:pt x="291067" y="193002"/>
                          <a:pt x="332139" y="135127"/>
                          <a:pt x="392815" y="125792"/>
                        </a:cubicBezTo>
                        <a:lnTo>
                          <a:pt x="426561" y="127298"/>
                        </a:lnTo>
                        <a:lnTo>
                          <a:pt x="501833" y="25203"/>
                        </a:lnTo>
                        <a:lnTo>
                          <a:pt x="659591" y="0"/>
                        </a:lnTo>
                        <a:lnTo>
                          <a:pt x="767873" y="94280"/>
                        </a:lnTo>
                        <a:lnTo>
                          <a:pt x="773474" y="129752"/>
                        </a:lnTo>
                        <a:lnTo>
                          <a:pt x="750137" y="133486"/>
                        </a:lnTo>
                        <a:lnTo>
                          <a:pt x="643721" y="50407"/>
                        </a:lnTo>
                        <a:lnTo>
                          <a:pt x="528905" y="68143"/>
                        </a:lnTo>
                        <a:lnTo>
                          <a:pt x="477195" y="147376"/>
                        </a:lnTo>
                        <a:lnTo>
                          <a:pt x="504919" y="176856"/>
                        </a:lnTo>
                        <a:cubicBezTo>
                          <a:pt x="512650" y="189093"/>
                          <a:pt x="518134" y="203037"/>
                          <a:pt x="520701" y="218206"/>
                        </a:cubicBezTo>
                        <a:cubicBezTo>
                          <a:pt x="522451" y="229583"/>
                          <a:pt x="522429" y="240861"/>
                          <a:pt x="520838" y="251739"/>
                        </a:cubicBezTo>
                        <a:lnTo>
                          <a:pt x="512601" y="279384"/>
                        </a:lnTo>
                        <a:lnTo>
                          <a:pt x="572778" y="326714"/>
                        </a:lnTo>
                        <a:lnTo>
                          <a:pt x="687595" y="308045"/>
                        </a:lnTo>
                        <a:lnTo>
                          <a:pt x="763207" y="196028"/>
                        </a:lnTo>
                        <a:lnTo>
                          <a:pt x="785610" y="192294"/>
                        </a:lnTo>
                        <a:lnTo>
                          <a:pt x="791211" y="227766"/>
                        </a:lnTo>
                        <a:lnTo>
                          <a:pt x="718400" y="350984"/>
                        </a:lnTo>
                        <a:lnTo>
                          <a:pt x="560643" y="376188"/>
                        </a:lnTo>
                        <a:lnTo>
                          <a:pt x="481653" y="320430"/>
                        </a:lnTo>
                        <a:lnTo>
                          <a:pt x="469637" y="330704"/>
                        </a:lnTo>
                        <a:lnTo>
                          <a:pt x="462283" y="333441"/>
                        </a:lnTo>
                        <a:lnTo>
                          <a:pt x="252808" y="858867"/>
                        </a:lnTo>
                        <a:lnTo>
                          <a:pt x="444434" y="1190772"/>
                        </a:lnTo>
                        <a:lnTo>
                          <a:pt x="801245" y="1187463"/>
                        </a:lnTo>
                        <a:lnTo>
                          <a:pt x="801245" y="1116815"/>
                        </a:lnTo>
                        <a:cubicBezTo>
                          <a:pt x="801245" y="1067341"/>
                          <a:pt x="841384" y="1027202"/>
                          <a:pt x="890858" y="1027202"/>
                        </a:cubicBezTo>
                        <a:lnTo>
                          <a:pt x="1200123" y="1027202"/>
                        </a:lnTo>
                        <a:lnTo>
                          <a:pt x="1205949" y="998361"/>
                        </a:lnTo>
                        <a:cubicBezTo>
                          <a:pt x="1219557" y="966200"/>
                          <a:pt x="1251412" y="943622"/>
                          <a:pt x="1288518" y="943622"/>
                        </a:cubicBezTo>
                        <a:cubicBezTo>
                          <a:pt x="1305320" y="944554"/>
                          <a:pt x="1318389" y="957623"/>
                          <a:pt x="1318389" y="974426"/>
                        </a:cubicBezTo>
                        <a:lnTo>
                          <a:pt x="1318389" y="1635324"/>
                        </a:lnTo>
                        <a:cubicBezTo>
                          <a:pt x="1318389" y="1652126"/>
                          <a:pt x="1305320" y="1665195"/>
                          <a:pt x="1288518" y="1665195"/>
                        </a:cubicBezTo>
                        <a:cubicBezTo>
                          <a:pt x="1251412" y="1665195"/>
                          <a:pt x="1219557" y="1642617"/>
                          <a:pt x="1205949" y="1610455"/>
                        </a:cubicBezTo>
                        <a:lnTo>
                          <a:pt x="1203531" y="1598487"/>
                        </a:lnTo>
                        <a:lnTo>
                          <a:pt x="890858" y="1598487"/>
                        </a:lnTo>
                        <a:cubicBezTo>
                          <a:pt x="841384" y="1598487"/>
                          <a:pt x="801245" y="1558348"/>
                          <a:pt x="801245" y="1508873"/>
                        </a:cubicBezTo>
                        <a:lnTo>
                          <a:pt x="801245" y="1426032"/>
                        </a:lnTo>
                        <a:lnTo>
                          <a:pt x="379661" y="1429942"/>
                        </a:lnTo>
                        <a:cubicBezTo>
                          <a:pt x="346553" y="1429924"/>
                          <a:pt x="316655" y="1416756"/>
                          <a:pt x="294951" y="1395390"/>
                        </a:cubicBezTo>
                        <a:lnTo>
                          <a:pt x="270560" y="1359849"/>
                        </a:lnTo>
                        <a:lnTo>
                          <a:pt x="263688" y="1352058"/>
                        </a:lnTo>
                        <a:lnTo>
                          <a:pt x="15908" y="922891"/>
                        </a:lnTo>
                        <a:cubicBezTo>
                          <a:pt x="7721" y="908711"/>
                          <a:pt x="2795" y="893543"/>
                          <a:pt x="898" y="878256"/>
                        </a:cubicBezTo>
                        <a:close/>
                      </a:path>
                    </a:pathLst>
                  </a:custGeom>
                  <a:grpFill/>
                  <a:ln w="9525" cap="flat">
                    <a:noFill/>
                    <a:prstDash val="solid"/>
                    <a:miter/>
                  </a:ln>
                </p:spPr>
                <p:txBody>
                  <a:bodyPr wrap="square" rtlCol="0" anchor="ctr">
                    <a:noAutofit/>
                  </a:bodyPr>
                  <a:lstStyle/>
                  <a:p>
                    <a:endParaRPr lang="en-US" dirty="0"/>
                  </a:p>
                </p:txBody>
              </p:sp>
              <p:sp>
                <p:nvSpPr>
                  <p:cNvPr id="17" name="Freeform: Shape 65">
                    <a:extLst>
                      <a:ext uri="{FF2B5EF4-FFF2-40B4-BE49-F238E27FC236}">
                        <a16:creationId xmlns:a16="http://schemas.microsoft.com/office/drawing/2014/main" xmlns="" id="{DE9F2AC2-7F80-422A-B165-BB9227527285}"/>
                      </a:ext>
                    </a:extLst>
                  </p:cNvPr>
                  <p:cNvSpPr/>
                  <p:nvPr/>
                </p:nvSpPr>
                <p:spPr>
                  <a:xfrm>
                    <a:off x="330241" y="2609254"/>
                    <a:ext cx="2145289" cy="336010"/>
                  </a:xfrm>
                  <a:custGeom>
                    <a:avLst/>
                    <a:gdLst>
                      <a:gd name="connsiteX0" fmla="*/ 2123188 w 2324346"/>
                      <a:gd name="connsiteY0" fmla="*/ 127749 h 364054"/>
                      <a:gd name="connsiteX1" fmla="*/ 2067056 w 2324346"/>
                      <a:gd name="connsiteY1" fmla="*/ 183881 h 364054"/>
                      <a:gd name="connsiteX2" fmla="*/ 2123188 w 2324346"/>
                      <a:gd name="connsiteY2" fmla="*/ 240013 h 364054"/>
                      <a:gd name="connsiteX3" fmla="*/ 2179320 w 2324346"/>
                      <a:gd name="connsiteY3" fmla="*/ 183881 h 364054"/>
                      <a:gd name="connsiteX4" fmla="*/ 2123188 w 2324346"/>
                      <a:gd name="connsiteY4" fmla="*/ 127749 h 364054"/>
                      <a:gd name="connsiteX5" fmla="*/ 1803836 w 2324346"/>
                      <a:gd name="connsiteY5" fmla="*/ 127749 h 364054"/>
                      <a:gd name="connsiteX6" fmla="*/ 1747704 w 2324346"/>
                      <a:gd name="connsiteY6" fmla="*/ 183881 h 364054"/>
                      <a:gd name="connsiteX7" fmla="*/ 1803836 w 2324346"/>
                      <a:gd name="connsiteY7" fmla="*/ 240013 h 364054"/>
                      <a:gd name="connsiteX8" fmla="*/ 1859968 w 2324346"/>
                      <a:gd name="connsiteY8" fmla="*/ 183881 h 364054"/>
                      <a:gd name="connsiteX9" fmla="*/ 1803836 w 2324346"/>
                      <a:gd name="connsiteY9" fmla="*/ 127749 h 364054"/>
                      <a:gd name="connsiteX10" fmla="*/ 1484484 w 2324346"/>
                      <a:gd name="connsiteY10" fmla="*/ 127749 h 364054"/>
                      <a:gd name="connsiteX11" fmla="*/ 1428352 w 2324346"/>
                      <a:gd name="connsiteY11" fmla="*/ 183881 h 364054"/>
                      <a:gd name="connsiteX12" fmla="*/ 1484484 w 2324346"/>
                      <a:gd name="connsiteY12" fmla="*/ 240013 h 364054"/>
                      <a:gd name="connsiteX13" fmla="*/ 1540616 w 2324346"/>
                      <a:gd name="connsiteY13" fmla="*/ 183881 h 364054"/>
                      <a:gd name="connsiteX14" fmla="*/ 1484484 w 2324346"/>
                      <a:gd name="connsiteY14" fmla="*/ 127749 h 364054"/>
                      <a:gd name="connsiteX15" fmla="*/ 1165131 w 2324346"/>
                      <a:gd name="connsiteY15" fmla="*/ 127749 h 364054"/>
                      <a:gd name="connsiteX16" fmla="*/ 1108999 w 2324346"/>
                      <a:gd name="connsiteY16" fmla="*/ 183881 h 364054"/>
                      <a:gd name="connsiteX17" fmla="*/ 1165131 w 2324346"/>
                      <a:gd name="connsiteY17" fmla="*/ 240013 h 364054"/>
                      <a:gd name="connsiteX18" fmla="*/ 1221263 w 2324346"/>
                      <a:gd name="connsiteY18" fmla="*/ 183881 h 364054"/>
                      <a:gd name="connsiteX19" fmla="*/ 1165131 w 2324346"/>
                      <a:gd name="connsiteY19" fmla="*/ 127749 h 364054"/>
                      <a:gd name="connsiteX20" fmla="*/ 845779 w 2324346"/>
                      <a:gd name="connsiteY20" fmla="*/ 127749 h 364054"/>
                      <a:gd name="connsiteX21" fmla="*/ 789647 w 2324346"/>
                      <a:gd name="connsiteY21" fmla="*/ 183881 h 364054"/>
                      <a:gd name="connsiteX22" fmla="*/ 845779 w 2324346"/>
                      <a:gd name="connsiteY22" fmla="*/ 240013 h 364054"/>
                      <a:gd name="connsiteX23" fmla="*/ 901911 w 2324346"/>
                      <a:gd name="connsiteY23" fmla="*/ 183881 h 364054"/>
                      <a:gd name="connsiteX24" fmla="*/ 845779 w 2324346"/>
                      <a:gd name="connsiteY24" fmla="*/ 127749 h 364054"/>
                      <a:gd name="connsiteX25" fmla="*/ 526427 w 2324346"/>
                      <a:gd name="connsiteY25" fmla="*/ 127749 h 364054"/>
                      <a:gd name="connsiteX26" fmla="*/ 470295 w 2324346"/>
                      <a:gd name="connsiteY26" fmla="*/ 183881 h 364054"/>
                      <a:gd name="connsiteX27" fmla="*/ 526427 w 2324346"/>
                      <a:gd name="connsiteY27" fmla="*/ 240013 h 364054"/>
                      <a:gd name="connsiteX28" fmla="*/ 582559 w 2324346"/>
                      <a:gd name="connsiteY28" fmla="*/ 183881 h 364054"/>
                      <a:gd name="connsiteX29" fmla="*/ 526427 w 2324346"/>
                      <a:gd name="connsiteY29" fmla="*/ 127749 h 364054"/>
                      <a:gd name="connsiteX30" fmla="*/ 207075 w 2324346"/>
                      <a:gd name="connsiteY30" fmla="*/ 127749 h 364054"/>
                      <a:gd name="connsiteX31" fmla="*/ 150943 w 2324346"/>
                      <a:gd name="connsiteY31" fmla="*/ 183881 h 364054"/>
                      <a:gd name="connsiteX32" fmla="*/ 207075 w 2324346"/>
                      <a:gd name="connsiteY32" fmla="*/ 240013 h 364054"/>
                      <a:gd name="connsiteX33" fmla="*/ 263207 w 2324346"/>
                      <a:gd name="connsiteY33" fmla="*/ 183881 h 364054"/>
                      <a:gd name="connsiteX34" fmla="*/ 207075 w 2324346"/>
                      <a:gd name="connsiteY34" fmla="*/ 127749 h 364054"/>
                      <a:gd name="connsiteX35" fmla="*/ 2123188 w 2324346"/>
                      <a:gd name="connsiteY35" fmla="*/ 71617 h 364054"/>
                      <a:gd name="connsiteX36" fmla="*/ 2235452 w 2324346"/>
                      <a:gd name="connsiteY36" fmla="*/ 183881 h 364054"/>
                      <a:gd name="connsiteX37" fmla="*/ 2123188 w 2324346"/>
                      <a:gd name="connsiteY37" fmla="*/ 296145 h 364054"/>
                      <a:gd name="connsiteX38" fmla="*/ 2010924 w 2324346"/>
                      <a:gd name="connsiteY38" fmla="*/ 183881 h 364054"/>
                      <a:gd name="connsiteX39" fmla="*/ 2123188 w 2324346"/>
                      <a:gd name="connsiteY39" fmla="*/ 71617 h 364054"/>
                      <a:gd name="connsiteX40" fmla="*/ 1803836 w 2324346"/>
                      <a:gd name="connsiteY40" fmla="*/ 71617 h 364054"/>
                      <a:gd name="connsiteX41" fmla="*/ 1916100 w 2324346"/>
                      <a:gd name="connsiteY41" fmla="*/ 183881 h 364054"/>
                      <a:gd name="connsiteX42" fmla="*/ 1803836 w 2324346"/>
                      <a:gd name="connsiteY42" fmla="*/ 296145 h 364054"/>
                      <a:gd name="connsiteX43" fmla="*/ 1691572 w 2324346"/>
                      <a:gd name="connsiteY43" fmla="*/ 183881 h 364054"/>
                      <a:gd name="connsiteX44" fmla="*/ 1803836 w 2324346"/>
                      <a:gd name="connsiteY44" fmla="*/ 71617 h 364054"/>
                      <a:gd name="connsiteX45" fmla="*/ 1484484 w 2324346"/>
                      <a:gd name="connsiteY45" fmla="*/ 71617 h 364054"/>
                      <a:gd name="connsiteX46" fmla="*/ 1596748 w 2324346"/>
                      <a:gd name="connsiteY46" fmla="*/ 183881 h 364054"/>
                      <a:gd name="connsiteX47" fmla="*/ 1484484 w 2324346"/>
                      <a:gd name="connsiteY47" fmla="*/ 296145 h 364054"/>
                      <a:gd name="connsiteX48" fmla="*/ 1372220 w 2324346"/>
                      <a:gd name="connsiteY48" fmla="*/ 183881 h 364054"/>
                      <a:gd name="connsiteX49" fmla="*/ 1484484 w 2324346"/>
                      <a:gd name="connsiteY49" fmla="*/ 71617 h 364054"/>
                      <a:gd name="connsiteX50" fmla="*/ 1165131 w 2324346"/>
                      <a:gd name="connsiteY50" fmla="*/ 71617 h 364054"/>
                      <a:gd name="connsiteX51" fmla="*/ 1277395 w 2324346"/>
                      <a:gd name="connsiteY51" fmla="*/ 183881 h 364054"/>
                      <a:gd name="connsiteX52" fmla="*/ 1165131 w 2324346"/>
                      <a:gd name="connsiteY52" fmla="*/ 296145 h 364054"/>
                      <a:gd name="connsiteX53" fmla="*/ 1052867 w 2324346"/>
                      <a:gd name="connsiteY53" fmla="*/ 183881 h 364054"/>
                      <a:gd name="connsiteX54" fmla="*/ 1165131 w 2324346"/>
                      <a:gd name="connsiteY54" fmla="*/ 71617 h 364054"/>
                      <a:gd name="connsiteX55" fmla="*/ 845779 w 2324346"/>
                      <a:gd name="connsiteY55" fmla="*/ 71617 h 364054"/>
                      <a:gd name="connsiteX56" fmla="*/ 958043 w 2324346"/>
                      <a:gd name="connsiteY56" fmla="*/ 183881 h 364054"/>
                      <a:gd name="connsiteX57" fmla="*/ 845779 w 2324346"/>
                      <a:gd name="connsiteY57" fmla="*/ 296145 h 364054"/>
                      <a:gd name="connsiteX58" fmla="*/ 733515 w 2324346"/>
                      <a:gd name="connsiteY58" fmla="*/ 183881 h 364054"/>
                      <a:gd name="connsiteX59" fmla="*/ 845779 w 2324346"/>
                      <a:gd name="connsiteY59" fmla="*/ 71617 h 364054"/>
                      <a:gd name="connsiteX60" fmla="*/ 526427 w 2324346"/>
                      <a:gd name="connsiteY60" fmla="*/ 71617 h 364054"/>
                      <a:gd name="connsiteX61" fmla="*/ 638691 w 2324346"/>
                      <a:gd name="connsiteY61" fmla="*/ 183881 h 364054"/>
                      <a:gd name="connsiteX62" fmla="*/ 526427 w 2324346"/>
                      <a:gd name="connsiteY62" fmla="*/ 296145 h 364054"/>
                      <a:gd name="connsiteX63" fmla="*/ 414163 w 2324346"/>
                      <a:gd name="connsiteY63" fmla="*/ 183881 h 364054"/>
                      <a:gd name="connsiteX64" fmla="*/ 526427 w 2324346"/>
                      <a:gd name="connsiteY64" fmla="*/ 71617 h 364054"/>
                      <a:gd name="connsiteX65" fmla="*/ 207075 w 2324346"/>
                      <a:gd name="connsiteY65" fmla="*/ 71617 h 364054"/>
                      <a:gd name="connsiteX66" fmla="*/ 319339 w 2324346"/>
                      <a:gd name="connsiteY66" fmla="*/ 183881 h 364054"/>
                      <a:gd name="connsiteX67" fmla="*/ 207075 w 2324346"/>
                      <a:gd name="connsiteY67" fmla="*/ 296145 h 364054"/>
                      <a:gd name="connsiteX68" fmla="*/ 94811 w 2324346"/>
                      <a:gd name="connsiteY68" fmla="*/ 183881 h 364054"/>
                      <a:gd name="connsiteX69" fmla="*/ 207075 w 2324346"/>
                      <a:gd name="connsiteY69" fmla="*/ 71617 h 364054"/>
                      <a:gd name="connsiteX70" fmla="*/ 182844 w 2324346"/>
                      <a:gd name="connsiteY70" fmla="*/ 45713 h 364054"/>
                      <a:gd name="connsiteX71" fmla="*/ 46530 w 2324346"/>
                      <a:gd name="connsiteY71" fmla="*/ 182027 h 364054"/>
                      <a:gd name="connsiteX72" fmla="*/ 182844 w 2324346"/>
                      <a:gd name="connsiteY72" fmla="*/ 318341 h 364054"/>
                      <a:gd name="connsiteX73" fmla="*/ 2141502 w 2324346"/>
                      <a:gd name="connsiteY73" fmla="*/ 318341 h 364054"/>
                      <a:gd name="connsiteX74" fmla="*/ 2277816 w 2324346"/>
                      <a:gd name="connsiteY74" fmla="*/ 182027 h 364054"/>
                      <a:gd name="connsiteX75" fmla="*/ 2141502 w 2324346"/>
                      <a:gd name="connsiteY75" fmla="*/ 45713 h 364054"/>
                      <a:gd name="connsiteX76" fmla="*/ 182027 w 2324346"/>
                      <a:gd name="connsiteY76" fmla="*/ 0 h 364054"/>
                      <a:gd name="connsiteX77" fmla="*/ 2142319 w 2324346"/>
                      <a:gd name="connsiteY77" fmla="*/ 0 h 364054"/>
                      <a:gd name="connsiteX78" fmla="*/ 2324346 w 2324346"/>
                      <a:gd name="connsiteY78" fmla="*/ 182027 h 364054"/>
                      <a:gd name="connsiteX79" fmla="*/ 2142319 w 2324346"/>
                      <a:gd name="connsiteY79" fmla="*/ 364054 h 364054"/>
                      <a:gd name="connsiteX80" fmla="*/ 182027 w 2324346"/>
                      <a:gd name="connsiteY80" fmla="*/ 364054 h 364054"/>
                      <a:gd name="connsiteX81" fmla="*/ 0 w 2324346"/>
                      <a:gd name="connsiteY81" fmla="*/ 182027 h 364054"/>
                      <a:gd name="connsiteX82" fmla="*/ 182027 w 2324346"/>
                      <a:gd name="connsiteY82" fmla="*/ 0 h 36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324346" h="364054">
                        <a:moveTo>
                          <a:pt x="2123188" y="127749"/>
                        </a:moveTo>
                        <a:cubicBezTo>
                          <a:pt x="2092187" y="127749"/>
                          <a:pt x="2067056" y="152880"/>
                          <a:pt x="2067056" y="183881"/>
                        </a:cubicBezTo>
                        <a:cubicBezTo>
                          <a:pt x="2067056" y="214882"/>
                          <a:pt x="2092187" y="240013"/>
                          <a:pt x="2123188" y="240013"/>
                        </a:cubicBezTo>
                        <a:cubicBezTo>
                          <a:pt x="2154189" y="240013"/>
                          <a:pt x="2179320" y="214882"/>
                          <a:pt x="2179320" y="183881"/>
                        </a:cubicBezTo>
                        <a:cubicBezTo>
                          <a:pt x="2179320" y="152880"/>
                          <a:pt x="2154189" y="127749"/>
                          <a:pt x="2123188" y="127749"/>
                        </a:cubicBezTo>
                        <a:close/>
                        <a:moveTo>
                          <a:pt x="1803836" y="127749"/>
                        </a:moveTo>
                        <a:cubicBezTo>
                          <a:pt x="1772835" y="127749"/>
                          <a:pt x="1747704" y="152880"/>
                          <a:pt x="1747704" y="183881"/>
                        </a:cubicBezTo>
                        <a:cubicBezTo>
                          <a:pt x="1747704" y="214882"/>
                          <a:pt x="1772835" y="240013"/>
                          <a:pt x="1803836" y="240013"/>
                        </a:cubicBezTo>
                        <a:cubicBezTo>
                          <a:pt x="1834837" y="240013"/>
                          <a:pt x="1859968" y="214882"/>
                          <a:pt x="1859968" y="183881"/>
                        </a:cubicBezTo>
                        <a:cubicBezTo>
                          <a:pt x="1859968" y="152880"/>
                          <a:pt x="1834837" y="127749"/>
                          <a:pt x="1803836" y="127749"/>
                        </a:cubicBezTo>
                        <a:close/>
                        <a:moveTo>
                          <a:pt x="1484484" y="127749"/>
                        </a:moveTo>
                        <a:cubicBezTo>
                          <a:pt x="1453483" y="127749"/>
                          <a:pt x="1428352" y="152880"/>
                          <a:pt x="1428352" y="183881"/>
                        </a:cubicBezTo>
                        <a:cubicBezTo>
                          <a:pt x="1428352" y="214882"/>
                          <a:pt x="1453483" y="240013"/>
                          <a:pt x="1484484" y="240013"/>
                        </a:cubicBezTo>
                        <a:cubicBezTo>
                          <a:pt x="1515485" y="240013"/>
                          <a:pt x="1540616" y="214882"/>
                          <a:pt x="1540616" y="183881"/>
                        </a:cubicBezTo>
                        <a:cubicBezTo>
                          <a:pt x="1540616" y="152880"/>
                          <a:pt x="1515485" y="127749"/>
                          <a:pt x="1484484" y="127749"/>
                        </a:cubicBezTo>
                        <a:close/>
                        <a:moveTo>
                          <a:pt x="1165131" y="127749"/>
                        </a:moveTo>
                        <a:cubicBezTo>
                          <a:pt x="1134130" y="127749"/>
                          <a:pt x="1108999" y="152880"/>
                          <a:pt x="1108999" y="183881"/>
                        </a:cubicBezTo>
                        <a:cubicBezTo>
                          <a:pt x="1108999" y="214882"/>
                          <a:pt x="1134130" y="240013"/>
                          <a:pt x="1165131" y="240013"/>
                        </a:cubicBezTo>
                        <a:cubicBezTo>
                          <a:pt x="1196132" y="240013"/>
                          <a:pt x="1221263" y="214882"/>
                          <a:pt x="1221263" y="183881"/>
                        </a:cubicBezTo>
                        <a:cubicBezTo>
                          <a:pt x="1221263" y="152880"/>
                          <a:pt x="1196132" y="127749"/>
                          <a:pt x="1165131" y="127749"/>
                        </a:cubicBezTo>
                        <a:close/>
                        <a:moveTo>
                          <a:pt x="845779" y="127749"/>
                        </a:moveTo>
                        <a:cubicBezTo>
                          <a:pt x="814778" y="127749"/>
                          <a:pt x="789647" y="152880"/>
                          <a:pt x="789647" y="183881"/>
                        </a:cubicBezTo>
                        <a:cubicBezTo>
                          <a:pt x="789647" y="214882"/>
                          <a:pt x="814778" y="240013"/>
                          <a:pt x="845779" y="240013"/>
                        </a:cubicBezTo>
                        <a:cubicBezTo>
                          <a:pt x="876780" y="240013"/>
                          <a:pt x="901911" y="214882"/>
                          <a:pt x="901911" y="183881"/>
                        </a:cubicBezTo>
                        <a:cubicBezTo>
                          <a:pt x="901911" y="152880"/>
                          <a:pt x="876780" y="127749"/>
                          <a:pt x="845779" y="127749"/>
                        </a:cubicBezTo>
                        <a:close/>
                        <a:moveTo>
                          <a:pt x="526427" y="127749"/>
                        </a:moveTo>
                        <a:cubicBezTo>
                          <a:pt x="495426" y="127749"/>
                          <a:pt x="470295" y="152880"/>
                          <a:pt x="470295" y="183881"/>
                        </a:cubicBezTo>
                        <a:cubicBezTo>
                          <a:pt x="470295" y="214882"/>
                          <a:pt x="495426" y="240013"/>
                          <a:pt x="526427" y="240013"/>
                        </a:cubicBezTo>
                        <a:cubicBezTo>
                          <a:pt x="557428" y="240013"/>
                          <a:pt x="582559" y="214882"/>
                          <a:pt x="582559" y="183881"/>
                        </a:cubicBezTo>
                        <a:cubicBezTo>
                          <a:pt x="582559" y="152880"/>
                          <a:pt x="557428" y="127749"/>
                          <a:pt x="526427" y="127749"/>
                        </a:cubicBezTo>
                        <a:close/>
                        <a:moveTo>
                          <a:pt x="207075" y="127749"/>
                        </a:moveTo>
                        <a:cubicBezTo>
                          <a:pt x="176074" y="127749"/>
                          <a:pt x="150943" y="152880"/>
                          <a:pt x="150943" y="183881"/>
                        </a:cubicBezTo>
                        <a:cubicBezTo>
                          <a:pt x="150943" y="214882"/>
                          <a:pt x="176074" y="240013"/>
                          <a:pt x="207075" y="240013"/>
                        </a:cubicBezTo>
                        <a:cubicBezTo>
                          <a:pt x="238076" y="240013"/>
                          <a:pt x="263207" y="214882"/>
                          <a:pt x="263207" y="183881"/>
                        </a:cubicBezTo>
                        <a:cubicBezTo>
                          <a:pt x="263207" y="152880"/>
                          <a:pt x="238076" y="127749"/>
                          <a:pt x="207075" y="127749"/>
                        </a:cubicBezTo>
                        <a:close/>
                        <a:moveTo>
                          <a:pt x="2123188" y="71617"/>
                        </a:moveTo>
                        <a:cubicBezTo>
                          <a:pt x="2185190" y="71617"/>
                          <a:pt x="2235452" y="121879"/>
                          <a:pt x="2235452" y="183881"/>
                        </a:cubicBezTo>
                        <a:cubicBezTo>
                          <a:pt x="2235452" y="245883"/>
                          <a:pt x="2185190" y="296145"/>
                          <a:pt x="2123188" y="296145"/>
                        </a:cubicBezTo>
                        <a:cubicBezTo>
                          <a:pt x="2061186" y="296145"/>
                          <a:pt x="2010924" y="245883"/>
                          <a:pt x="2010924" y="183881"/>
                        </a:cubicBezTo>
                        <a:cubicBezTo>
                          <a:pt x="2010924" y="121879"/>
                          <a:pt x="2061186" y="71617"/>
                          <a:pt x="2123188" y="71617"/>
                        </a:cubicBezTo>
                        <a:close/>
                        <a:moveTo>
                          <a:pt x="1803836" y="71617"/>
                        </a:moveTo>
                        <a:cubicBezTo>
                          <a:pt x="1865838" y="71617"/>
                          <a:pt x="1916100" y="121879"/>
                          <a:pt x="1916100" y="183881"/>
                        </a:cubicBezTo>
                        <a:cubicBezTo>
                          <a:pt x="1916100" y="245883"/>
                          <a:pt x="1865838" y="296145"/>
                          <a:pt x="1803836" y="296145"/>
                        </a:cubicBezTo>
                        <a:cubicBezTo>
                          <a:pt x="1741834" y="296145"/>
                          <a:pt x="1691572" y="245883"/>
                          <a:pt x="1691572" y="183881"/>
                        </a:cubicBezTo>
                        <a:cubicBezTo>
                          <a:pt x="1691572" y="121879"/>
                          <a:pt x="1741834" y="71617"/>
                          <a:pt x="1803836" y="71617"/>
                        </a:cubicBezTo>
                        <a:close/>
                        <a:moveTo>
                          <a:pt x="1484484" y="71617"/>
                        </a:moveTo>
                        <a:cubicBezTo>
                          <a:pt x="1546486" y="71617"/>
                          <a:pt x="1596748" y="121879"/>
                          <a:pt x="1596748" y="183881"/>
                        </a:cubicBezTo>
                        <a:cubicBezTo>
                          <a:pt x="1596748" y="245883"/>
                          <a:pt x="1546486" y="296145"/>
                          <a:pt x="1484484" y="296145"/>
                        </a:cubicBezTo>
                        <a:cubicBezTo>
                          <a:pt x="1422482" y="296145"/>
                          <a:pt x="1372220" y="245883"/>
                          <a:pt x="1372220" y="183881"/>
                        </a:cubicBezTo>
                        <a:cubicBezTo>
                          <a:pt x="1372220" y="121879"/>
                          <a:pt x="1422482" y="71617"/>
                          <a:pt x="1484484" y="71617"/>
                        </a:cubicBezTo>
                        <a:close/>
                        <a:moveTo>
                          <a:pt x="1165131" y="71617"/>
                        </a:moveTo>
                        <a:cubicBezTo>
                          <a:pt x="1227133" y="71617"/>
                          <a:pt x="1277395" y="121879"/>
                          <a:pt x="1277395" y="183881"/>
                        </a:cubicBezTo>
                        <a:cubicBezTo>
                          <a:pt x="1277395" y="245883"/>
                          <a:pt x="1227133" y="296145"/>
                          <a:pt x="1165131" y="296145"/>
                        </a:cubicBezTo>
                        <a:cubicBezTo>
                          <a:pt x="1103129" y="296145"/>
                          <a:pt x="1052867" y="245883"/>
                          <a:pt x="1052867" y="183881"/>
                        </a:cubicBezTo>
                        <a:cubicBezTo>
                          <a:pt x="1052867" y="121879"/>
                          <a:pt x="1103129" y="71617"/>
                          <a:pt x="1165131" y="71617"/>
                        </a:cubicBezTo>
                        <a:close/>
                        <a:moveTo>
                          <a:pt x="845779" y="71617"/>
                        </a:moveTo>
                        <a:cubicBezTo>
                          <a:pt x="907781" y="71617"/>
                          <a:pt x="958043" y="121879"/>
                          <a:pt x="958043" y="183881"/>
                        </a:cubicBezTo>
                        <a:cubicBezTo>
                          <a:pt x="958043" y="245883"/>
                          <a:pt x="907781" y="296145"/>
                          <a:pt x="845779" y="296145"/>
                        </a:cubicBezTo>
                        <a:cubicBezTo>
                          <a:pt x="783777" y="296145"/>
                          <a:pt x="733515" y="245883"/>
                          <a:pt x="733515" y="183881"/>
                        </a:cubicBezTo>
                        <a:cubicBezTo>
                          <a:pt x="733515" y="121879"/>
                          <a:pt x="783777" y="71617"/>
                          <a:pt x="845779" y="71617"/>
                        </a:cubicBezTo>
                        <a:close/>
                        <a:moveTo>
                          <a:pt x="526427" y="71617"/>
                        </a:moveTo>
                        <a:cubicBezTo>
                          <a:pt x="588429" y="71617"/>
                          <a:pt x="638691" y="121879"/>
                          <a:pt x="638691" y="183881"/>
                        </a:cubicBezTo>
                        <a:cubicBezTo>
                          <a:pt x="638691" y="245883"/>
                          <a:pt x="588429" y="296145"/>
                          <a:pt x="526427" y="296145"/>
                        </a:cubicBezTo>
                        <a:cubicBezTo>
                          <a:pt x="464425" y="296145"/>
                          <a:pt x="414163" y="245883"/>
                          <a:pt x="414163" y="183881"/>
                        </a:cubicBezTo>
                        <a:cubicBezTo>
                          <a:pt x="414163" y="121879"/>
                          <a:pt x="464425" y="71617"/>
                          <a:pt x="526427" y="71617"/>
                        </a:cubicBezTo>
                        <a:close/>
                        <a:moveTo>
                          <a:pt x="207075" y="71617"/>
                        </a:moveTo>
                        <a:cubicBezTo>
                          <a:pt x="269077" y="71617"/>
                          <a:pt x="319339" y="121879"/>
                          <a:pt x="319339" y="183881"/>
                        </a:cubicBezTo>
                        <a:cubicBezTo>
                          <a:pt x="319339" y="245883"/>
                          <a:pt x="269077" y="296145"/>
                          <a:pt x="207075" y="296145"/>
                        </a:cubicBezTo>
                        <a:cubicBezTo>
                          <a:pt x="145073" y="296145"/>
                          <a:pt x="94811" y="245883"/>
                          <a:pt x="94811" y="183881"/>
                        </a:cubicBezTo>
                        <a:cubicBezTo>
                          <a:pt x="94811" y="121879"/>
                          <a:pt x="145073" y="71617"/>
                          <a:pt x="207075" y="71617"/>
                        </a:cubicBezTo>
                        <a:close/>
                        <a:moveTo>
                          <a:pt x="182844" y="45713"/>
                        </a:moveTo>
                        <a:cubicBezTo>
                          <a:pt x="107560" y="45713"/>
                          <a:pt x="46530" y="106743"/>
                          <a:pt x="46530" y="182027"/>
                        </a:cubicBezTo>
                        <a:cubicBezTo>
                          <a:pt x="46530" y="257311"/>
                          <a:pt x="107560" y="318341"/>
                          <a:pt x="182844" y="318341"/>
                        </a:cubicBezTo>
                        <a:lnTo>
                          <a:pt x="2141502" y="318341"/>
                        </a:lnTo>
                        <a:cubicBezTo>
                          <a:pt x="2216786" y="318341"/>
                          <a:pt x="2277816" y="257311"/>
                          <a:pt x="2277816" y="182027"/>
                        </a:cubicBezTo>
                        <a:cubicBezTo>
                          <a:pt x="2277816" y="106743"/>
                          <a:pt x="2216786" y="45713"/>
                          <a:pt x="2141502" y="45713"/>
                        </a:cubicBezTo>
                        <a:close/>
                        <a:moveTo>
                          <a:pt x="182027" y="0"/>
                        </a:moveTo>
                        <a:lnTo>
                          <a:pt x="2142319" y="0"/>
                        </a:lnTo>
                        <a:cubicBezTo>
                          <a:pt x="2242850" y="0"/>
                          <a:pt x="2324346" y="81496"/>
                          <a:pt x="2324346" y="182027"/>
                        </a:cubicBezTo>
                        <a:cubicBezTo>
                          <a:pt x="2324346" y="282558"/>
                          <a:pt x="2242850" y="364054"/>
                          <a:pt x="2142319" y="364054"/>
                        </a:cubicBezTo>
                        <a:lnTo>
                          <a:pt x="182027" y="364054"/>
                        </a:lnTo>
                        <a:cubicBezTo>
                          <a:pt x="81496" y="364054"/>
                          <a:pt x="0" y="282558"/>
                          <a:pt x="0" y="182027"/>
                        </a:cubicBezTo>
                        <a:cubicBezTo>
                          <a:pt x="0" y="81496"/>
                          <a:pt x="81496" y="0"/>
                          <a:pt x="18202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13" name="Freeform: Shape 61">
                  <a:extLst>
                    <a:ext uri="{FF2B5EF4-FFF2-40B4-BE49-F238E27FC236}">
                      <a16:creationId xmlns:a16="http://schemas.microsoft.com/office/drawing/2014/main" xmlns="" id="{7D7808F1-32E5-4477-AEFD-AE3F04422025}"/>
                    </a:ext>
                  </a:extLst>
                </p:cNvPr>
                <p:cNvSpPr/>
                <p:nvPr/>
              </p:nvSpPr>
              <p:spPr>
                <a:xfrm>
                  <a:off x="9962318" y="3429000"/>
                  <a:ext cx="204563" cy="204563"/>
                </a:xfrm>
                <a:custGeom>
                  <a:avLst/>
                  <a:gdLst>
                    <a:gd name="connsiteX0" fmla="*/ 1208165 w 3598783"/>
                    <a:gd name="connsiteY0" fmla="*/ 120597 h 3598783"/>
                    <a:gd name="connsiteX1" fmla="*/ 1208165 w 3598783"/>
                    <a:gd name="connsiteY1" fmla="*/ 1303057 h 3598783"/>
                    <a:gd name="connsiteX2" fmla="*/ 2390625 w 3598783"/>
                    <a:gd name="connsiteY2" fmla="*/ 1303057 h 3598783"/>
                    <a:gd name="connsiteX3" fmla="*/ 2390625 w 3598783"/>
                    <a:gd name="connsiteY3" fmla="*/ 120597 h 3598783"/>
                    <a:gd name="connsiteX4" fmla="*/ 0 w 3598783"/>
                    <a:gd name="connsiteY4" fmla="*/ 0 h 3598783"/>
                    <a:gd name="connsiteX5" fmla="*/ 3598783 w 3598783"/>
                    <a:gd name="connsiteY5" fmla="*/ 0 h 3598783"/>
                    <a:gd name="connsiteX6" fmla="*/ 3598783 w 3598783"/>
                    <a:gd name="connsiteY6" fmla="*/ 3598783 h 3598783"/>
                    <a:gd name="connsiteX7" fmla="*/ 0 w 3598783"/>
                    <a:gd name="connsiteY7" fmla="*/ 3598783 h 359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783" h="3598783">
                      <a:moveTo>
                        <a:pt x="1208165" y="120597"/>
                      </a:moveTo>
                      <a:lnTo>
                        <a:pt x="1208165" y="1303057"/>
                      </a:lnTo>
                      <a:lnTo>
                        <a:pt x="2390625" y="1303057"/>
                      </a:lnTo>
                      <a:lnTo>
                        <a:pt x="2390625" y="120597"/>
                      </a:lnTo>
                      <a:close/>
                      <a:moveTo>
                        <a:pt x="0" y="0"/>
                      </a:moveTo>
                      <a:lnTo>
                        <a:pt x="3598783" y="0"/>
                      </a:lnTo>
                      <a:lnTo>
                        <a:pt x="3598783" y="3598783"/>
                      </a:lnTo>
                      <a:lnTo>
                        <a:pt x="0" y="35987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62">
                  <a:extLst>
                    <a:ext uri="{FF2B5EF4-FFF2-40B4-BE49-F238E27FC236}">
                      <a16:creationId xmlns:a16="http://schemas.microsoft.com/office/drawing/2014/main" xmlns="" id="{433DED90-C121-48BA-8EB5-2EF65EEE625C}"/>
                    </a:ext>
                  </a:extLst>
                </p:cNvPr>
                <p:cNvSpPr/>
                <p:nvPr/>
              </p:nvSpPr>
              <p:spPr>
                <a:xfrm flipH="1">
                  <a:off x="10221429" y="3429000"/>
                  <a:ext cx="204563" cy="204563"/>
                </a:xfrm>
                <a:custGeom>
                  <a:avLst/>
                  <a:gdLst>
                    <a:gd name="connsiteX0" fmla="*/ 1208165 w 3598783"/>
                    <a:gd name="connsiteY0" fmla="*/ 120597 h 3598783"/>
                    <a:gd name="connsiteX1" fmla="*/ 1208165 w 3598783"/>
                    <a:gd name="connsiteY1" fmla="*/ 1303057 h 3598783"/>
                    <a:gd name="connsiteX2" fmla="*/ 2390625 w 3598783"/>
                    <a:gd name="connsiteY2" fmla="*/ 1303057 h 3598783"/>
                    <a:gd name="connsiteX3" fmla="*/ 2390625 w 3598783"/>
                    <a:gd name="connsiteY3" fmla="*/ 120597 h 3598783"/>
                    <a:gd name="connsiteX4" fmla="*/ 0 w 3598783"/>
                    <a:gd name="connsiteY4" fmla="*/ 0 h 3598783"/>
                    <a:gd name="connsiteX5" fmla="*/ 3598783 w 3598783"/>
                    <a:gd name="connsiteY5" fmla="*/ 0 h 3598783"/>
                    <a:gd name="connsiteX6" fmla="*/ 3598783 w 3598783"/>
                    <a:gd name="connsiteY6" fmla="*/ 3598783 h 3598783"/>
                    <a:gd name="connsiteX7" fmla="*/ 0 w 3598783"/>
                    <a:gd name="connsiteY7" fmla="*/ 3598783 h 359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783" h="3598783">
                      <a:moveTo>
                        <a:pt x="1208165" y="120597"/>
                      </a:moveTo>
                      <a:lnTo>
                        <a:pt x="1208165" y="1303057"/>
                      </a:lnTo>
                      <a:lnTo>
                        <a:pt x="2390625" y="1303057"/>
                      </a:lnTo>
                      <a:lnTo>
                        <a:pt x="2390625" y="120597"/>
                      </a:lnTo>
                      <a:close/>
                      <a:moveTo>
                        <a:pt x="0" y="0"/>
                      </a:moveTo>
                      <a:lnTo>
                        <a:pt x="3598783" y="0"/>
                      </a:lnTo>
                      <a:lnTo>
                        <a:pt x="3598783" y="3598783"/>
                      </a:lnTo>
                      <a:lnTo>
                        <a:pt x="0" y="35987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63">
                  <a:extLst>
                    <a:ext uri="{FF2B5EF4-FFF2-40B4-BE49-F238E27FC236}">
                      <a16:creationId xmlns:a16="http://schemas.microsoft.com/office/drawing/2014/main" xmlns="" id="{87A76637-0AB8-4D9E-90A2-C17A016BE9C2}"/>
                    </a:ext>
                  </a:extLst>
                </p:cNvPr>
                <p:cNvSpPr/>
                <p:nvPr/>
              </p:nvSpPr>
              <p:spPr>
                <a:xfrm>
                  <a:off x="10480540" y="3429000"/>
                  <a:ext cx="204563" cy="204563"/>
                </a:xfrm>
                <a:custGeom>
                  <a:avLst/>
                  <a:gdLst>
                    <a:gd name="connsiteX0" fmla="*/ 1208165 w 3598783"/>
                    <a:gd name="connsiteY0" fmla="*/ 120597 h 3598783"/>
                    <a:gd name="connsiteX1" fmla="*/ 1208165 w 3598783"/>
                    <a:gd name="connsiteY1" fmla="*/ 1303057 h 3598783"/>
                    <a:gd name="connsiteX2" fmla="*/ 2390625 w 3598783"/>
                    <a:gd name="connsiteY2" fmla="*/ 1303057 h 3598783"/>
                    <a:gd name="connsiteX3" fmla="*/ 2390625 w 3598783"/>
                    <a:gd name="connsiteY3" fmla="*/ 120597 h 3598783"/>
                    <a:gd name="connsiteX4" fmla="*/ 0 w 3598783"/>
                    <a:gd name="connsiteY4" fmla="*/ 0 h 3598783"/>
                    <a:gd name="connsiteX5" fmla="*/ 3598783 w 3598783"/>
                    <a:gd name="connsiteY5" fmla="*/ 0 h 3598783"/>
                    <a:gd name="connsiteX6" fmla="*/ 3598783 w 3598783"/>
                    <a:gd name="connsiteY6" fmla="*/ 3598783 h 3598783"/>
                    <a:gd name="connsiteX7" fmla="*/ 0 w 3598783"/>
                    <a:gd name="connsiteY7" fmla="*/ 3598783 h 359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783" h="3598783">
                      <a:moveTo>
                        <a:pt x="1208165" y="120597"/>
                      </a:moveTo>
                      <a:lnTo>
                        <a:pt x="1208165" y="1303057"/>
                      </a:lnTo>
                      <a:lnTo>
                        <a:pt x="2390625" y="1303057"/>
                      </a:lnTo>
                      <a:lnTo>
                        <a:pt x="2390625" y="120597"/>
                      </a:lnTo>
                      <a:close/>
                      <a:moveTo>
                        <a:pt x="0" y="0"/>
                      </a:moveTo>
                      <a:lnTo>
                        <a:pt x="3598783" y="0"/>
                      </a:lnTo>
                      <a:lnTo>
                        <a:pt x="3598783" y="3598783"/>
                      </a:lnTo>
                      <a:lnTo>
                        <a:pt x="0" y="35987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Shape 59">
                <a:extLst>
                  <a:ext uri="{FF2B5EF4-FFF2-40B4-BE49-F238E27FC236}">
                    <a16:creationId xmlns:a16="http://schemas.microsoft.com/office/drawing/2014/main" xmlns="" id="{4A10F558-2781-450A-BF55-A65335C90720}"/>
                  </a:ext>
                </a:extLst>
              </p:cNvPr>
              <p:cNvSpPr/>
              <p:nvPr/>
            </p:nvSpPr>
            <p:spPr>
              <a:xfrm>
                <a:off x="10331070" y="2951963"/>
                <a:ext cx="505789" cy="372334"/>
              </a:xfrm>
              <a:custGeom>
                <a:avLst/>
                <a:gdLst>
                  <a:gd name="connsiteX0" fmla="*/ 1869041 w 3738080"/>
                  <a:gd name="connsiteY0" fmla="*/ 1997576 h 2751770"/>
                  <a:gd name="connsiteX1" fmla="*/ 2246138 w 3738080"/>
                  <a:gd name="connsiteY1" fmla="*/ 2374673 h 2751770"/>
                  <a:gd name="connsiteX2" fmla="*/ 1869041 w 3738080"/>
                  <a:gd name="connsiteY2" fmla="*/ 2751770 h 2751770"/>
                  <a:gd name="connsiteX3" fmla="*/ 1491944 w 3738080"/>
                  <a:gd name="connsiteY3" fmla="*/ 2374673 h 2751770"/>
                  <a:gd name="connsiteX4" fmla="*/ 1869041 w 3738080"/>
                  <a:gd name="connsiteY4" fmla="*/ 1997576 h 2751770"/>
                  <a:gd name="connsiteX5" fmla="*/ 2788485 w 3738080"/>
                  <a:gd name="connsiteY5" fmla="*/ 1841061 h 2751770"/>
                  <a:gd name="connsiteX6" fmla="*/ 2632248 w 3738080"/>
                  <a:gd name="connsiteY6" fmla="*/ 1992174 h 2751770"/>
                  <a:gd name="connsiteX7" fmla="*/ 2624294 w 3738080"/>
                  <a:gd name="connsiteY7" fmla="*/ 1992174 h 2751770"/>
                  <a:gd name="connsiteX8" fmla="*/ 1858846 w 3738080"/>
                  <a:gd name="connsiteY8" fmla="*/ 1306247 h 2751770"/>
                  <a:gd name="connsiteX9" fmla="*/ 2645621 w 3738080"/>
                  <a:gd name="connsiteY9" fmla="*/ 1504218 h 2751770"/>
                  <a:gd name="connsiteX10" fmla="*/ 2795575 w 3738080"/>
                  <a:gd name="connsiteY10" fmla="*/ 1757331 h 2751770"/>
                  <a:gd name="connsiteX11" fmla="*/ 2539052 w 3738080"/>
                  <a:gd name="connsiteY11" fmla="*/ 1841672 h 2751770"/>
                  <a:gd name="connsiteX12" fmla="*/ 1353947 w 3738080"/>
                  <a:gd name="connsiteY12" fmla="*/ 1778974 h 2751770"/>
                  <a:gd name="connsiteX13" fmla="*/ 982333 w 3738080"/>
                  <a:gd name="connsiteY13" fmla="*/ 1780833 h 2751770"/>
                  <a:gd name="connsiteX14" fmla="*/ 966756 w 3738080"/>
                  <a:gd name="connsiteY14" fmla="*/ 1667407 h 2751770"/>
                  <a:gd name="connsiteX15" fmla="*/ 1217540 w 3738080"/>
                  <a:gd name="connsiteY15" fmla="*/ 1445700 h 2751770"/>
                  <a:gd name="connsiteX16" fmla="*/ 1858846 w 3738080"/>
                  <a:gd name="connsiteY16" fmla="*/ 1306247 h 2751770"/>
                  <a:gd name="connsiteX17" fmla="*/ 1828129 w 3738080"/>
                  <a:gd name="connsiteY17" fmla="*/ 650059 h 2751770"/>
                  <a:gd name="connsiteX18" fmla="*/ 3108200 w 3738080"/>
                  <a:gd name="connsiteY18" fmla="*/ 1008980 h 2751770"/>
                  <a:gd name="connsiteX19" fmla="*/ 3258155 w 3738080"/>
                  <a:gd name="connsiteY19" fmla="*/ 1319033 h 2751770"/>
                  <a:gd name="connsiteX20" fmla="*/ 2937692 w 3738080"/>
                  <a:gd name="connsiteY20" fmla="*/ 1304637 h 2751770"/>
                  <a:gd name="connsiteX21" fmla="*/ 763561 w 3738080"/>
                  <a:gd name="connsiteY21" fmla="*/ 1325535 h 2751770"/>
                  <a:gd name="connsiteX22" fmla="*/ 464412 w 3738080"/>
                  <a:gd name="connsiteY22" fmla="*/ 1278813 h 2751770"/>
                  <a:gd name="connsiteX23" fmla="*/ 450482 w 3738080"/>
                  <a:gd name="connsiteY23" fmla="*/ 1202928 h 2751770"/>
                  <a:gd name="connsiteX24" fmla="*/ 622892 w 3738080"/>
                  <a:gd name="connsiteY24" fmla="*/ 1008979 h 2751770"/>
                  <a:gd name="connsiteX25" fmla="*/ 1828129 w 3738080"/>
                  <a:gd name="connsiteY25" fmla="*/ 650059 h 2751770"/>
                  <a:gd name="connsiteX26" fmla="*/ 1764313 w 3738080"/>
                  <a:gd name="connsiteY26" fmla="*/ 591 h 2751770"/>
                  <a:gd name="connsiteX27" fmla="*/ 3559697 w 3738080"/>
                  <a:gd name="connsiteY27" fmla="*/ 547180 h 2751770"/>
                  <a:gd name="connsiteX28" fmla="*/ 3709650 w 3738080"/>
                  <a:gd name="connsiteY28" fmla="*/ 882310 h 2751770"/>
                  <a:gd name="connsiteX29" fmla="*/ 3367875 w 3738080"/>
                  <a:gd name="connsiteY29" fmla="*/ 834477 h 2751770"/>
                  <a:gd name="connsiteX30" fmla="*/ 318417 w 3738080"/>
                  <a:gd name="connsiteY30" fmla="*/ 884635 h 2751770"/>
                  <a:gd name="connsiteX31" fmla="*/ 19267 w 3738080"/>
                  <a:gd name="connsiteY31" fmla="*/ 846272 h 2751770"/>
                  <a:gd name="connsiteX32" fmla="*/ 275 w 3738080"/>
                  <a:gd name="connsiteY32" fmla="*/ 760137 h 2751770"/>
                  <a:gd name="connsiteX33" fmla="*/ 173484 w 3738080"/>
                  <a:gd name="connsiteY33" fmla="*/ 547180 h 2751770"/>
                  <a:gd name="connsiteX34" fmla="*/ 1764313 w 3738080"/>
                  <a:gd name="connsiteY34" fmla="*/ 591 h 2751770"/>
                  <a:gd name="connsiteX0" fmla="*/ 1869041 w 3738080"/>
                  <a:gd name="connsiteY0" fmla="*/ 1997576 h 2751770"/>
                  <a:gd name="connsiteX1" fmla="*/ 2246138 w 3738080"/>
                  <a:gd name="connsiteY1" fmla="*/ 2374673 h 2751770"/>
                  <a:gd name="connsiteX2" fmla="*/ 1869041 w 3738080"/>
                  <a:gd name="connsiteY2" fmla="*/ 2751770 h 2751770"/>
                  <a:gd name="connsiteX3" fmla="*/ 1491944 w 3738080"/>
                  <a:gd name="connsiteY3" fmla="*/ 2374673 h 2751770"/>
                  <a:gd name="connsiteX4" fmla="*/ 1869041 w 3738080"/>
                  <a:gd name="connsiteY4" fmla="*/ 1997576 h 2751770"/>
                  <a:gd name="connsiteX5" fmla="*/ 2624294 w 3738080"/>
                  <a:gd name="connsiteY5" fmla="*/ 1992174 h 2751770"/>
                  <a:gd name="connsiteX6" fmla="*/ 2632248 w 3738080"/>
                  <a:gd name="connsiteY6" fmla="*/ 1992174 h 2751770"/>
                  <a:gd name="connsiteX7" fmla="*/ 2624294 w 3738080"/>
                  <a:gd name="connsiteY7" fmla="*/ 1992174 h 2751770"/>
                  <a:gd name="connsiteX8" fmla="*/ 1858846 w 3738080"/>
                  <a:gd name="connsiteY8" fmla="*/ 1306247 h 2751770"/>
                  <a:gd name="connsiteX9" fmla="*/ 2645621 w 3738080"/>
                  <a:gd name="connsiteY9" fmla="*/ 1504218 h 2751770"/>
                  <a:gd name="connsiteX10" fmla="*/ 2795575 w 3738080"/>
                  <a:gd name="connsiteY10" fmla="*/ 1757331 h 2751770"/>
                  <a:gd name="connsiteX11" fmla="*/ 2539052 w 3738080"/>
                  <a:gd name="connsiteY11" fmla="*/ 1841672 h 2751770"/>
                  <a:gd name="connsiteX12" fmla="*/ 1353947 w 3738080"/>
                  <a:gd name="connsiteY12" fmla="*/ 1778974 h 2751770"/>
                  <a:gd name="connsiteX13" fmla="*/ 982333 w 3738080"/>
                  <a:gd name="connsiteY13" fmla="*/ 1780833 h 2751770"/>
                  <a:gd name="connsiteX14" fmla="*/ 966756 w 3738080"/>
                  <a:gd name="connsiteY14" fmla="*/ 1667407 h 2751770"/>
                  <a:gd name="connsiteX15" fmla="*/ 1217540 w 3738080"/>
                  <a:gd name="connsiteY15" fmla="*/ 1445700 h 2751770"/>
                  <a:gd name="connsiteX16" fmla="*/ 1858846 w 3738080"/>
                  <a:gd name="connsiteY16" fmla="*/ 1306247 h 2751770"/>
                  <a:gd name="connsiteX17" fmla="*/ 1828129 w 3738080"/>
                  <a:gd name="connsiteY17" fmla="*/ 650059 h 2751770"/>
                  <a:gd name="connsiteX18" fmla="*/ 3108200 w 3738080"/>
                  <a:gd name="connsiteY18" fmla="*/ 1008980 h 2751770"/>
                  <a:gd name="connsiteX19" fmla="*/ 3258155 w 3738080"/>
                  <a:gd name="connsiteY19" fmla="*/ 1319033 h 2751770"/>
                  <a:gd name="connsiteX20" fmla="*/ 2937692 w 3738080"/>
                  <a:gd name="connsiteY20" fmla="*/ 1304637 h 2751770"/>
                  <a:gd name="connsiteX21" fmla="*/ 763561 w 3738080"/>
                  <a:gd name="connsiteY21" fmla="*/ 1325535 h 2751770"/>
                  <a:gd name="connsiteX22" fmla="*/ 464412 w 3738080"/>
                  <a:gd name="connsiteY22" fmla="*/ 1278813 h 2751770"/>
                  <a:gd name="connsiteX23" fmla="*/ 450482 w 3738080"/>
                  <a:gd name="connsiteY23" fmla="*/ 1202928 h 2751770"/>
                  <a:gd name="connsiteX24" fmla="*/ 622892 w 3738080"/>
                  <a:gd name="connsiteY24" fmla="*/ 1008979 h 2751770"/>
                  <a:gd name="connsiteX25" fmla="*/ 1828129 w 3738080"/>
                  <a:gd name="connsiteY25" fmla="*/ 650059 h 2751770"/>
                  <a:gd name="connsiteX26" fmla="*/ 1764313 w 3738080"/>
                  <a:gd name="connsiteY26" fmla="*/ 591 h 2751770"/>
                  <a:gd name="connsiteX27" fmla="*/ 3559697 w 3738080"/>
                  <a:gd name="connsiteY27" fmla="*/ 547180 h 2751770"/>
                  <a:gd name="connsiteX28" fmla="*/ 3709650 w 3738080"/>
                  <a:gd name="connsiteY28" fmla="*/ 882310 h 2751770"/>
                  <a:gd name="connsiteX29" fmla="*/ 3367875 w 3738080"/>
                  <a:gd name="connsiteY29" fmla="*/ 834477 h 2751770"/>
                  <a:gd name="connsiteX30" fmla="*/ 318417 w 3738080"/>
                  <a:gd name="connsiteY30" fmla="*/ 884635 h 2751770"/>
                  <a:gd name="connsiteX31" fmla="*/ 19267 w 3738080"/>
                  <a:gd name="connsiteY31" fmla="*/ 846272 h 2751770"/>
                  <a:gd name="connsiteX32" fmla="*/ 275 w 3738080"/>
                  <a:gd name="connsiteY32" fmla="*/ 760137 h 2751770"/>
                  <a:gd name="connsiteX33" fmla="*/ 173484 w 3738080"/>
                  <a:gd name="connsiteY33" fmla="*/ 547180 h 2751770"/>
                  <a:gd name="connsiteX34" fmla="*/ 1764313 w 3738080"/>
                  <a:gd name="connsiteY34" fmla="*/ 591 h 2751770"/>
                  <a:gd name="connsiteX0" fmla="*/ 1869041 w 3738080"/>
                  <a:gd name="connsiteY0" fmla="*/ 1997576 h 2751770"/>
                  <a:gd name="connsiteX1" fmla="*/ 2246138 w 3738080"/>
                  <a:gd name="connsiteY1" fmla="*/ 2374673 h 2751770"/>
                  <a:gd name="connsiteX2" fmla="*/ 1869041 w 3738080"/>
                  <a:gd name="connsiteY2" fmla="*/ 2751770 h 2751770"/>
                  <a:gd name="connsiteX3" fmla="*/ 1491944 w 3738080"/>
                  <a:gd name="connsiteY3" fmla="*/ 2374673 h 2751770"/>
                  <a:gd name="connsiteX4" fmla="*/ 1869041 w 3738080"/>
                  <a:gd name="connsiteY4" fmla="*/ 1997576 h 2751770"/>
                  <a:gd name="connsiteX5" fmla="*/ 1858846 w 3738080"/>
                  <a:gd name="connsiteY5" fmla="*/ 1306247 h 2751770"/>
                  <a:gd name="connsiteX6" fmla="*/ 2645621 w 3738080"/>
                  <a:gd name="connsiteY6" fmla="*/ 1504218 h 2751770"/>
                  <a:gd name="connsiteX7" fmla="*/ 2795575 w 3738080"/>
                  <a:gd name="connsiteY7" fmla="*/ 1757331 h 2751770"/>
                  <a:gd name="connsiteX8" fmla="*/ 2539052 w 3738080"/>
                  <a:gd name="connsiteY8" fmla="*/ 1841672 h 2751770"/>
                  <a:gd name="connsiteX9" fmla="*/ 1353947 w 3738080"/>
                  <a:gd name="connsiteY9" fmla="*/ 1778974 h 2751770"/>
                  <a:gd name="connsiteX10" fmla="*/ 982333 w 3738080"/>
                  <a:gd name="connsiteY10" fmla="*/ 1780833 h 2751770"/>
                  <a:gd name="connsiteX11" fmla="*/ 966756 w 3738080"/>
                  <a:gd name="connsiteY11" fmla="*/ 1667407 h 2751770"/>
                  <a:gd name="connsiteX12" fmla="*/ 1217540 w 3738080"/>
                  <a:gd name="connsiteY12" fmla="*/ 1445700 h 2751770"/>
                  <a:gd name="connsiteX13" fmla="*/ 1858846 w 3738080"/>
                  <a:gd name="connsiteY13" fmla="*/ 1306247 h 2751770"/>
                  <a:gd name="connsiteX14" fmla="*/ 1828129 w 3738080"/>
                  <a:gd name="connsiteY14" fmla="*/ 650059 h 2751770"/>
                  <a:gd name="connsiteX15" fmla="*/ 3108200 w 3738080"/>
                  <a:gd name="connsiteY15" fmla="*/ 1008980 h 2751770"/>
                  <a:gd name="connsiteX16" fmla="*/ 3258155 w 3738080"/>
                  <a:gd name="connsiteY16" fmla="*/ 1319033 h 2751770"/>
                  <a:gd name="connsiteX17" fmla="*/ 2937692 w 3738080"/>
                  <a:gd name="connsiteY17" fmla="*/ 1304637 h 2751770"/>
                  <a:gd name="connsiteX18" fmla="*/ 763561 w 3738080"/>
                  <a:gd name="connsiteY18" fmla="*/ 1325535 h 2751770"/>
                  <a:gd name="connsiteX19" fmla="*/ 464412 w 3738080"/>
                  <a:gd name="connsiteY19" fmla="*/ 1278813 h 2751770"/>
                  <a:gd name="connsiteX20" fmla="*/ 450482 w 3738080"/>
                  <a:gd name="connsiteY20" fmla="*/ 1202928 h 2751770"/>
                  <a:gd name="connsiteX21" fmla="*/ 622892 w 3738080"/>
                  <a:gd name="connsiteY21" fmla="*/ 1008979 h 2751770"/>
                  <a:gd name="connsiteX22" fmla="*/ 1828129 w 3738080"/>
                  <a:gd name="connsiteY22" fmla="*/ 650059 h 2751770"/>
                  <a:gd name="connsiteX23" fmla="*/ 1764313 w 3738080"/>
                  <a:gd name="connsiteY23" fmla="*/ 591 h 2751770"/>
                  <a:gd name="connsiteX24" fmla="*/ 3559697 w 3738080"/>
                  <a:gd name="connsiteY24" fmla="*/ 547180 h 2751770"/>
                  <a:gd name="connsiteX25" fmla="*/ 3709650 w 3738080"/>
                  <a:gd name="connsiteY25" fmla="*/ 882310 h 2751770"/>
                  <a:gd name="connsiteX26" fmla="*/ 3367875 w 3738080"/>
                  <a:gd name="connsiteY26" fmla="*/ 834477 h 2751770"/>
                  <a:gd name="connsiteX27" fmla="*/ 318417 w 3738080"/>
                  <a:gd name="connsiteY27" fmla="*/ 884635 h 2751770"/>
                  <a:gd name="connsiteX28" fmla="*/ 19267 w 3738080"/>
                  <a:gd name="connsiteY28" fmla="*/ 846272 h 2751770"/>
                  <a:gd name="connsiteX29" fmla="*/ 275 w 3738080"/>
                  <a:gd name="connsiteY29" fmla="*/ 760137 h 2751770"/>
                  <a:gd name="connsiteX30" fmla="*/ 173484 w 3738080"/>
                  <a:gd name="connsiteY30" fmla="*/ 547180 h 2751770"/>
                  <a:gd name="connsiteX31" fmla="*/ 1764313 w 3738080"/>
                  <a:gd name="connsiteY31" fmla="*/ 591 h 275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38080" h="2751770">
                    <a:moveTo>
                      <a:pt x="1869041" y="1997576"/>
                    </a:moveTo>
                    <a:cubicBezTo>
                      <a:pt x="2077306" y="1997576"/>
                      <a:pt x="2246138" y="2166408"/>
                      <a:pt x="2246138" y="2374673"/>
                    </a:cubicBezTo>
                    <a:cubicBezTo>
                      <a:pt x="2246138" y="2582938"/>
                      <a:pt x="2077306" y="2751770"/>
                      <a:pt x="1869041" y="2751770"/>
                    </a:cubicBezTo>
                    <a:cubicBezTo>
                      <a:pt x="1660776" y="2751770"/>
                      <a:pt x="1491944" y="2582938"/>
                      <a:pt x="1491944" y="2374673"/>
                    </a:cubicBezTo>
                    <a:cubicBezTo>
                      <a:pt x="1491944" y="2166408"/>
                      <a:pt x="1660776" y="1997576"/>
                      <a:pt x="1869041" y="1997576"/>
                    </a:cubicBezTo>
                    <a:close/>
                    <a:moveTo>
                      <a:pt x="1858846" y="1306247"/>
                    </a:moveTo>
                    <a:cubicBezTo>
                      <a:pt x="2165924" y="1301758"/>
                      <a:pt x="2404940" y="1399722"/>
                      <a:pt x="2645621" y="1504218"/>
                    </a:cubicBezTo>
                    <a:cubicBezTo>
                      <a:pt x="2813424" y="1597955"/>
                      <a:pt x="2823993" y="1678797"/>
                      <a:pt x="2795575" y="1757331"/>
                    </a:cubicBezTo>
                    <a:cubicBezTo>
                      <a:pt x="2761471" y="1842158"/>
                      <a:pt x="2685239" y="1908552"/>
                      <a:pt x="2539052" y="1841672"/>
                    </a:cubicBezTo>
                    <a:cubicBezTo>
                      <a:pt x="2347207" y="1684231"/>
                      <a:pt x="1733351" y="1556050"/>
                      <a:pt x="1353947" y="1778974"/>
                    </a:cubicBezTo>
                    <a:cubicBezTo>
                      <a:pt x="1250080" y="1855218"/>
                      <a:pt x="1037749" y="1915097"/>
                      <a:pt x="982333" y="1780833"/>
                    </a:cubicBezTo>
                    <a:cubicBezTo>
                      <a:pt x="968480" y="1736637"/>
                      <a:pt x="963386" y="1699601"/>
                      <a:pt x="966756" y="1667407"/>
                    </a:cubicBezTo>
                    <a:cubicBezTo>
                      <a:pt x="976866" y="1570822"/>
                      <a:pt x="1063141" y="1517802"/>
                      <a:pt x="1217540" y="1445700"/>
                    </a:cubicBezTo>
                    <a:cubicBezTo>
                      <a:pt x="1465851" y="1348519"/>
                      <a:pt x="1674601" y="1308942"/>
                      <a:pt x="1858846" y="1306247"/>
                    </a:cubicBezTo>
                    <a:close/>
                    <a:moveTo>
                      <a:pt x="1828129" y="650059"/>
                    </a:moveTo>
                    <a:cubicBezTo>
                      <a:pt x="2445754" y="646836"/>
                      <a:pt x="2937662" y="894034"/>
                      <a:pt x="3108200" y="1008980"/>
                    </a:cubicBezTo>
                    <a:cubicBezTo>
                      <a:pt x="3228810" y="1075858"/>
                      <a:pt x="3343409" y="1171509"/>
                      <a:pt x="3258155" y="1319033"/>
                    </a:cubicBezTo>
                    <a:cubicBezTo>
                      <a:pt x="3134282" y="1435449"/>
                      <a:pt x="3057301" y="1393031"/>
                      <a:pt x="2937692" y="1304637"/>
                    </a:cubicBezTo>
                    <a:cubicBezTo>
                      <a:pt x="2647778" y="1191783"/>
                      <a:pt x="2008321" y="619142"/>
                      <a:pt x="763561" y="1325535"/>
                    </a:cubicBezTo>
                    <a:cubicBezTo>
                      <a:pt x="621636" y="1425852"/>
                      <a:pt x="511304" y="1376178"/>
                      <a:pt x="464412" y="1278813"/>
                    </a:cubicBezTo>
                    <a:cubicBezTo>
                      <a:pt x="452398" y="1252494"/>
                      <a:pt x="448110" y="1227223"/>
                      <a:pt x="450482" y="1202928"/>
                    </a:cubicBezTo>
                    <a:cubicBezTo>
                      <a:pt x="457599" y="1130049"/>
                      <a:pt x="524660" y="1065987"/>
                      <a:pt x="622892" y="1008979"/>
                    </a:cubicBezTo>
                    <a:cubicBezTo>
                      <a:pt x="1041721" y="744082"/>
                      <a:pt x="1457554" y="651995"/>
                      <a:pt x="1828129" y="650059"/>
                    </a:cubicBezTo>
                    <a:close/>
                    <a:moveTo>
                      <a:pt x="1764313" y="591"/>
                    </a:moveTo>
                    <a:cubicBezTo>
                      <a:pt x="2430887" y="-13278"/>
                      <a:pt x="3056659" y="218017"/>
                      <a:pt x="3559697" y="547180"/>
                    </a:cubicBezTo>
                    <a:cubicBezTo>
                      <a:pt x="3671781" y="597338"/>
                      <a:pt x="3794905" y="759863"/>
                      <a:pt x="3709650" y="882310"/>
                    </a:cubicBezTo>
                    <a:cubicBezTo>
                      <a:pt x="3594303" y="984791"/>
                      <a:pt x="3449118" y="907547"/>
                      <a:pt x="3367875" y="834477"/>
                    </a:cubicBezTo>
                    <a:cubicBezTo>
                      <a:pt x="3193985" y="725799"/>
                      <a:pt x="1920315" y="-235561"/>
                      <a:pt x="318417" y="884635"/>
                    </a:cubicBezTo>
                    <a:cubicBezTo>
                      <a:pt x="189280" y="993311"/>
                      <a:pt x="70419" y="922739"/>
                      <a:pt x="19267" y="846272"/>
                    </a:cubicBezTo>
                    <a:cubicBezTo>
                      <a:pt x="4410" y="817516"/>
                      <a:pt x="-1388" y="788500"/>
                      <a:pt x="275" y="760137"/>
                    </a:cubicBezTo>
                    <a:cubicBezTo>
                      <a:pt x="5260" y="675044"/>
                      <a:pt x="77384" y="595829"/>
                      <a:pt x="173484" y="547180"/>
                    </a:cubicBezTo>
                    <a:cubicBezTo>
                      <a:pt x="702741" y="170471"/>
                      <a:pt x="1245868" y="11376"/>
                      <a:pt x="1764313" y="5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7273335" y="6150833"/>
              <a:ext cx="5257800" cy="646331"/>
            </a:xfrm>
            <a:prstGeom prst="rect">
              <a:avLst/>
            </a:prstGeom>
            <a:noFill/>
          </p:spPr>
          <p:txBody>
            <a:bodyPr wrap="square" rtlCol="0">
              <a:spAutoFit/>
            </a:bodyPr>
            <a:lstStyle/>
            <a:p>
              <a:r>
                <a:rPr lang="en-US" sz="3600" dirty="0" err="1">
                  <a:solidFill>
                    <a:srgbClr val="FFFFFF"/>
                  </a:solidFill>
                  <a:latin typeface="#9Slide05 FS Blonde Script" panose="03000503000000000000" pitchFamily="65" charset="0"/>
                </a:rPr>
                <a:t>Gv</a:t>
              </a:r>
              <a:r>
                <a:rPr lang="en-US" sz="3600">
                  <a:solidFill>
                    <a:srgbClr val="FFFFFF"/>
                  </a:solidFill>
                  <a:latin typeface="#9Slide05 FS Blonde Script" panose="03000503000000000000" pitchFamily="65" charset="0"/>
                </a:rPr>
                <a:t>: ĐỊA LÍ TT YÊU NGHỀ</a:t>
              </a:r>
              <a:endParaRPr lang="en-US" sz="3600" dirty="0">
                <a:solidFill>
                  <a:srgbClr val="FFFFFF"/>
                </a:solidFill>
                <a:latin typeface="#9Slide05 FS Blonde Script" panose="03000503000000000000" pitchFamily="65" charset="0"/>
              </a:endParaRPr>
            </a:p>
          </p:txBody>
        </p:sp>
      </p:grpSp>
    </p:spTree>
    <p:extLst>
      <p:ext uri="{BB962C8B-B14F-4D97-AF65-F5344CB8AC3E}">
        <p14:creationId xmlns:p14="http://schemas.microsoft.com/office/powerpoint/2010/main" val="29325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5"/>
                                        </p:tgtEl>
                                      </p:cBhvr>
                                    </p:cmd>
                                  </p:childTnLst>
                                </p:cTn>
                              </p:par>
                              <p:par>
                                <p:cTn id="7" presetID="1" presetClass="mediacall" presetSubtype="0" fill="hold" nodeType="withEffect">
                                  <p:stCondLst>
                                    <p:cond delay="0"/>
                                  </p:stCondLst>
                                  <p:childTnLst>
                                    <p:cmd type="call" cmd="playFrom(0.0)">
                                      <p:cBhvr>
                                        <p:cTn id="8" dur="13049" fill="hold"/>
                                        <p:tgtEl>
                                          <p:spTgt spid="4"/>
                                        </p:tgtEl>
                                      </p:cBhvr>
                                    </p:cmd>
                                  </p:childTnLst>
                                </p:cTn>
                              </p:par>
                              <p:par>
                                <p:cTn id="9" presetID="42" presetClass="path" presetSubtype="0" repeatCount="indefinite" accel="50000" decel="50000" fill="hold" nodeType="withEffect">
                                  <p:stCondLst>
                                    <p:cond delay="0"/>
                                  </p:stCondLst>
                                  <p:childTnLst>
                                    <p:animMotion origin="layout" path="M 0.70013 0.00046 L -0.80612 0.00324 " pathEditMode="relative" rAng="0" ptsTypes="AA">
                                      <p:cBhvr>
                                        <p:cTn id="10" dur="5000" fill="hold"/>
                                        <p:tgtEl>
                                          <p:spTgt spid="19"/>
                                        </p:tgtEl>
                                        <p:attrNameLst>
                                          <p:attrName>ppt_x</p:attrName>
                                          <p:attrName>ppt_y</p:attrName>
                                        </p:attrNameLst>
                                      </p:cBhvr>
                                      <p:rCtr x="-75313" y="139"/>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225B2C3-AEC4-7D00-9A66-058EEB82D40B}"/>
              </a:ext>
            </a:extLst>
          </p:cNvPr>
          <p:cNvPicPr>
            <a:picLocks noChangeAspect="1"/>
          </p:cNvPicPr>
          <p:nvPr/>
        </p:nvPicPr>
        <p:blipFill>
          <a:blip r:embed="rId2"/>
          <a:stretch>
            <a:fillRect/>
          </a:stretch>
        </p:blipFill>
        <p:spPr>
          <a:xfrm>
            <a:off x="1417439" y="614598"/>
            <a:ext cx="9357121" cy="5261548"/>
          </a:xfrm>
          <a:prstGeom prst="rect">
            <a:avLst/>
          </a:prstGeom>
          <a:ln w="57150">
            <a:solidFill>
              <a:srgbClr val="16745A"/>
            </a:solidFill>
          </a:ln>
        </p:spPr>
      </p:pic>
      <p:sp>
        <p:nvSpPr>
          <p:cNvPr id="6" name="TextBox 5">
            <a:extLst>
              <a:ext uri="{FF2B5EF4-FFF2-40B4-BE49-F238E27FC236}">
                <a16:creationId xmlns:a16="http://schemas.microsoft.com/office/drawing/2014/main" xmlns="" id="{EAEAA258-DAEA-A9E4-74DF-129969A7102A}"/>
              </a:ext>
            </a:extLst>
          </p:cNvPr>
          <p:cNvSpPr txBox="1"/>
          <p:nvPr/>
        </p:nvSpPr>
        <p:spPr>
          <a:xfrm>
            <a:off x="3105462" y="6070936"/>
            <a:ext cx="5981075" cy="584775"/>
          </a:xfrm>
          <a:prstGeom prst="rect">
            <a:avLst/>
          </a:prstGeom>
          <a:noFill/>
        </p:spPr>
        <p:txBody>
          <a:bodyPr wrap="square" rtlCol="0">
            <a:spAutoFit/>
          </a:bodyPr>
          <a:lstStyle/>
          <a:p>
            <a:pPr algn="ctr"/>
            <a:r>
              <a:rPr lang="en-US" sz="3200">
                <a:solidFill>
                  <a:srgbClr val="16745A"/>
                </a:solidFill>
              </a:rPr>
              <a:t>NHÀ MÁY CHẾ BIẾN GỖ</a:t>
            </a:r>
          </a:p>
        </p:txBody>
      </p:sp>
      <p:pic>
        <p:nvPicPr>
          <p:cNvPr id="7" name="Picture 6">
            <a:extLst>
              <a:ext uri="{FF2B5EF4-FFF2-40B4-BE49-F238E27FC236}">
                <a16:creationId xmlns:a16="http://schemas.microsoft.com/office/drawing/2014/main" xmlns="" id="{352E0655-5C36-A21E-9FD2-05C03F37FE43}"/>
              </a:ext>
            </a:extLst>
          </p:cNvPr>
          <p:cNvPicPr>
            <a:picLocks noChangeAspect="1"/>
          </p:cNvPicPr>
          <p:nvPr/>
        </p:nvPicPr>
        <p:blipFill rotWithShape="1">
          <a:blip r:embed="rId3"/>
          <a:srcRect l="16770" r="16770"/>
          <a:stretch/>
        </p:blipFill>
        <p:spPr>
          <a:xfrm>
            <a:off x="8010370" y="108482"/>
            <a:ext cx="4076700" cy="4076700"/>
          </a:xfrm>
          <a:prstGeom prst="ellipse">
            <a:avLst/>
          </a:prstGeom>
          <a:ln w="57150">
            <a:solidFill>
              <a:srgbClr val="16745A"/>
            </a:solidFill>
          </a:ln>
        </p:spPr>
      </p:pic>
    </p:spTree>
    <p:extLst>
      <p:ext uri="{BB962C8B-B14F-4D97-AF65-F5344CB8AC3E}">
        <p14:creationId xmlns:p14="http://schemas.microsoft.com/office/powerpoint/2010/main" val="16757762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99B0135-E28C-AFA3-4F13-C9C70B601CFC}"/>
              </a:ext>
            </a:extLst>
          </p:cNvPr>
          <p:cNvSpPr/>
          <p:nvPr/>
        </p:nvSpPr>
        <p:spPr>
          <a:xfrm>
            <a:off x="839449" y="898201"/>
            <a:ext cx="10523095" cy="1200329"/>
          </a:xfrm>
          <a:prstGeom prst="rect">
            <a:avLst/>
          </a:prstGeom>
          <a:solidFill>
            <a:schemeClr val="accent4">
              <a:lumMod val="20000"/>
              <a:lumOff val="80000"/>
            </a:schemeClr>
          </a:solidFill>
        </p:spPr>
        <p:txBody>
          <a:bodyPr wrap="square">
            <a:spAutoFit/>
          </a:bodyPr>
          <a:lstStyle/>
          <a:p>
            <a:pPr algn="ctr"/>
            <a:r>
              <a:rPr lang="en-US" sz="3600" dirty="0"/>
              <a:t>K</a:t>
            </a:r>
            <a:r>
              <a:rPr lang="vi-VN" sz="3600" dirty="0"/>
              <a:t>ể tên các xí nghiệp công nghiệp, các điểm công nghiệp gần khu vực các em sinh sống</a:t>
            </a:r>
            <a:r>
              <a:rPr lang="en-US" sz="3600" dirty="0"/>
              <a:t>. </a:t>
            </a:r>
          </a:p>
        </p:txBody>
      </p:sp>
      <p:pic>
        <p:nvPicPr>
          <p:cNvPr id="4" name="Picture 3">
            <a:extLst>
              <a:ext uri="{FF2B5EF4-FFF2-40B4-BE49-F238E27FC236}">
                <a16:creationId xmlns:a16="http://schemas.microsoft.com/office/drawing/2014/main" xmlns="" id="{39AC97FF-7E3F-4203-2596-5C91546EBC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028"/>
          <a:stretch/>
        </p:blipFill>
        <p:spPr>
          <a:xfrm>
            <a:off x="-1" y="-99425"/>
            <a:ext cx="12192001" cy="6913180"/>
          </a:xfrm>
          <a:prstGeom prst="rect">
            <a:avLst/>
          </a:prstGeom>
        </p:spPr>
      </p:pic>
      <p:grpSp>
        <p:nvGrpSpPr>
          <p:cNvPr id="5" name="Group 4">
            <a:extLst>
              <a:ext uri="{FF2B5EF4-FFF2-40B4-BE49-F238E27FC236}">
                <a16:creationId xmlns:a16="http://schemas.microsoft.com/office/drawing/2014/main" xmlns="" id="{1E5F9B15-A6B9-A36E-69C9-1D2B54CEB6BD}"/>
              </a:ext>
            </a:extLst>
          </p:cNvPr>
          <p:cNvGrpSpPr/>
          <p:nvPr/>
        </p:nvGrpSpPr>
        <p:grpSpPr>
          <a:xfrm>
            <a:off x="5107323" y="119468"/>
            <a:ext cx="1461116" cy="1161654"/>
            <a:chOff x="4839077" y="1844826"/>
            <a:chExt cx="1461116" cy="1161654"/>
          </a:xfrm>
        </p:grpSpPr>
        <p:sp>
          <p:nvSpPr>
            <p:cNvPr id="6" name="Trapezoid 5">
              <a:extLst>
                <a:ext uri="{FF2B5EF4-FFF2-40B4-BE49-F238E27FC236}">
                  <a16:creationId xmlns:a16="http://schemas.microsoft.com/office/drawing/2014/main" xmlns="" id="{2FB8DC35-2CA7-69DB-9070-B1FB219025C8}"/>
                </a:ext>
              </a:extLst>
            </p:cNvPr>
            <p:cNvSpPr/>
            <p:nvPr/>
          </p:nvSpPr>
          <p:spPr>
            <a:xfrm rot="10800000">
              <a:off x="5038751" y="1844826"/>
              <a:ext cx="1086945" cy="723797"/>
            </a:xfrm>
            <a:prstGeom prst="trapezoid">
              <a:avLst>
                <a:gd name="adj" fmla="val 3691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Isosceles Triangle 5">
              <a:extLst>
                <a:ext uri="{FF2B5EF4-FFF2-40B4-BE49-F238E27FC236}">
                  <a16:creationId xmlns:a16="http://schemas.microsoft.com/office/drawing/2014/main" xmlns="" id="{844F3FF9-C19E-DC97-9C82-63A1C9F67EF6}"/>
                </a:ext>
              </a:extLst>
            </p:cNvPr>
            <p:cNvSpPr/>
            <p:nvPr/>
          </p:nvSpPr>
          <p:spPr>
            <a:xfrm>
              <a:off x="5222223" y="2027686"/>
              <a:ext cx="720000" cy="972000"/>
            </a:xfrm>
            <a:custGeom>
              <a:avLst/>
              <a:gdLst/>
              <a:ahLst/>
              <a:cxnLst/>
              <a:rect l="l" t="t" r="r" b="b"/>
              <a:pathLst>
                <a:path w="735210" h="846756">
                  <a:moveTo>
                    <a:pt x="367348" y="0"/>
                  </a:moveTo>
                  <a:lnTo>
                    <a:pt x="735210" y="634246"/>
                  </a:lnTo>
                  <a:lnTo>
                    <a:pt x="364553" y="846756"/>
                  </a:lnTo>
                  <a:lnTo>
                    <a:pt x="0" y="633359"/>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cxnSp>
          <p:nvCxnSpPr>
            <p:cNvPr id="8" name="Straight Connector 7">
              <a:extLst>
                <a:ext uri="{FF2B5EF4-FFF2-40B4-BE49-F238E27FC236}">
                  <a16:creationId xmlns:a16="http://schemas.microsoft.com/office/drawing/2014/main" xmlns="" id="{1753BB66-DCC6-C02E-77D8-F7913E002EB4}"/>
                </a:ext>
              </a:extLst>
            </p:cNvPr>
            <p:cNvCxnSpPr/>
            <p:nvPr/>
          </p:nvCxnSpPr>
          <p:spPr>
            <a:xfrm flipV="1">
              <a:off x="5572697" y="2499926"/>
              <a:ext cx="727496" cy="5065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E4F63696-6E47-0BB3-1710-59E3EE12E46A}"/>
                </a:ext>
              </a:extLst>
            </p:cNvPr>
            <p:cNvCxnSpPr/>
            <p:nvPr/>
          </p:nvCxnSpPr>
          <p:spPr>
            <a:xfrm flipH="1" flipV="1">
              <a:off x="4839077" y="2499926"/>
              <a:ext cx="743146" cy="5065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xmlns="" id="{C96368A2-D66F-9EDF-ED8E-65EBF86B46FF}"/>
              </a:ext>
            </a:extLst>
          </p:cNvPr>
          <p:cNvSpPr/>
          <p:nvPr/>
        </p:nvSpPr>
        <p:spPr>
          <a:xfrm>
            <a:off x="1918741" y="1771338"/>
            <a:ext cx="8604354" cy="1200329"/>
          </a:xfrm>
          <a:prstGeom prst="rect">
            <a:avLst/>
          </a:prstGeom>
          <a:solidFill>
            <a:schemeClr val="accent4">
              <a:lumMod val="20000"/>
              <a:lumOff val="80000"/>
            </a:schemeClr>
          </a:solidFill>
        </p:spPr>
        <p:txBody>
          <a:bodyPr wrap="square">
            <a:spAutoFit/>
          </a:bodyPr>
          <a:lstStyle/>
          <a:p>
            <a:pPr algn="ctr"/>
            <a:r>
              <a:rPr lang="vi-VN" sz="3600" dirty="0"/>
              <a:t> Công ty CP đầu tư khoáng sản An Thông</a:t>
            </a:r>
            <a:endParaRPr lang="en-US" sz="3600" dirty="0"/>
          </a:p>
          <a:p>
            <a:pPr algn="ctr"/>
            <a:r>
              <a:rPr lang="en-US" sz="3600" dirty="0" err="1"/>
              <a:t>Tại</a:t>
            </a:r>
            <a:r>
              <a:rPr lang="en-US" sz="3600" dirty="0"/>
              <a:t> </a:t>
            </a:r>
            <a:r>
              <a:rPr lang="en-US" sz="3600" dirty="0" err="1"/>
              <a:t>mỏ</a:t>
            </a:r>
            <a:r>
              <a:rPr lang="en-US" sz="3600" dirty="0"/>
              <a:t> SẮT  TÙNG BÁ (</a:t>
            </a:r>
            <a:r>
              <a:rPr lang="en-US" sz="3600" dirty="0" err="1"/>
              <a:t>Hà</a:t>
            </a:r>
            <a:r>
              <a:rPr lang="en-US" sz="3600" dirty="0"/>
              <a:t> </a:t>
            </a:r>
            <a:r>
              <a:rPr lang="en-US" sz="3600" dirty="0" err="1"/>
              <a:t>Giang</a:t>
            </a:r>
            <a:r>
              <a:rPr lang="en-US" sz="3600" dirty="0"/>
              <a:t>)</a:t>
            </a:r>
          </a:p>
        </p:txBody>
      </p:sp>
      <p:pic>
        <p:nvPicPr>
          <p:cNvPr id="12" name="Picture 2" descr="Một trong hai mỏ quặng huyện Vị Xuyên, tỉnh Hà Giang mà Hòa Phát xin trả lại">
            <a:extLst>
              <a:ext uri="{FF2B5EF4-FFF2-40B4-BE49-F238E27FC236}">
                <a16:creationId xmlns:a16="http://schemas.microsoft.com/office/drawing/2014/main" xmlns="" id="{CC5FDA35-E0AE-06F3-ABC0-4A0AFFD5B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871" y="3096156"/>
            <a:ext cx="4846128" cy="3642376"/>
          </a:xfrm>
          <a:prstGeom prst="cube">
            <a:avLst/>
          </a:prstGeom>
          <a:noFill/>
          <a:extLst>
            <a:ext uri="{909E8E84-426E-40DD-AFC4-6F175D3DCCD1}">
              <a14:hiddenFill xmlns:a14="http://schemas.microsoft.com/office/drawing/2010/main">
                <a:solidFill>
                  <a:srgbClr val="FFFFFF"/>
                </a:solidFill>
              </a14:hiddenFill>
            </a:ext>
          </a:extLst>
        </p:spPr>
      </p:pic>
      <p:pic>
        <p:nvPicPr>
          <p:cNvPr id="13" name="Picture 4" descr="Công ty con tập đoàn Hòa Phát lỗ lũy kế 204 tỷ đồng">
            <a:extLst>
              <a:ext uri="{FF2B5EF4-FFF2-40B4-BE49-F238E27FC236}">
                <a16:creationId xmlns:a16="http://schemas.microsoft.com/office/drawing/2014/main" xmlns="" id="{E40D09D6-E732-0B8F-EB2B-386D84DDF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967" y="3054054"/>
            <a:ext cx="4923017" cy="3657389"/>
          </a:xfrm>
          <a:prstGeom prst="cub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7682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grpId="1" nodeType="clickEffect">
                                  <p:stCondLst>
                                    <p:cond delay="0"/>
                                  </p:stCondLst>
                                  <p:childTnLst>
                                    <p:animRot by="120000">
                                      <p:cBhvr>
                                        <p:cTn id="31" dur="100" fill="hold">
                                          <p:stCondLst>
                                            <p:cond delay="0"/>
                                          </p:stCondLst>
                                        </p:cTn>
                                        <p:tgtEl>
                                          <p:spTgt spid="10"/>
                                        </p:tgtEl>
                                        <p:attrNameLst>
                                          <p:attrName>r</p:attrName>
                                        </p:attrNameLst>
                                      </p:cBhvr>
                                    </p:animRot>
                                    <p:animRot by="-240000">
                                      <p:cBhvr>
                                        <p:cTn id="32" dur="200" fill="hold">
                                          <p:stCondLst>
                                            <p:cond delay="200"/>
                                          </p:stCondLst>
                                        </p:cTn>
                                        <p:tgtEl>
                                          <p:spTgt spid="10"/>
                                        </p:tgtEl>
                                        <p:attrNameLst>
                                          <p:attrName>r</p:attrName>
                                        </p:attrNameLst>
                                      </p:cBhvr>
                                    </p:animRot>
                                    <p:animRot by="240000">
                                      <p:cBhvr>
                                        <p:cTn id="33" dur="200" fill="hold">
                                          <p:stCondLst>
                                            <p:cond delay="400"/>
                                          </p:stCondLst>
                                        </p:cTn>
                                        <p:tgtEl>
                                          <p:spTgt spid="10"/>
                                        </p:tgtEl>
                                        <p:attrNameLst>
                                          <p:attrName>r</p:attrName>
                                        </p:attrNameLst>
                                      </p:cBhvr>
                                    </p:animRot>
                                    <p:animRot by="-240000">
                                      <p:cBhvr>
                                        <p:cTn id="34" dur="200" fill="hold">
                                          <p:stCondLst>
                                            <p:cond delay="600"/>
                                          </p:stCondLst>
                                        </p:cTn>
                                        <p:tgtEl>
                                          <p:spTgt spid="10"/>
                                        </p:tgtEl>
                                        <p:attrNameLst>
                                          <p:attrName>r</p:attrName>
                                        </p:attrNameLst>
                                      </p:cBhvr>
                                    </p:animRot>
                                    <p:animRot by="120000">
                                      <p:cBhvr>
                                        <p:cTn id="35" dur="200" fill="hold">
                                          <p:stCondLst>
                                            <p:cond delay="800"/>
                                          </p:stCondLst>
                                        </p:cTn>
                                        <p:tgtEl>
                                          <p:spTgt spid="10"/>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grpId="1" nodeType="clickEffect">
                                  <p:stCondLst>
                                    <p:cond delay="0"/>
                                  </p:stCondLst>
                                  <p:childTnLst>
                                    <p:animRot by="120000">
                                      <p:cBhvr>
                                        <p:cTn id="44" dur="100" fill="hold">
                                          <p:stCondLst>
                                            <p:cond delay="0"/>
                                          </p:stCondLst>
                                        </p:cTn>
                                        <p:tgtEl>
                                          <p:spTgt spid="11"/>
                                        </p:tgtEl>
                                        <p:attrNameLst>
                                          <p:attrName>r</p:attrName>
                                        </p:attrNameLst>
                                      </p:cBhvr>
                                    </p:animRot>
                                    <p:animRot by="-240000">
                                      <p:cBhvr>
                                        <p:cTn id="45" dur="200" fill="hold">
                                          <p:stCondLst>
                                            <p:cond delay="200"/>
                                          </p:stCondLst>
                                        </p:cTn>
                                        <p:tgtEl>
                                          <p:spTgt spid="11"/>
                                        </p:tgtEl>
                                        <p:attrNameLst>
                                          <p:attrName>r</p:attrName>
                                        </p:attrNameLst>
                                      </p:cBhvr>
                                    </p:animRot>
                                    <p:animRot by="240000">
                                      <p:cBhvr>
                                        <p:cTn id="46" dur="200" fill="hold">
                                          <p:stCondLst>
                                            <p:cond delay="400"/>
                                          </p:stCondLst>
                                        </p:cTn>
                                        <p:tgtEl>
                                          <p:spTgt spid="11"/>
                                        </p:tgtEl>
                                        <p:attrNameLst>
                                          <p:attrName>r</p:attrName>
                                        </p:attrNameLst>
                                      </p:cBhvr>
                                    </p:animRot>
                                    <p:animRot by="-240000">
                                      <p:cBhvr>
                                        <p:cTn id="47" dur="200" fill="hold">
                                          <p:stCondLst>
                                            <p:cond delay="600"/>
                                          </p:stCondLst>
                                        </p:cTn>
                                        <p:tgtEl>
                                          <p:spTgt spid="11"/>
                                        </p:tgtEl>
                                        <p:attrNameLst>
                                          <p:attrName>r</p:attrName>
                                        </p:attrNameLst>
                                      </p:cBhvr>
                                    </p:animRot>
                                    <p:animRot by="120000">
                                      <p:cBhvr>
                                        <p:cTn id="48" dur="200" fill="hold">
                                          <p:stCondLst>
                                            <p:cond delay="800"/>
                                          </p:stCondLst>
                                        </p:cTn>
                                        <p:tgtEl>
                                          <p:spTgt spid="11"/>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circle(in)">
                                      <p:cBhvr>
                                        <p:cTn id="53" dur="2000"/>
                                        <p:tgtEl>
                                          <p:spTgt spid="12"/>
                                        </p:tgtEl>
                                      </p:cBhvr>
                                    </p:animEffect>
                                  </p:childTnLst>
                                </p:cTn>
                              </p:par>
                              <p:par>
                                <p:cTn id="54" presetID="6" presetClass="entr" presetSubtype="16"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circle(in)">
                                      <p:cBhvr>
                                        <p:cTn id="5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D600389F-F6BD-8794-2B5A-C6BB5024B60E}"/>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02C042B3-B53C-90D7-5167-4A7AFCF6E16F}"/>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2. MỘT SỐ HÌNH THỨC TỔ CHỨC LÃNH THỔ CÔNG NGHIỆP</a:t>
            </a:r>
          </a:p>
        </p:txBody>
      </p:sp>
      <p:grpSp>
        <p:nvGrpSpPr>
          <p:cNvPr id="9" name="Group 8">
            <a:extLst>
              <a:ext uri="{FF2B5EF4-FFF2-40B4-BE49-F238E27FC236}">
                <a16:creationId xmlns:a16="http://schemas.microsoft.com/office/drawing/2014/main" xmlns="" id="{7881279D-B4B3-E2B8-0948-4C1C859F9766}"/>
              </a:ext>
            </a:extLst>
          </p:cNvPr>
          <p:cNvGrpSpPr/>
          <p:nvPr/>
        </p:nvGrpSpPr>
        <p:grpSpPr>
          <a:xfrm>
            <a:off x="224853" y="2586601"/>
            <a:ext cx="1753850" cy="2060350"/>
            <a:chOff x="224852" y="2586601"/>
            <a:chExt cx="1888761" cy="2060350"/>
          </a:xfrm>
        </p:grpSpPr>
        <p:sp>
          <p:nvSpPr>
            <p:cNvPr id="7" name="Rectangle 6">
              <a:extLst>
                <a:ext uri="{FF2B5EF4-FFF2-40B4-BE49-F238E27FC236}">
                  <a16:creationId xmlns:a16="http://schemas.microsoft.com/office/drawing/2014/main" xmlns="" id="{4CA99523-852A-FAEE-52D3-2730EB2B004C}"/>
                </a:ext>
              </a:extLst>
            </p:cNvPr>
            <p:cNvSpPr/>
            <p:nvPr/>
          </p:nvSpPr>
          <p:spPr>
            <a:xfrm>
              <a:off x="224852" y="2586601"/>
              <a:ext cx="1888761" cy="2060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1E3A7237-C070-62A6-8BA7-0CFF486D2568}"/>
                </a:ext>
              </a:extLst>
            </p:cNvPr>
            <p:cNvSpPr txBox="1"/>
            <p:nvPr/>
          </p:nvSpPr>
          <p:spPr>
            <a:xfrm>
              <a:off x="494674" y="2924278"/>
              <a:ext cx="1349115" cy="1384995"/>
            </a:xfrm>
            <a:prstGeom prst="rect">
              <a:avLst/>
            </a:prstGeom>
            <a:noFill/>
            <a:ln w="38100">
              <a:noFill/>
            </a:ln>
          </p:spPr>
          <p:txBody>
            <a:bodyPr wrap="square" rtlCol="0">
              <a:spAutoFit/>
            </a:bodyPr>
            <a:lstStyle/>
            <a:p>
              <a:pPr algn="ctr"/>
              <a:r>
                <a:rPr lang="en-US" altLang="ko-KR" sz="2800">
                  <a:solidFill>
                    <a:schemeClr val="bg1"/>
                  </a:solidFill>
                  <a:cs typeface="Arial" pitchFamily="34" charset="0"/>
                </a:rPr>
                <a:t>KHU </a:t>
              </a:r>
              <a:endParaRPr lang="en-US" altLang="ko-KR" sz="2800" dirty="0">
                <a:solidFill>
                  <a:schemeClr val="bg1"/>
                </a:solidFill>
                <a:cs typeface="Arial" pitchFamily="34" charset="0"/>
              </a:endParaRPr>
            </a:p>
            <a:p>
              <a:pPr algn="ctr"/>
              <a:r>
                <a:rPr lang="en-US" altLang="ko-KR" sz="2800" dirty="0">
                  <a:solidFill>
                    <a:schemeClr val="bg1"/>
                  </a:solidFill>
                  <a:cs typeface="Arial" pitchFamily="34" charset="0"/>
                </a:rPr>
                <a:t>CÔNG NGHIỆP </a:t>
              </a:r>
              <a:endParaRPr lang="ko-KR" altLang="en-US" sz="2800" dirty="0">
                <a:solidFill>
                  <a:schemeClr val="bg1"/>
                </a:solidFill>
                <a:cs typeface="Arial" pitchFamily="34" charset="0"/>
              </a:endParaRPr>
            </a:p>
          </p:txBody>
        </p:sp>
      </p:grpSp>
      <p:sp>
        <p:nvSpPr>
          <p:cNvPr id="10" name="Rectangle 9">
            <a:extLst>
              <a:ext uri="{FF2B5EF4-FFF2-40B4-BE49-F238E27FC236}">
                <a16:creationId xmlns:a16="http://schemas.microsoft.com/office/drawing/2014/main" xmlns="" id="{5A85AE93-FE1A-17DF-1C20-39EF0BC18254}"/>
              </a:ext>
            </a:extLst>
          </p:cNvPr>
          <p:cNvSpPr/>
          <p:nvPr/>
        </p:nvSpPr>
        <p:spPr>
          <a:xfrm>
            <a:off x="2368447" y="899412"/>
            <a:ext cx="9598700" cy="2364934"/>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D60851E-7548-6D69-E93F-62972CF61A51}"/>
              </a:ext>
            </a:extLst>
          </p:cNvPr>
          <p:cNvSpPr/>
          <p:nvPr/>
        </p:nvSpPr>
        <p:spPr>
          <a:xfrm>
            <a:off x="2368447" y="898300"/>
            <a:ext cx="1251680" cy="2364934"/>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VAI TRÒ</a:t>
            </a:r>
          </a:p>
        </p:txBody>
      </p:sp>
      <p:sp>
        <p:nvSpPr>
          <p:cNvPr id="12" name="Rectangle 11">
            <a:extLst>
              <a:ext uri="{FF2B5EF4-FFF2-40B4-BE49-F238E27FC236}">
                <a16:creationId xmlns:a16="http://schemas.microsoft.com/office/drawing/2014/main" xmlns="" id="{23DDD1F2-0FE0-17B9-47D6-50D23BB36971}"/>
              </a:ext>
            </a:extLst>
          </p:cNvPr>
          <p:cNvSpPr/>
          <p:nvPr/>
        </p:nvSpPr>
        <p:spPr>
          <a:xfrm>
            <a:off x="2368447" y="3593656"/>
            <a:ext cx="9598700" cy="308445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2558047-2339-F252-4AD3-A72DD71324F4}"/>
              </a:ext>
            </a:extLst>
          </p:cNvPr>
          <p:cNvSpPr/>
          <p:nvPr/>
        </p:nvSpPr>
        <p:spPr>
          <a:xfrm>
            <a:off x="2368447" y="3592544"/>
            <a:ext cx="1251680" cy="3084457"/>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ĐẶC ĐIỂM</a:t>
            </a:r>
          </a:p>
        </p:txBody>
      </p:sp>
      <p:sp>
        <p:nvSpPr>
          <p:cNvPr id="15" name="TextBox 14">
            <a:extLst>
              <a:ext uri="{FF2B5EF4-FFF2-40B4-BE49-F238E27FC236}">
                <a16:creationId xmlns:a16="http://schemas.microsoft.com/office/drawing/2014/main" xmlns="" id="{E83D2773-CD83-7418-6A9E-29720C999DB8}"/>
              </a:ext>
            </a:extLst>
          </p:cNvPr>
          <p:cNvSpPr txBox="1"/>
          <p:nvPr/>
        </p:nvSpPr>
        <p:spPr>
          <a:xfrm>
            <a:off x="3750043" y="977862"/>
            <a:ext cx="8107177" cy="490262"/>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en-US" sz="2400">
                <a:solidFill>
                  <a:srgbClr val="16745A"/>
                </a:solidFill>
              </a:rPr>
              <a:t>Q</a:t>
            </a:r>
            <a:r>
              <a:rPr lang="vi-VN" sz="2400">
                <a:solidFill>
                  <a:srgbClr val="16745A"/>
                </a:solidFill>
              </a:rPr>
              <a:t>uan trọng và phổ biến ở các nước đang </a:t>
            </a:r>
            <a:r>
              <a:rPr lang="en-US" sz="2400">
                <a:solidFill>
                  <a:srgbClr val="16745A"/>
                </a:solidFill>
              </a:rPr>
              <a:t>PT </a:t>
            </a:r>
            <a:r>
              <a:rPr lang="vi-VN" sz="2400">
                <a:solidFill>
                  <a:srgbClr val="16745A"/>
                </a:solidFill>
              </a:rPr>
              <a:t>trong quá trình CNH.</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xmlns="" id="{7657C9A3-E7F0-0196-8625-5DF6F9C85A5F}"/>
              </a:ext>
            </a:extLst>
          </p:cNvPr>
          <p:cNvSpPr txBox="1"/>
          <p:nvPr/>
        </p:nvSpPr>
        <p:spPr>
          <a:xfrm>
            <a:off x="3750043" y="1428150"/>
            <a:ext cx="7817370" cy="490262"/>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Đóng góp lớn vào giá trị xuất khẩu và sức cạnh tranh của nền KT.</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84CFDBB2-9283-E5DB-E018-E2059E5373C0}"/>
              </a:ext>
            </a:extLst>
          </p:cNvPr>
          <p:cNvSpPr txBox="1"/>
          <p:nvPr/>
        </p:nvSpPr>
        <p:spPr>
          <a:xfrm>
            <a:off x="3711320" y="3604478"/>
            <a:ext cx="8217104" cy="914994"/>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Là khu vực có ranh giới xác định, không có dân cư sinh sống, chuyên sản xuất hàng công nghiệp và thực hiện dịch vụ cho SX công nghiệp.</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01043C04-4A4C-77CC-BD5E-2ACE63B315F6}"/>
              </a:ext>
            </a:extLst>
          </p:cNvPr>
          <p:cNvSpPr txBox="1"/>
          <p:nvPr/>
        </p:nvSpPr>
        <p:spPr>
          <a:xfrm>
            <a:off x="3730681" y="4446438"/>
            <a:ext cx="8217104" cy="914994"/>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Tập trung tương đối nhiều xí nghiệp, doanh nghiệp trong và ngoài nước, cùng sử dụng chung CSHT sản xuất và xã hội.</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xmlns="" id="{1D5DCDB1-89FD-76A9-4332-44B4431E88B1}"/>
              </a:ext>
            </a:extLst>
          </p:cNvPr>
          <p:cNvSpPr txBox="1"/>
          <p:nvPr/>
        </p:nvSpPr>
        <p:spPr>
          <a:xfrm>
            <a:off x="3714440" y="5297310"/>
            <a:ext cx="8178381" cy="906082"/>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rPr>
              <a:t>- </a:t>
            </a:r>
            <a:r>
              <a:rPr lang="vi-VN" sz="2400">
                <a:solidFill>
                  <a:srgbClr val="16745A"/>
                </a:solidFill>
              </a:rPr>
              <a:t>Các xí nghiệp, doanh nghiệp trong khu CN có sự liên kết, hợp tác cao, SX các sản phẩm vừa tiêu thụ trong nước, vừa xuất khẩu.</a:t>
            </a:r>
            <a:endParaRPr lang="en-US" sz="2400">
              <a:solidFill>
                <a:srgbClr val="16745A"/>
              </a:solidFill>
            </a:endParaRPr>
          </a:p>
        </p:txBody>
      </p:sp>
      <p:sp>
        <p:nvSpPr>
          <p:cNvPr id="18" name="TextBox 17">
            <a:extLst>
              <a:ext uri="{FF2B5EF4-FFF2-40B4-BE49-F238E27FC236}">
                <a16:creationId xmlns:a16="http://schemas.microsoft.com/office/drawing/2014/main" xmlns="" id="{3F023C69-77C5-71AA-39DB-2A5145A05E9F}"/>
              </a:ext>
            </a:extLst>
          </p:cNvPr>
          <p:cNvSpPr txBox="1"/>
          <p:nvPr/>
        </p:nvSpPr>
        <p:spPr>
          <a:xfrm>
            <a:off x="3750043" y="1809521"/>
            <a:ext cx="6465753"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Tạo ra cơ sở hạ tầng đồng bộ, có giá trị lâu dài.</a:t>
            </a:r>
            <a:endParaRPr lang="en-US" sz="2400">
              <a:solidFill>
                <a:srgbClr val="16745A"/>
              </a:solidFill>
            </a:endParaRPr>
          </a:p>
        </p:txBody>
      </p:sp>
      <p:sp>
        <p:nvSpPr>
          <p:cNvPr id="20" name="TextBox 19">
            <a:extLst>
              <a:ext uri="{FF2B5EF4-FFF2-40B4-BE49-F238E27FC236}">
                <a16:creationId xmlns:a16="http://schemas.microsoft.com/office/drawing/2014/main" xmlns="" id="{72871B53-EADB-B454-B176-2BD679388146}"/>
              </a:ext>
            </a:extLst>
          </p:cNvPr>
          <p:cNvSpPr txBox="1"/>
          <p:nvPr/>
        </p:nvSpPr>
        <p:spPr>
          <a:xfrm>
            <a:off x="3766284" y="2280751"/>
            <a:ext cx="8107176" cy="830997"/>
          </a:xfrm>
          <a:prstGeom prst="rect">
            <a:avLst/>
          </a:prstGeom>
          <a:noFill/>
        </p:spPr>
        <p:txBody>
          <a:bodyPr wrap="square">
            <a:spAutoFit/>
          </a:bodyPr>
          <a:lstStyle/>
          <a:p>
            <a:r>
              <a:rPr lang="vi-VN" sz="2400">
                <a:solidFill>
                  <a:srgbClr val="16745A"/>
                </a:solidFill>
                <a:effectLst/>
                <a:latin typeface="#9Slide03 Oswald" panose="00000500000000000000" pitchFamily="2" charset="0"/>
                <a:ea typeface="Cambria" panose="02040503050406030204" pitchFamily="18" charset="0"/>
              </a:rPr>
              <a:t>- </a:t>
            </a:r>
            <a:r>
              <a:rPr lang="vi-VN" sz="2400">
                <a:solidFill>
                  <a:srgbClr val="16745A"/>
                </a:solidFill>
              </a:rPr>
              <a:t>Góp phần giải quyết việc làm, đào tạo nguồn nhân lực, năng lực quản lí và nâng cao thu nhập cho người lao động</a:t>
            </a:r>
            <a:r>
              <a:rPr lang="en-US" sz="2400">
                <a:solidFill>
                  <a:srgbClr val="16745A"/>
                </a:solidFill>
              </a:rPr>
              <a:t>, góp phần bảo vệ môi trường</a:t>
            </a:r>
            <a:r>
              <a:rPr lang="vi-VN" sz="2400">
                <a:solidFill>
                  <a:srgbClr val="16745A"/>
                </a:solidFill>
              </a:rPr>
              <a:t>.</a:t>
            </a:r>
            <a:endParaRPr lang="en-US" sz="2400">
              <a:solidFill>
                <a:srgbClr val="16745A"/>
              </a:solidFill>
              <a:latin typeface="#9Slide03 Oswald" panose="00000500000000000000" pitchFamily="2" charset="0"/>
            </a:endParaRPr>
          </a:p>
        </p:txBody>
      </p:sp>
      <p:sp>
        <p:nvSpPr>
          <p:cNvPr id="24" name="TextBox 23">
            <a:extLst>
              <a:ext uri="{FF2B5EF4-FFF2-40B4-BE49-F238E27FC236}">
                <a16:creationId xmlns:a16="http://schemas.microsoft.com/office/drawing/2014/main" xmlns="" id="{F266FDB7-3C2F-CB8B-F1D4-25EFD736D296}"/>
              </a:ext>
            </a:extLst>
          </p:cNvPr>
          <p:cNvSpPr txBox="1"/>
          <p:nvPr/>
        </p:nvSpPr>
        <p:spPr>
          <a:xfrm>
            <a:off x="3659476" y="6155973"/>
            <a:ext cx="8217103" cy="481350"/>
          </a:xfrm>
          <a:prstGeom prst="rect">
            <a:avLst/>
          </a:prstGeom>
          <a:noFill/>
        </p:spPr>
        <p:txBody>
          <a:bodyPr wrap="square">
            <a:spAutoFit/>
          </a:bodyPr>
          <a:lstStyle/>
          <a:p>
            <a:pPr algn="just">
              <a:lnSpc>
                <a:spcPct val="115000"/>
              </a:lnSpc>
              <a:spcAft>
                <a:spcPts val="800"/>
              </a:spcAft>
            </a:pPr>
            <a:r>
              <a:rPr lang="en-US" sz="2400">
                <a:solidFill>
                  <a:srgbClr val="16745A"/>
                </a:solidFill>
              </a:rPr>
              <a:t>- </a:t>
            </a:r>
            <a:r>
              <a:rPr lang="vi-VN" sz="2400">
                <a:solidFill>
                  <a:srgbClr val="16745A"/>
                </a:solidFill>
              </a:rPr>
              <a:t>Các xí nghiệp, doanh nghiệp trong KCN được hưởng quy chế ưu đãi riêng.</a:t>
            </a:r>
            <a:endParaRPr lang="en-US" sz="2400">
              <a:solidFill>
                <a:srgbClr val="16745A"/>
              </a:solidFill>
            </a:endParaRPr>
          </a:p>
        </p:txBody>
      </p:sp>
    </p:spTree>
    <p:extLst>
      <p:ext uri="{BB962C8B-B14F-4D97-AF65-F5344CB8AC3E}">
        <p14:creationId xmlns:p14="http://schemas.microsoft.com/office/powerpoint/2010/main" val="962434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P spid="23" grpId="0"/>
      <p:bldP spid="18" grpId="0"/>
      <p:bldP spid="20"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D88E27-7554-F135-125B-5F6150A3675F}"/>
              </a:ext>
            </a:extLst>
          </p:cNvPr>
          <p:cNvPicPr>
            <a:picLocks noChangeAspect="1"/>
          </p:cNvPicPr>
          <p:nvPr/>
        </p:nvPicPr>
        <p:blipFill>
          <a:blip r:embed="rId2"/>
          <a:stretch>
            <a:fillRect/>
          </a:stretch>
        </p:blipFill>
        <p:spPr>
          <a:xfrm>
            <a:off x="6270885" y="321666"/>
            <a:ext cx="5693610" cy="3002403"/>
          </a:xfrm>
          <a:prstGeom prst="rect">
            <a:avLst/>
          </a:prstGeom>
          <a:ln>
            <a:solidFill>
              <a:srgbClr val="16745A"/>
            </a:solidFill>
          </a:ln>
        </p:spPr>
      </p:pic>
      <p:pic>
        <p:nvPicPr>
          <p:cNvPr id="6" name="Picture 5">
            <a:extLst>
              <a:ext uri="{FF2B5EF4-FFF2-40B4-BE49-F238E27FC236}">
                <a16:creationId xmlns:a16="http://schemas.microsoft.com/office/drawing/2014/main" xmlns="" id="{071ADD3E-38CF-17B3-3E7A-1CFBBD3E0FEA}"/>
              </a:ext>
            </a:extLst>
          </p:cNvPr>
          <p:cNvPicPr>
            <a:picLocks noChangeAspect="1"/>
          </p:cNvPicPr>
          <p:nvPr/>
        </p:nvPicPr>
        <p:blipFill>
          <a:blip r:embed="rId3"/>
          <a:stretch>
            <a:fillRect/>
          </a:stretch>
        </p:blipFill>
        <p:spPr>
          <a:xfrm>
            <a:off x="227507" y="3559542"/>
            <a:ext cx="5693610" cy="3060227"/>
          </a:xfrm>
          <a:prstGeom prst="rect">
            <a:avLst/>
          </a:prstGeom>
          <a:ln>
            <a:solidFill>
              <a:srgbClr val="16745A"/>
            </a:solidFill>
          </a:ln>
        </p:spPr>
      </p:pic>
      <p:pic>
        <p:nvPicPr>
          <p:cNvPr id="7" name="Picture 6">
            <a:extLst>
              <a:ext uri="{FF2B5EF4-FFF2-40B4-BE49-F238E27FC236}">
                <a16:creationId xmlns:a16="http://schemas.microsoft.com/office/drawing/2014/main" xmlns="" id="{9558D29A-DF52-9276-CC80-751456326C49}"/>
              </a:ext>
            </a:extLst>
          </p:cNvPr>
          <p:cNvPicPr>
            <a:picLocks noChangeAspect="1"/>
          </p:cNvPicPr>
          <p:nvPr/>
        </p:nvPicPr>
        <p:blipFill>
          <a:blip r:embed="rId4"/>
          <a:stretch>
            <a:fillRect/>
          </a:stretch>
        </p:blipFill>
        <p:spPr>
          <a:xfrm>
            <a:off x="6270885" y="3559542"/>
            <a:ext cx="5693608" cy="3060227"/>
          </a:xfrm>
          <a:prstGeom prst="rect">
            <a:avLst/>
          </a:prstGeom>
          <a:ln>
            <a:solidFill>
              <a:srgbClr val="16745A"/>
            </a:solidFill>
          </a:ln>
        </p:spPr>
      </p:pic>
      <p:sp>
        <p:nvSpPr>
          <p:cNvPr id="9" name="TextBox 8">
            <a:extLst>
              <a:ext uri="{FF2B5EF4-FFF2-40B4-BE49-F238E27FC236}">
                <a16:creationId xmlns:a16="http://schemas.microsoft.com/office/drawing/2014/main" xmlns="" id="{F6B31AA3-F37D-5EC9-036D-C9DA7D81EAF2}"/>
              </a:ext>
            </a:extLst>
          </p:cNvPr>
          <p:cNvSpPr txBox="1"/>
          <p:nvPr/>
        </p:nvSpPr>
        <p:spPr>
          <a:xfrm>
            <a:off x="6914215" y="3720271"/>
            <a:ext cx="4763124" cy="461665"/>
          </a:xfrm>
          <a:prstGeom prst="rect">
            <a:avLst/>
          </a:prstGeom>
          <a:solidFill>
            <a:schemeClr val="bg1"/>
          </a:solidFill>
        </p:spPr>
        <p:txBody>
          <a:bodyPr wrap="square">
            <a:spAutoFit/>
          </a:bodyPr>
          <a:lstStyle/>
          <a:p>
            <a:r>
              <a:rPr lang="en-US" sz="2400" b="0">
                <a:solidFill>
                  <a:srgbClr val="222222"/>
                </a:solidFill>
                <a:effectLst/>
                <a:latin typeface="#9Slide03 Oswald" panose="00000500000000000000" pitchFamily="2" charset="0"/>
              </a:rPr>
              <a:t>Khu công nghiệp Tân Tạo, Tp.Hồ Chí Minh</a:t>
            </a:r>
            <a:endParaRPr lang="en-US" sz="2400">
              <a:latin typeface="#9Slide03 Oswald" panose="00000500000000000000" pitchFamily="2" charset="0"/>
            </a:endParaRPr>
          </a:p>
        </p:txBody>
      </p:sp>
      <p:pic>
        <p:nvPicPr>
          <p:cNvPr id="1026" name="Picture 2" descr="KCN Nam Sơn Hạp Lĩnh">
            <a:extLst>
              <a:ext uri="{FF2B5EF4-FFF2-40B4-BE49-F238E27FC236}">
                <a16:creationId xmlns:a16="http://schemas.microsoft.com/office/drawing/2014/main" xmlns="" id="{EFF12587-21F6-14D4-CCE7-D11A46E101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506" y="321666"/>
            <a:ext cx="5693610" cy="2976792"/>
          </a:xfrm>
          <a:prstGeom prst="rect">
            <a:avLst/>
          </a:prstGeom>
          <a:noFill/>
          <a:ln>
            <a:solidFill>
              <a:srgbClr val="16745A"/>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4440C38E-8CBE-679B-23B7-6B83B47B2800}"/>
              </a:ext>
            </a:extLst>
          </p:cNvPr>
          <p:cNvSpPr txBox="1"/>
          <p:nvPr/>
        </p:nvSpPr>
        <p:spPr>
          <a:xfrm>
            <a:off x="349226" y="437903"/>
            <a:ext cx="5450170" cy="461665"/>
          </a:xfrm>
          <a:prstGeom prst="rect">
            <a:avLst/>
          </a:prstGeom>
          <a:solidFill>
            <a:schemeClr val="bg1"/>
          </a:solidFill>
        </p:spPr>
        <p:txBody>
          <a:bodyPr wrap="square">
            <a:spAutoFit/>
          </a:bodyPr>
          <a:lstStyle/>
          <a:p>
            <a:r>
              <a:rPr lang="vi-VN" sz="2400" b="0">
                <a:solidFill>
                  <a:srgbClr val="222222"/>
                </a:solidFill>
                <a:effectLst/>
                <a:latin typeface="#9Slide03 Oswald" panose="00000500000000000000" pitchFamily="2" charset="0"/>
              </a:rPr>
              <a:t>Khu công nghiệp Nam Sơn – Hạp Lĩnh, Bắc Ninh</a:t>
            </a:r>
            <a:endParaRPr lang="en-US" sz="2400">
              <a:latin typeface="#9Slide03 Oswald" panose="00000500000000000000" pitchFamily="2" charset="0"/>
            </a:endParaRPr>
          </a:p>
        </p:txBody>
      </p:sp>
    </p:spTree>
    <p:extLst>
      <p:ext uri="{BB962C8B-B14F-4D97-AF65-F5344CB8AC3E}">
        <p14:creationId xmlns:p14="http://schemas.microsoft.com/office/powerpoint/2010/main" val="238453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vsci.guru/wp-content/uploads/2018/10/KCN-PHIA-NAM.jpg"/>
          <p:cNvPicPr>
            <a:picLocks noChangeAspect="1" noChangeArrowheads="1"/>
          </p:cNvPicPr>
          <p:nvPr/>
        </p:nvPicPr>
        <p:blipFill rotWithShape="1">
          <a:blip r:embed="rId2">
            <a:extLst>
              <a:ext uri="{28A0092B-C50C-407E-A947-70E740481C1C}">
                <a14:useLocalDpi xmlns:a14="http://schemas.microsoft.com/office/drawing/2010/main" val="0"/>
              </a:ext>
            </a:extLst>
          </a:blip>
          <a:srcRect t="29113" b="291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vsci.guru/wp-content/uploads/2018/10/KCN-PHIA-NA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5" t="73208" r="-625" b="-825"/>
          <a:stretch/>
        </p:blipFill>
        <p:spPr bwMode="auto">
          <a:xfrm>
            <a:off x="5734050" y="4552176"/>
            <a:ext cx="6610350" cy="24582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7650" y="0"/>
            <a:ext cx="11944350" cy="1104900"/>
          </a:xfrm>
          <a:prstGeom prst="rect">
            <a:avLst/>
          </a:prstGeom>
          <a:solidFill>
            <a:schemeClr val="accent5">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rPr>
              <a:t>Tính</a:t>
            </a:r>
            <a:r>
              <a:rPr lang="en-US" sz="2800" dirty="0">
                <a:solidFill>
                  <a:schemeClr val="bg1"/>
                </a:solidFill>
              </a:rPr>
              <a:t> </a:t>
            </a:r>
            <a:r>
              <a:rPr lang="en-US" sz="2800" dirty="0" err="1">
                <a:solidFill>
                  <a:schemeClr val="bg1"/>
                </a:solidFill>
              </a:rPr>
              <a:t>đến</a:t>
            </a:r>
            <a:r>
              <a:rPr lang="en-US" sz="2800" dirty="0">
                <a:solidFill>
                  <a:schemeClr val="bg1"/>
                </a:solidFill>
              </a:rPr>
              <a:t> </a:t>
            </a:r>
            <a:r>
              <a:rPr lang="en-US" sz="2800" dirty="0" err="1">
                <a:solidFill>
                  <a:schemeClr val="bg1"/>
                </a:solidFill>
              </a:rPr>
              <a:t>cuối</a:t>
            </a:r>
            <a:r>
              <a:rPr lang="en-US" sz="2800" dirty="0">
                <a:solidFill>
                  <a:schemeClr val="bg1"/>
                </a:solidFill>
              </a:rPr>
              <a:t> </a:t>
            </a:r>
            <a:r>
              <a:rPr lang="en-US" sz="2800" dirty="0" err="1">
                <a:solidFill>
                  <a:schemeClr val="bg1"/>
                </a:solidFill>
              </a:rPr>
              <a:t>tháng</a:t>
            </a:r>
            <a:r>
              <a:rPr lang="en-US" sz="2800" dirty="0">
                <a:solidFill>
                  <a:schemeClr val="bg1"/>
                </a:solidFill>
              </a:rPr>
              <a:t> 3/2020, </a:t>
            </a:r>
            <a:r>
              <a:rPr lang="en-US" sz="2800" dirty="0" err="1">
                <a:solidFill>
                  <a:schemeClr val="bg1"/>
                </a:solidFill>
              </a:rPr>
              <a:t>Việt</a:t>
            </a:r>
            <a:r>
              <a:rPr lang="en-US" sz="2800" dirty="0">
                <a:solidFill>
                  <a:schemeClr val="bg1"/>
                </a:solidFill>
              </a:rPr>
              <a:t> Nam </a:t>
            </a:r>
            <a:r>
              <a:rPr lang="en-US" sz="2800" dirty="0" err="1">
                <a:solidFill>
                  <a:schemeClr val="bg1"/>
                </a:solidFill>
              </a:rPr>
              <a:t>có</a:t>
            </a:r>
            <a:r>
              <a:rPr lang="en-US" sz="2800" dirty="0">
                <a:solidFill>
                  <a:schemeClr val="bg1"/>
                </a:solidFill>
              </a:rPr>
              <a:t> 335 </a:t>
            </a:r>
            <a:r>
              <a:rPr lang="en-US" sz="2800" dirty="0" err="1">
                <a:solidFill>
                  <a:schemeClr val="bg1"/>
                </a:solidFill>
              </a:rPr>
              <a:t>khu</a:t>
            </a:r>
            <a:r>
              <a:rPr lang="en-US" sz="2800" dirty="0">
                <a:solidFill>
                  <a:schemeClr val="bg1"/>
                </a:solidFill>
              </a:rPr>
              <a:t> </a:t>
            </a:r>
            <a:r>
              <a:rPr lang="en-US" sz="2800" dirty="0" err="1">
                <a:solidFill>
                  <a:schemeClr val="bg1"/>
                </a:solidFill>
              </a:rPr>
              <a:t>công</a:t>
            </a:r>
            <a:r>
              <a:rPr lang="en-US" sz="2800" dirty="0">
                <a:solidFill>
                  <a:schemeClr val="bg1"/>
                </a:solidFill>
              </a:rPr>
              <a:t> </a:t>
            </a:r>
            <a:r>
              <a:rPr lang="en-US" sz="2800" dirty="0" err="1">
                <a:solidFill>
                  <a:schemeClr val="bg1"/>
                </a:solidFill>
              </a:rPr>
              <a:t>nghiệp</a:t>
            </a:r>
            <a:endParaRPr lang="en-US" sz="2800" dirty="0">
              <a:solidFill>
                <a:schemeClr val="bg1"/>
              </a:solidFill>
            </a:endParaRPr>
          </a:p>
          <a:p>
            <a:pPr algn="ctr"/>
            <a:r>
              <a:rPr lang="en-US" i="1" dirty="0">
                <a:solidFill>
                  <a:schemeClr val="bg1"/>
                </a:solidFill>
              </a:rPr>
              <a:t>(</a:t>
            </a:r>
            <a:r>
              <a:rPr lang="vi-VN" i="1" dirty="0">
                <a:solidFill>
                  <a:schemeClr val="bg1"/>
                </a:solidFill>
              </a:rPr>
              <a:t>Theo báo cáo của Vụ Quản lí khu kinh tế (Bộ Kế hoạch và Đầu tư)</a:t>
            </a:r>
            <a:r>
              <a:rPr lang="en-US" i="1" dirty="0">
                <a:solidFill>
                  <a:schemeClr val="bg1"/>
                </a:solidFill>
              </a:rPr>
              <a:t>)</a:t>
            </a:r>
            <a:endParaRPr lang="vi-VN" i="1" dirty="0">
              <a:solidFill>
                <a:schemeClr val="bg1"/>
              </a:solidFill>
            </a:endParaRPr>
          </a:p>
        </p:txBody>
      </p:sp>
      <p:sp>
        <p:nvSpPr>
          <p:cNvPr id="6" name="Rectangle 5"/>
          <p:cNvSpPr/>
          <p:nvPr/>
        </p:nvSpPr>
        <p:spPr>
          <a:xfrm>
            <a:off x="123825" y="0"/>
            <a:ext cx="11944350" cy="1104900"/>
          </a:xfrm>
          <a:prstGeom prst="rect">
            <a:avLst/>
          </a:prstGeom>
          <a:solidFill>
            <a:schemeClr val="accent5">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Vùng </a:t>
            </a:r>
            <a:r>
              <a:rPr lang="en-US" sz="2800" dirty="0" err="1">
                <a:solidFill>
                  <a:schemeClr val="bg1"/>
                </a:solidFill>
              </a:rPr>
              <a:t>Đông</a:t>
            </a:r>
            <a:r>
              <a:rPr lang="en-US" sz="2800" dirty="0">
                <a:solidFill>
                  <a:schemeClr val="bg1"/>
                </a:solidFill>
              </a:rPr>
              <a:t> Nam </a:t>
            </a:r>
            <a:r>
              <a:rPr lang="en-US" sz="2800" dirty="0" err="1">
                <a:solidFill>
                  <a:schemeClr val="bg1"/>
                </a:solidFill>
              </a:rPr>
              <a:t>Bộ</a:t>
            </a:r>
            <a:r>
              <a:rPr lang="en-US" sz="2800" dirty="0">
                <a:solidFill>
                  <a:schemeClr val="bg1"/>
                </a:solidFill>
              </a:rPr>
              <a:t> </a:t>
            </a:r>
            <a:r>
              <a:rPr lang="en-US" sz="2800" dirty="0" err="1">
                <a:solidFill>
                  <a:schemeClr val="bg1"/>
                </a:solidFill>
              </a:rPr>
              <a:t>tập</a:t>
            </a:r>
            <a:r>
              <a:rPr lang="en-US" sz="2800" dirty="0">
                <a:solidFill>
                  <a:schemeClr val="bg1"/>
                </a:solidFill>
              </a:rPr>
              <a:t> </a:t>
            </a:r>
            <a:r>
              <a:rPr lang="en-US" sz="2800" dirty="0" err="1">
                <a:solidFill>
                  <a:schemeClr val="bg1"/>
                </a:solidFill>
              </a:rPr>
              <a:t>trung</a:t>
            </a:r>
            <a:r>
              <a:rPr lang="en-US" sz="2800" dirty="0">
                <a:solidFill>
                  <a:schemeClr val="bg1"/>
                </a:solidFill>
              </a:rPr>
              <a:t> </a:t>
            </a:r>
            <a:r>
              <a:rPr lang="en-US" sz="2800" dirty="0" err="1">
                <a:solidFill>
                  <a:schemeClr val="bg1"/>
                </a:solidFill>
              </a:rPr>
              <a:t>nhiều</a:t>
            </a:r>
            <a:r>
              <a:rPr lang="en-US" sz="2800" dirty="0">
                <a:solidFill>
                  <a:schemeClr val="bg1"/>
                </a:solidFill>
              </a:rPr>
              <a:t> </a:t>
            </a:r>
            <a:r>
              <a:rPr lang="en-US" sz="2800" dirty="0" err="1">
                <a:solidFill>
                  <a:schemeClr val="bg1"/>
                </a:solidFill>
              </a:rPr>
              <a:t>khu</a:t>
            </a:r>
            <a:r>
              <a:rPr lang="en-US" sz="2800" dirty="0">
                <a:solidFill>
                  <a:schemeClr val="bg1"/>
                </a:solidFill>
              </a:rPr>
              <a:t> </a:t>
            </a:r>
            <a:r>
              <a:rPr lang="en-US" sz="2800" dirty="0" err="1">
                <a:solidFill>
                  <a:schemeClr val="bg1"/>
                </a:solidFill>
              </a:rPr>
              <a:t>công</a:t>
            </a:r>
            <a:r>
              <a:rPr lang="en-US" sz="2800" dirty="0">
                <a:solidFill>
                  <a:schemeClr val="bg1"/>
                </a:solidFill>
              </a:rPr>
              <a:t> </a:t>
            </a:r>
            <a:r>
              <a:rPr lang="en-US" sz="2800" dirty="0" err="1">
                <a:solidFill>
                  <a:schemeClr val="bg1"/>
                </a:solidFill>
              </a:rPr>
              <a:t>nghiệp</a:t>
            </a:r>
            <a:r>
              <a:rPr lang="en-US" sz="2800" dirty="0">
                <a:solidFill>
                  <a:schemeClr val="bg1"/>
                </a:solidFill>
              </a:rPr>
              <a:t> </a:t>
            </a:r>
            <a:r>
              <a:rPr lang="en-US" sz="2800" dirty="0" err="1">
                <a:solidFill>
                  <a:schemeClr val="bg1"/>
                </a:solidFill>
              </a:rPr>
              <a:t>nhất</a:t>
            </a:r>
            <a:r>
              <a:rPr lang="en-US" sz="2800" dirty="0">
                <a:solidFill>
                  <a:schemeClr val="bg1"/>
                </a:solidFill>
              </a:rPr>
              <a:t> </a:t>
            </a:r>
            <a:r>
              <a:rPr lang="en-US" sz="2800" dirty="0" err="1">
                <a:solidFill>
                  <a:schemeClr val="bg1"/>
                </a:solidFill>
              </a:rPr>
              <a:t>nước</a:t>
            </a:r>
            <a:r>
              <a:rPr lang="en-US" sz="2800" dirty="0">
                <a:solidFill>
                  <a:schemeClr val="bg1"/>
                </a:solidFill>
              </a:rPr>
              <a:t> </a:t>
            </a:r>
            <a:endParaRPr lang="vi-VN" sz="2800" dirty="0">
              <a:solidFill>
                <a:schemeClr val="bg1"/>
              </a:solidFill>
            </a:endParaRPr>
          </a:p>
        </p:txBody>
      </p:sp>
    </p:spTree>
    <p:extLst>
      <p:ext uri="{BB962C8B-B14F-4D97-AF65-F5344CB8AC3E}">
        <p14:creationId xmlns:p14="http://schemas.microsoft.com/office/powerpoint/2010/main" val="75371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D600389F-F6BD-8794-2B5A-C6BB5024B60E}"/>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02C042B3-B53C-90D7-5167-4A7AFCF6E16F}"/>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2. MỘT SỐ HÌNH THỨC TỔ CHỨC LÃNH THỔ CÔNG NGHIỆP</a:t>
            </a:r>
          </a:p>
        </p:txBody>
      </p:sp>
      <p:grpSp>
        <p:nvGrpSpPr>
          <p:cNvPr id="9" name="Group 8">
            <a:extLst>
              <a:ext uri="{FF2B5EF4-FFF2-40B4-BE49-F238E27FC236}">
                <a16:creationId xmlns:a16="http://schemas.microsoft.com/office/drawing/2014/main" xmlns="" id="{7881279D-B4B3-E2B8-0948-4C1C859F9766}"/>
              </a:ext>
            </a:extLst>
          </p:cNvPr>
          <p:cNvGrpSpPr/>
          <p:nvPr/>
        </p:nvGrpSpPr>
        <p:grpSpPr>
          <a:xfrm>
            <a:off x="224853" y="2586601"/>
            <a:ext cx="1753850" cy="2060350"/>
            <a:chOff x="224852" y="2586601"/>
            <a:chExt cx="1888761" cy="2060350"/>
          </a:xfrm>
        </p:grpSpPr>
        <p:sp>
          <p:nvSpPr>
            <p:cNvPr id="7" name="Rectangle 6">
              <a:extLst>
                <a:ext uri="{FF2B5EF4-FFF2-40B4-BE49-F238E27FC236}">
                  <a16:creationId xmlns:a16="http://schemas.microsoft.com/office/drawing/2014/main" xmlns="" id="{4CA99523-852A-FAEE-52D3-2730EB2B004C}"/>
                </a:ext>
              </a:extLst>
            </p:cNvPr>
            <p:cNvSpPr/>
            <p:nvPr/>
          </p:nvSpPr>
          <p:spPr>
            <a:xfrm>
              <a:off x="224852" y="2586601"/>
              <a:ext cx="1888761" cy="2060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1E3A7237-C070-62A6-8BA7-0CFF486D2568}"/>
                </a:ext>
              </a:extLst>
            </p:cNvPr>
            <p:cNvSpPr txBox="1"/>
            <p:nvPr/>
          </p:nvSpPr>
          <p:spPr>
            <a:xfrm>
              <a:off x="494674" y="2744398"/>
              <a:ext cx="1349115" cy="1815882"/>
            </a:xfrm>
            <a:prstGeom prst="rect">
              <a:avLst/>
            </a:prstGeom>
            <a:noFill/>
            <a:ln w="38100">
              <a:noFill/>
            </a:ln>
          </p:spPr>
          <p:txBody>
            <a:bodyPr wrap="square" rtlCol="0">
              <a:spAutoFit/>
            </a:bodyPr>
            <a:lstStyle/>
            <a:p>
              <a:pPr algn="ctr"/>
              <a:r>
                <a:rPr lang="en-US" altLang="ko-KR" sz="2800">
                  <a:solidFill>
                    <a:schemeClr val="bg1"/>
                  </a:solidFill>
                  <a:cs typeface="Arial" pitchFamily="34" charset="0"/>
                </a:rPr>
                <a:t>TRUNG TÂM</a:t>
              </a:r>
              <a:endParaRPr lang="en-US" altLang="ko-KR" sz="2800" dirty="0">
                <a:solidFill>
                  <a:schemeClr val="bg1"/>
                </a:solidFill>
                <a:cs typeface="Arial" pitchFamily="34" charset="0"/>
              </a:endParaRPr>
            </a:p>
            <a:p>
              <a:pPr algn="ctr"/>
              <a:r>
                <a:rPr lang="en-US" altLang="ko-KR" sz="2800" dirty="0">
                  <a:solidFill>
                    <a:schemeClr val="bg1"/>
                  </a:solidFill>
                  <a:cs typeface="Arial" pitchFamily="34" charset="0"/>
                </a:rPr>
                <a:t>CÔNG NGHIỆP </a:t>
              </a:r>
              <a:endParaRPr lang="ko-KR" altLang="en-US" sz="2800" dirty="0">
                <a:solidFill>
                  <a:schemeClr val="bg1"/>
                </a:solidFill>
                <a:cs typeface="Arial" pitchFamily="34" charset="0"/>
              </a:endParaRPr>
            </a:p>
          </p:txBody>
        </p:sp>
      </p:grpSp>
      <p:sp>
        <p:nvSpPr>
          <p:cNvPr id="10" name="Rectangle 9">
            <a:extLst>
              <a:ext uri="{FF2B5EF4-FFF2-40B4-BE49-F238E27FC236}">
                <a16:creationId xmlns:a16="http://schemas.microsoft.com/office/drawing/2014/main" xmlns="" id="{5A85AE93-FE1A-17DF-1C20-39EF0BC18254}"/>
              </a:ext>
            </a:extLst>
          </p:cNvPr>
          <p:cNvSpPr/>
          <p:nvPr/>
        </p:nvSpPr>
        <p:spPr>
          <a:xfrm>
            <a:off x="2368446" y="1203998"/>
            <a:ext cx="9488773" cy="206034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D60851E-7548-6D69-E93F-62972CF61A51}"/>
              </a:ext>
            </a:extLst>
          </p:cNvPr>
          <p:cNvSpPr/>
          <p:nvPr/>
        </p:nvSpPr>
        <p:spPr>
          <a:xfrm>
            <a:off x="2368447" y="1202886"/>
            <a:ext cx="1499016" cy="2060347"/>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VAI TRÒ</a:t>
            </a:r>
          </a:p>
        </p:txBody>
      </p:sp>
      <p:sp>
        <p:nvSpPr>
          <p:cNvPr id="12" name="Rectangle 11">
            <a:extLst>
              <a:ext uri="{FF2B5EF4-FFF2-40B4-BE49-F238E27FC236}">
                <a16:creationId xmlns:a16="http://schemas.microsoft.com/office/drawing/2014/main" xmlns="" id="{23DDD1F2-0FE0-17B9-47D6-50D23BB36971}"/>
              </a:ext>
            </a:extLst>
          </p:cNvPr>
          <p:cNvSpPr/>
          <p:nvPr/>
        </p:nvSpPr>
        <p:spPr>
          <a:xfrm>
            <a:off x="2368446" y="3585689"/>
            <a:ext cx="9488773" cy="2755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2558047-2339-F252-4AD3-A72DD71324F4}"/>
              </a:ext>
            </a:extLst>
          </p:cNvPr>
          <p:cNvSpPr/>
          <p:nvPr/>
        </p:nvSpPr>
        <p:spPr>
          <a:xfrm>
            <a:off x="2368447" y="3584577"/>
            <a:ext cx="1499016" cy="2755150"/>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ĐẶC ĐIỂM</a:t>
            </a:r>
          </a:p>
        </p:txBody>
      </p:sp>
      <p:sp>
        <p:nvSpPr>
          <p:cNvPr id="15" name="TextBox 14">
            <a:extLst>
              <a:ext uri="{FF2B5EF4-FFF2-40B4-BE49-F238E27FC236}">
                <a16:creationId xmlns:a16="http://schemas.microsoft.com/office/drawing/2014/main" xmlns="" id="{E83D2773-CD83-7418-6A9E-29720C999DB8}"/>
              </a:ext>
            </a:extLst>
          </p:cNvPr>
          <p:cNvSpPr txBox="1"/>
          <p:nvPr/>
        </p:nvSpPr>
        <p:spPr>
          <a:xfrm>
            <a:off x="3994878" y="1318065"/>
            <a:ext cx="7734925" cy="914994"/>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Có vị trí quan trọng trong nền kinh tế, chiếm tỉ trọng đáng kể trong giá trị sản xuất và GDP của vùng và cả nước.</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84CFDBB2-9283-E5DB-E018-E2059E5373C0}"/>
              </a:ext>
            </a:extLst>
          </p:cNvPr>
          <p:cNvSpPr txBox="1"/>
          <p:nvPr/>
        </p:nvSpPr>
        <p:spPr>
          <a:xfrm>
            <a:off x="3972393" y="3765153"/>
            <a:ext cx="7709315" cy="906082"/>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Gắn với đô thị, gồm nhiều xí nghiệp, doanh nghiệp, KCN tập trung có mối liên hệ chặt chẽ về quy trình công nghệ, hổ trợ nhau trong SX.</a:t>
            </a:r>
            <a:endParaRPr lang="en-US" sz="2400">
              <a:solidFill>
                <a:srgbClr val="16745A"/>
              </a:solidFill>
            </a:endParaRPr>
          </a:p>
        </p:txBody>
      </p:sp>
      <p:sp>
        <p:nvSpPr>
          <p:cNvPr id="21" name="TextBox 20">
            <a:extLst>
              <a:ext uri="{FF2B5EF4-FFF2-40B4-BE49-F238E27FC236}">
                <a16:creationId xmlns:a16="http://schemas.microsoft.com/office/drawing/2014/main" xmlns="" id="{01043C04-4A4C-77CC-BD5E-2ACE63B315F6}"/>
              </a:ext>
            </a:extLst>
          </p:cNvPr>
          <p:cNvSpPr txBox="1"/>
          <p:nvPr/>
        </p:nvSpPr>
        <p:spPr>
          <a:xfrm>
            <a:off x="3946783" y="4720727"/>
            <a:ext cx="7734925" cy="830997"/>
          </a:xfrm>
          <a:prstGeom prst="rect">
            <a:avLst/>
          </a:prstGeom>
          <a:noFill/>
        </p:spPr>
        <p:txBody>
          <a:bodyPr wrap="square">
            <a:spAutoFit/>
          </a:bodyPr>
          <a:lstStyle/>
          <a:p>
            <a:pPr algn="just"/>
            <a:r>
              <a:rPr lang="en-US" sz="2400">
                <a:solidFill>
                  <a:srgbClr val="16745A"/>
                </a:solidFill>
              </a:rPr>
              <a:t>- </a:t>
            </a:r>
            <a:r>
              <a:rPr lang="vi-VN" sz="2400">
                <a:solidFill>
                  <a:srgbClr val="16745A"/>
                </a:solidFill>
              </a:rPr>
              <a:t>Có các xí nghiệp, doanh nghiệp hạt nhân và các xí nghiệp, doanh nghiệp dịch vụ hổ trợ.</a:t>
            </a:r>
            <a:endParaRPr lang="en-US" sz="2400">
              <a:solidFill>
                <a:srgbClr val="16745A"/>
              </a:solidFill>
            </a:endParaRPr>
          </a:p>
        </p:txBody>
      </p:sp>
      <p:sp>
        <p:nvSpPr>
          <p:cNvPr id="20" name="TextBox 19">
            <a:extLst>
              <a:ext uri="{FF2B5EF4-FFF2-40B4-BE49-F238E27FC236}">
                <a16:creationId xmlns:a16="http://schemas.microsoft.com/office/drawing/2014/main" xmlns="" id="{72871B53-EADB-B454-B176-2BD679388146}"/>
              </a:ext>
            </a:extLst>
          </p:cNvPr>
          <p:cNvSpPr txBox="1"/>
          <p:nvPr/>
        </p:nvSpPr>
        <p:spPr>
          <a:xfrm>
            <a:off x="3961774" y="2249410"/>
            <a:ext cx="7401393"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Là hạt nhân tạo vùng kinh tế, có sức lan toả rộng.</a:t>
            </a:r>
            <a:endParaRPr lang="en-US" sz="2400">
              <a:solidFill>
                <a:srgbClr val="16745A"/>
              </a:solidFill>
            </a:endParaRPr>
          </a:p>
        </p:txBody>
      </p:sp>
      <p:sp>
        <p:nvSpPr>
          <p:cNvPr id="18" name="TextBox 17">
            <a:extLst>
              <a:ext uri="{FF2B5EF4-FFF2-40B4-BE49-F238E27FC236}">
                <a16:creationId xmlns:a16="http://schemas.microsoft.com/office/drawing/2014/main" xmlns="" id="{04B88708-6269-3865-C595-7D394CBBF55D}"/>
              </a:ext>
            </a:extLst>
          </p:cNvPr>
          <p:cNvSpPr txBox="1"/>
          <p:nvPr/>
        </p:nvSpPr>
        <p:spPr>
          <a:xfrm>
            <a:off x="3946784" y="2660380"/>
            <a:ext cx="7734924" cy="490262"/>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Nơi đón đầu công nghệ mới và tạo ra những đột phá trong sản xuất.</a:t>
            </a:r>
            <a:endParaRPr lang="en-US" sz="2400">
              <a:solidFill>
                <a:srgbClr val="16745A"/>
              </a:solidFill>
            </a:endParaRPr>
          </a:p>
        </p:txBody>
      </p:sp>
      <p:sp>
        <p:nvSpPr>
          <p:cNvPr id="25" name="TextBox 24">
            <a:extLst>
              <a:ext uri="{FF2B5EF4-FFF2-40B4-BE49-F238E27FC236}">
                <a16:creationId xmlns:a16="http://schemas.microsoft.com/office/drawing/2014/main" xmlns="" id="{74736BD6-4038-E7AF-25C9-C9E551D2D5CD}"/>
              </a:ext>
            </a:extLst>
          </p:cNvPr>
          <p:cNvSpPr txBox="1"/>
          <p:nvPr/>
        </p:nvSpPr>
        <p:spPr>
          <a:xfrm>
            <a:off x="3994878" y="5642235"/>
            <a:ext cx="7281472" cy="461665"/>
          </a:xfrm>
          <a:prstGeom prst="rect">
            <a:avLst/>
          </a:prstGeom>
          <a:noFill/>
        </p:spPr>
        <p:txBody>
          <a:bodyPr wrap="square">
            <a:spAutoFit/>
          </a:bodyPr>
          <a:lstStyle/>
          <a:p>
            <a:r>
              <a:rPr lang="en-US" sz="2400">
                <a:solidFill>
                  <a:srgbClr val="16745A"/>
                </a:solidFill>
              </a:rPr>
              <a:t>- </a:t>
            </a:r>
            <a:r>
              <a:rPr lang="vi-VN" sz="2400">
                <a:solidFill>
                  <a:srgbClr val="16745A"/>
                </a:solidFill>
              </a:rPr>
              <a:t>Có dân cư sinh sống và CSVC – KT, CSHT hoàn thiện.</a:t>
            </a:r>
            <a:endParaRPr lang="en-US" sz="2400">
              <a:solidFill>
                <a:srgbClr val="16745A"/>
              </a:solidFill>
            </a:endParaRPr>
          </a:p>
        </p:txBody>
      </p:sp>
    </p:spTree>
    <p:extLst>
      <p:ext uri="{BB962C8B-B14F-4D97-AF65-F5344CB8AC3E}">
        <p14:creationId xmlns:p14="http://schemas.microsoft.com/office/powerpoint/2010/main" val="228291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P spid="20" grpId="0"/>
      <p:bldP spid="18"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xmlns="" id="{147A9BE0-159C-5C35-3E2E-3C1B871D47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922490" cy="6858000"/>
          </a:xfrm>
          <a:prstGeom prst="rect">
            <a:avLst/>
          </a:prstGeom>
        </p:spPr>
      </p:pic>
      <p:sp>
        <p:nvSpPr>
          <p:cNvPr id="7" name="TextBox 6">
            <a:extLst>
              <a:ext uri="{FF2B5EF4-FFF2-40B4-BE49-F238E27FC236}">
                <a16:creationId xmlns:a16="http://schemas.microsoft.com/office/drawing/2014/main" xmlns="" id="{7E2991BB-FBA1-9626-8597-65F6903073D2}"/>
              </a:ext>
            </a:extLst>
          </p:cNvPr>
          <p:cNvSpPr txBox="1"/>
          <p:nvPr/>
        </p:nvSpPr>
        <p:spPr>
          <a:xfrm>
            <a:off x="5550108" y="2351782"/>
            <a:ext cx="5887387" cy="1077218"/>
          </a:xfrm>
          <a:prstGeom prst="rect">
            <a:avLst/>
          </a:prstGeom>
          <a:noFill/>
        </p:spPr>
        <p:txBody>
          <a:bodyPr wrap="square">
            <a:spAutoFit/>
          </a:bodyPr>
          <a:lstStyle/>
          <a:p>
            <a:pPr algn="ctr"/>
            <a:r>
              <a:rPr lang="en-US" sz="3200">
                <a:solidFill>
                  <a:srgbClr val="16745A"/>
                </a:solidFill>
                <a:effectLst/>
                <a:latin typeface="#9Slide03 Oswald" panose="00000500000000000000" pitchFamily="2" charset="0"/>
                <a:ea typeface="Arial" panose="020B0604020202020204" pitchFamily="34" charset="0"/>
              </a:rPr>
              <a:t>Kể tên các trung tâm CN của nước ta và xác định quy mô của chúng. </a:t>
            </a:r>
            <a:endParaRPr lang="en-US" sz="3200">
              <a:solidFill>
                <a:srgbClr val="16745A"/>
              </a:solidFill>
              <a:latin typeface="#9Slide03 Oswald" panose="00000500000000000000" pitchFamily="2" charset="0"/>
            </a:endParaRPr>
          </a:p>
        </p:txBody>
      </p:sp>
      <p:pic>
        <p:nvPicPr>
          <p:cNvPr id="8" name="Picture 7">
            <a:extLst>
              <a:ext uri="{FF2B5EF4-FFF2-40B4-BE49-F238E27FC236}">
                <a16:creationId xmlns:a16="http://schemas.microsoft.com/office/drawing/2014/main" xmlns="" id="{3A765BBA-BC23-942D-00DD-7A6F9643BB12}"/>
              </a:ext>
            </a:extLst>
          </p:cNvPr>
          <p:cNvPicPr>
            <a:picLocks noChangeAspect="1"/>
          </p:cNvPicPr>
          <p:nvPr/>
        </p:nvPicPr>
        <p:blipFill>
          <a:blip r:embed="rId3"/>
          <a:stretch>
            <a:fillRect/>
          </a:stretch>
        </p:blipFill>
        <p:spPr>
          <a:xfrm>
            <a:off x="4943196" y="4792894"/>
            <a:ext cx="2326316" cy="2030876"/>
          </a:xfrm>
          <a:prstGeom prst="rect">
            <a:avLst/>
          </a:prstGeom>
        </p:spPr>
      </p:pic>
      <p:pic>
        <p:nvPicPr>
          <p:cNvPr id="9" name="Picture 8">
            <a:extLst>
              <a:ext uri="{FF2B5EF4-FFF2-40B4-BE49-F238E27FC236}">
                <a16:creationId xmlns:a16="http://schemas.microsoft.com/office/drawing/2014/main" xmlns="" id="{F4C5CA19-90BB-84B1-A5C8-AD1CE4E4F455}"/>
              </a:ext>
            </a:extLst>
          </p:cNvPr>
          <p:cNvPicPr>
            <a:picLocks noChangeAspect="1"/>
          </p:cNvPicPr>
          <p:nvPr/>
        </p:nvPicPr>
        <p:blipFill>
          <a:blip r:embed="rId3"/>
          <a:stretch>
            <a:fillRect/>
          </a:stretch>
        </p:blipFill>
        <p:spPr>
          <a:xfrm>
            <a:off x="7601702" y="4827124"/>
            <a:ext cx="2326317" cy="2030876"/>
          </a:xfrm>
          <a:prstGeom prst="rect">
            <a:avLst/>
          </a:prstGeom>
        </p:spPr>
      </p:pic>
      <p:pic>
        <p:nvPicPr>
          <p:cNvPr id="10" name="Picture 9">
            <a:extLst>
              <a:ext uri="{FF2B5EF4-FFF2-40B4-BE49-F238E27FC236}">
                <a16:creationId xmlns:a16="http://schemas.microsoft.com/office/drawing/2014/main" xmlns="" id="{F82A14F7-79D3-53C7-AACF-3660EF2E09F8}"/>
              </a:ext>
            </a:extLst>
          </p:cNvPr>
          <p:cNvPicPr>
            <a:picLocks noChangeAspect="1"/>
          </p:cNvPicPr>
          <p:nvPr/>
        </p:nvPicPr>
        <p:blipFill>
          <a:blip r:embed="rId3"/>
          <a:stretch>
            <a:fillRect/>
          </a:stretch>
        </p:blipFill>
        <p:spPr>
          <a:xfrm>
            <a:off x="9865683" y="4792894"/>
            <a:ext cx="2326317" cy="2030876"/>
          </a:xfrm>
          <a:prstGeom prst="rect">
            <a:avLst/>
          </a:prstGeom>
        </p:spPr>
      </p:pic>
    </p:spTree>
    <p:extLst>
      <p:ext uri="{BB962C8B-B14F-4D97-AF65-F5344CB8AC3E}">
        <p14:creationId xmlns:p14="http://schemas.microsoft.com/office/powerpoint/2010/main" val="1909637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BB0F892-262E-6C5F-170B-C31225FADDBF}"/>
              </a:ext>
            </a:extLst>
          </p:cNvPr>
          <p:cNvPicPr>
            <a:picLocks noChangeAspect="1"/>
          </p:cNvPicPr>
          <p:nvPr/>
        </p:nvPicPr>
        <p:blipFill rotWithShape="1">
          <a:blip r:embed="rId2"/>
          <a:srcRect t="3421" b="21852"/>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876E5728-3A99-FA60-B6B8-24FAC7782CB9}"/>
              </a:ext>
            </a:extLst>
          </p:cNvPr>
          <p:cNvSpPr/>
          <p:nvPr/>
        </p:nvSpPr>
        <p:spPr>
          <a:xfrm>
            <a:off x="547453" y="164891"/>
            <a:ext cx="10845071" cy="655195"/>
          </a:xfrm>
          <a:prstGeom prst="rect">
            <a:avLst/>
          </a:prstGeom>
          <a:solidFill>
            <a:schemeClr val="accent4">
              <a:lumMod val="7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Các </a:t>
            </a:r>
            <a:r>
              <a:rPr lang="en-US" sz="3600" dirty="0" err="1">
                <a:solidFill>
                  <a:schemeClr val="bg1"/>
                </a:solidFill>
              </a:rPr>
              <a:t>trung</a:t>
            </a:r>
            <a:r>
              <a:rPr lang="en-US" sz="3600" dirty="0">
                <a:solidFill>
                  <a:schemeClr val="bg1"/>
                </a:solidFill>
              </a:rPr>
              <a:t> </a:t>
            </a:r>
            <a:r>
              <a:rPr lang="en-US" sz="3600" dirty="0" err="1">
                <a:solidFill>
                  <a:schemeClr val="bg1"/>
                </a:solidFill>
              </a:rPr>
              <a:t>tâm</a:t>
            </a:r>
            <a:r>
              <a:rPr lang="en-US" sz="3600" dirty="0">
                <a:solidFill>
                  <a:schemeClr val="bg1"/>
                </a:solidFill>
              </a:rPr>
              <a:t> </a:t>
            </a:r>
            <a:r>
              <a:rPr lang="en-US" sz="3600" dirty="0" err="1">
                <a:solidFill>
                  <a:schemeClr val="bg1"/>
                </a:solidFill>
              </a:rPr>
              <a:t>công</a:t>
            </a:r>
            <a:r>
              <a:rPr lang="en-US" sz="3600" dirty="0">
                <a:solidFill>
                  <a:schemeClr val="bg1"/>
                </a:solidFill>
              </a:rPr>
              <a:t> </a:t>
            </a:r>
            <a:r>
              <a:rPr lang="en-US" sz="3600" dirty="0" err="1">
                <a:solidFill>
                  <a:schemeClr val="bg1"/>
                </a:solidFill>
              </a:rPr>
              <a:t>nghiệp</a:t>
            </a:r>
            <a:r>
              <a:rPr lang="en-US" sz="3600" dirty="0">
                <a:solidFill>
                  <a:schemeClr val="bg1"/>
                </a:solidFill>
              </a:rPr>
              <a:t> </a:t>
            </a:r>
            <a:r>
              <a:rPr lang="en-US" sz="3600" dirty="0" err="1">
                <a:solidFill>
                  <a:schemeClr val="bg1"/>
                </a:solidFill>
              </a:rPr>
              <a:t>của</a:t>
            </a:r>
            <a:r>
              <a:rPr lang="en-US" sz="3600" dirty="0">
                <a:solidFill>
                  <a:schemeClr val="bg1"/>
                </a:solidFill>
              </a:rPr>
              <a:t> </a:t>
            </a:r>
            <a:r>
              <a:rPr lang="en-US" sz="3600" dirty="0" err="1">
                <a:solidFill>
                  <a:schemeClr val="bg1"/>
                </a:solidFill>
              </a:rPr>
              <a:t>Hoa</a:t>
            </a:r>
            <a:r>
              <a:rPr lang="en-US" sz="3600" dirty="0">
                <a:solidFill>
                  <a:schemeClr val="bg1"/>
                </a:solidFill>
              </a:rPr>
              <a:t> </a:t>
            </a:r>
            <a:r>
              <a:rPr lang="en-US" sz="3600" dirty="0" err="1">
                <a:solidFill>
                  <a:schemeClr val="bg1"/>
                </a:solidFill>
              </a:rPr>
              <a:t>Kì</a:t>
            </a:r>
            <a:r>
              <a:rPr lang="en-US" sz="3600" dirty="0">
                <a:solidFill>
                  <a:schemeClr val="bg1"/>
                </a:solidFill>
              </a:rPr>
              <a:t> </a:t>
            </a:r>
            <a:endParaRPr lang="vi-VN" sz="3600" dirty="0">
              <a:solidFill>
                <a:schemeClr val="bg1"/>
              </a:solidFill>
            </a:endParaRPr>
          </a:p>
        </p:txBody>
      </p:sp>
      <p:pic>
        <p:nvPicPr>
          <p:cNvPr id="6" name="Picture 4">
            <a:extLst>
              <a:ext uri="{FF2B5EF4-FFF2-40B4-BE49-F238E27FC236}">
                <a16:creationId xmlns:a16="http://schemas.microsoft.com/office/drawing/2014/main" xmlns="" id="{5D609C85-87D4-A950-D66D-6CE06A03B0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37" t="3744" r="10616" b="20672"/>
          <a:stretch/>
        </p:blipFill>
        <p:spPr bwMode="auto">
          <a:xfrm>
            <a:off x="1" y="-2242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xmlns="" id="{9BDFA39C-6FC8-A887-6BCB-EB461C925AB8}"/>
              </a:ext>
            </a:extLst>
          </p:cNvPr>
          <p:cNvSpPr/>
          <p:nvPr/>
        </p:nvSpPr>
        <p:spPr>
          <a:xfrm>
            <a:off x="659567" y="267636"/>
            <a:ext cx="10984980" cy="1104900"/>
          </a:xfrm>
          <a:prstGeom prst="rect">
            <a:avLst/>
          </a:prstGeom>
          <a:solidFill>
            <a:schemeClr val="accent4">
              <a:lumMod val="7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solidFill>
              </a:rPr>
              <a:t>Tp</a:t>
            </a:r>
            <a:r>
              <a:rPr lang="en-US" sz="3600" dirty="0">
                <a:solidFill>
                  <a:schemeClr val="bg1"/>
                </a:solidFill>
              </a:rPr>
              <a:t> </a:t>
            </a:r>
            <a:r>
              <a:rPr lang="en-US" sz="3600" dirty="0" err="1">
                <a:solidFill>
                  <a:schemeClr val="bg1"/>
                </a:solidFill>
              </a:rPr>
              <a:t>Hồ</a:t>
            </a:r>
            <a:r>
              <a:rPr lang="en-US" sz="3600" dirty="0">
                <a:solidFill>
                  <a:schemeClr val="bg1"/>
                </a:solidFill>
              </a:rPr>
              <a:t> </a:t>
            </a:r>
            <a:r>
              <a:rPr lang="en-US" sz="3600" dirty="0" err="1">
                <a:solidFill>
                  <a:schemeClr val="bg1"/>
                </a:solidFill>
              </a:rPr>
              <a:t>Chí</a:t>
            </a:r>
            <a:r>
              <a:rPr lang="en-US" sz="3600" dirty="0">
                <a:solidFill>
                  <a:schemeClr val="bg1"/>
                </a:solidFill>
              </a:rPr>
              <a:t> Minh – </a:t>
            </a:r>
            <a:r>
              <a:rPr lang="en-US" sz="3600" dirty="0" err="1">
                <a:solidFill>
                  <a:schemeClr val="bg1"/>
                </a:solidFill>
              </a:rPr>
              <a:t>trung</a:t>
            </a:r>
            <a:r>
              <a:rPr lang="en-US" sz="3600" dirty="0">
                <a:solidFill>
                  <a:schemeClr val="bg1"/>
                </a:solidFill>
              </a:rPr>
              <a:t> </a:t>
            </a:r>
            <a:r>
              <a:rPr lang="en-US" sz="3600" dirty="0" err="1">
                <a:solidFill>
                  <a:schemeClr val="bg1"/>
                </a:solidFill>
              </a:rPr>
              <a:t>tâm</a:t>
            </a:r>
            <a:r>
              <a:rPr lang="en-US" sz="3600" dirty="0">
                <a:solidFill>
                  <a:schemeClr val="bg1"/>
                </a:solidFill>
              </a:rPr>
              <a:t> </a:t>
            </a:r>
            <a:r>
              <a:rPr lang="en-US" sz="3600" dirty="0" err="1">
                <a:solidFill>
                  <a:schemeClr val="bg1"/>
                </a:solidFill>
              </a:rPr>
              <a:t>công</a:t>
            </a:r>
            <a:r>
              <a:rPr lang="en-US" sz="3600" dirty="0">
                <a:solidFill>
                  <a:schemeClr val="bg1"/>
                </a:solidFill>
              </a:rPr>
              <a:t> </a:t>
            </a:r>
            <a:r>
              <a:rPr lang="en-US" sz="3600" dirty="0" err="1">
                <a:solidFill>
                  <a:schemeClr val="bg1"/>
                </a:solidFill>
              </a:rPr>
              <a:t>nghiệp</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nhất</a:t>
            </a:r>
            <a:r>
              <a:rPr lang="en-US" sz="3600" dirty="0">
                <a:solidFill>
                  <a:schemeClr val="bg1"/>
                </a:solidFill>
              </a:rPr>
              <a:t> </a:t>
            </a:r>
            <a:r>
              <a:rPr lang="en-US" sz="3600" dirty="0" err="1">
                <a:solidFill>
                  <a:schemeClr val="bg1"/>
                </a:solidFill>
              </a:rPr>
              <a:t>Việt</a:t>
            </a:r>
            <a:r>
              <a:rPr lang="en-US" sz="3600" dirty="0">
                <a:solidFill>
                  <a:schemeClr val="bg1"/>
                </a:solidFill>
              </a:rPr>
              <a:t> Nam </a:t>
            </a:r>
            <a:endParaRPr lang="vi-VN" sz="3600" dirty="0">
              <a:solidFill>
                <a:schemeClr val="bg1"/>
              </a:solidFill>
            </a:endParaRPr>
          </a:p>
        </p:txBody>
      </p:sp>
    </p:spTree>
    <p:extLst>
      <p:ext uri="{BB962C8B-B14F-4D97-AF65-F5344CB8AC3E}">
        <p14:creationId xmlns:p14="http://schemas.microsoft.com/office/powerpoint/2010/main" val="45729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260CCD8C-D9AE-B2FB-9C9D-613C54849D19}"/>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927232C6-39AB-4D47-AC76-D9F2129D13C7}"/>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EM CÓ BIẾT???</a:t>
            </a:r>
          </a:p>
        </p:txBody>
      </p:sp>
      <p:sp>
        <p:nvSpPr>
          <p:cNvPr id="7" name="Text Placeholder 1">
            <a:extLst>
              <a:ext uri="{FF2B5EF4-FFF2-40B4-BE49-F238E27FC236}">
                <a16:creationId xmlns:a16="http://schemas.microsoft.com/office/drawing/2014/main" xmlns="" id="{45AF821F-78F7-364A-2F6C-18030CFD0C2E}"/>
              </a:ext>
            </a:extLst>
          </p:cNvPr>
          <p:cNvSpPr txBox="1">
            <a:spLocks/>
          </p:cNvSpPr>
          <p:nvPr/>
        </p:nvSpPr>
        <p:spPr>
          <a:xfrm>
            <a:off x="479685" y="1045803"/>
            <a:ext cx="4572000" cy="2498442"/>
          </a:xfrm>
          <a:prstGeom prst="rect">
            <a:avLst/>
          </a:prstGeom>
          <a:ln>
            <a:noFill/>
          </a:ln>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a:solidFill>
                  <a:srgbClr val="FF0000"/>
                </a:solidFill>
              </a:rPr>
              <a:t>Thành phố công nghiệp Jubail - Jubail, Ả Rập Xê Út </a:t>
            </a:r>
            <a:r>
              <a:rPr lang="en-US" sz="3600">
                <a:solidFill>
                  <a:schemeClr val="tx1"/>
                </a:solidFill>
              </a:rPr>
              <a:t> Là thành phố công nghiệp lớn nhất thế giới…</a:t>
            </a:r>
          </a:p>
        </p:txBody>
      </p:sp>
      <p:sp>
        <p:nvSpPr>
          <p:cNvPr id="10" name="TextBox 9">
            <a:extLst>
              <a:ext uri="{FF2B5EF4-FFF2-40B4-BE49-F238E27FC236}">
                <a16:creationId xmlns:a16="http://schemas.microsoft.com/office/drawing/2014/main" xmlns="" id="{8753C705-D99F-D008-E398-A4E5FCD8D8C7}"/>
              </a:ext>
            </a:extLst>
          </p:cNvPr>
          <p:cNvSpPr txBox="1"/>
          <p:nvPr/>
        </p:nvSpPr>
        <p:spPr>
          <a:xfrm>
            <a:off x="487181" y="3830176"/>
            <a:ext cx="4564504" cy="2677656"/>
          </a:xfrm>
          <a:prstGeom prst="rect">
            <a:avLst/>
          </a:prstGeom>
          <a:noFill/>
          <a:ln>
            <a:noFill/>
          </a:ln>
        </p:spPr>
        <p:txBody>
          <a:bodyPr wrap="square">
            <a:spAutoFit/>
          </a:bodyPr>
          <a:lstStyle/>
          <a:p>
            <a:pPr algn="just"/>
            <a:r>
              <a:rPr lang="vi-VN" sz="2800" b="0" i="0">
                <a:solidFill>
                  <a:srgbClr val="16745A"/>
                </a:solidFill>
                <a:effectLst/>
                <a:latin typeface="#9Slide03 Oswald" panose="00000500000000000000" pitchFamily="2" charset="0"/>
              </a:rPr>
              <a:t>Jubail nằm tại phía Đông của Ả Rập Xê Út, đồng thời là thành phố lớn nhất Trung Đông. Đây hiện là nơi “đóng đô” của nhà máy hoá dầu lớn nhất Trung Đông và lớn thứ tư trên thế giới.</a:t>
            </a:r>
            <a:endParaRPr lang="en-US" sz="2800">
              <a:solidFill>
                <a:srgbClr val="16745A"/>
              </a:solidFill>
              <a:latin typeface="#9Slide03 Oswald" panose="00000500000000000000" pitchFamily="2" charset="0"/>
            </a:endParaRPr>
          </a:p>
        </p:txBody>
      </p:sp>
      <p:sp>
        <p:nvSpPr>
          <p:cNvPr id="12" name="TextBox 11">
            <a:extLst>
              <a:ext uri="{FF2B5EF4-FFF2-40B4-BE49-F238E27FC236}">
                <a16:creationId xmlns:a16="http://schemas.microsoft.com/office/drawing/2014/main" xmlns="" id="{59653698-16F8-2162-5305-DB0FF2587F0A}"/>
              </a:ext>
            </a:extLst>
          </p:cNvPr>
          <p:cNvSpPr txBox="1"/>
          <p:nvPr/>
        </p:nvSpPr>
        <p:spPr>
          <a:xfrm>
            <a:off x="5441429" y="5214186"/>
            <a:ext cx="6393321" cy="1384995"/>
          </a:xfrm>
          <a:prstGeom prst="rect">
            <a:avLst/>
          </a:prstGeom>
          <a:noFill/>
          <a:ln>
            <a:noFill/>
          </a:ln>
        </p:spPr>
        <p:txBody>
          <a:bodyPr wrap="square">
            <a:spAutoFit/>
          </a:bodyPr>
          <a:lstStyle/>
          <a:p>
            <a:pPr algn="ctr"/>
            <a:r>
              <a:rPr lang="vi-VN" sz="2800" b="0" i="0">
                <a:solidFill>
                  <a:srgbClr val="16745A"/>
                </a:solidFill>
                <a:effectLst/>
                <a:latin typeface="#9Slide03 Oswald" panose="00000500000000000000" pitchFamily="2" charset="0"/>
              </a:rPr>
              <a:t>Jubail sở hữu dự án điện và sản xuất nước ngọt lớn nhất thế giới, với công suất 800 triệu lít nước và 2743,6 megawatt điện mỗi ngày.</a:t>
            </a:r>
            <a:endParaRPr lang="en-US" sz="2800">
              <a:solidFill>
                <a:srgbClr val="16745A"/>
              </a:solidFill>
              <a:latin typeface="#9Slide03 Oswald" panose="00000500000000000000" pitchFamily="2" charset="0"/>
            </a:endParaRPr>
          </a:p>
        </p:txBody>
      </p:sp>
      <p:pic>
        <p:nvPicPr>
          <p:cNvPr id="13" name="Picture 12">
            <a:extLst>
              <a:ext uri="{FF2B5EF4-FFF2-40B4-BE49-F238E27FC236}">
                <a16:creationId xmlns:a16="http://schemas.microsoft.com/office/drawing/2014/main" xmlns="" id="{DEED75E9-002C-9ADB-3AE3-99416EC67F92}"/>
              </a:ext>
            </a:extLst>
          </p:cNvPr>
          <p:cNvPicPr>
            <a:picLocks noChangeAspect="1"/>
          </p:cNvPicPr>
          <p:nvPr/>
        </p:nvPicPr>
        <p:blipFill>
          <a:blip r:embed="rId2"/>
          <a:stretch>
            <a:fillRect/>
          </a:stretch>
        </p:blipFill>
        <p:spPr>
          <a:xfrm>
            <a:off x="5441429" y="1045803"/>
            <a:ext cx="6393321" cy="3975902"/>
          </a:xfrm>
          <a:prstGeom prst="rect">
            <a:avLst/>
          </a:prstGeom>
        </p:spPr>
      </p:pic>
    </p:spTree>
    <p:extLst>
      <p:ext uri="{BB962C8B-B14F-4D97-AF65-F5344CB8AC3E}">
        <p14:creationId xmlns:p14="http://schemas.microsoft.com/office/powerpoint/2010/main" val="2897518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571CEE3A-C0D2-EF1E-42D6-A7E4BC318A74}"/>
              </a:ext>
            </a:extLst>
          </p:cNvPr>
          <p:cNvGrpSpPr/>
          <p:nvPr/>
        </p:nvGrpSpPr>
        <p:grpSpPr>
          <a:xfrm>
            <a:off x="850154" y="1154244"/>
            <a:ext cx="10647302" cy="4332156"/>
            <a:chOff x="850154" y="1154244"/>
            <a:chExt cx="10647302" cy="4332156"/>
          </a:xfrm>
        </p:grpSpPr>
        <p:sp>
          <p:nvSpPr>
            <p:cNvPr id="6" name="Rounded Rectangle 11">
              <a:extLst>
                <a:ext uri="{FF2B5EF4-FFF2-40B4-BE49-F238E27FC236}">
                  <a16:creationId xmlns:a16="http://schemas.microsoft.com/office/drawing/2014/main" xmlns="" id="{A59CFA87-C82C-2C73-7710-14079AD63ED6}"/>
                </a:ext>
              </a:extLst>
            </p:cNvPr>
            <p:cNvSpPr/>
            <p:nvPr/>
          </p:nvSpPr>
          <p:spPr>
            <a:xfrm>
              <a:off x="850154" y="1484026"/>
              <a:ext cx="10647302" cy="4002374"/>
            </a:xfrm>
            <a:prstGeom prst="roundRect">
              <a:avLst>
                <a:gd name="adj" fmla="val 4537"/>
              </a:avLst>
            </a:prstGeom>
            <a:solidFill>
              <a:srgbClr val="167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DFEF0666-B3B3-434F-56AD-636EE384109C}"/>
                </a:ext>
              </a:extLst>
            </p:cNvPr>
            <p:cNvSpPr/>
            <p:nvPr/>
          </p:nvSpPr>
          <p:spPr>
            <a:xfrm>
              <a:off x="1828800" y="1154244"/>
              <a:ext cx="7944787" cy="644894"/>
            </a:xfrm>
            <a:prstGeom prst="roundRect">
              <a:avLst/>
            </a:prstGeom>
            <a:solidFill>
              <a:srgbClr val="167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NHIỆM VỤ 1: SO SÁNH – ĐỐI CHIẾU</a:t>
              </a:r>
            </a:p>
          </p:txBody>
        </p:sp>
      </p:grpSp>
      <p:cxnSp>
        <p:nvCxnSpPr>
          <p:cNvPr id="4" name="Straight Connector 3">
            <a:extLst>
              <a:ext uri="{FF2B5EF4-FFF2-40B4-BE49-F238E27FC236}">
                <a16:creationId xmlns:a16="http://schemas.microsoft.com/office/drawing/2014/main" xmlns="" id="{F04602EA-B0A7-CA30-C567-B4047DB68816}"/>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2D223EF9-AF53-2AE9-1816-8650DD90CEBE}"/>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HOẠT ĐỘNG NỐI TIẾP…</a:t>
            </a:r>
          </a:p>
        </p:txBody>
      </p:sp>
      <p:sp>
        <p:nvSpPr>
          <p:cNvPr id="7" name="Rectangle 6">
            <a:extLst>
              <a:ext uri="{FF2B5EF4-FFF2-40B4-BE49-F238E27FC236}">
                <a16:creationId xmlns:a16="http://schemas.microsoft.com/office/drawing/2014/main" xmlns="" id="{0B998420-45FF-2801-1191-850A022D3E9A}"/>
              </a:ext>
            </a:extLst>
          </p:cNvPr>
          <p:cNvSpPr/>
          <p:nvPr/>
        </p:nvSpPr>
        <p:spPr>
          <a:xfrm>
            <a:off x="1953377" y="2073427"/>
            <a:ext cx="9544079" cy="2993255"/>
          </a:xfrm>
          <a:prstGeom prst="rect">
            <a:avLst/>
          </a:prstGeom>
        </p:spPr>
        <p:txBody>
          <a:bodyPr wrap="square">
            <a:spAutoFit/>
          </a:bodyPr>
          <a:lstStyle/>
          <a:p>
            <a:pPr lvl="0">
              <a:lnSpc>
                <a:spcPct val="120000"/>
              </a:lnSpc>
              <a:spcAft>
                <a:spcPts val="0"/>
              </a:spcAft>
            </a:pPr>
            <a:r>
              <a:rPr lang="vi-VN" sz="3200" dirty="0">
                <a:solidFill>
                  <a:schemeClr val="bg1"/>
                </a:solidFill>
                <a:ea typeface="Times New Roman" panose="02020603050405020304" pitchFamily="18" charset="0"/>
              </a:rPr>
              <a:t>1. So sánh, tìm những điểm giống và khác nhau giữa các hình thức TCLTCN theo nhóm sau:</a:t>
            </a:r>
          </a:p>
          <a:p>
            <a:pPr lvl="0">
              <a:lnSpc>
                <a:spcPct val="120000"/>
              </a:lnSpc>
              <a:spcAft>
                <a:spcPts val="0"/>
              </a:spcAft>
            </a:pPr>
            <a:r>
              <a:rPr lang="vi-VN" sz="3200" dirty="0">
                <a:solidFill>
                  <a:schemeClr val="bg1"/>
                </a:solidFill>
                <a:ea typeface="Times New Roman" panose="02020603050405020304" pitchFamily="18" charset="0"/>
              </a:rPr>
              <a:t>- Điểm CN với khu CN</a:t>
            </a:r>
          </a:p>
          <a:p>
            <a:pPr lvl="0">
              <a:lnSpc>
                <a:spcPct val="120000"/>
              </a:lnSpc>
              <a:spcAft>
                <a:spcPts val="0"/>
              </a:spcAft>
            </a:pPr>
            <a:r>
              <a:rPr lang="vi-VN" sz="3200" dirty="0">
                <a:solidFill>
                  <a:schemeClr val="bg1"/>
                </a:solidFill>
                <a:ea typeface="Times New Roman" panose="02020603050405020304" pitchFamily="18" charset="0"/>
              </a:rPr>
              <a:t>- Trung tâm CN với khu CN</a:t>
            </a:r>
          </a:p>
          <a:p>
            <a:pPr lvl="0">
              <a:lnSpc>
                <a:spcPct val="120000"/>
              </a:lnSpc>
              <a:spcAft>
                <a:spcPts val="0"/>
              </a:spcAft>
            </a:pPr>
            <a:r>
              <a:rPr lang="vi-VN" sz="3200" dirty="0">
                <a:solidFill>
                  <a:schemeClr val="bg1"/>
                </a:solidFill>
                <a:ea typeface="Times New Roman" panose="02020603050405020304" pitchFamily="18" charset="0"/>
              </a:rPr>
              <a:t>- Trung tâm CN với </a:t>
            </a:r>
            <a:r>
              <a:rPr lang="vi-VN" sz="3200">
                <a:solidFill>
                  <a:schemeClr val="bg1"/>
                </a:solidFill>
                <a:ea typeface="Times New Roman" panose="02020603050405020304" pitchFamily="18" charset="0"/>
              </a:rPr>
              <a:t>vùng CN</a:t>
            </a:r>
            <a:endParaRPr lang="vi-VN" sz="3200"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3145583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451678D5-E0EF-BE81-2EA4-53B2EE9706F6}"/>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83A9D54-5EBB-6A72-324D-06989B91B2E1}"/>
              </a:ext>
            </a:extLst>
          </p:cNvPr>
          <p:cNvSpPr txBox="1"/>
          <p:nvPr/>
        </p:nvSpPr>
        <p:spPr>
          <a:xfrm>
            <a:off x="1873770" y="55177"/>
            <a:ext cx="8109679" cy="584775"/>
          </a:xfrm>
          <a:prstGeom prst="rect">
            <a:avLst/>
          </a:prstGeom>
          <a:noFill/>
        </p:spPr>
        <p:txBody>
          <a:bodyPr wrap="square" rtlCol="0">
            <a:spAutoFit/>
          </a:bodyPr>
          <a:lstStyle/>
          <a:p>
            <a:r>
              <a:rPr lang="en-US" sz="3200">
                <a:solidFill>
                  <a:srgbClr val="16745A"/>
                </a:solidFill>
              </a:rPr>
              <a:t>KHÁM PHÁ HOẠT ĐỘNG CÔNG NGHIỆP ĐỊA PHƯƠNG</a:t>
            </a:r>
          </a:p>
        </p:txBody>
      </p:sp>
      <p:grpSp>
        <p:nvGrpSpPr>
          <p:cNvPr id="13" name="Group 12">
            <a:extLst>
              <a:ext uri="{FF2B5EF4-FFF2-40B4-BE49-F238E27FC236}">
                <a16:creationId xmlns:a16="http://schemas.microsoft.com/office/drawing/2014/main" xmlns="" id="{EDCCD24C-41BC-06D2-7D54-AA32F3A0EA1E}"/>
              </a:ext>
            </a:extLst>
          </p:cNvPr>
          <p:cNvGrpSpPr/>
          <p:nvPr/>
        </p:nvGrpSpPr>
        <p:grpSpPr>
          <a:xfrm>
            <a:off x="4215541" y="5110827"/>
            <a:ext cx="4132653" cy="1738883"/>
            <a:chOff x="2141211" y="1548026"/>
            <a:chExt cx="9211525" cy="4580013"/>
          </a:xfrm>
        </p:grpSpPr>
        <p:grpSp>
          <p:nvGrpSpPr>
            <p:cNvPr id="14" name="Group 13">
              <a:extLst>
                <a:ext uri="{FF2B5EF4-FFF2-40B4-BE49-F238E27FC236}">
                  <a16:creationId xmlns:a16="http://schemas.microsoft.com/office/drawing/2014/main" xmlns="" id="{9C2D6D97-D85E-B7A9-6840-A49B3521BAC5}"/>
                </a:ext>
              </a:extLst>
            </p:cNvPr>
            <p:cNvGrpSpPr/>
            <p:nvPr/>
          </p:nvGrpSpPr>
          <p:grpSpPr>
            <a:xfrm>
              <a:off x="2141211" y="2961574"/>
              <a:ext cx="4458905" cy="3166465"/>
              <a:chOff x="2141211" y="2961574"/>
              <a:chExt cx="4458905" cy="3166465"/>
            </a:xfrm>
          </p:grpSpPr>
          <p:grpSp>
            <p:nvGrpSpPr>
              <p:cNvPr id="82" name="Group 81">
                <a:extLst>
                  <a:ext uri="{FF2B5EF4-FFF2-40B4-BE49-F238E27FC236}">
                    <a16:creationId xmlns:a16="http://schemas.microsoft.com/office/drawing/2014/main" xmlns="" id="{75070200-92DD-7C23-B7AC-63F5D81FEB9A}"/>
                  </a:ext>
                </a:extLst>
              </p:cNvPr>
              <p:cNvGrpSpPr/>
              <p:nvPr/>
            </p:nvGrpSpPr>
            <p:grpSpPr>
              <a:xfrm>
                <a:off x="2141211" y="3646500"/>
                <a:ext cx="4458905" cy="2481539"/>
                <a:chOff x="2049404" y="3512503"/>
                <a:chExt cx="4458905" cy="2481539"/>
              </a:xfrm>
            </p:grpSpPr>
            <p:sp>
              <p:nvSpPr>
                <p:cNvPr id="139" name="Rectangle 138">
                  <a:extLst>
                    <a:ext uri="{FF2B5EF4-FFF2-40B4-BE49-F238E27FC236}">
                      <a16:creationId xmlns:a16="http://schemas.microsoft.com/office/drawing/2014/main" xmlns="" id="{FCB571B1-11F2-EAB0-A591-0B0C7CB7958C}"/>
                    </a:ext>
                  </a:extLst>
                </p:cNvPr>
                <p:cNvSpPr/>
                <p:nvPr/>
              </p:nvSpPr>
              <p:spPr>
                <a:xfrm>
                  <a:off x="2049404" y="3512503"/>
                  <a:ext cx="4458905" cy="24815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xmlns="" id="{46710FD6-26C9-9556-D9C9-7F1DFD9CF761}"/>
                    </a:ext>
                  </a:extLst>
                </p:cNvPr>
                <p:cNvSpPr/>
                <p:nvPr/>
              </p:nvSpPr>
              <p:spPr>
                <a:xfrm>
                  <a:off x="2049404" y="3764590"/>
                  <a:ext cx="4458905" cy="2229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Rectangle: Top Corners Rounded 195">
                <a:extLst>
                  <a:ext uri="{FF2B5EF4-FFF2-40B4-BE49-F238E27FC236}">
                    <a16:creationId xmlns:a16="http://schemas.microsoft.com/office/drawing/2014/main" xmlns="" id="{BD798D06-8D51-7536-AAAE-093B02AD2C3C}"/>
                  </a:ext>
                </a:extLst>
              </p:cNvPr>
              <p:cNvSpPr/>
              <p:nvPr/>
            </p:nvSpPr>
            <p:spPr>
              <a:xfrm>
                <a:off x="3302673" y="442608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xmlns="" id="{AA880F4F-DCB2-69A1-5001-50F09373F0B2}"/>
                  </a:ext>
                </a:extLst>
              </p:cNvPr>
              <p:cNvSpPr/>
              <p:nvPr/>
            </p:nvSpPr>
            <p:spPr>
              <a:xfrm>
                <a:off x="3683564" y="476124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xmlns="" id="{CF8216B3-32C4-5D32-A09F-6F575AE8C1C2}"/>
                  </a:ext>
                </a:extLst>
              </p:cNvPr>
              <p:cNvGrpSpPr/>
              <p:nvPr/>
            </p:nvGrpSpPr>
            <p:grpSpPr>
              <a:xfrm>
                <a:off x="2317238" y="3976797"/>
                <a:ext cx="379603" cy="2139464"/>
                <a:chOff x="-2634905" y="4064178"/>
                <a:chExt cx="379603" cy="2139464"/>
              </a:xfrm>
            </p:grpSpPr>
            <p:sp>
              <p:nvSpPr>
                <p:cNvPr id="127" name="Oval 126">
                  <a:extLst>
                    <a:ext uri="{FF2B5EF4-FFF2-40B4-BE49-F238E27FC236}">
                      <a16:creationId xmlns:a16="http://schemas.microsoft.com/office/drawing/2014/main" xmlns="" id="{86088C20-75F9-9C39-7F86-30EDDACDF3C1}"/>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Top Corners Rounded 240">
                  <a:extLst>
                    <a:ext uri="{FF2B5EF4-FFF2-40B4-BE49-F238E27FC236}">
                      <a16:creationId xmlns:a16="http://schemas.microsoft.com/office/drawing/2014/main" xmlns="" id="{5858015E-5A3A-83A6-7CC0-E06206895DB5}"/>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xmlns="" id="{8ACF9D72-7648-9C56-8FD7-723E6A8A9E2E}"/>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xmlns="" id="{003C63EB-ABC9-5CFB-A02B-876B5F1C1D6B}"/>
                    </a:ext>
                  </a:extLst>
                </p:cNvPr>
                <p:cNvGrpSpPr/>
                <p:nvPr/>
              </p:nvGrpSpPr>
              <p:grpSpPr>
                <a:xfrm>
                  <a:off x="-2605327" y="4699470"/>
                  <a:ext cx="348698" cy="148770"/>
                  <a:chOff x="2203573" y="4490681"/>
                  <a:chExt cx="348698" cy="148770"/>
                </a:xfrm>
              </p:grpSpPr>
              <p:sp>
                <p:nvSpPr>
                  <p:cNvPr id="137" name="Rectangle 136">
                    <a:extLst>
                      <a:ext uri="{FF2B5EF4-FFF2-40B4-BE49-F238E27FC236}">
                        <a16:creationId xmlns:a16="http://schemas.microsoft.com/office/drawing/2014/main" xmlns="" id="{2424276E-6625-A2D8-BD4F-E28C655D7750}"/>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xmlns="" id="{ADC1C018-ED11-DB0D-8E8B-518B92FD3D24}"/>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xmlns="" id="{7C5B352A-8948-AD28-848E-F37C4574FA55}"/>
                    </a:ext>
                  </a:extLst>
                </p:cNvPr>
                <p:cNvGrpSpPr/>
                <p:nvPr/>
              </p:nvGrpSpPr>
              <p:grpSpPr>
                <a:xfrm>
                  <a:off x="-2605327" y="5103800"/>
                  <a:ext cx="348698" cy="148770"/>
                  <a:chOff x="2203573" y="4490681"/>
                  <a:chExt cx="348698" cy="148770"/>
                </a:xfrm>
              </p:grpSpPr>
              <p:sp>
                <p:nvSpPr>
                  <p:cNvPr id="135" name="Rectangle 134">
                    <a:extLst>
                      <a:ext uri="{FF2B5EF4-FFF2-40B4-BE49-F238E27FC236}">
                        <a16:creationId xmlns:a16="http://schemas.microsoft.com/office/drawing/2014/main" xmlns="" id="{61230BA4-A964-BCAC-8FDC-B11BBE1F5BB2}"/>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xmlns="" id="{D087BEA6-7944-8D7B-C786-8CB1B184753D}"/>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0075533B-DBE1-813C-E54D-F9F7983337EF}"/>
                    </a:ext>
                  </a:extLst>
                </p:cNvPr>
                <p:cNvGrpSpPr/>
                <p:nvPr/>
              </p:nvGrpSpPr>
              <p:grpSpPr>
                <a:xfrm>
                  <a:off x="-2605327" y="5508130"/>
                  <a:ext cx="348698" cy="148770"/>
                  <a:chOff x="2203573" y="4490681"/>
                  <a:chExt cx="348698" cy="148770"/>
                </a:xfrm>
              </p:grpSpPr>
              <p:sp>
                <p:nvSpPr>
                  <p:cNvPr id="133" name="Rectangle 132">
                    <a:extLst>
                      <a:ext uri="{FF2B5EF4-FFF2-40B4-BE49-F238E27FC236}">
                        <a16:creationId xmlns:a16="http://schemas.microsoft.com/office/drawing/2014/main" xmlns="" id="{C61F5E8A-591E-4375-A39B-E47D6F645BD4}"/>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xmlns="" id="{20F3DEA3-B4F6-E109-9423-08F620A13B1D}"/>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 name="Group 85">
                <a:extLst>
                  <a:ext uri="{FF2B5EF4-FFF2-40B4-BE49-F238E27FC236}">
                    <a16:creationId xmlns:a16="http://schemas.microsoft.com/office/drawing/2014/main" xmlns="" id="{EF568EB7-CEDB-0711-E9FB-253307CB2368}"/>
                  </a:ext>
                </a:extLst>
              </p:cNvPr>
              <p:cNvGrpSpPr/>
              <p:nvPr/>
            </p:nvGrpSpPr>
            <p:grpSpPr>
              <a:xfrm>
                <a:off x="4179460" y="4432067"/>
                <a:ext cx="731071" cy="1692900"/>
                <a:chOff x="-772683" y="4329325"/>
                <a:chExt cx="731071" cy="1692900"/>
              </a:xfrm>
              <a:solidFill>
                <a:schemeClr val="accent1">
                  <a:lumMod val="75000"/>
                </a:schemeClr>
              </a:solidFill>
            </p:grpSpPr>
            <p:sp>
              <p:nvSpPr>
                <p:cNvPr id="125" name="Rectangle: Top Corners Rounded 237">
                  <a:extLst>
                    <a:ext uri="{FF2B5EF4-FFF2-40B4-BE49-F238E27FC236}">
                      <a16:creationId xmlns:a16="http://schemas.microsoft.com/office/drawing/2014/main" xmlns="" id="{BB73A72A-05B5-5B46-5052-C1C1720FEC2A}"/>
                    </a:ext>
                  </a:extLst>
                </p:cNvPr>
                <p:cNvSpPr/>
                <p:nvPr/>
              </p:nvSpPr>
              <p:spPr>
                <a:xfrm>
                  <a:off x="-772683" y="432932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xmlns="" id="{66CBFDF0-961B-6F87-0CEB-795B6256208B}"/>
                    </a:ext>
                  </a:extLst>
                </p:cNvPr>
                <p:cNvSpPr/>
                <p:nvPr/>
              </p:nvSpPr>
              <p:spPr>
                <a:xfrm>
                  <a:off x="-391792" y="466448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E88CC4EC-CE43-5202-36DA-252A2EA0A403}"/>
                  </a:ext>
                </a:extLst>
              </p:cNvPr>
              <p:cNvGrpSpPr/>
              <p:nvPr/>
            </p:nvGrpSpPr>
            <p:grpSpPr>
              <a:xfrm>
                <a:off x="2832087" y="3984940"/>
                <a:ext cx="379603" cy="2139464"/>
                <a:chOff x="-2634905" y="4064178"/>
                <a:chExt cx="379603" cy="2139464"/>
              </a:xfrm>
            </p:grpSpPr>
            <p:sp>
              <p:nvSpPr>
                <p:cNvPr id="113" name="Oval 112">
                  <a:extLst>
                    <a:ext uri="{FF2B5EF4-FFF2-40B4-BE49-F238E27FC236}">
                      <a16:creationId xmlns:a16="http://schemas.microsoft.com/office/drawing/2014/main" xmlns="" id="{41570B06-D520-C987-164A-4FAC1B067E54}"/>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Top Corners Rounded 226">
                  <a:extLst>
                    <a:ext uri="{FF2B5EF4-FFF2-40B4-BE49-F238E27FC236}">
                      <a16:creationId xmlns:a16="http://schemas.microsoft.com/office/drawing/2014/main" xmlns="" id="{71DCD16A-727D-D6AC-B3E9-95C22230CF1C}"/>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42D8B78F-1508-CF7A-1EA3-310BF4C2C5BD}"/>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xmlns="" id="{935309D9-FBB3-CBC3-38E5-074CB72A8F5E}"/>
                    </a:ext>
                  </a:extLst>
                </p:cNvPr>
                <p:cNvGrpSpPr/>
                <p:nvPr/>
              </p:nvGrpSpPr>
              <p:grpSpPr>
                <a:xfrm>
                  <a:off x="-2605327" y="4699470"/>
                  <a:ext cx="348698" cy="148770"/>
                  <a:chOff x="2203573" y="4490681"/>
                  <a:chExt cx="348698" cy="148770"/>
                </a:xfrm>
              </p:grpSpPr>
              <p:sp>
                <p:nvSpPr>
                  <p:cNvPr id="123" name="Rectangle 122">
                    <a:extLst>
                      <a:ext uri="{FF2B5EF4-FFF2-40B4-BE49-F238E27FC236}">
                        <a16:creationId xmlns:a16="http://schemas.microsoft.com/office/drawing/2014/main" xmlns="" id="{8E9E55EC-26F9-A161-E0C0-3DF1E7A1A326}"/>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xmlns="" id="{CBF802D4-9266-6FF7-F87D-54BDB22EAA72}"/>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109EBE4E-9800-A7D8-5C33-64D47FA2D38C}"/>
                    </a:ext>
                  </a:extLst>
                </p:cNvPr>
                <p:cNvGrpSpPr/>
                <p:nvPr/>
              </p:nvGrpSpPr>
              <p:grpSpPr>
                <a:xfrm>
                  <a:off x="-2605327" y="5103800"/>
                  <a:ext cx="348698" cy="148770"/>
                  <a:chOff x="2203573" y="4490681"/>
                  <a:chExt cx="348698" cy="148770"/>
                </a:xfrm>
              </p:grpSpPr>
              <p:sp>
                <p:nvSpPr>
                  <p:cNvPr id="121" name="Rectangle 120">
                    <a:extLst>
                      <a:ext uri="{FF2B5EF4-FFF2-40B4-BE49-F238E27FC236}">
                        <a16:creationId xmlns:a16="http://schemas.microsoft.com/office/drawing/2014/main" xmlns="" id="{F04BC15E-0A8D-E9E8-D411-6B050AF9D6A6}"/>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46209914-0910-123D-CFF5-C30754F97C68}"/>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xmlns="" id="{395E4177-F2C0-9AEC-3764-0D3F357EA2B2}"/>
                    </a:ext>
                  </a:extLst>
                </p:cNvPr>
                <p:cNvGrpSpPr/>
                <p:nvPr/>
              </p:nvGrpSpPr>
              <p:grpSpPr>
                <a:xfrm>
                  <a:off x="-2605327" y="5508130"/>
                  <a:ext cx="348698" cy="148770"/>
                  <a:chOff x="2203573" y="4490681"/>
                  <a:chExt cx="348698" cy="148770"/>
                </a:xfrm>
              </p:grpSpPr>
              <p:sp>
                <p:nvSpPr>
                  <p:cNvPr id="119" name="Rectangle 118">
                    <a:extLst>
                      <a:ext uri="{FF2B5EF4-FFF2-40B4-BE49-F238E27FC236}">
                        <a16:creationId xmlns:a16="http://schemas.microsoft.com/office/drawing/2014/main" xmlns="" id="{6C3905B4-DC3B-1753-BD4E-9C5D753864E0}"/>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xmlns="" id="{A64AB57F-81FB-60FD-1693-54848033F0B7}"/>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 name="Group 87">
                <a:extLst>
                  <a:ext uri="{FF2B5EF4-FFF2-40B4-BE49-F238E27FC236}">
                    <a16:creationId xmlns:a16="http://schemas.microsoft.com/office/drawing/2014/main" xmlns="" id="{69C3BF16-640F-2535-6B91-C7B6040AC472}"/>
                  </a:ext>
                </a:extLst>
              </p:cNvPr>
              <p:cNvGrpSpPr/>
              <p:nvPr/>
            </p:nvGrpSpPr>
            <p:grpSpPr>
              <a:xfrm>
                <a:off x="5129772" y="5474338"/>
                <a:ext cx="1280708" cy="653701"/>
                <a:chOff x="3816127" y="5359816"/>
                <a:chExt cx="615608" cy="653701"/>
              </a:xfrm>
            </p:grpSpPr>
            <p:sp>
              <p:nvSpPr>
                <p:cNvPr id="108" name="Rectangle 107">
                  <a:extLst>
                    <a:ext uri="{FF2B5EF4-FFF2-40B4-BE49-F238E27FC236}">
                      <a16:creationId xmlns:a16="http://schemas.microsoft.com/office/drawing/2014/main" xmlns="" id="{AAF98694-815B-7672-1C2E-335B0052E41F}"/>
                    </a:ext>
                  </a:extLst>
                </p:cNvPr>
                <p:cNvSpPr/>
                <p:nvPr/>
              </p:nvSpPr>
              <p:spPr>
                <a:xfrm>
                  <a:off x="3816127" y="5359816"/>
                  <a:ext cx="615608" cy="6537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15F90944-AB8F-0727-1E9C-5D2DDE469B62}"/>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F1527C3B-A6E8-2592-5584-0DB8587E3612}"/>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2752C426-19FC-52ED-CA21-C31DB46FE442}"/>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xmlns="" id="{1E506E58-E52C-99EB-D89B-4A877E05941A}"/>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ight Triangle 88">
                <a:extLst>
                  <a:ext uri="{FF2B5EF4-FFF2-40B4-BE49-F238E27FC236}">
                    <a16:creationId xmlns:a16="http://schemas.microsoft.com/office/drawing/2014/main" xmlns="" id="{D4E52FB5-3544-2C9D-D5E3-7D2172F0FA0F}"/>
                  </a:ext>
                </a:extLst>
              </p:cNvPr>
              <p:cNvSpPr/>
              <p:nvPr/>
            </p:nvSpPr>
            <p:spPr>
              <a:xfrm flipH="1">
                <a:off x="2141211"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Triangle 89">
                <a:extLst>
                  <a:ext uri="{FF2B5EF4-FFF2-40B4-BE49-F238E27FC236}">
                    <a16:creationId xmlns:a16="http://schemas.microsoft.com/office/drawing/2014/main" xmlns="" id="{B971A32F-8410-9D92-692E-2758EF56ABEF}"/>
                  </a:ext>
                </a:extLst>
              </p:cNvPr>
              <p:cNvSpPr/>
              <p:nvPr/>
            </p:nvSpPr>
            <p:spPr>
              <a:xfrm flipH="1">
                <a:off x="3242357"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Triangle 90">
                <a:extLst>
                  <a:ext uri="{FF2B5EF4-FFF2-40B4-BE49-F238E27FC236}">
                    <a16:creationId xmlns:a16="http://schemas.microsoft.com/office/drawing/2014/main" xmlns="" id="{8230AAA1-D633-A438-5DD1-1147D222686A}"/>
                  </a:ext>
                </a:extLst>
              </p:cNvPr>
              <p:cNvSpPr/>
              <p:nvPr/>
            </p:nvSpPr>
            <p:spPr>
              <a:xfrm flipH="1">
                <a:off x="4343503"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Triangle 91">
                <a:extLst>
                  <a:ext uri="{FF2B5EF4-FFF2-40B4-BE49-F238E27FC236}">
                    <a16:creationId xmlns:a16="http://schemas.microsoft.com/office/drawing/2014/main" xmlns="" id="{181FD548-04EF-E676-77F6-9DC96E6F69A9}"/>
                  </a:ext>
                </a:extLst>
              </p:cNvPr>
              <p:cNvSpPr/>
              <p:nvPr/>
            </p:nvSpPr>
            <p:spPr>
              <a:xfrm flipH="1">
                <a:off x="5444650"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xmlns="" id="{313D6A03-A608-EE35-CBB5-BF8AAA3B7D4E}"/>
                  </a:ext>
                </a:extLst>
              </p:cNvPr>
              <p:cNvGrpSpPr/>
              <p:nvPr/>
            </p:nvGrpSpPr>
            <p:grpSpPr>
              <a:xfrm>
                <a:off x="3335329" y="4135174"/>
                <a:ext cx="3018505" cy="743102"/>
                <a:chOff x="3247777" y="4135174"/>
                <a:chExt cx="3018505" cy="743102"/>
              </a:xfrm>
            </p:grpSpPr>
            <p:sp>
              <p:nvSpPr>
                <p:cNvPr id="94" name="Rectangle 93">
                  <a:extLst>
                    <a:ext uri="{FF2B5EF4-FFF2-40B4-BE49-F238E27FC236}">
                      <a16:creationId xmlns:a16="http://schemas.microsoft.com/office/drawing/2014/main" xmlns="" id="{EB995950-F2AD-57DF-59C2-B51B00F81C77}"/>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xmlns="" id="{77A99E68-4306-B486-096E-4CE41330ACC6}"/>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xmlns="" id="{8A0EB96A-5D41-E4AE-AD2A-B5E56413A2B0}"/>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xmlns="" id="{EB07BEA8-8333-DB43-43AA-290B9DB03537}"/>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78D44C41-3313-0D56-52F2-ED15491CCCBD}"/>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D76C70E8-B7EB-EB89-B82D-9F491E7D4AC4}"/>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6F4E2925-030E-7839-61FC-8F6B73F6D533}"/>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B70CC89D-C87D-912E-019B-7142AAC55368}"/>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1E8C0355-C912-3CEB-5C1C-17567E5EFD25}"/>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F2ED914-DEB6-2608-EB7D-B88A3925E915}"/>
                    </a:ext>
                  </a:extLst>
                </p:cNvPr>
                <p:cNvSpPr/>
                <p:nvPr/>
              </p:nvSpPr>
              <p:spPr>
                <a:xfrm>
                  <a:off x="400427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F26B99E8-5173-AE06-8D36-5AA16B5BA155}"/>
                    </a:ext>
                  </a:extLst>
                </p:cNvPr>
                <p:cNvSpPr/>
                <p:nvPr/>
              </p:nvSpPr>
              <p:spPr>
                <a:xfrm>
                  <a:off x="4407845"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xmlns="" id="{E77FF614-2555-B14C-A07D-8E865F0EB3F4}"/>
                    </a:ext>
                  </a:extLst>
                </p:cNvPr>
                <p:cNvSpPr/>
                <p:nvPr/>
              </p:nvSpPr>
              <p:spPr>
                <a:xfrm>
                  <a:off x="4811419"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xmlns="" id="{33E9FA5A-9AB6-A2C3-BC0C-20EB6F0AD95A}"/>
                    </a:ext>
                  </a:extLst>
                </p:cNvPr>
                <p:cNvSpPr/>
                <p:nvPr/>
              </p:nvSpPr>
              <p:spPr>
                <a:xfrm>
                  <a:off x="3247777"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66EBD077-8D74-6410-FF82-164CF2007087}"/>
                    </a:ext>
                  </a:extLst>
                </p:cNvPr>
                <p:cNvSpPr/>
                <p:nvPr/>
              </p:nvSpPr>
              <p:spPr>
                <a:xfrm>
                  <a:off x="365135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a:extLst>
                <a:ext uri="{FF2B5EF4-FFF2-40B4-BE49-F238E27FC236}">
                  <a16:creationId xmlns:a16="http://schemas.microsoft.com/office/drawing/2014/main" xmlns="" id="{ACEC424B-398D-241C-174A-DE1DA7003C8C}"/>
                </a:ext>
              </a:extLst>
            </p:cNvPr>
            <p:cNvGrpSpPr/>
            <p:nvPr/>
          </p:nvGrpSpPr>
          <p:grpSpPr>
            <a:xfrm>
              <a:off x="6598051" y="1548026"/>
              <a:ext cx="4754685" cy="4580013"/>
              <a:chOff x="7976627" y="1166736"/>
              <a:chExt cx="4754685" cy="4580013"/>
            </a:xfrm>
          </p:grpSpPr>
          <p:grpSp>
            <p:nvGrpSpPr>
              <p:cNvPr id="16" name="Group 15">
                <a:extLst>
                  <a:ext uri="{FF2B5EF4-FFF2-40B4-BE49-F238E27FC236}">
                    <a16:creationId xmlns:a16="http://schemas.microsoft.com/office/drawing/2014/main" xmlns="" id="{7D10F8DA-1246-E164-AE07-04A9041B7936}"/>
                  </a:ext>
                </a:extLst>
              </p:cNvPr>
              <p:cNvGrpSpPr/>
              <p:nvPr/>
            </p:nvGrpSpPr>
            <p:grpSpPr>
              <a:xfrm>
                <a:off x="7976627" y="1574644"/>
                <a:ext cx="1097280" cy="4172105"/>
                <a:chOff x="6599258" y="1944858"/>
                <a:chExt cx="1097280" cy="4172105"/>
              </a:xfrm>
            </p:grpSpPr>
            <p:sp>
              <p:nvSpPr>
                <p:cNvPr id="69" name="Rectangle 68">
                  <a:extLst>
                    <a:ext uri="{FF2B5EF4-FFF2-40B4-BE49-F238E27FC236}">
                      <a16:creationId xmlns:a16="http://schemas.microsoft.com/office/drawing/2014/main" xmlns="" id="{A0639972-F34E-704D-6036-CBDE2B549523}"/>
                    </a:ext>
                  </a:extLst>
                </p:cNvPr>
                <p:cNvSpPr/>
                <p:nvPr/>
              </p:nvSpPr>
              <p:spPr>
                <a:xfrm>
                  <a:off x="6599259" y="3642459"/>
                  <a:ext cx="1097279" cy="2470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xmlns="" id="{276A1B3D-6E3D-127C-843E-B74581E3D5F2}"/>
                    </a:ext>
                  </a:extLst>
                </p:cNvPr>
                <p:cNvSpPr/>
                <p:nvPr/>
              </p:nvSpPr>
              <p:spPr>
                <a:xfrm>
                  <a:off x="7147898" y="3640420"/>
                  <a:ext cx="548640" cy="2473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xmlns="" id="{1A8387B3-6F62-6C77-EED4-11671AD3663B}"/>
                    </a:ext>
                  </a:extLst>
                </p:cNvPr>
                <p:cNvGrpSpPr/>
                <p:nvPr/>
              </p:nvGrpSpPr>
              <p:grpSpPr>
                <a:xfrm>
                  <a:off x="6801135" y="1944858"/>
                  <a:ext cx="640082" cy="1722534"/>
                  <a:chOff x="6913575" y="1813492"/>
                  <a:chExt cx="405185" cy="2497948"/>
                </a:xfrm>
              </p:grpSpPr>
              <p:grpSp>
                <p:nvGrpSpPr>
                  <p:cNvPr id="76" name="Group 75">
                    <a:extLst>
                      <a:ext uri="{FF2B5EF4-FFF2-40B4-BE49-F238E27FC236}">
                        <a16:creationId xmlns:a16="http://schemas.microsoft.com/office/drawing/2014/main" xmlns="" id="{77CD28F6-0FFF-C4B8-F651-5757361D6DBB}"/>
                      </a:ext>
                    </a:extLst>
                  </p:cNvPr>
                  <p:cNvGrpSpPr/>
                  <p:nvPr/>
                </p:nvGrpSpPr>
                <p:grpSpPr>
                  <a:xfrm>
                    <a:off x="6913576" y="2297867"/>
                    <a:ext cx="405184" cy="2013573"/>
                    <a:chOff x="2507828" y="1738469"/>
                    <a:chExt cx="405184" cy="214763"/>
                  </a:xfrm>
                </p:grpSpPr>
                <p:sp>
                  <p:nvSpPr>
                    <p:cNvPr id="80" name="Rectangle 79">
                      <a:extLst>
                        <a:ext uri="{FF2B5EF4-FFF2-40B4-BE49-F238E27FC236}">
                          <a16:creationId xmlns:a16="http://schemas.microsoft.com/office/drawing/2014/main" xmlns="" id="{65B25BCA-5DB0-DC59-BAEE-B7ACA9D9A7D0}"/>
                        </a:ext>
                      </a:extLst>
                    </p:cNvPr>
                    <p:cNvSpPr/>
                    <p:nvPr/>
                  </p:nvSpPr>
                  <p:spPr>
                    <a:xfrm>
                      <a:off x="2507828" y="1738470"/>
                      <a:ext cx="405184"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xmlns="" id="{49C7D370-E1B8-CDFF-4F97-AD7EAF4C2C37}"/>
                        </a:ext>
                      </a:extLst>
                    </p:cNvPr>
                    <p:cNvSpPr/>
                    <p:nvPr/>
                  </p:nvSpPr>
                  <p:spPr>
                    <a:xfrm>
                      <a:off x="2710420" y="1738469"/>
                      <a:ext cx="202592"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xmlns="" id="{7AB59B8C-252C-5A59-9937-758D365799C1}"/>
                      </a:ext>
                    </a:extLst>
                  </p:cNvPr>
                  <p:cNvGrpSpPr/>
                  <p:nvPr/>
                </p:nvGrpSpPr>
                <p:grpSpPr>
                  <a:xfrm>
                    <a:off x="6913575" y="1813492"/>
                    <a:ext cx="405184" cy="529407"/>
                    <a:chOff x="2507827" y="1488604"/>
                    <a:chExt cx="405184" cy="348318"/>
                  </a:xfrm>
                </p:grpSpPr>
                <p:sp>
                  <p:nvSpPr>
                    <p:cNvPr id="78" name="Rectangle 77">
                      <a:extLst>
                        <a:ext uri="{FF2B5EF4-FFF2-40B4-BE49-F238E27FC236}">
                          <a16:creationId xmlns:a16="http://schemas.microsoft.com/office/drawing/2014/main" xmlns="" id="{6D832D2C-D583-5B48-1121-BEBAAEDD28B1}"/>
                        </a:ext>
                      </a:extLst>
                    </p:cNvPr>
                    <p:cNvSpPr/>
                    <p:nvPr/>
                  </p:nvSpPr>
                  <p:spPr>
                    <a:xfrm>
                      <a:off x="2507827" y="1488604"/>
                      <a:ext cx="405184" cy="348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EFEEC942-FC13-4596-5C27-0C12F189BF03}"/>
                        </a:ext>
                      </a:extLst>
                    </p:cNvPr>
                    <p:cNvSpPr/>
                    <p:nvPr/>
                  </p:nvSpPr>
                  <p:spPr>
                    <a:xfrm>
                      <a:off x="2710417" y="1488604"/>
                      <a:ext cx="202592" cy="348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2" name="Rectangle 71">
                  <a:extLst>
                    <a:ext uri="{FF2B5EF4-FFF2-40B4-BE49-F238E27FC236}">
                      <a16:creationId xmlns:a16="http://schemas.microsoft.com/office/drawing/2014/main" xmlns="" id="{672AD63F-E6D4-FA21-AAE2-198622F00466}"/>
                    </a:ext>
                  </a:extLst>
                </p:cNvPr>
                <p:cNvSpPr/>
                <p:nvPr/>
              </p:nvSpPr>
              <p:spPr>
                <a:xfrm>
                  <a:off x="6750212"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048ABA63-61E5-2EF8-28EA-3018F9F3BC42}"/>
                    </a:ext>
                  </a:extLst>
                </p:cNvPr>
                <p:cNvSpPr/>
                <p:nvPr/>
              </p:nvSpPr>
              <p:spPr>
                <a:xfrm>
                  <a:off x="7318193"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96B2D205-DF97-74E5-645A-0CDC8B126F48}"/>
                    </a:ext>
                  </a:extLst>
                </p:cNvPr>
                <p:cNvSpPr/>
                <p:nvPr/>
              </p:nvSpPr>
              <p:spPr>
                <a:xfrm>
                  <a:off x="6599258" y="3640999"/>
                  <a:ext cx="1097280" cy="2493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xmlns="" id="{8B24D842-0B7D-02C0-5C50-F8A9C48E0DAF}"/>
                    </a:ext>
                  </a:extLst>
                </p:cNvPr>
                <p:cNvSpPr/>
                <p:nvPr/>
              </p:nvSpPr>
              <p:spPr>
                <a:xfrm>
                  <a:off x="7147898" y="3637245"/>
                  <a:ext cx="548640" cy="2623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xmlns="" id="{9A8C7DA8-D583-038A-68BC-4EA04BD5BEF4}"/>
                  </a:ext>
                </a:extLst>
              </p:cNvPr>
              <p:cNvGrpSpPr/>
              <p:nvPr/>
            </p:nvGrpSpPr>
            <p:grpSpPr>
              <a:xfrm>
                <a:off x="9073712" y="3504421"/>
                <a:ext cx="3657600" cy="2238823"/>
                <a:chOff x="9073712" y="3504421"/>
                <a:chExt cx="3657600" cy="2238823"/>
              </a:xfrm>
            </p:grpSpPr>
            <p:sp>
              <p:nvSpPr>
                <p:cNvPr id="35" name="Rectangle 34">
                  <a:extLst>
                    <a:ext uri="{FF2B5EF4-FFF2-40B4-BE49-F238E27FC236}">
                      <a16:creationId xmlns:a16="http://schemas.microsoft.com/office/drawing/2014/main" xmlns="" id="{03B85A00-030B-9871-6D46-80573CBD4EE6}"/>
                    </a:ext>
                  </a:extLst>
                </p:cNvPr>
                <p:cNvSpPr/>
                <p:nvPr/>
              </p:nvSpPr>
              <p:spPr>
                <a:xfrm>
                  <a:off x="9073712" y="3504421"/>
                  <a:ext cx="3657600" cy="22388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A2E19308-821F-C395-A9BC-E3481B73B38B}"/>
                    </a:ext>
                  </a:extLst>
                </p:cNvPr>
                <p:cNvSpPr/>
                <p:nvPr/>
              </p:nvSpPr>
              <p:spPr>
                <a:xfrm>
                  <a:off x="9073712" y="3770741"/>
                  <a:ext cx="3657600" cy="19651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xmlns="" id="{4849BC85-8465-7DED-6EA5-C96E78FF08AB}"/>
                    </a:ext>
                  </a:extLst>
                </p:cNvPr>
                <p:cNvSpPr/>
                <p:nvPr/>
              </p:nvSpPr>
              <p:spPr>
                <a:xfrm>
                  <a:off x="9073712" y="4530263"/>
                  <a:ext cx="3657600" cy="12055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xmlns="" id="{5408D064-2DD6-1051-AA30-95675F30C192}"/>
                    </a:ext>
                  </a:extLst>
                </p:cNvPr>
                <p:cNvGrpSpPr/>
                <p:nvPr/>
              </p:nvGrpSpPr>
              <p:grpSpPr>
                <a:xfrm>
                  <a:off x="10819673" y="5082143"/>
                  <a:ext cx="770444" cy="653701"/>
                  <a:chOff x="3816127" y="5359816"/>
                  <a:chExt cx="615608" cy="653701"/>
                </a:xfrm>
              </p:grpSpPr>
              <p:sp>
                <p:nvSpPr>
                  <p:cNvPr id="64" name="Rectangle 63">
                    <a:extLst>
                      <a:ext uri="{FF2B5EF4-FFF2-40B4-BE49-F238E27FC236}">
                        <a16:creationId xmlns:a16="http://schemas.microsoft.com/office/drawing/2014/main" xmlns="" id="{83423C4F-59C3-8E73-FCB4-2D1E7C453DD5}"/>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xmlns="" id="{7EA50753-4CA1-1FA4-FF9F-81E3A1C2C231}"/>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xmlns="" id="{08DFCA16-0871-4314-BA15-211C54CF578E}"/>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xmlns="" id="{48884625-7A60-33B8-104E-25C7B74F2997}"/>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xmlns="" id="{9E77A078-6183-BDEC-F47E-403251EA5C3E}"/>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xmlns="" id="{EBB6CFA0-8B76-F7C2-A685-8C3675FC0960}"/>
                    </a:ext>
                  </a:extLst>
                </p:cNvPr>
                <p:cNvGrpSpPr/>
                <p:nvPr/>
              </p:nvGrpSpPr>
              <p:grpSpPr>
                <a:xfrm>
                  <a:off x="11733059" y="5082143"/>
                  <a:ext cx="770444" cy="653701"/>
                  <a:chOff x="3816127" y="5359816"/>
                  <a:chExt cx="615608" cy="653701"/>
                </a:xfrm>
              </p:grpSpPr>
              <p:sp>
                <p:nvSpPr>
                  <p:cNvPr id="59" name="Rectangle 58">
                    <a:extLst>
                      <a:ext uri="{FF2B5EF4-FFF2-40B4-BE49-F238E27FC236}">
                        <a16:creationId xmlns:a16="http://schemas.microsoft.com/office/drawing/2014/main" xmlns="" id="{49D65DA6-EE6B-7160-23BC-B718FCC225ED}"/>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80EC6DC6-72E8-62B5-ADDB-5C211C4F89C9}"/>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xmlns="" id="{41CC095C-A3DA-9EDE-687A-2C29091B92C5}"/>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74B018DB-6248-2337-6FBF-9772AE029FAA}"/>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83E217B1-4F7D-55D6-05F7-C6656409FCFD}"/>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xmlns="" id="{92B295CA-8841-DA83-6E6D-D6AAB1E74CD9}"/>
                    </a:ext>
                  </a:extLst>
                </p:cNvPr>
                <p:cNvGrpSpPr/>
                <p:nvPr/>
              </p:nvGrpSpPr>
              <p:grpSpPr>
                <a:xfrm>
                  <a:off x="9420733" y="4325657"/>
                  <a:ext cx="3057417" cy="144298"/>
                  <a:chOff x="9420733" y="4325657"/>
                  <a:chExt cx="3057417" cy="144298"/>
                </a:xfrm>
              </p:grpSpPr>
              <p:sp>
                <p:nvSpPr>
                  <p:cNvPr id="51" name="Rectangle 50">
                    <a:extLst>
                      <a:ext uri="{FF2B5EF4-FFF2-40B4-BE49-F238E27FC236}">
                        <a16:creationId xmlns:a16="http://schemas.microsoft.com/office/drawing/2014/main" xmlns="" id="{CFCEDD0C-BF73-06B6-23F1-4B0301CBF644}"/>
                      </a:ext>
                    </a:extLst>
                  </p:cNvPr>
                  <p:cNvSpPr/>
                  <p:nvPr/>
                </p:nvSpPr>
                <p:spPr>
                  <a:xfrm>
                    <a:off x="11455376"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DB46164B-CCB2-CB0E-7560-4432F3E857D8}"/>
                      </a:ext>
                    </a:extLst>
                  </p:cNvPr>
                  <p:cNvSpPr/>
                  <p:nvPr/>
                </p:nvSpPr>
                <p:spPr>
                  <a:xfrm>
                    <a:off x="11858950"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7EB8B93B-8BAA-A26A-A87F-02B04DD958B9}"/>
                      </a:ext>
                    </a:extLst>
                  </p:cNvPr>
                  <p:cNvSpPr/>
                  <p:nvPr/>
                </p:nvSpPr>
                <p:spPr>
                  <a:xfrm>
                    <a:off x="12262524"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xmlns="" id="{39D45864-C17A-AA3F-6C79-A58DC0A430E1}"/>
                      </a:ext>
                    </a:extLst>
                  </p:cNvPr>
                  <p:cNvSpPr/>
                  <p:nvPr/>
                </p:nvSpPr>
                <p:spPr>
                  <a:xfrm>
                    <a:off x="10227881"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xmlns="" id="{E6A89623-B038-A6ED-72EA-23572FB3FA25}"/>
                      </a:ext>
                    </a:extLst>
                  </p:cNvPr>
                  <p:cNvSpPr/>
                  <p:nvPr/>
                </p:nvSpPr>
                <p:spPr>
                  <a:xfrm>
                    <a:off x="1061971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xmlns="" id="{AE1433F6-6B05-0EC6-0FBC-1426366F2924}"/>
                      </a:ext>
                    </a:extLst>
                  </p:cNvPr>
                  <p:cNvSpPr/>
                  <p:nvPr/>
                </p:nvSpPr>
                <p:spPr>
                  <a:xfrm>
                    <a:off x="1102328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6F1A8972-7A55-D2D6-AB53-558A0FCADAC5}"/>
                      </a:ext>
                    </a:extLst>
                  </p:cNvPr>
                  <p:cNvSpPr/>
                  <p:nvPr/>
                </p:nvSpPr>
                <p:spPr>
                  <a:xfrm>
                    <a:off x="942073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xmlns="" id="{2DEDCA6C-8AF3-81D4-A5CB-D403C2C3D5B0}"/>
                      </a:ext>
                    </a:extLst>
                  </p:cNvPr>
                  <p:cNvSpPr/>
                  <p:nvPr/>
                </p:nvSpPr>
                <p:spPr>
                  <a:xfrm>
                    <a:off x="982430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xmlns="" id="{75074DF1-A87F-CF60-8B2D-DA137CCEA335}"/>
                    </a:ext>
                  </a:extLst>
                </p:cNvPr>
                <p:cNvGrpSpPr/>
                <p:nvPr/>
              </p:nvGrpSpPr>
              <p:grpSpPr>
                <a:xfrm>
                  <a:off x="9420733" y="4686474"/>
                  <a:ext cx="1022774" cy="743102"/>
                  <a:chOff x="5243508" y="4135174"/>
                  <a:chExt cx="1022774" cy="743102"/>
                </a:xfrm>
              </p:grpSpPr>
              <p:sp>
                <p:nvSpPr>
                  <p:cNvPr id="42" name="Rectangle 41">
                    <a:extLst>
                      <a:ext uri="{FF2B5EF4-FFF2-40B4-BE49-F238E27FC236}">
                        <a16:creationId xmlns:a16="http://schemas.microsoft.com/office/drawing/2014/main" xmlns="" id="{7857B54A-05C9-892E-DFE3-62CA1A107C78}"/>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D1F316EA-F777-4D35-4437-C95BAF12F7D6}"/>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28AD7545-6627-907E-53C5-FD01425D314F}"/>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53AAA6F3-80A5-FA64-67ED-665B081C26F6}"/>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F8FC47AF-3ADD-C73E-AEB1-9F06EEF5C6D6}"/>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C1DA96C5-23C0-DE60-B0A2-23EADF382E5B}"/>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7E9C51A2-509B-BF73-2F7B-83FCC1D8C834}"/>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D7F33925-BEA8-EB4B-5805-54034EB6A31A}"/>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96472EE2-CC65-870F-098B-1CA0ECCF3296}"/>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xmlns="" id="{92BE933C-9A64-985F-1DF6-189F81B789F0}"/>
                  </a:ext>
                </a:extLst>
              </p:cNvPr>
              <p:cNvGrpSpPr/>
              <p:nvPr/>
            </p:nvGrpSpPr>
            <p:grpSpPr>
              <a:xfrm>
                <a:off x="9277830" y="1166736"/>
                <a:ext cx="2250191" cy="2344826"/>
                <a:chOff x="9277830" y="1166736"/>
                <a:chExt cx="2250191" cy="2344826"/>
              </a:xfrm>
            </p:grpSpPr>
            <p:grpSp>
              <p:nvGrpSpPr>
                <p:cNvPr id="19" name="Group 18">
                  <a:extLst>
                    <a:ext uri="{FF2B5EF4-FFF2-40B4-BE49-F238E27FC236}">
                      <a16:creationId xmlns:a16="http://schemas.microsoft.com/office/drawing/2014/main" xmlns="" id="{A023CD6D-520C-BEE4-C61F-1534CF1E25FE}"/>
                    </a:ext>
                  </a:extLst>
                </p:cNvPr>
                <p:cNvGrpSpPr/>
                <p:nvPr/>
              </p:nvGrpSpPr>
              <p:grpSpPr>
                <a:xfrm>
                  <a:off x="9830401" y="2180121"/>
                  <a:ext cx="731071" cy="1326166"/>
                  <a:chOff x="-772683" y="4329325"/>
                  <a:chExt cx="731071" cy="1692900"/>
                </a:xfrm>
              </p:grpSpPr>
              <p:sp>
                <p:nvSpPr>
                  <p:cNvPr id="33" name="Rectangle: Top Corners Rounded 145">
                    <a:extLst>
                      <a:ext uri="{FF2B5EF4-FFF2-40B4-BE49-F238E27FC236}">
                        <a16:creationId xmlns:a16="http://schemas.microsoft.com/office/drawing/2014/main" xmlns="" id="{4AED0166-CC7B-5D85-2402-2C8325E110CA}"/>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E9210EB0-1804-1298-456B-474693199EB6}"/>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xmlns="" id="{FEEDC4AB-59AF-210C-C782-C738092AB25F}"/>
                    </a:ext>
                  </a:extLst>
                </p:cNvPr>
                <p:cNvGrpSpPr/>
                <p:nvPr/>
              </p:nvGrpSpPr>
              <p:grpSpPr>
                <a:xfrm>
                  <a:off x="10796950" y="2179890"/>
                  <a:ext cx="731071" cy="1326166"/>
                  <a:chOff x="-772683" y="4329325"/>
                  <a:chExt cx="731071" cy="1692900"/>
                </a:xfrm>
              </p:grpSpPr>
              <p:sp>
                <p:nvSpPr>
                  <p:cNvPr id="31" name="Rectangle: Top Corners Rounded 143">
                    <a:extLst>
                      <a:ext uri="{FF2B5EF4-FFF2-40B4-BE49-F238E27FC236}">
                        <a16:creationId xmlns:a16="http://schemas.microsoft.com/office/drawing/2014/main" xmlns="" id="{8FB6F926-8D8D-B2E4-C39E-1E1A9D1BB959}"/>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78A3910A-EB0C-CEA0-CC2C-F9A45AC5C867}"/>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xmlns="" id="{3AAF05A4-26E8-1C65-081B-7FCBB563E48D}"/>
                    </a:ext>
                  </a:extLst>
                </p:cNvPr>
                <p:cNvGrpSpPr/>
                <p:nvPr/>
              </p:nvGrpSpPr>
              <p:grpSpPr>
                <a:xfrm>
                  <a:off x="9277830" y="1166736"/>
                  <a:ext cx="424922" cy="2344826"/>
                  <a:chOff x="9277830" y="1166736"/>
                  <a:chExt cx="424922" cy="2344826"/>
                </a:xfrm>
              </p:grpSpPr>
              <p:grpSp>
                <p:nvGrpSpPr>
                  <p:cNvPr id="25" name="Group 24">
                    <a:extLst>
                      <a:ext uri="{FF2B5EF4-FFF2-40B4-BE49-F238E27FC236}">
                        <a16:creationId xmlns:a16="http://schemas.microsoft.com/office/drawing/2014/main" xmlns="" id="{F7E711B2-CE98-7E25-0411-3CDB9DFA8C48}"/>
                      </a:ext>
                    </a:extLst>
                  </p:cNvPr>
                  <p:cNvGrpSpPr/>
                  <p:nvPr/>
                </p:nvGrpSpPr>
                <p:grpSpPr>
                  <a:xfrm>
                    <a:off x="9277830" y="1497989"/>
                    <a:ext cx="424922" cy="2013573"/>
                    <a:chOff x="2507828" y="1767064"/>
                    <a:chExt cx="424922" cy="214763"/>
                  </a:xfrm>
                </p:grpSpPr>
                <p:sp>
                  <p:nvSpPr>
                    <p:cNvPr id="29" name="Rectangle 28">
                      <a:extLst>
                        <a:ext uri="{FF2B5EF4-FFF2-40B4-BE49-F238E27FC236}">
                          <a16:creationId xmlns:a16="http://schemas.microsoft.com/office/drawing/2014/main" xmlns="" id="{E3FC5136-79BF-E7EC-1AE1-2331CA1B6025}"/>
                        </a:ext>
                      </a:extLst>
                    </p:cNvPr>
                    <p:cNvSpPr/>
                    <p:nvPr/>
                  </p:nvSpPr>
                  <p:spPr>
                    <a:xfrm>
                      <a:off x="2507828" y="1767065"/>
                      <a:ext cx="424922"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21269E1D-08AA-96D9-1E9B-39811C8919F9}"/>
                        </a:ext>
                      </a:extLst>
                    </p:cNvPr>
                    <p:cNvSpPr/>
                    <p:nvPr/>
                  </p:nvSpPr>
                  <p:spPr>
                    <a:xfrm>
                      <a:off x="2709592" y="1767064"/>
                      <a:ext cx="223158"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xmlns="" id="{52E0413F-7A93-4B55-2616-1B80EDC176D0}"/>
                      </a:ext>
                    </a:extLst>
                  </p:cNvPr>
                  <p:cNvGrpSpPr/>
                  <p:nvPr/>
                </p:nvGrpSpPr>
                <p:grpSpPr>
                  <a:xfrm>
                    <a:off x="9277830" y="1166736"/>
                    <a:ext cx="424922" cy="407911"/>
                    <a:chOff x="2507828" y="1767064"/>
                    <a:chExt cx="424922" cy="268381"/>
                  </a:xfrm>
                </p:grpSpPr>
                <p:sp>
                  <p:nvSpPr>
                    <p:cNvPr id="27" name="Rectangle 26">
                      <a:extLst>
                        <a:ext uri="{FF2B5EF4-FFF2-40B4-BE49-F238E27FC236}">
                          <a16:creationId xmlns:a16="http://schemas.microsoft.com/office/drawing/2014/main" xmlns="" id="{CB4CE3E4-E621-2FD2-2678-3EE5076FFB81}"/>
                        </a:ext>
                      </a:extLst>
                    </p:cNvPr>
                    <p:cNvSpPr/>
                    <p:nvPr/>
                  </p:nvSpPr>
                  <p:spPr>
                    <a:xfrm>
                      <a:off x="2507828" y="1767065"/>
                      <a:ext cx="424922" cy="268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B92C654B-B575-BE5A-84EE-AD049D720FAA}"/>
                        </a:ext>
                      </a:extLst>
                    </p:cNvPr>
                    <p:cNvSpPr/>
                    <p:nvPr/>
                  </p:nvSpPr>
                  <p:spPr>
                    <a:xfrm>
                      <a:off x="2709592" y="1767064"/>
                      <a:ext cx="223158" cy="268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xmlns="" id="{2B33DF6F-D305-E74B-86A7-43F8080A80B9}"/>
                    </a:ext>
                  </a:extLst>
                </p:cNvPr>
                <p:cNvSpPr/>
                <p:nvPr/>
              </p:nvSpPr>
              <p:spPr>
                <a:xfrm>
                  <a:off x="9702752" y="1757176"/>
                  <a:ext cx="1475089"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AD71D2B8-DECC-65F3-CEF5-1DD36B52DD85}"/>
                    </a:ext>
                  </a:extLst>
                </p:cNvPr>
                <p:cNvSpPr/>
                <p:nvPr/>
              </p:nvSpPr>
              <p:spPr>
                <a:xfrm>
                  <a:off x="10166773" y="1780779"/>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B271CC41-082E-134E-A7AE-48C17FF28F18}"/>
                    </a:ext>
                  </a:extLst>
                </p:cNvPr>
                <p:cNvSpPr/>
                <p:nvPr/>
              </p:nvSpPr>
              <p:spPr>
                <a:xfrm>
                  <a:off x="11137203" y="1756226"/>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1" name="Group 140">
            <a:extLst>
              <a:ext uri="{FF2B5EF4-FFF2-40B4-BE49-F238E27FC236}">
                <a16:creationId xmlns:a16="http://schemas.microsoft.com/office/drawing/2014/main" xmlns="" id="{747C36B0-92E6-8670-CB20-F4516B6F2D1C}"/>
              </a:ext>
            </a:extLst>
          </p:cNvPr>
          <p:cNvGrpSpPr/>
          <p:nvPr/>
        </p:nvGrpSpPr>
        <p:grpSpPr>
          <a:xfrm>
            <a:off x="33971" y="5119116"/>
            <a:ext cx="4221784" cy="1738883"/>
            <a:chOff x="2141211" y="1548026"/>
            <a:chExt cx="9211525" cy="4580013"/>
          </a:xfrm>
        </p:grpSpPr>
        <p:grpSp>
          <p:nvGrpSpPr>
            <p:cNvPr id="142" name="Group 141">
              <a:extLst>
                <a:ext uri="{FF2B5EF4-FFF2-40B4-BE49-F238E27FC236}">
                  <a16:creationId xmlns:a16="http://schemas.microsoft.com/office/drawing/2014/main" xmlns="" id="{51F0D498-304E-31E5-9D1D-BD1425145459}"/>
                </a:ext>
              </a:extLst>
            </p:cNvPr>
            <p:cNvGrpSpPr/>
            <p:nvPr/>
          </p:nvGrpSpPr>
          <p:grpSpPr>
            <a:xfrm>
              <a:off x="2141211" y="2961574"/>
              <a:ext cx="4458905" cy="3166465"/>
              <a:chOff x="2141211" y="2961574"/>
              <a:chExt cx="4458905" cy="3166465"/>
            </a:xfrm>
          </p:grpSpPr>
          <p:grpSp>
            <p:nvGrpSpPr>
              <p:cNvPr id="210" name="Group 209">
                <a:extLst>
                  <a:ext uri="{FF2B5EF4-FFF2-40B4-BE49-F238E27FC236}">
                    <a16:creationId xmlns:a16="http://schemas.microsoft.com/office/drawing/2014/main" xmlns="" id="{CCF3D046-43F7-2871-1723-E331E9EA8065}"/>
                  </a:ext>
                </a:extLst>
              </p:cNvPr>
              <p:cNvGrpSpPr/>
              <p:nvPr/>
            </p:nvGrpSpPr>
            <p:grpSpPr>
              <a:xfrm>
                <a:off x="2141211" y="3646500"/>
                <a:ext cx="4458905" cy="2481539"/>
                <a:chOff x="2049404" y="3512503"/>
                <a:chExt cx="4458905" cy="2481539"/>
              </a:xfrm>
            </p:grpSpPr>
            <p:sp>
              <p:nvSpPr>
                <p:cNvPr id="267" name="Rectangle 266">
                  <a:extLst>
                    <a:ext uri="{FF2B5EF4-FFF2-40B4-BE49-F238E27FC236}">
                      <a16:creationId xmlns:a16="http://schemas.microsoft.com/office/drawing/2014/main" xmlns="" id="{04F51877-2653-3905-0E04-3E1451EBF67D}"/>
                    </a:ext>
                  </a:extLst>
                </p:cNvPr>
                <p:cNvSpPr/>
                <p:nvPr/>
              </p:nvSpPr>
              <p:spPr>
                <a:xfrm>
                  <a:off x="2049404" y="3512503"/>
                  <a:ext cx="4458905" cy="24815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Rectangle 267">
                  <a:extLst>
                    <a:ext uri="{FF2B5EF4-FFF2-40B4-BE49-F238E27FC236}">
                      <a16:creationId xmlns:a16="http://schemas.microsoft.com/office/drawing/2014/main" xmlns="" id="{F3F6F0A5-9350-9886-DF0D-E24FB1CFBCE4}"/>
                    </a:ext>
                  </a:extLst>
                </p:cNvPr>
                <p:cNvSpPr/>
                <p:nvPr/>
              </p:nvSpPr>
              <p:spPr>
                <a:xfrm>
                  <a:off x="2049404" y="3764590"/>
                  <a:ext cx="4458905" cy="2229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1" name="Rectangle: Top Corners Rounded 195">
                <a:extLst>
                  <a:ext uri="{FF2B5EF4-FFF2-40B4-BE49-F238E27FC236}">
                    <a16:creationId xmlns:a16="http://schemas.microsoft.com/office/drawing/2014/main" xmlns="" id="{36C83987-FEDD-8FB7-741E-0EBED445CD1A}"/>
                  </a:ext>
                </a:extLst>
              </p:cNvPr>
              <p:cNvSpPr/>
              <p:nvPr/>
            </p:nvSpPr>
            <p:spPr>
              <a:xfrm>
                <a:off x="3302673" y="442608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xmlns="" id="{7CE64673-A230-CFEE-9B12-2C1C20E2AD67}"/>
                  </a:ext>
                </a:extLst>
              </p:cNvPr>
              <p:cNvSpPr/>
              <p:nvPr/>
            </p:nvSpPr>
            <p:spPr>
              <a:xfrm>
                <a:off x="3683564" y="476124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xmlns="" id="{35CB219F-29FC-A1A2-29DC-2A7CA88EB01C}"/>
                  </a:ext>
                </a:extLst>
              </p:cNvPr>
              <p:cNvGrpSpPr/>
              <p:nvPr/>
            </p:nvGrpSpPr>
            <p:grpSpPr>
              <a:xfrm>
                <a:off x="2317238" y="3976797"/>
                <a:ext cx="379603" cy="2139464"/>
                <a:chOff x="-2634905" y="4064178"/>
                <a:chExt cx="379603" cy="2139464"/>
              </a:xfrm>
            </p:grpSpPr>
            <p:sp>
              <p:nvSpPr>
                <p:cNvPr id="255" name="Oval 254">
                  <a:extLst>
                    <a:ext uri="{FF2B5EF4-FFF2-40B4-BE49-F238E27FC236}">
                      <a16:creationId xmlns:a16="http://schemas.microsoft.com/office/drawing/2014/main" xmlns="" id="{52ACFADD-4517-1A4C-F900-A65D53686ECF}"/>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Top Corners Rounded 240">
                  <a:extLst>
                    <a:ext uri="{FF2B5EF4-FFF2-40B4-BE49-F238E27FC236}">
                      <a16:creationId xmlns:a16="http://schemas.microsoft.com/office/drawing/2014/main" xmlns="" id="{5137E847-FE3F-1E60-E516-43F6A268D799}"/>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xmlns="" id="{682E493E-6EFC-2AB6-BC01-8D2C4F6702E7}"/>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oup 257">
                  <a:extLst>
                    <a:ext uri="{FF2B5EF4-FFF2-40B4-BE49-F238E27FC236}">
                      <a16:creationId xmlns:a16="http://schemas.microsoft.com/office/drawing/2014/main" xmlns="" id="{F5916860-4D74-59D4-D211-C1463356EF1B}"/>
                    </a:ext>
                  </a:extLst>
                </p:cNvPr>
                <p:cNvGrpSpPr/>
                <p:nvPr/>
              </p:nvGrpSpPr>
              <p:grpSpPr>
                <a:xfrm>
                  <a:off x="-2605327" y="4699470"/>
                  <a:ext cx="348698" cy="148770"/>
                  <a:chOff x="2203573" y="4490681"/>
                  <a:chExt cx="348698" cy="148770"/>
                </a:xfrm>
              </p:grpSpPr>
              <p:sp>
                <p:nvSpPr>
                  <p:cNvPr id="265" name="Rectangle 264">
                    <a:extLst>
                      <a:ext uri="{FF2B5EF4-FFF2-40B4-BE49-F238E27FC236}">
                        <a16:creationId xmlns:a16="http://schemas.microsoft.com/office/drawing/2014/main" xmlns="" id="{B0BC35C5-369A-F4BE-9876-EC4586D1B482}"/>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xmlns="" id="{86562B61-1B8C-8348-AE22-722F3B05C65A}"/>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58">
                  <a:extLst>
                    <a:ext uri="{FF2B5EF4-FFF2-40B4-BE49-F238E27FC236}">
                      <a16:creationId xmlns:a16="http://schemas.microsoft.com/office/drawing/2014/main" xmlns="" id="{9D6A2A8C-AB88-AF55-76E9-6E26D8BCCB10}"/>
                    </a:ext>
                  </a:extLst>
                </p:cNvPr>
                <p:cNvGrpSpPr/>
                <p:nvPr/>
              </p:nvGrpSpPr>
              <p:grpSpPr>
                <a:xfrm>
                  <a:off x="-2605327" y="5103800"/>
                  <a:ext cx="348698" cy="148770"/>
                  <a:chOff x="2203573" y="4490681"/>
                  <a:chExt cx="348698" cy="148770"/>
                </a:xfrm>
              </p:grpSpPr>
              <p:sp>
                <p:nvSpPr>
                  <p:cNvPr id="263" name="Rectangle 262">
                    <a:extLst>
                      <a:ext uri="{FF2B5EF4-FFF2-40B4-BE49-F238E27FC236}">
                        <a16:creationId xmlns:a16="http://schemas.microsoft.com/office/drawing/2014/main" xmlns="" id="{C7200FEA-B08A-25C4-C15C-AF7F01A1173F}"/>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xmlns="" id="{B5623B75-A90D-DDA1-4E05-B2F8B89934E6}"/>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259">
                  <a:extLst>
                    <a:ext uri="{FF2B5EF4-FFF2-40B4-BE49-F238E27FC236}">
                      <a16:creationId xmlns:a16="http://schemas.microsoft.com/office/drawing/2014/main" xmlns="" id="{FFBA286F-9C43-6B83-432F-F615D0D63F80}"/>
                    </a:ext>
                  </a:extLst>
                </p:cNvPr>
                <p:cNvGrpSpPr/>
                <p:nvPr/>
              </p:nvGrpSpPr>
              <p:grpSpPr>
                <a:xfrm>
                  <a:off x="-2605327" y="5508130"/>
                  <a:ext cx="348698" cy="148770"/>
                  <a:chOff x="2203573" y="4490681"/>
                  <a:chExt cx="348698" cy="148770"/>
                </a:xfrm>
              </p:grpSpPr>
              <p:sp>
                <p:nvSpPr>
                  <p:cNvPr id="261" name="Rectangle 260">
                    <a:extLst>
                      <a:ext uri="{FF2B5EF4-FFF2-40B4-BE49-F238E27FC236}">
                        <a16:creationId xmlns:a16="http://schemas.microsoft.com/office/drawing/2014/main" xmlns="" id="{FDAC9D41-8170-B45A-1D84-CBDADB349B20}"/>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xmlns="" id="{F926A9EE-8261-8582-04CB-241A29751299}"/>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4" name="Group 213">
                <a:extLst>
                  <a:ext uri="{FF2B5EF4-FFF2-40B4-BE49-F238E27FC236}">
                    <a16:creationId xmlns:a16="http://schemas.microsoft.com/office/drawing/2014/main" xmlns="" id="{C148B8EC-69E6-CC94-51EB-F645ACF9F334}"/>
                  </a:ext>
                </a:extLst>
              </p:cNvPr>
              <p:cNvGrpSpPr/>
              <p:nvPr/>
            </p:nvGrpSpPr>
            <p:grpSpPr>
              <a:xfrm>
                <a:off x="4179460" y="4432067"/>
                <a:ext cx="731071" cy="1692900"/>
                <a:chOff x="-772683" y="4329325"/>
                <a:chExt cx="731071" cy="1692900"/>
              </a:xfrm>
              <a:solidFill>
                <a:schemeClr val="accent1">
                  <a:lumMod val="75000"/>
                </a:schemeClr>
              </a:solidFill>
            </p:grpSpPr>
            <p:sp>
              <p:nvSpPr>
                <p:cNvPr id="253" name="Rectangle: Top Corners Rounded 237">
                  <a:extLst>
                    <a:ext uri="{FF2B5EF4-FFF2-40B4-BE49-F238E27FC236}">
                      <a16:creationId xmlns:a16="http://schemas.microsoft.com/office/drawing/2014/main" xmlns="" id="{E310CFE1-68D0-3587-FB9A-EFC693442FB0}"/>
                    </a:ext>
                  </a:extLst>
                </p:cNvPr>
                <p:cNvSpPr/>
                <p:nvPr/>
              </p:nvSpPr>
              <p:spPr>
                <a:xfrm>
                  <a:off x="-772683" y="432932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xmlns="" id="{4283821E-8D34-B0B4-F95B-03352015E836}"/>
                    </a:ext>
                  </a:extLst>
                </p:cNvPr>
                <p:cNvSpPr/>
                <p:nvPr/>
              </p:nvSpPr>
              <p:spPr>
                <a:xfrm>
                  <a:off x="-391792" y="466448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xmlns="" id="{E033076D-0C49-DC4F-66B2-673FFBA7BD8C}"/>
                  </a:ext>
                </a:extLst>
              </p:cNvPr>
              <p:cNvGrpSpPr/>
              <p:nvPr/>
            </p:nvGrpSpPr>
            <p:grpSpPr>
              <a:xfrm>
                <a:off x="2832087" y="3984940"/>
                <a:ext cx="379603" cy="2139464"/>
                <a:chOff x="-2634905" y="4064178"/>
                <a:chExt cx="379603" cy="2139464"/>
              </a:xfrm>
            </p:grpSpPr>
            <p:sp>
              <p:nvSpPr>
                <p:cNvPr id="241" name="Oval 240">
                  <a:extLst>
                    <a:ext uri="{FF2B5EF4-FFF2-40B4-BE49-F238E27FC236}">
                      <a16:creationId xmlns:a16="http://schemas.microsoft.com/office/drawing/2014/main" xmlns="" id="{DD551881-B1C5-8613-3DBF-80F8F8D7A6F9}"/>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Top Corners Rounded 226">
                  <a:extLst>
                    <a:ext uri="{FF2B5EF4-FFF2-40B4-BE49-F238E27FC236}">
                      <a16:creationId xmlns:a16="http://schemas.microsoft.com/office/drawing/2014/main" xmlns="" id="{85ED67ED-48B3-C299-C602-09C982F98908}"/>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xmlns="" id="{C03960D0-4830-93A7-420E-ABD6E556DDC5}"/>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243">
                  <a:extLst>
                    <a:ext uri="{FF2B5EF4-FFF2-40B4-BE49-F238E27FC236}">
                      <a16:creationId xmlns:a16="http://schemas.microsoft.com/office/drawing/2014/main" xmlns="" id="{8FC0553E-4DB8-FB91-F7FB-DE44216E7502}"/>
                    </a:ext>
                  </a:extLst>
                </p:cNvPr>
                <p:cNvGrpSpPr/>
                <p:nvPr/>
              </p:nvGrpSpPr>
              <p:grpSpPr>
                <a:xfrm>
                  <a:off x="-2605327" y="4699470"/>
                  <a:ext cx="348698" cy="148770"/>
                  <a:chOff x="2203573" y="4490681"/>
                  <a:chExt cx="348698" cy="148770"/>
                </a:xfrm>
              </p:grpSpPr>
              <p:sp>
                <p:nvSpPr>
                  <p:cNvPr id="251" name="Rectangle 250">
                    <a:extLst>
                      <a:ext uri="{FF2B5EF4-FFF2-40B4-BE49-F238E27FC236}">
                        <a16:creationId xmlns:a16="http://schemas.microsoft.com/office/drawing/2014/main" xmlns="" id="{6A32BB86-2374-9299-1208-073D3FBC8D68}"/>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xmlns="" id="{0380BB69-900D-A8D8-6360-E846C68F01E6}"/>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xmlns="" id="{CE2405B7-3A4D-4BC2-4D94-F89E17CA9886}"/>
                    </a:ext>
                  </a:extLst>
                </p:cNvPr>
                <p:cNvGrpSpPr/>
                <p:nvPr/>
              </p:nvGrpSpPr>
              <p:grpSpPr>
                <a:xfrm>
                  <a:off x="-2605327" y="5103800"/>
                  <a:ext cx="348698" cy="148770"/>
                  <a:chOff x="2203573" y="4490681"/>
                  <a:chExt cx="348698" cy="148770"/>
                </a:xfrm>
              </p:grpSpPr>
              <p:sp>
                <p:nvSpPr>
                  <p:cNvPr id="249" name="Rectangle 248">
                    <a:extLst>
                      <a:ext uri="{FF2B5EF4-FFF2-40B4-BE49-F238E27FC236}">
                        <a16:creationId xmlns:a16="http://schemas.microsoft.com/office/drawing/2014/main" xmlns="" id="{50FB6024-33B1-79AB-E9B3-B8D1AE162717}"/>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xmlns="" id="{25B30700-5867-14AA-D53B-1D9D474478CA}"/>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xmlns="" id="{93EBBBDB-1035-259E-A180-0F0C992AAF9B}"/>
                    </a:ext>
                  </a:extLst>
                </p:cNvPr>
                <p:cNvGrpSpPr/>
                <p:nvPr/>
              </p:nvGrpSpPr>
              <p:grpSpPr>
                <a:xfrm>
                  <a:off x="-2605327" y="5508130"/>
                  <a:ext cx="348698" cy="148770"/>
                  <a:chOff x="2203573" y="4490681"/>
                  <a:chExt cx="348698" cy="148770"/>
                </a:xfrm>
              </p:grpSpPr>
              <p:sp>
                <p:nvSpPr>
                  <p:cNvPr id="247" name="Rectangle 246">
                    <a:extLst>
                      <a:ext uri="{FF2B5EF4-FFF2-40B4-BE49-F238E27FC236}">
                        <a16:creationId xmlns:a16="http://schemas.microsoft.com/office/drawing/2014/main" xmlns="" id="{E5161F75-C551-725F-9674-4E5753A74A3A}"/>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xmlns="" id="{EFBA2C85-2238-AE33-0D00-94A06CB49F0B}"/>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6" name="Group 215">
                <a:extLst>
                  <a:ext uri="{FF2B5EF4-FFF2-40B4-BE49-F238E27FC236}">
                    <a16:creationId xmlns:a16="http://schemas.microsoft.com/office/drawing/2014/main" xmlns="" id="{4D3BAF06-D6C7-778D-0D00-729DCE058DE8}"/>
                  </a:ext>
                </a:extLst>
              </p:cNvPr>
              <p:cNvGrpSpPr/>
              <p:nvPr/>
            </p:nvGrpSpPr>
            <p:grpSpPr>
              <a:xfrm>
                <a:off x="5129772" y="5474338"/>
                <a:ext cx="1280708" cy="653701"/>
                <a:chOff x="3816127" y="5359816"/>
                <a:chExt cx="615608" cy="653701"/>
              </a:xfrm>
            </p:grpSpPr>
            <p:sp>
              <p:nvSpPr>
                <p:cNvPr id="236" name="Rectangle 235">
                  <a:extLst>
                    <a:ext uri="{FF2B5EF4-FFF2-40B4-BE49-F238E27FC236}">
                      <a16:creationId xmlns:a16="http://schemas.microsoft.com/office/drawing/2014/main" xmlns="" id="{5B49DEFF-18B6-1C42-3814-CA1535BF1BFF}"/>
                    </a:ext>
                  </a:extLst>
                </p:cNvPr>
                <p:cNvSpPr/>
                <p:nvPr/>
              </p:nvSpPr>
              <p:spPr>
                <a:xfrm>
                  <a:off x="3816127" y="5359816"/>
                  <a:ext cx="615608" cy="6537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xmlns="" id="{7881E1A8-167F-004A-98B2-03808F3E8882}"/>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xmlns="" id="{3E20278E-C4C2-DB68-2F81-A05ABB055443}"/>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xmlns="" id="{1577A95F-E651-79DB-434D-E96BFBF765FF}"/>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xmlns="" id="{EC7D05E5-804F-7413-D98F-BE9C8B9B6BFD}"/>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Right Triangle 216">
                <a:extLst>
                  <a:ext uri="{FF2B5EF4-FFF2-40B4-BE49-F238E27FC236}">
                    <a16:creationId xmlns:a16="http://schemas.microsoft.com/office/drawing/2014/main" xmlns="" id="{577846CE-A01D-CFAC-AF04-38EF1EA34F0F}"/>
                  </a:ext>
                </a:extLst>
              </p:cNvPr>
              <p:cNvSpPr/>
              <p:nvPr/>
            </p:nvSpPr>
            <p:spPr>
              <a:xfrm flipH="1">
                <a:off x="2141211"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ight Triangle 217">
                <a:extLst>
                  <a:ext uri="{FF2B5EF4-FFF2-40B4-BE49-F238E27FC236}">
                    <a16:creationId xmlns:a16="http://schemas.microsoft.com/office/drawing/2014/main" xmlns="" id="{D54A64A6-2ECE-14C0-D95B-1137F51069E0}"/>
                  </a:ext>
                </a:extLst>
              </p:cNvPr>
              <p:cNvSpPr/>
              <p:nvPr/>
            </p:nvSpPr>
            <p:spPr>
              <a:xfrm flipH="1">
                <a:off x="3242357"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ight Triangle 218">
                <a:extLst>
                  <a:ext uri="{FF2B5EF4-FFF2-40B4-BE49-F238E27FC236}">
                    <a16:creationId xmlns:a16="http://schemas.microsoft.com/office/drawing/2014/main" xmlns="" id="{D8E9AAFC-7D2B-D072-4664-E4D59ED605CD}"/>
                  </a:ext>
                </a:extLst>
              </p:cNvPr>
              <p:cNvSpPr/>
              <p:nvPr/>
            </p:nvSpPr>
            <p:spPr>
              <a:xfrm flipH="1">
                <a:off x="4343503"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ight Triangle 219">
                <a:extLst>
                  <a:ext uri="{FF2B5EF4-FFF2-40B4-BE49-F238E27FC236}">
                    <a16:creationId xmlns:a16="http://schemas.microsoft.com/office/drawing/2014/main" xmlns="" id="{9F3931AF-45EB-E5A7-59D1-7869CF4BD4DE}"/>
                  </a:ext>
                </a:extLst>
              </p:cNvPr>
              <p:cNvSpPr/>
              <p:nvPr/>
            </p:nvSpPr>
            <p:spPr>
              <a:xfrm flipH="1">
                <a:off x="5444650"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C0C859D4-87A7-CF4F-FC64-9874D4C71263}"/>
                  </a:ext>
                </a:extLst>
              </p:cNvPr>
              <p:cNvGrpSpPr/>
              <p:nvPr/>
            </p:nvGrpSpPr>
            <p:grpSpPr>
              <a:xfrm>
                <a:off x="3335329" y="4135174"/>
                <a:ext cx="3018505" cy="743102"/>
                <a:chOff x="3247777" y="4135174"/>
                <a:chExt cx="3018505" cy="743102"/>
              </a:xfrm>
            </p:grpSpPr>
            <p:sp>
              <p:nvSpPr>
                <p:cNvPr id="222" name="Rectangle 221">
                  <a:extLst>
                    <a:ext uri="{FF2B5EF4-FFF2-40B4-BE49-F238E27FC236}">
                      <a16:creationId xmlns:a16="http://schemas.microsoft.com/office/drawing/2014/main" xmlns="" id="{C75FB2CE-8572-27A4-9255-A78F80D44E11}"/>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xmlns="" id="{5083D22F-199E-52A7-2B0F-856DF0FBF836}"/>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xmlns="" id="{33711416-EE9C-57F9-8A06-85C1EFF60705}"/>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xmlns="" id="{957E0D8C-78BF-95BB-1EAF-93B9A11A62FB}"/>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xmlns="" id="{B4FF70A9-1BDB-E0F5-CBFD-9D1F5B4CCA82}"/>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xmlns="" id="{A7D51F39-55E8-DB2A-8123-E57C6B18BA8C}"/>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xmlns="" id="{BAC66235-9B44-8A2E-D372-32F6EC58295C}"/>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xmlns="" id="{88FE2FE7-66AA-6B29-6B91-1B7CDE2C91A4}"/>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xmlns="" id="{D0EBA376-043A-1D7F-BC73-C8958C84FA2C}"/>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xmlns="" id="{70B718FD-5FD8-7425-3BBF-BE87723609C5}"/>
                    </a:ext>
                  </a:extLst>
                </p:cNvPr>
                <p:cNvSpPr/>
                <p:nvPr/>
              </p:nvSpPr>
              <p:spPr>
                <a:xfrm>
                  <a:off x="400427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xmlns="" id="{3AAB495A-EF8C-E603-0D52-5E46C0A5796C}"/>
                    </a:ext>
                  </a:extLst>
                </p:cNvPr>
                <p:cNvSpPr/>
                <p:nvPr/>
              </p:nvSpPr>
              <p:spPr>
                <a:xfrm>
                  <a:off x="4407845"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xmlns="" id="{E75E9E0D-3140-D312-F2DF-15CA730D95AB}"/>
                    </a:ext>
                  </a:extLst>
                </p:cNvPr>
                <p:cNvSpPr/>
                <p:nvPr/>
              </p:nvSpPr>
              <p:spPr>
                <a:xfrm>
                  <a:off x="4811419"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xmlns="" id="{C0A841AB-E4F4-2ACB-24F9-7B7274F78734}"/>
                    </a:ext>
                  </a:extLst>
                </p:cNvPr>
                <p:cNvSpPr/>
                <p:nvPr/>
              </p:nvSpPr>
              <p:spPr>
                <a:xfrm>
                  <a:off x="3247777"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xmlns="" id="{45B4ED55-2331-DF73-D05E-7880D0818CE6}"/>
                    </a:ext>
                  </a:extLst>
                </p:cNvPr>
                <p:cNvSpPr/>
                <p:nvPr/>
              </p:nvSpPr>
              <p:spPr>
                <a:xfrm>
                  <a:off x="365135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3" name="Group 142">
              <a:extLst>
                <a:ext uri="{FF2B5EF4-FFF2-40B4-BE49-F238E27FC236}">
                  <a16:creationId xmlns:a16="http://schemas.microsoft.com/office/drawing/2014/main" xmlns="" id="{CE6628C3-18D5-FDA8-514A-12E579AD95C0}"/>
                </a:ext>
              </a:extLst>
            </p:cNvPr>
            <p:cNvGrpSpPr/>
            <p:nvPr/>
          </p:nvGrpSpPr>
          <p:grpSpPr>
            <a:xfrm>
              <a:off x="6598051" y="1548026"/>
              <a:ext cx="4754685" cy="4580013"/>
              <a:chOff x="7976627" y="1166736"/>
              <a:chExt cx="4754685" cy="4580013"/>
            </a:xfrm>
          </p:grpSpPr>
          <p:grpSp>
            <p:nvGrpSpPr>
              <p:cNvPr id="144" name="Group 143">
                <a:extLst>
                  <a:ext uri="{FF2B5EF4-FFF2-40B4-BE49-F238E27FC236}">
                    <a16:creationId xmlns:a16="http://schemas.microsoft.com/office/drawing/2014/main" xmlns="" id="{2BBC4188-3433-B805-EA97-97B867916AD6}"/>
                  </a:ext>
                </a:extLst>
              </p:cNvPr>
              <p:cNvGrpSpPr/>
              <p:nvPr/>
            </p:nvGrpSpPr>
            <p:grpSpPr>
              <a:xfrm>
                <a:off x="7976627" y="1574644"/>
                <a:ext cx="1097280" cy="4172105"/>
                <a:chOff x="6599258" y="1944858"/>
                <a:chExt cx="1097280" cy="4172105"/>
              </a:xfrm>
            </p:grpSpPr>
            <p:sp>
              <p:nvSpPr>
                <p:cNvPr id="197" name="Rectangle 196">
                  <a:extLst>
                    <a:ext uri="{FF2B5EF4-FFF2-40B4-BE49-F238E27FC236}">
                      <a16:creationId xmlns:a16="http://schemas.microsoft.com/office/drawing/2014/main" xmlns="" id="{12FA526C-31FC-9A8C-F949-A562E50DEB57}"/>
                    </a:ext>
                  </a:extLst>
                </p:cNvPr>
                <p:cNvSpPr/>
                <p:nvPr/>
              </p:nvSpPr>
              <p:spPr>
                <a:xfrm>
                  <a:off x="6599259" y="3642459"/>
                  <a:ext cx="1097279" cy="2470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xmlns="" id="{D4789191-F8D5-2B1B-7B05-F9E1302A7151}"/>
                    </a:ext>
                  </a:extLst>
                </p:cNvPr>
                <p:cNvSpPr/>
                <p:nvPr/>
              </p:nvSpPr>
              <p:spPr>
                <a:xfrm>
                  <a:off x="7147898" y="3640420"/>
                  <a:ext cx="548640" cy="2473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98">
                  <a:extLst>
                    <a:ext uri="{FF2B5EF4-FFF2-40B4-BE49-F238E27FC236}">
                      <a16:creationId xmlns:a16="http://schemas.microsoft.com/office/drawing/2014/main" xmlns="" id="{2DFC2508-2527-ABC2-0CAF-0FA8B7C25CD7}"/>
                    </a:ext>
                  </a:extLst>
                </p:cNvPr>
                <p:cNvGrpSpPr/>
                <p:nvPr/>
              </p:nvGrpSpPr>
              <p:grpSpPr>
                <a:xfrm>
                  <a:off x="6801135" y="1944858"/>
                  <a:ext cx="640082" cy="1722534"/>
                  <a:chOff x="6913575" y="1813492"/>
                  <a:chExt cx="405185" cy="2497948"/>
                </a:xfrm>
              </p:grpSpPr>
              <p:grpSp>
                <p:nvGrpSpPr>
                  <p:cNvPr id="204" name="Group 203">
                    <a:extLst>
                      <a:ext uri="{FF2B5EF4-FFF2-40B4-BE49-F238E27FC236}">
                        <a16:creationId xmlns:a16="http://schemas.microsoft.com/office/drawing/2014/main" xmlns="" id="{F57E3421-C60C-52DB-4977-F6941A8C51BA}"/>
                      </a:ext>
                    </a:extLst>
                  </p:cNvPr>
                  <p:cNvGrpSpPr/>
                  <p:nvPr/>
                </p:nvGrpSpPr>
                <p:grpSpPr>
                  <a:xfrm>
                    <a:off x="6913576" y="2297867"/>
                    <a:ext cx="405184" cy="2013573"/>
                    <a:chOff x="2507828" y="1738469"/>
                    <a:chExt cx="405184" cy="214763"/>
                  </a:xfrm>
                </p:grpSpPr>
                <p:sp>
                  <p:nvSpPr>
                    <p:cNvPr id="208" name="Rectangle 207">
                      <a:extLst>
                        <a:ext uri="{FF2B5EF4-FFF2-40B4-BE49-F238E27FC236}">
                          <a16:creationId xmlns:a16="http://schemas.microsoft.com/office/drawing/2014/main" xmlns="" id="{08680D4B-07AE-67F2-6FF3-01FABF85FB37}"/>
                        </a:ext>
                      </a:extLst>
                    </p:cNvPr>
                    <p:cNvSpPr/>
                    <p:nvPr/>
                  </p:nvSpPr>
                  <p:spPr>
                    <a:xfrm>
                      <a:off x="2507828" y="1738470"/>
                      <a:ext cx="405184"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xmlns="" id="{1A1727D6-228E-4114-88A8-9E37EF6C85D7}"/>
                        </a:ext>
                      </a:extLst>
                    </p:cNvPr>
                    <p:cNvSpPr/>
                    <p:nvPr/>
                  </p:nvSpPr>
                  <p:spPr>
                    <a:xfrm>
                      <a:off x="2710420" y="1738469"/>
                      <a:ext cx="202592"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a16="http://schemas.microsoft.com/office/drawing/2014/main" xmlns="" id="{07DCBCEF-4F4A-EE5F-F509-EB7D17C83F90}"/>
                      </a:ext>
                    </a:extLst>
                  </p:cNvPr>
                  <p:cNvGrpSpPr/>
                  <p:nvPr/>
                </p:nvGrpSpPr>
                <p:grpSpPr>
                  <a:xfrm>
                    <a:off x="6913575" y="1813492"/>
                    <a:ext cx="405184" cy="529407"/>
                    <a:chOff x="2507827" y="1488604"/>
                    <a:chExt cx="405184" cy="348318"/>
                  </a:xfrm>
                </p:grpSpPr>
                <p:sp>
                  <p:nvSpPr>
                    <p:cNvPr id="206" name="Rectangle 205">
                      <a:extLst>
                        <a:ext uri="{FF2B5EF4-FFF2-40B4-BE49-F238E27FC236}">
                          <a16:creationId xmlns:a16="http://schemas.microsoft.com/office/drawing/2014/main" xmlns="" id="{8F93EB3F-2C93-0B95-4008-F0BCBA5F7924}"/>
                        </a:ext>
                      </a:extLst>
                    </p:cNvPr>
                    <p:cNvSpPr/>
                    <p:nvPr/>
                  </p:nvSpPr>
                  <p:spPr>
                    <a:xfrm>
                      <a:off x="2507827" y="1488604"/>
                      <a:ext cx="405184" cy="348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xmlns="" id="{33601446-4718-D74F-CEE8-16C2ACB10BFD}"/>
                        </a:ext>
                      </a:extLst>
                    </p:cNvPr>
                    <p:cNvSpPr/>
                    <p:nvPr/>
                  </p:nvSpPr>
                  <p:spPr>
                    <a:xfrm>
                      <a:off x="2710417" y="1488604"/>
                      <a:ext cx="202592" cy="348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00" name="Rectangle 199">
                  <a:extLst>
                    <a:ext uri="{FF2B5EF4-FFF2-40B4-BE49-F238E27FC236}">
                      <a16:creationId xmlns:a16="http://schemas.microsoft.com/office/drawing/2014/main" xmlns="" id="{873270FA-8D29-0110-077C-1A3E94B35458}"/>
                    </a:ext>
                  </a:extLst>
                </p:cNvPr>
                <p:cNvSpPr/>
                <p:nvPr/>
              </p:nvSpPr>
              <p:spPr>
                <a:xfrm>
                  <a:off x="6750212"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xmlns="" id="{397DEABA-A035-BB6B-45F7-60C5EE528549}"/>
                    </a:ext>
                  </a:extLst>
                </p:cNvPr>
                <p:cNvSpPr/>
                <p:nvPr/>
              </p:nvSpPr>
              <p:spPr>
                <a:xfrm>
                  <a:off x="7318193"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xmlns="" id="{2BBF4C37-46CB-96DC-58F6-C750F0450742}"/>
                    </a:ext>
                  </a:extLst>
                </p:cNvPr>
                <p:cNvSpPr/>
                <p:nvPr/>
              </p:nvSpPr>
              <p:spPr>
                <a:xfrm>
                  <a:off x="6599258" y="3640999"/>
                  <a:ext cx="1097280" cy="2493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Rectangle 202">
                  <a:extLst>
                    <a:ext uri="{FF2B5EF4-FFF2-40B4-BE49-F238E27FC236}">
                      <a16:creationId xmlns:a16="http://schemas.microsoft.com/office/drawing/2014/main" xmlns="" id="{916074F7-76E4-1DF7-E99D-9977C61C25CD}"/>
                    </a:ext>
                  </a:extLst>
                </p:cNvPr>
                <p:cNvSpPr/>
                <p:nvPr/>
              </p:nvSpPr>
              <p:spPr>
                <a:xfrm>
                  <a:off x="7147898" y="3637245"/>
                  <a:ext cx="548640" cy="2623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5" name="Group 144">
                <a:extLst>
                  <a:ext uri="{FF2B5EF4-FFF2-40B4-BE49-F238E27FC236}">
                    <a16:creationId xmlns:a16="http://schemas.microsoft.com/office/drawing/2014/main" xmlns="" id="{A51CA7D2-2899-DC0C-D5F3-6CF876D713BE}"/>
                  </a:ext>
                </a:extLst>
              </p:cNvPr>
              <p:cNvGrpSpPr/>
              <p:nvPr/>
            </p:nvGrpSpPr>
            <p:grpSpPr>
              <a:xfrm>
                <a:off x="9073712" y="3504421"/>
                <a:ext cx="3657600" cy="2238823"/>
                <a:chOff x="9073712" y="3504421"/>
                <a:chExt cx="3657600" cy="2238823"/>
              </a:xfrm>
            </p:grpSpPr>
            <p:sp>
              <p:nvSpPr>
                <p:cNvPr id="163" name="Rectangle 162">
                  <a:extLst>
                    <a:ext uri="{FF2B5EF4-FFF2-40B4-BE49-F238E27FC236}">
                      <a16:creationId xmlns:a16="http://schemas.microsoft.com/office/drawing/2014/main" xmlns="" id="{953BAEE7-D7E7-837D-433C-C0B335EBF063}"/>
                    </a:ext>
                  </a:extLst>
                </p:cNvPr>
                <p:cNvSpPr/>
                <p:nvPr/>
              </p:nvSpPr>
              <p:spPr>
                <a:xfrm>
                  <a:off x="9073712" y="3504421"/>
                  <a:ext cx="3657600" cy="22388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xmlns="" id="{A4574CED-4CE8-3A16-E9C1-B2F5E3C8D45A}"/>
                    </a:ext>
                  </a:extLst>
                </p:cNvPr>
                <p:cNvSpPr/>
                <p:nvPr/>
              </p:nvSpPr>
              <p:spPr>
                <a:xfrm>
                  <a:off x="9073712" y="3770741"/>
                  <a:ext cx="3657600" cy="19651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a:extLst>
                    <a:ext uri="{FF2B5EF4-FFF2-40B4-BE49-F238E27FC236}">
                      <a16:creationId xmlns:a16="http://schemas.microsoft.com/office/drawing/2014/main" xmlns="" id="{33ADC292-0F17-DBA0-5DB2-1DA7155D2BDB}"/>
                    </a:ext>
                  </a:extLst>
                </p:cNvPr>
                <p:cNvSpPr/>
                <p:nvPr/>
              </p:nvSpPr>
              <p:spPr>
                <a:xfrm>
                  <a:off x="9073712" y="4530263"/>
                  <a:ext cx="3657600" cy="12055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165">
                  <a:extLst>
                    <a:ext uri="{FF2B5EF4-FFF2-40B4-BE49-F238E27FC236}">
                      <a16:creationId xmlns:a16="http://schemas.microsoft.com/office/drawing/2014/main" xmlns="" id="{87519BA5-07A7-DB3A-88CB-309F1DB274D7}"/>
                    </a:ext>
                  </a:extLst>
                </p:cNvPr>
                <p:cNvGrpSpPr/>
                <p:nvPr/>
              </p:nvGrpSpPr>
              <p:grpSpPr>
                <a:xfrm>
                  <a:off x="10819673" y="5082143"/>
                  <a:ext cx="770444" cy="653701"/>
                  <a:chOff x="3816127" y="5359816"/>
                  <a:chExt cx="615608" cy="653701"/>
                </a:xfrm>
              </p:grpSpPr>
              <p:sp>
                <p:nvSpPr>
                  <p:cNvPr id="192" name="Rectangle 191">
                    <a:extLst>
                      <a:ext uri="{FF2B5EF4-FFF2-40B4-BE49-F238E27FC236}">
                        <a16:creationId xmlns:a16="http://schemas.microsoft.com/office/drawing/2014/main" xmlns="" id="{4E9C7698-69D5-1F90-A10F-60896EFB7A40}"/>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xmlns="" id="{1F19D85C-8D15-1F4C-1DDF-568FF6F65EA7}"/>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xmlns="" id="{04A7D17B-CFAA-A685-F5CA-C62AA642116E}"/>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xmlns="" id="{D157004D-411D-980E-1388-BEEF552E5CB0}"/>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xmlns="" id="{1A337FD0-EDCD-3ECF-F43B-236F01E1A35C}"/>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xmlns="" id="{5AF22BB3-9456-884B-7A49-B4BBD3B97419}"/>
                    </a:ext>
                  </a:extLst>
                </p:cNvPr>
                <p:cNvGrpSpPr/>
                <p:nvPr/>
              </p:nvGrpSpPr>
              <p:grpSpPr>
                <a:xfrm>
                  <a:off x="11733059" y="5082143"/>
                  <a:ext cx="770444" cy="653701"/>
                  <a:chOff x="3816127" y="5359816"/>
                  <a:chExt cx="615608" cy="653701"/>
                </a:xfrm>
              </p:grpSpPr>
              <p:sp>
                <p:nvSpPr>
                  <p:cNvPr id="187" name="Rectangle 186">
                    <a:extLst>
                      <a:ext uri="{FF2B5EF4-FFF2-40B4-BE49-F238E27FC236}">
                        <a16:creationId xmlns:a16="http://schemas.microsoft.com/office/drawing/2014/main" xmlns="" id="{AFAB58FC-DA8E-47D8-C1AA-8A629CB9D57B}"/>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xmlns="" id="{3082D242-D43A-AE41-64DE-2973ED825851}"/>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xmlns="" id="{A4DA5ED7-9C86-9302-1AA3-0374240BC347}"/>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xmlns="" id="{BC3CFF65-91BD-63FD-759B-73F0D18793DD}"/>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xmlns="" id="{D0D1DB50-6D13-3C07-EE15-566A18879083}"/>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xmlns="" id="{FE8EBEFF-281F-F53D-502E-E05C0BDC7E9B}"/>
                    </a:ext>
                  </a:extLst>
                </p:cNvPr>
                <p:cNvGrpSpPr/>
                <p:nvPr/>
              </p:nvGrpSpPr>
              <p:grpSpPr>
                <a:xfrm>
                  <a:off x="9420733" y="4325657"/>
                  <a:ext cx="3057417" cy="144298"/>
                  <a:chOff x="9420733" y="4325657"/>
                  <a:chExt cx="3057417" cy="144298"/>
                </a:xfrm>
              </p:grpSpPr>
              <p:sp>
                <p:nvSpPr>
                  <p:cNvPr id="179" name="Rectangle 178">
                    <a:extLst>
                      <a:ext uri="{FF2B5EF4-FFF2-40B4-BE49-F238E27FC236}">
                        <a16:creationId xmlns:a16="http://schemas.microsoft.com/office/drawing/2014/main" xmlns="" id="{825E98EF-4AFF-66B5-45F4-4534D6845834}"/>
                      </a:ext>
                    </a:extLst>
                  </p:cNvPr>
                  <p:cNvSpPr/>
                  <p:nvPr/>
                </p:nvSpPr>
                <p:spPr>
                  <a:xfrm>
                    <a:off x="11455376"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xmlns="" id="{39D950CA-DF6A-5807-DA07-2157EAE815D3}"/>
                      </a:ext>
                    </a:extLst>
                  </p:cNvPr>
                  <p:cNvSpPr/>
                  <p:nvPr/>
                </p:nvSpPr>
                <p:spPr>
                  <a:xfrm>
                    <a:off x="11858950"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xmlns="" id="{C0A90A64-92CA-D028-3F2D-8A0F7751AC5F}"/>
                      </a:ext>
                    </a:extLst>
                  </p:cNvPr>
                  <p:cNvSpPr/>
                  <p:nvPr/>
                </p:nvSpPr>
                <p:spPr>
                  <a:xfrm>
                    <a:off x="12262524"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xmlns="" id="{BB833B4F-50CF-74B5-B250-A9F3FB9B9256}"/>
                      </a:ext>
                    </a:extLst>
                  </p:cNvPr>
                  <p:cNvSpPr/>
                  <p:nvPr/>
                </p:nvSpPr>
                <p:spPr>
                  <a:xfrm>
                    <a:off x="10227881"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xmlns="" id="{5DA9EEA2-70CA-2E7D-5485-480818563091}"/>
                      </a:ext>
                    </a:extLst>
                  </p:cNvPr>
                  <p:cNvSpPr/>
                  <p:nvPr/>
                </p:nvSpPr>
                <p:spPr>
                  <a:xfrm>
                    <a:off x="1061971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xmlns="" id="{5656F471-6606-DF73-4D7B-C6999E43EABC}"/>
                      </a:ext>
                    </a:extLst>
                  </p:cNvPr>
                  <p:cNvSpPr/>
                  <p:nvPr/>
                </p:nvSpPr>
                <p:spPr>
                  <a:xfrm>
                    <a:off x="1102328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xmlns="" id="{C82D9E50-38BD-CF98-9562-031D75B5EBAA}"/>
                      </a:ext>
                    </a:extLst>
                  </p:cNvPr>
                  <p:cNvSpPr/>
                  <p:nvPr/>
                </p:nvSpPr>
                <p:spPr>
                  <a:xfrm>
                    <a:off x="942073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xmlns="" id="{D652B5E9-179F-9B48-7B4B-75B159B7E5F9}"/>
                      </a:ext>
                    </a:extLst>
                  </p:cNvPr>
                  <p:cNvSpPr/>
                  <p:nvPr/>
                </p:nvSpPr>
                <p:spPr>
                  <a:xfrm>
                    <a:off x="982430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xmlns="" id="{60B70FB2-5258-857C-DE8B-C23A83A9C88B}"/>
                    </a:ext>
                  </a:extLst>
                </p:cNvPr>
                <p:cNvGrpSpPr/>
                <p:nvPr/>
              </p:nvGrpSpPr>
              <p:grpSpPr>
                <a:xfrm>
                  <a:off x="9420733" y="4686474"/>
                  <a:ext cx="1022774" cy="743102"/>
                  <a:chOff x="5243508" y="4135174"/>
                  <a:chExt cx="1022774" cy="743102"/>
                </a:xfrm>
              </p:grpSpPr>
              <p:sp>
                <p:nvSpPr>
                  <p:cNvPr id="170" name="Rectangle 169">
                    <a:extLst>
                      <a:ext uri="{FF2B5EF4-FFF2-40B4-BE49-F238E27FC236}">
                        <a16:creationId xmlns:a16="http://schemas.microsoft.com/office/drawing/2014/main" xmlns="" id="{212C3BFC-F4C6-0796-BD42-F16EDDFB6A2A}"/>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xmlns="" id="{86805764-39F3-1885-2E24-1A40BCC7EA60}"/>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xmlns="" id="{E06FB2BF-AEF0-A05C-49E0-085677B75330}"/>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xmlns="" id="{D3DC8ED8-2824-2F32-9642-CF7B2AC1B927}"/>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xmlns="" id="{AB56C2FF-0E52-C877-B1AE-BE8A5580FC4E}"/>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xmlns="" id="{6BE53703-DA54-1C56-E878-B8CC034B0FEB}"/>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xmlns="" id="{8517A912-4C13-B63B-33A5-F9E4EBF693D9}"/>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xmlns="" id="{0CE968FB-70AF-1094-00C8-A61647FBCAAD}"/>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xmlns="" id="{536E34D0-2ABF-E46F-4EE7-33A57AD899D6}"/>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 name="Group 145">
                <a:extLst>
                  <a:ext uri="{FF2B5EF4-FFF2-40B4-BE49-F238E27FC236}">
                    <a16:creationId xmlns:a16="http://schemas.microsoft.com/office/drawing/2014/main" xmlns="" id="{1719D129-4687-C60B-2084-C5307FF8AFC5}"/>
                  </a:ext>
                </a:extLst>
              </p:cNvPr>
              <p:cNvGrpSpPr/>
              <p:nvPr/>
            </p:nvGrpSpPr>
            <p:grpSpPr>
              <a:xfrm>
                <a:off x="9277830" y="1166736"/>
                <a:ext cx="2250191" cy="2344826"/>
                <a:chOff x="9277830" y="1166736"/>
                <a:chExt cx="2250191" cy="2344826"/>
              </a:xfrm>
            </p:grpSpPr>
            <p:grpSp>
              <p:nvGrpSpPr>
                <p:cNvPr id="147" name="Group 146">
                  <a:extLst>
                    <a:ext uri="{FF2B5EF4-FFF2-40B4-BE49-F238E27FC236}">
                      <a16:creationId xmlns:a16="http://schemas.microsoft.com/office/drawing/2014/main" xmlns="" id="{2F2332C8-75E9-71F1-80BA-052FEFF2CCAA}"/>
                    </a:ext>
                  </a:extLst>
                </p:cNvPr>
                <p:cNvGrpSpPr/>
                <p:nvPr/>
              </p:nvGrpSpPr>
              <p:grpSpPr>
                <a:xfrm>
                  <a:off x="9830401" y="2180121"/>
                  <a:ext cx="731071" cy="1326166"/>
                  <a:chOff x="-772683" y="4329325"/>
                  <a:chExt cx="731071" cy="1692900"/>
                </a:xfrm>
              </p:grpSpPr>
              <p:sp>
                <p:nvSpPr>
                  <p:cNvPr id="161" name="Rectangle: Top Corners Rounded 145">
                    <a:extLst>
                      <a:ext uri="{FF2B5EF4-FFF2-40B4-BE49-F238E27FC236}">
                        <a16:creationId xmlns:a16="http://schemas.microsoft.com/office/drawing/2014/main" xmlns="" id="{F569E1B0-5446-DD76-1994-5C3A0DFFF275}"/>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xmlns="" id="{97C636F7-DE4E-254F-3F9C-3258D2D22AB8}"/>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xmlns="" id="{4108E6BB-7CD2-4563-075B-EA17B29F6AB4}"/>
                    </a:ext>
                  </a:extLst>
                </p:cNvPr>
                <p:cNvGrpSpPr/>
                <p:nvPr/>
              </p:nvGrpSpPr>
              <p:grpSpPr>
                <a:xfrm>
                  <a:off x="10796950" y="2179890"/>
                  <a:ext cx="731071" cy="1326166"/>
                  <a:chOff x="-772683" y="4329325"/>
                  <a:chExt cx="731071" cy="1692900"/>
                </a:xfrm>
              </p:grpSpPr>
              <p:sp>
                <p:nvSpPr>
                  <p:cNvPr id="159" name="Rectangle: Top Corners Rounded 143">
                    <a:extLst>
                      <a:ext uri="{FF2B5EF4-FFF2-40B4-BE49-F238E27FC236}">
                        <a16:creationId xmlns:a16="http://schemas.microsoft.com/office/drawing/2014/main" xmlns="" id="{43D78E53-415F-C9E5-7E9E-89F6D44470E9}"/>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xmlns="" id="{E6036CAB-EE39-0E0D-702B-391B6DB06310}"/>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a:extLst>
                    <a:ext uri="{FF2B5EF4-FFF2-40B4-BE49-F238E27FC236}">
                      <a16:creationId xmlns:a16="http://schemas.microsoft.com/office/drawing/2014/main" xmlns="" id="{6F373AAA-D24D-57C8-4900-7D612FDCE65A}"/>
                    </a:ext>
                  </a:extLst>
                </p:cNvPr>
                <p:cNvGrpSpPr/>
                <p:nvPr/>
              </p:nvGrpSpPr>
              <p:grpSpPr>
                <a:xfrm>
                  <a:off x="9277830" y="1166736"/>
                  <a:ext cx="424922" cy="2344826"/>
                  <a:chOff x="9277830" y="1166736"/>
                  <a:chExt cx="424922" cy="2344826"/>
                </a:xfrm>
              </p:grpSpPr>
              <p:grpSp>
                <p:nvGrpSpPr>
                  <p:cNvPr id="153" name="Group 152">
                    <a:extLst>
                      <a:ext uri="{FF2B5EF4-FFF2-40B4-BE49-F238E27FC236}">
                        <a16:creationId xmlns:a16="http://schemas.microsoft.com/office/drawing/2014/main" xmlns="" id="{1BD0A8DD-D0CB-ACEA-F2AE-643C48D59D57}"/>
                      </a:ext>
                    </a:extLst>
                  </p:cNvPr>
                  <p:cNvGrpSpPr/>
                  <p:nvPr/>
                </p:nvGrpSpPr>
                <p:grpSpPr>
                  <a:xfrm>
                    <a:off x="9277830" y="1497989"/>
                    <a:ext cx="424922" cy="2013573"/>
                    <a:chOff x="2507828" y="1767064"/>
                    <a:chExt cx="424922" cy="214763"/>
                  </a:xfrm>
                </p:grpSpPr>
                <p:sp>
                  <p:nvSpPr>
                    <p:cNvPr id="157" name="Rectangle 156">
                      <a:extLst>
                        <a:ext uri="{FF2B5EF4-FFF2-40B4-BE49-F238E27FC236}">
                          <a16:creationId xmlns:a16="http://schemas.microsoft.com/office/drawing/2014/main" xmlns="" id="{261048D7-0CAC-9EA4-1DA7-61125018F009}"/>
                        </a:ext>
                      </a:extLst>
                    </p:cNvPr>
                    <p:cNvSpPr/>
                    <p:nvPr/>
                  </p:nvSpPr>
                  <p:spPr>
                    <a:xfrm>
                      <a:off x="2507828" y="1767065"/>
                      <a:ext cx="424922"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xmlns="" id="{F48889C2-4E52-FA1C-F2FE-DEE441EA396C}"/>
                        </a:ext>
                      </a:extLst>
                    </p:cNvPr>
                    <p:cNvSpPr/>
                    <p:nvPr/>
                  </p:nvSpPr>
                  <p:spPr>
                    <a:xfrm>
                      <a:off x="2709592" y="1767064"/>
                      <a:ext cx="223158"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xmlns="" id="{E52A06AB-08A7-A2A6-FB15-01EC4C30723A}"/>
                      </a:ext>
                    </a:extLst>
                  </p:cNvPr>
                  <p:cNvGrpSpPr/>
                  <p:nvPr/>
                </p:nvGrpSpPr>
                <p:grpSpPr>
                  <a:xfrm>
                    <a:off x="9277830" y="1166736"/>
                    <a:ext cx="424922" cy="407911"/>
                    <a:chOff x="2507828" y="1767064"/>
                    <a:chExt cx="424922" cy="268381"/>
                  </a:xfrm>
                </p:grpSpPr>
                <p:sp>
                  <p:nvSpPr>
                    <p:cNvPr id="155" name="Rectangle 154">
                      <a:extLst>
                        <a:ext uri="{FF2B5EF4-FFF2-40B4-BE49-F238E27FC236}">
                          <a16:creationId xmlns:a16="http://schemas.microsoft.com/office/drawing/2014/main" xmlns="" id="{3E8719EE-7C6F-F04C-F991-4DD046B93E2E}"/>
                        </a:ext>
                      </a:extLst>
                    </p:cNvPr>
                    <p:cNvSpPr/>
                    <p:nvPr/>
                  </p:nvSpPr>
                  <p:spPr>
                    <a:xfrm>
                      <a:off x="2507828" y="1767065"/>
                      <a:ext cx="424922" cy="268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xmlns="" id="{201E55A0-D848-8CBF-5F10-EB4C877C2876}"/>
                        </a:ext>
                      </a:extLst>
                    </p:cNvPr>
                    <p:cNvSpPr/>
                    <p:nvPr/>
                  </p:nvSpPr>
                  <p:spPr>
                    <a:xfrm>
                      <a:off x="2709592" y="1767064"/>
                      <a:ext cx="223158" cy="268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0" name="Rectangle 149">
                  <a:extLst>
                    <a:ext uri="{FF2B5EF4-FFF2-40B4-BE49-F238E27FC236}">
                      <a16:creationId xmlns:a16="http://schemas.microsoft.com/office/drawing/2014/main" xmlns="" id="{366F02E7-91FB-79AA-0DA0-EA1C5AC27444}"/>
                    </a:ext>
                  </a:extLst>
                </p:cNvPr>
                <p:cNvSpPr/>
                <p:nvPr/>
              </p:nvSpPr>
              <p:spPr>
                <a:xfrm>
                  <a:off x="9702752" y="1757176"/>
                  <a:ext cx="1475089"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xmlns="" id="{BD2FA5BC-2851-CA88-B5B0-94D0E6ED5364}"/>
                    </a:ext>
                  </a:extLst>
                </p:cNvPr>
                <p:cNvSpPr/>
                <p:nvPr/>
              </p:nvSpPr>
              <p:spPr>
                <a:xfrm>
                  <a:off x="10166773" y="1780779"/>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xmlns="" id="{6804BB68-1225-9E72-BA17-EA6771447B42}"/>
                    </a:ext>
                  </a:extLst>
                </p:cNvPr>
                <p:cNvSpPr/>
                <p:nvPr/>
              </p:nvSpPr>
              <p:spPr>
                <a:xfrm>
                  <a:off x="11137203" y="1756226"/>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69" name="Group 268">
            <a:extLst>
              <a:ext uri="{FF2B5EF4-FFF2-40B4-BE49-F238E27FC236}">
                <a16:creationId xmlns:a16="http://schemas.microsoft.com/office/drawing/2014/main" xmlns="" id="{35CE620B-51BE-74D3-322B-8B91FBEED2DE}"/>
              </a:ext>
            </a:extLst>
          </p:cNvPr>
          <p:cNvGrpSpPr/>
          <p:nvPr/>
        </p:nvGrpSpPr>
        <p:grpSpPr>
          <a:xfrm>
            <a:off x="8196535" y="5111645"/>
            <a:ext cx="3995466" cy="1738883"/>
            <a:chOff x="2141211" y="1548026"/>
            <a:chExt cx="9211525" cy="4580013"/>
          </a:xfrm>
        </p:grpSpPr>
        <p:grpSp>
          <p:nvGrpSpPr>
            <p:cNvPr id="270" name="Group 269">
              <a:extLst>
                <a:ext uri="{FF2B5EF4-FFF2-40B4-BE49-F238E27FC236}">
                  <a16:creationId xmlns:a16="http://schemas.microsoft.com/office/drawing/2014/main" xmlns="" id="{EE166D6E-9E92-1DDC-FA5D-3F5851CE9495}"/>
                </a:ext>
              </a:extLst>
            </p:cNvPr>
            <p:cNvGrpSpPr/>
            <p:nvPr/>
          </p:nvGrpSpPr>
          <p:grpSpPr>
            <a:xfrm>
              <a:off x="2141211" y="2961574"/>
              <a:ext cx="4458905" cy="3166465"/>
              <a:chOff x="2141211" y="2961574"/>
              <a:chExt cx="4458905" cy="3166465"/>
            </a:xfrm>
          </p:grpSpPr>
          <p:grpSp>
            <p:nvGrpSpPr>
              <p:cNvPr id="338" name="Group 337">
                <a:extLst>
                  <a:ext uri="{FF2B5EF4-FFF2-40B4-BE49-F238E27FC236}">
                    <a16:creationId xmlns:a16="http://schemas.microsoft.com/office/drawing/2014/main" xmlns="" id="{D529EA26-1D60-246B-777F-CC6342FA2ED1}"/>
                  </a:ext>
                </a:extLst>
              </p:cNvPr>
              <p:cNvGrpSpPr/>
              <p:nvPr/>
            </p:nvGrpSpPr>
            <p:grpSpPr>
              <a:xfrm>
                <a:off x="2141211" y="3646500"/>
                <a:ext cx="4458905" cy="2481539"/>
                <a:chOff x="2049404" y="3512503"/>
                <a:chExt cx="4458905" cy="2481539"/>
              </a:xfrm>
            </p:grpSpPr>
            <p:sp>
              <p:nvSpPr>
                <p:cNvPr id="395" name="Rectangle 394">
                  <a:extLst>
                    <a:ext uri="{FF2B5EF4-FFF2-40B4-BE49-F238E27FC236}">
                      <a16:creationId xmlns:a16="http://schemas.microsoft.com/office/drawing/2014/main" xmlns="" id="{E21BC771-F7A8-7617-6F32-33CD99D7002B}"/>
                    </a:ext>
                  </a:extLst>
                </p:cNvPr>
                <p:cNvSpPr/>
                <p:nvPr/>
              </p:nvSpPr>
              <p:spPr>
                <a:xfrm>
                  <a:off x="2049404" y="3512503"/>
                  <a:ext cx="4458905" cy="24815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Rectangle 395">
                  <a:extLst>
                    <a:ext uri="{FF2B5EF4-FFF2-40B4-BE49-F238E27FC236}">
                      <a16:creationId xmlns:a16="http://schemas.microsoft.com/office/drawing/2014/main" xmlns="" id="{CB4F295F-6B5F-F272-56EF-6B4B3AE67707}"/>
                    </a:ext>
                  </a:extLst>
                </p:cNvPr>
                <p:cNvSpPr/>
                <p:nvPr/>
              </p:nvSpPr>
              <p:spPr>
                <a:xfrm>
                  <a:off x="2049404" y="3764590"/>
                  <a:ext cx="4458905" cy="2229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9" name="Rectangle: Top Corners Rounded 195">
                <a:extLst>
                  <a:ext uri="{FF2B5EF4-FFF2-40B4-BE49-F238E27FC236}">
                    <a16:creationId xmlns:a16="http://schemas.microsoft.com/office/drawing/2014/main" xmlns="" id="{70AB4F83-08F6-FC0C-6126-6E0B7F24336B}"/>
                  </a:ext>
                </a:extLst>
              </p:cNvPr>
              <p:cNvSpPr/>
              <p:nvPr/>
            </p:nvSpPr>
            <p:spPr>
              <a:xfrm>
                <a:off x="3302673" y="442608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xmlns="" id="{586163AB-F189-0441-32FC-B7DC5CC6259F}"/>
                  </a:ext>
                </a:extLst>
              </p:cNvPr>
              <p:cNvSpPr/>
              <p:nvPr/>
            </p:nvSpPr>
            <p:spPr>
              <a:xfrm>
                <a:off x="3683564" y="476124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1" name="Group 340">
                <a:extLst>
                  <a:ext uri="{FF2B5EF4-FFF2-40B4-BE49-F238E27FC236}">
                    <a16:creationId xmlns:a16="http://schemas.microsoft.com/office/drawing/2014/main" xmlns="" id="{46696746-A594-F263-BC77-4BE74EBFB09C}"/>
                  </a:ext>
                </a:extLst>
              </p:cNvPr>
              <p:cNvGrpSpPr/>
              <p:nvPr/>
            </p:nvGrpSpPr>
            <p:grpSpPr>
              <a:xfrm>
                <a:off x="2317238" y="3976797"/>
                <a:ext cx="379603" cy="2139464"/>
                <a:chOff x="-2634905" y="4064178"/>
                <a:chExt cx="379603" cy="2139464"/>
              </a:xfrm>
            </p:grpSpPr>
            <p:sp>
              <p:nvSpPr>
                <p:cNvPr id="383" name="Oval 382">
                  <a:extLst>
                    <a:ext uri="{FF2B5EF4-FFF2-40B4-BE49-F238E27FC236}">
                      <a16:creationId xmlns:a16="http://schemas.microsoft.com/office/drawing/2014/main" xmlns="" id="{1DC2267A-6D79-732B-E07C-061A215DE256}"/>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Top Corners Rounded 240">
                  <a:extLst>
                    <a:ext uri="{FF2B5EF4-FFF2-40B4-BE49-F238E27FC236}">
                      <a16:creationId xmlns:a16="http://schemas.microsoft.com/office/drawing/2014/main" xmlns="" id="{527C7798-6D30-F99C-9BD5-2E276F71E6D9}"/>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xmlns="" id="{0311D2C3-474A-F5EC-DFDC-149B9581396C}"/>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6" name="Group 385">
                  <a:extLst>
                    <a:ext uri="{FF2B5EF4-FFF2-40B4-BE49-F238E27FC236}">
                      <a16:creationId xmlns:a16="http://schemas.microsoft.com/office/drawing/2014/main" xmlns="" id="{096C210D-C861-9959-DA73-554BC05D2F1E}"/>
                    </a:ext>
                  </a:extLst>
                </p:cNvPr>
                <p:cNvGrpSpPr/>
                <p:nvPr/>
              </p:nvGrpSpPr>
              <p:grpSpPr>
                <a:xfrm>
                  <a:off x="-2605327" y="4699470"/>
                  <a:ext cx="348698" cy="148770"/>
                  <a:chOff x="2203573" y="4490681"/>
                  <a:chExt cx="348698" cy="148770"/>
                </a:xfrm>
              </p:grpSpPr>
              <p:sp>
                <p:nvSpPr>
                  <p:cNvPr id="393" name="Rectangle 392">
                    <a:extLst>
                      <a:ext uri="{FF2B5EF4-FFF2-40B4-BE49-F238E27FC236}">
                        <a16:creationId xmlns:a16="http://schemas.microsoft.com/office/drawing/2014/main" xmlns="" id="{39866E43-963D-4DB0-7021-F0189B5ACED4}"/>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xmlns="" id="{80EBAD00-8036-5CB1-C0ED-FE32B33C6836}"/>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7" name="Group 386">
                  <a:extLst>
                    <a:ext uri="{FF2B5EF4-FFF2-40B4-BE49-F238E27FC236}">
                      <a16:creationId xmlns:a16="http://schemas.microsoft.com/office/drawing/2014/main" xmlns="" id="{B4C537E9-8D00-8132-B857-0F3D1B592EB8}"/>
                    </a:ext>
                  </a:extLst>
                </p:cNvPr>
                <p:cNvGrpSpPr/>
                <p:nvPr/>
              </p:nvGrpSpPr>
              <p:grpSpPr>
                <a:xfrm>
                  <a:off x="-2605327" y="5103800"/>
                  <a:ext cx="348698" cy="148770"/>
                  <a:chOff x="2203573" y="4490681"/>
                  <a:chExt cx="348698" cy="148770"/>
                </a:xfrm>
              </p:grpSpPr>
              <p:sp>
                <p:nvSpPr>
                  <p:cNvPr id="391" name="Rectangle 390">
                    <a:extLst>
                      <a:ext uri="{FF2B5EF4-FFF2-40B4-BE49-F238E27FC236}">
                        <a16:creationId xmlns:a16="http://schemas.microsoft.com/office/drawing/2014/main" xmlns="" id="{9ADEBDDC-CAFA-F2A3-FEFF-8355E3CE7610}"/>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xmlns="" id="{A8376372-FF03-8C95-756A-7840DE3E6E49}"/>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8" name="Group 387">
                  <a:extLst>
                    <a:ext uri="{FF2B5EF4-FFF2-40B4-BE49-F238E27FC236}">
                      <a16:creationId xmlns:a16="http://schemas.microsoft.com/office/drawing/2014/main" xmlns="" id="{76F9C8E0-2BDB-4F93-DD1C-28C4B6898C75}"/>
                    </a:ext>
                  </a:extLst>
                </p:cNvPr>
                <p:cNvGrpSpPr/>
                <p:nvPr/>
              </p:nvGrpSpPr>
              <p:grpSpPr>
                <a:xfrm>
                  <a:off x="-2605327" y="5508130"/>
                  <a:ext cx="348698" cy="148770"/>
                  <a:chOff x="2203573" y="4490681"/>
                  <a:chExt cx="348698" cy="148770"/>
                </a:xfrm>
              </p:grpSpPr>
              <p:sp>
                <p:nvSpPr>
                  <p:cNvPr id="389" name="Rectangle 388">
                    <a:extLst>
                      <a:ext uri="{FF2B5EF4-FFF2-40B4-BE49-F238E27FC236}">
                        <a16:creationId xmlns:a16="http://schemas.microsoft.com/office/drawing/2014/main" xmlns="" id="{95E3C68B-C60D-381B-A121-6827E3553EBD}"/>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xmlns="" id="{6F0A4FD1-0FC4-D710-ACD0-97EFE10E3B2B}"/>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2" name="Group 341">
                <a:extLst>
                  <a:ext uri="{FF2B5EF4-FFF2-40B4-BE49-F238E27FC236}">
                    <a16:creationId xmlns:a16="http://schemas.microsoft.com/office/drawing/2014/main" xmlns="" id="{EF0D5BC1-EFD0-69F8-C616-A12A0AD3A390}"/>
                  </a:ext>
                </a:extLst>
              </p:cNvPr>
              <p:cNvGrpSpPr/>
              <p:nvPr/>
            </p:nvGrpSpPr>
            <p:grpSpPr>
              <a:xfrm>
                <a:off x="4179460" y="4432067"/>
                <a:ext cx="731071" cy="1692900"/>
                <a:chOff x="-772683" y="4329325"/>
                <a:chExt cx="731071" cy="1692900"/>
              </a:xfrm>
              <a:solidFill>
                <a:schemeClr val="accent1">
                  <a:lumMod val="75000"/>
                </a:schemeClr>
              </a:solidFill>
            </p:grpSpPr>
            <p:sp>
              <p:nvSpPr>
                <p:cNvPr id="381" name="Rectangle: Top Corners Rounded 237">
                  <a:extLst>
                    <a:ext uri="{FF2B5EF4-FFF2-40B4-BE49-F238E27FC236}">
                      <a16:creationId xmlns:a16="http://schemas.microsoft.com/office/drawing/2014/main" xmlns="" id="{DD2B6CDB-01EF-8377-AAAF-781B04138930}"/>
                    </a:ext>
                  </a:extLst>
                </p:cNvPr>
                <p:cNvSpPr/>
                <p:nvPr/>
              </p:nvSpPr>
              <p:spPr>
                <a:xfrm>
                  <a:off x="-772683" y="432932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xmlns="" id="{E683E6D6-B921-5AD0-89BF-FE3D6E0A4E08}"/>
                    </a:ext>
                  </a:extLst>
                </p:cNvPr>
                <p:cNvSpPr/>
                <p:nvPr/>
              </p:nvSpPr>
              <p:spPr>
                <a:xfrm>
                  <a:off x="-391792" y="466448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3" name="Group 342">
                <a:extLst>
                  <a:ext uri="{FF2B5EF4-FFF2-40B4-BE49-F238E27FC236}">
                    <a16:creationId xmlns:a16="http://schemas.microsoft.com/office/drawing/2014/main" xmlns="" id="{9A77E656-E220-07DC-8C1D-287D2629029E}"/>
                  </a:ext>
                </a:extLst>
              </p:cNvPr>
              <p:cNvGrpSpPr/>
              <p:nvPr/>
            </p:nvGrpSpPr>
            <p:grpSpPr>
              <a:xfrm>
                <a:off x="2832087" y="3984940"/>
                <a:ext cx="379603" cy="2139464"/>
                <a:chOff x="-2634905" y="4064178"/>
                <a:chExt cx="379603" cy="2139464"/>
              </a:xfrm>
            </p:grpSpPr>
            <p:sp>
              <p:nvSpPr>
                <p:cNvPr id="369" name="Oval 368">
                  <a:extLst>
                    <a:ext uri="{FF2B5EF4-FFF2-40B4-BE49-F238E27FC236}">
                      <a16:creationId xmlns:a16="http://schemas.microsoft.com/office/drawing/2014/main" xmlns="" id="{8165CC08-839C-A69E-8ADA-7DEF89406BEE}"/>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Top Corners Rounded 226">
                  <a:extLst>
                    <a:ext uri="{FF2B5EF4-FFF2-40B4-BE49-F238E27FC236}">
                      <a16:creationId xmlns:a16="http://schemas.microsoft.com/office/drawing/2014/main" xmlns="" id="{0A8C693C-5396-B541-69A4-E9E6EBC0CFC2}"/>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a:extLst>
                    <a:ext uri="{FF2B5EF4-FFF2-40B4-BE49-F238E27FC236}">
                      <a16:creationId xmlns:a16="http://schemas.microsoft.com/office/drawing/2014/main" xmlns="" id="{6E1D3C8F-882B-45D9-7AC8-18F1C70FE542}"/>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2" name="Group 371">
                  <a:extLst>
                    <a:ext uri="{FF2B5EF4-FFF2-40B4-BE49-F238E27FC236}">
                      <a16:creationId xmlns:a16="http://schemas.microsoft.com/office/drawing/2014/main" xmlns="" id="{E1222953-3969-1B0A-DDB5-5086669383FE}"/>
                    </a:ext>
                  </a:extLst>
                </p:cNvPr>
                <p:cNvGrpSpPr/>
                <p:nvPr/>
              </p:nvGrpSpPr>
              <p:grpSpPr>
                <a:xfrm>
                  <a:off x="-2605327" y="4699470"/>
                  <a:ext cx="348698" cy="148770"/>
                  <a:chOff x="2203573" y="4490681"/>
                  <a:chExt cx="348698" cy="148770"/>
                </a:xfrm>
              </p:grpSpPr>
              <p:sp>
                <p:nvSpPr>
                  <p:cNvPr id="379" name="Rectangle 378">
                    <a:extLst>
                      <a:ext uri="{FF2B5EF4-FFF2-40B4-BE49-F238E27FC236}">
                        <a16:creationId xmlns:a16="http://schemas.microsoft.com/office/drawing/2014/main" xmlns="" id="{7A54F7B5-B328-9060-542D-E4B042EBECF5}"/>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xmlns="" id="{DF33B0D5-DA2B-0EB6-C7BC-F92607F60D2F}"/>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3" name="Group 372">
                  <a:extLst>
                    <a:ext uri="{FF2B5EF4-FFF2-40B4-BE49-F238E27FC236}">
                      <a16:creationId xmlns:a16="http://schemas.microsoft.com/office/drawing/2014/main" xmlns="" id="{E3C64787-AB43-8CDC-9EA2-22326987F0BE}"/>
                    </a:ext>
                  </a:extLst>
                </p:cNvPr>
                <p:cNvGrpSpPr/>
                <p:nvPr/>
              </p:nvGrpSpPr>
              <p:grpSpPr>
                <a:xfrm>
                  <a:off x="-2605327" y="5103800"/>
                  <a:ext cx="348698" cy="148770"/>
                  <a:chOff x="2203573" y="4490681"/>
                  <a:chExt cx="348698" cy="148770"/>
                </a:xfrm>
              </p:grpSpPr>
              <p:sp>
                <p:nvSpPr>
                  <p:cNvPr id="377" name="Rectangle 376">
                    <a:extLst>
                      <a:ext uri="{FF2B5EF4-FFF2-40B4-BE49-F238E27FC236}">
                        <a16:creationId xmlns:a16="http://schemas.microsoft.com/office/drawing/2014/main" xmlns="" id="{C5C91F97-A5F8-13C2-2B4D-0AB7623B8B81}"/>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xmlns="" id="{10EFA233-BF32-4317-1B80-EA1E9558D381}"/>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4" name="Group 373">
                  <a:extLst>
                    <a:ext uri="{FF2B5EF4-FFF2-40B4-BE49-F238E27FC236}">
                      <a16:creationId xmlns:a16="http://schemas.microsoft.com/office/drawing/2014/main" xmlns="" id="{34C5B836-F0C4-C731-441E-562220824391}"/>
                    </a:ext>
                  </a:extLst>
                </p:cNvPr>
                <p:cNvGrpSpPr/>
                <p:nvPr/>
              </p:nvGrpSpPr>
              <p:grpSpPr>
                <a:xfrm>
                  <a:off x="-2605327" y="5508130"/>
                  <a:ext cx="348698" cy="148770"/>
                  <a:chOff x="2203573" y="4490681"/>
                  <a:chExt cx="348698" cy="148770"/>
                </a:xfrm>
              </p:grpSpPr>
              <p:sp>
                <p:nvSpPr>
                  <p:cNvPr id="375" name="Rectangle 374">
                    <a:extLst>
                      <a:ext uri="{FF2B5EF4-FFF2-40B4-BE49-F238E27FC236}">
                        <a16:creationId xmlns:a16="http://schemas.microsoft.com/office/drawing/2014/main" xmlns="" id="{018AA4BD-8D83-CE1B-F9D6-023FBE732E76}"/>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xmlns="" id="{D253EEF8-2468-A685-3263-E2F4A4E91724}"/>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4" name="Group 343">
                <a:extLst>
                  <a:ext uri="{FF2B5EF4-FFF2-40B4-BE49-F238E27FC236}">
                    <a16:creationId xmlns:a16="http://schemas.microsoft.com/office/drawing/2014/main" xmlns="" id="{55E2F42D-1207-76B5-68ED-B1CF46C54DA1}"/>
                  </a:ext>
                </a:extLst>
              </p:cNvPr>
              <p:cNvGrpSpPr/>
              <p:nvPr/>
            </p:nvGrpSpPr>
            <p:grpSpPr>
              <a:xfrm>
                <a:off x="5129772" y="5474338"/>
                <a:ext cx="1280708" cy="653701"/>
                <a:chOff x="3816127" y="5359816"/>
                <a:chExt cx="615608" cy="653701"/>
              </a:xfrm>
            </p:grpSpPr>
            <p:sp>
              <p:nvSpPr>
                <p:cNvPr id="364" name="Rectangle 363">
                  <a:extLst>
                    <a:ext uri="{FF2B5EF4-FFF2-40B4-BE49-F238E27FC236}">
                      <a16:creationId xmlns:a16="http://schemas.microsoft.com/office/drawing/2014/main" xmlns="" id="{1B2ED1A9-5B52-AB64-4A18-55C2D5D7640A}"/>
                    </a:ext>
                  </a:extLst>
                </p:cNvPr>
                <p:cNvSpPr/>
                <p:nvPr/>
              </p:nvSpPr>
              <p:spPr>
                <a:xfrm>
                  <a:off x="3816127" y="5359816"/>
                  <a:ext cx="615608" cy="6537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xmlns="" id="{2CD3DC4D-C689-C58D-5AD7-B81F76AFB66A}"/>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xmlns="" id="{97DD6F98-3CBA-85EC-6C09-02DB1C3F9FDB}"/>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xmlns="" id="{3FDFECDF-4703-69D9-59F8-3FA149B80799}"/>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xmlns="" id="{45818E12-C17E-2D4A-FAD2-A594A3C820C7}"/>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5" name="Right Triangle 344">
                <a:extLst>
                  <a:ext uri="{FF2B5EF4-FFF2-40B4-BE49-F238E27FC236}">
                    <a16:creationId xmlns:a16="http://schemas.microsoft.com/office/drawing/2014/main" xmlns="" id="{8530F86E-D8C0-4EF4-049C-874E6594E716}"/>
                  </a:ext>
                </a:extLst>
              </p:cNvPr>
              <p:cNvSpPr/>
              <p:nvPr/>
            </p:nvSpPr>
            <p:spPr>
              <a:xfrm flipH="1">
                <a:off x="2141211"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ight Triangle 345">
                <a:extLst>
                  <a:ext uri="{FF2B5EF4-FFF2-40B4-BE49-F238E27FC236}">
                    <a16:creationId xmlns:a16="http://schemas.microsoft.com/office/drawing/2014/main" xmlns="" id="{A006AC92-2D57-1090-9BC0-9C8181DC93DE}"/>
                  </a:ext>
                </a:extLst>
              </p:cNvPr>
              <p:cNvSpPr/>
              <p:nvPr/>
            </p:nvSpPr>
            <p:spPr>
              <a:xfrm flipH="1">
                <a:off x="3242357"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ight Triangle 346">
                <a:extLst>
                  <a:ext uri="{FF2B5EF4-FFF2-40B4-BE49-F238E27FC236}">
                    <a16:creationId xmlns:a16="http://schemas.microsoft.com/office/drawing/2014/main" xmlns="" id="{7E9C3EF6-8993-1BA9-F069-4448A6B10C57}"/>
                  </a:ext>
                </a:extLst>
              </p:cNvPr>
              <p:cNvSpPr/>
              <p:nvPr/>
            </p:nvSpPr>
            <p:spPr>
              <a:xfrm flipH="1">
                <a:off x="4343503"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ight Triangle 347">
                <a:extLst>
                  <a:ext uri="{FF2B5EF4-FFF2-40B4-BE49-F238E27FC236}">
                    <a16:creationId xmlns:a16="http://schemas.microsoft.com/office/drawing/2014/main" xmlns="" id="{79C31F15-4088-14A3-6BC2-80A832259751}"/>
                  </a:ext>
                </a:extLst>
              </p:cNvPr>
              <p:cNvSpPr/>
              <p:nvPr/>
            </p:nvSpPr>
            <p:spPr>
              <a:xfrm flipH="1">
                <a:off x="5444650"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9" name="Group 348">
                <a:extLst>
                  <a:ext uri="{FF2B5EF4-FFF2-40B4-BE49-F238E27FC236}">
                    <a16:creationId xmlns:a16="http://schemas.microsoft.com/office/drawing/2014/main" xmlns="" id="{FA009623-3128-6F5C-E8F9-5F7490A1BDA0}"/>
                  </a:ext>
                </a:extLst>
              </p:cNvPr>
              <p:cNvGrpSpPr/>
              <p:nvPr/>
            </p:nvGrpSpPr>
            <p:grpSpPr>
              <a:xfrm>
                <a:off x="3335329" y="4135174"/>
                <a:ext cx="3018505" cy="743102"/>
                <a:chOff x="3247777" y="4135174"/>
                <a:chExt cx="3018505" cy="743102"/>
              </a:xfrm>
            </p:grpSpPr>
            <p:sp>
              <p:nvSpPr>
                <p:cNvPr id="350" name="Rectangle 349">
                  <a:extLst>
                    <a:ext uri="{FF2B5EF4-FFF2-40B4-BE49-F238E27FC236}">
                      <a16:creationId xmlns:a16="http://schemas.microsoft.com/office/drawing/2014/main" xmlns="" id="{6A19D1CF-F628-B336-7CD8-2DE40604DA04}"/>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xmlns="" id="{C3380271-7A45-0AC0-3E4B-6CB5C2D66F94}"/>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xmlns="" id="{719BBF9E-61EC-12B7-E990-C69F8D99FE48}"/>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xmlns="" id="{CEEE9FF2-D00F-8482-9E61-634F271802B7}"/>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xmlns="" id="{EAB08C99-0D8C-F401-D5B5-CFF06338A3F1}"/>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xmlns="" id="{9071E683-DAA3-B927-B58A-84830361266B}"/>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xmlns="" id="{EDC7F30C-117D-2B98-3CB9-FBEA28F7EF9B}"/>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xmlns="" id="{1756D917-21AD-F78B-87AA-3BB7F380D4EA}"/>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xmlns="" id="{EEED0DFE-E2F0-C55A-F78B-176637217DBC}"/>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xmlns="" id="{DA0728F5-CCB6-7F7D-44BD-D3D2B4B6E2F1}"/>
                    </a:ext>
                  </a:extLst>
                </p:cNvPr>
                <p:cNvSpPr/>
                <p:nvPr/>
              </p:nvSpPr>
              <p:spPr>
                <a:xfrm>
                  <a:off x="400427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xmlns="" id="{62509A10-6FB4-BA41-5546-16D2AE168794}"/>
                    </a:ext>
                  </a:extLst>
                </p:cNvPr>
                <p:cNvSpPr/>
                <p:nvPr/>
              </p:nvSpPr>
              <p:spPr>
                <a:xfrm>
                  <a:off x="4407845"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xmlns="" id="{93C230D9-F32A-70EB-3F19-18B3B82D9950}"/>
                    </a:ext>
                  </a:extLst>
                </p:cNvPr>
                <p:cNvSpPr/>
                <p:nvPr/>
              </p:nvSpPr>
              <p:spPr>
                <a:xfrm>
                  <a:off x="4811419"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a:extLst>
                    <a:ext uri="{FF2B5EF4-FFF2-40B4-BE49-F238E27FC236}">
                      <a16:creationId xmlns:a16="http://schemas.microsoft.com/office/drawing/2014/main" xmlns="" id="{F50FA8A6-ABEC-660E-17BC-896EC6564C22}"/>
                    </a:ext>
                  </a:extLst>
                </p:cNvPr>
                <p:cNvSpPr/>
                <p:nvPr/>
              </p:nvSpPr>
              <p:spPr>
                <a:xfrm>
                  <a:off x="3247777"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xmlns="" id="{4F6343FD-A526-C9C3-F596-BC3F930844E5}"/>
                    </a:ext>
                  </a:extLst>
                </p:cNvPr>
                <p:cNvSpPr/>
                <p:nvPr/>
              </p:nvSpPr>
              <p:spPr>
                <a:xfrm>
                  <a:off x="365135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Group 270">
              <a:extLst>
                <a:ext uri="{FF2B5EF4-FFF2-40B4-BE49-F238E27FC236}">
                  <a16:creationId xmlns:a16="http://schemas.microsoft.com/office/drawing/2014/main" xmlns="" id="{51358BD9-DBE7-6630-C347-AA35E0C56156}"/>
                </a:ext>
              </a:extLst>
            </p:cNvPr>
            <p:cNvGrpSpPr/>
            <p:nvPr/>
          </p:nvGrpSpPr>
          <p:grpSpPr>
            <a:xfrm>
              <a:off x="6598051" y="1548026"/>
              <a:ext cx="4754685" cy="4580013"/>
              <a:chOff x="7976627" y="1166736"/>
              <a:chExt cx="4754685" cy="4580013"/>
            </a:xfrm>
          </p:grpSpPr>
          <p:grpSp>
            <p:nvGrpSpPr>
              <p:cNvPr id="272" name="Group 271">
                <a:extLst>
                  <a:ext uri="{FF2B5EF4-FFF2-40B4-BE49-F238E27FC236}">
                    <a16:creationId xmlns:a16="http://schemas.microsoft.com/office/drawing/2014/main" xmlns="" id="{6B1C5D29-5689-AE66-2A32-B099294F0182}"/>
                  </a:ext>
                </a:extLst>
              </p:cNvPr>
              <p:cNvGrpSpPr/>
              <p:nvPr/>
            </p:nvGrpSpPr>
            <p:grpSpPr>
              <a:xfrm>
                <a:off x="7976627" y="1574644"/>
                <a:ext cx="1097280" cy="4172105"/>
                <a:chOff x="6599258" y="1944858"/>
                <a:chExt cx="1097280" cy="4172105"/>
              </a:xfrm>
            </p:grpSpPr>
            <p:sp>
              <p:nvSpPr>
                <p:cNvPr id="325" name="Rectangle 324">
                  <a:extLst>
                    <a:ext uri="{FF2B5EF4-FFF2-40B4-BE49-F238E27FC236}">
                      <a16:creationId xmlns:a16="http://schemas.microsoft.com/office/drawing/2014/main" xmlns="" id="{6D310477-F272-EE81-3D87-AFD80DEFB86F}"/>
                    </a:ext>
                  </a:extLst>
                </p:cNvPr>
                <p:cNvSpPr/>
                <p:nvPr/>
              </p:nvSpPr>
              <p:spPr>
                <a:xfrm>
                  <a:off x="6599259" y="3642459"/>
                  <a:ext cx="1097279" cy="2470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xmlns="" id="{A59DB97C-3CC3-50EF-9BAE-58C82287C8B1}"/>
                    </a:ext>
                  </a:extLst>
                </p:cNvPr>
                <p:cNvSpPr/>
                <p:nvPr/>
              </p:nvSpPr>
              <p:spPr>
                <a:xfrm>
                  <a:off x="7147898" y="3640420"/>
                  <a:ext cx="548640" cy="2473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7" name="Group 326">
                  <a:extLst>
                    <a:ext uri="{FF2B5EF4-FFF2-40B4-BE49-F238E27FC236}">
                      <a16:creationId xmlns:a16="http://schemas.microsoft.com/office/drawing/2014/main" xmlns="" id="{C9A112D3-F9F6-FD3F-D9DF-41A78AF552F8}"/>
                    </a:ext>
                  </a:extLst>
                </p:cNvPr>
                <p:cNvGrpSpPr/>
                <p:nvPr/>
              </p:nvGrpSpPr>
              <p:grpSpPr>
                <a:xfrm>
                  <a:off x="6801135" y="1944858"/>
                  <a:ext cx="640082" cy="1722534"/>
                  <a:chOff x="6913575" y="1813492"/>
                  <a:chExt cx="405185" cy="2497948"/>
                </a:xfrm>
              </p:grpSpPr>
              <p:grpSp>
                <p:nvGrpSpPr>
                  <p:cNvPr id="332" name="Group 331">
                    <a:extLst>
                      <a:ext uri="{FF2B5EF4-FFF2-40B4-BE49-F238E27FC236}">
                        <a16:creationId xmlns:a16="http://schemas.microsoft.com/office/drawing/2014/main" xmlns="" id="{A74CFAF3-5890-636F-A8E7-938BDE9F1843}"/>
                      </a:ext>
                    </a:extLst>
                  </p:cNvPr>
                  <p:cNvGrpSpPr/>
                  <p:nvPr/>
                </p:nvGrpSpPr>
                <p:grpSpPr>
                  <a:xfrm>
                    <a:off x="6913576" y="2297867"/>
                    <a:ext cx="405184" cy="2013573"/>
                    <a:chOff x="2507828" y="1738469"/>
                    <a:chExt cx="405184" cy="214763"/>
                  </a:xfrm>
                </p:grpSpPr>
                <p:sp>
                  <p:nvSpPr>
                    <p:cNvPr id="336" name="Rectangle 335">
                      <a:extLst>
                        <a:ext uri="{FF2B5EF4-FFF2-40B4-BE49-F238E27FC236}">
                          <a16:creationId xmlns:a16="http://schemas.microsoft.com/office/drawing/2014/main" xmlns="" id="{F75A2B48-FB60-9DAA-B68D-A0561E241E44}"/>
                        </a:ext>
                      </a:extLst>
                    </p:cNvPr>
                    <p:cNvSpPr/>
                    <p:nvPr/>
                  </p:nvSpPr>
                  <p:spPr>
                    <a:xfrm>
                      <a:off x="2507828" y="1738470"/>
                      <a:ext cx="405184"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xmlns="" id="{FF02AC28-C4C0-67AA-2DCC-D80CF714B529}"/>
                        </a:ext>
                      </a:extLst>
                    </p:cNvPr>
                    <p:cNvSpPr/>
                    <p:nvPr/>
                  </p:nvSpPr>
                  <p:spPr>
                    <a:xfrm>
                      <a:off x="2710420" y="1738469"/>
                      <a:ext cx="202592"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3" name="Group 332">
                    <a:extLst>
                      <a:ext uri="{FF2B5EF4-FFF2-40B4-BE49-F238E27FC236}">
                        <a16:creationId xmlns:a16="http://schemas.microsoft.com/office/drawing/2014/main" xmlns="" id="{F13DE6B4-4DD7-3B34-0DB4-53E42E076E09}"/>
                      </a:ext>
                    </a:extLst>
                  </p:cNvPr>
                  <p:cNvGrpSpPr/>
                  <p:nvPr/>
                </p:nvGrpSpPr>
                <p:grpSpPr>
                  <a:xfrm>
                    <a:off x="6913575" y="1813492"/>
                    <a:ext cx="405184" cy="529407"/>
                    <a:chOff x="2507827" y="1488604"/>
                    <a:chExt cx="405184" cy="348318"/>
                  </a:xfrm>
                </p:grpSpPr>
                <p:sp>
                  <p:nvSpPr>
                    <p:cNvPr id="334" name="Rectangle 333">
                      <a:extLst>
                        <a:ext uri="{FF2B5EF4-FFF2-40B4-BE49-F238E27FC236}">
                          <a16:creationId xmlns:a16="http://schemas.microsoft.com/office/drawing/2014/main" xmlns="" id="{6BA6CBA0-8E64-E39F-8F13-C081E58F849A}"/>
                        </a:ext>
                      </a:extLst>
                    </p:cNvPr>
                    <p:cNvSpPr/>
                    <p:nvPr/>
                  </p:nvSpPr>
                  <p:spPr>
                    <a:xfrm>
                      <a:off x="2507827" y="1488604"/>
                      <a:ext cx="405184" cy="348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xmlns="" id="{26382865-5AA8-392F-F462-9E1B38C92ED0}"/>
                        </a:ext>
                      </a:extLst>
                    </p:cNvPr>
                    <p:cNvSpPr/>
                    <p:nvPr/>
                  </p:nvSpPr>
                  <p:spPr>
                    <a:xfrm>
                      <a:off x="2710417" y="1488604"/>
                      <a:ext cx="202592" cy="348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28" name="Rectangle 327">
                  <a:extLst>
                    <a:ext uri="{FF2B5EF4-FFF2-40B4-BE49-F238E27FC236}">
                      <a16:creationId xmlns:a16="http://schemas.microsoft.com/office/drawing/2014/main" xmlns="" id="{48AB1694-BFA1-A366-3969-DD0A33485675}"/>
                    </a:ext>
                  </a:extLst>
                </p:cNvPr>
                <p:cNvSpPr/>
                <p:nvPr/>
              </p:nvSpPr>
              <p:spPr>
                <a:xfrm>
                  <a:off x="6750212"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xmlns="" id="{D2F54A31-5626-4A2A-6174-9F544EC9A2A3}"/>
                    </a:ext>
                  </a:extLst>
                </p:cNvPr>
                <p:cNvSpPr/>
                <p:nvPr/>
              </p:nvSpPr>
              <p:spPr>
                <a:xfrm>
                  <a:off x="7318193"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xmlns="" id="{4497CFD4-8947-9D1E-4837-2D69F3FDC63C}"/>
                    </a:ext>
                  </a:extLst>
                </p:cNvPr>
                <p:cNvSpPr/>
                <p:nvPr/>
              </p:nvSpPr>
              <p:spPr>
                <a:xfrm>
                  <a:off x="6599258" y="3640999"/>
                  <a:ext cx="1097280" cy="2493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Rectangle 330">
                  <a:extLst>
                    <a:ext uri="{FF2B5EF4-FFF2-40B4-BE49-F238E27FC236}">
                      <a16:creationId xmlns:a16="http://schemas.microsoft.com/office/drawing/2014/main" xmlns="" id="{8D8F9208-4C8C-4E49-B6EB-3EC9CFB9F6CA}"/>
                    </a:ext>
                  </a:extLst>
                </p:cNvPr>
                <p:cNvSpPr/>
                <p:nvPr/>
              </p:nvSpPr>
              <p:spPr>
                <a:xfrm>
                  <a:off x="7147898" y="3637245"/>
                  <a:ext cx="548640" cy="2623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3" name="Group 272">
                <a:extLst>
                  <a:ext uri="{FF2B5EF4-FFF2-40B4-BE49-F238E27FC236}">
                    <a16:creationId xmlns:a16="http://schemas.microsoft.com/office/drawing/2014/main" xmlns="" id="{765FAD3B-845B-B637-0B1C-96A19D9A392F}"/>
                  </a:ext>
                </a:extLst>
              </p:cNvPr>
              <p:cNvGrpSpPr/>
              <p:nvPr/>
            </p:nvGrpSpPr>
            <p:grpSpPr>
              <a:xfrm>
                <a:off x="9073712" y="3504421"/>
                <a:ext cx="3657600" cy="2238823"/>
                <a:chOff x="9073712" y="3504421"/>
                <a:chExt cx="3657600" cy="2238823"/>
              </a:xfrm>
            </p:grpSpPr>
            <p:sp>
              <p:nvSpPr>
                <p:cNvPr id="291" name="Rectangle 290">
                  <a:extLst>
                    <a:ext uri="{FF2B5EF4-FFF2-40B4-BE49-F238E27FC236}">
                      <a16:creationId xmlns:a16="http://schemas.microsoft.com/office/drawing/2014/main" xmlns="" id="{1F5FDDC8-C55B-65C3-4D9E-635FBCF15F26}"/>
                    </a:ext>
                  </a:extLst>
                </p:cNvPr>
                <p:cNvSpPr/>
                <p:nvPr/>
              </p:nvSpPr>
              <p:spPr>
                <a:xfrm>
                  <a:off x="9073712" y="3504421"/>
                  <a:ext cx="3657600" cy="22388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xmlns="" id="{0EF6F14A-D313-145A-B770-0A2164150247}"/>
                    </a:ext>
                  </a:extLst>
                </p:cNvPr>
                <p:cNvSpPr/>
                <p:nvPr/>
              </p:nvSpPr>
              <p:spPr>
                <a:xfrm>
                  <a:off x="9073712" y="3770741"/>
                  <a:ext cx="3657600" cy="19651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Rectangle 292">
                  <a:extLst>
                    <a:ext uri="{FF2B5EF4-FFF2-40B4-BE49-F238E27FC236}">
                      <a16:creationId xmlns:a16="http://schemas.microsoft.com/office/drawing/2014/main" xmlns="" id="{3163DAC5-1DC1-DE30-9653-8CC8A5854741}"/>
                    </a:ext>
                  </a:extLst>
                </p:cNvPr>
                <p:cNvSpPr/>
                <p:nvPr/>
              </p:nvSpPr>
              <p:spPr>
                <a:xfrm>
                  <a:off x="9073712" y="4530263"/>
                  <a:ext cx="3657600" cy="12055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4" name="Group 293">
                  <a:extLst>
                    <a:ext uri="{FF2B5EF4-FFF2-40B4-BE49-F238E27FC236}">
                      <a16:creationId xmlns:a16="http://schemas.microsoft.com/office/drawing/2014/main" xmlns="" id="{98118E41-C863-66E0-B8F6-AA1BCF600D3A}"/>
                    </a:ext>
                  </a:extLst>
                </p:cNvPr>
                <p:cNvGrpSpPr/>
                <p:nvPr/>
              </p:nvGrpSpPr>
              <p:grpSpPr>
                <a:xfrm>
                  <a:off x="10819673" y="5082143"/>
                  <a:ext cx="770444" cy="653701"/>
                  <a:chOff x="3816127" y="5359816"/>
                  <a:chExt cx="615608" cy="653701"/>
                </a:xfrm>
              </p:grpSpPr>
              <p:sp>
                <p:nvSpPr>
                  <p:cNvPr id="320" name="Rectangle 319">
                    <a:extLst>
                      <a:ext uri="{FF2B5EF4-FFF2-40B4-BE49-F238E27FC236}">
                        <a16:creationId xmlns:a16="http://schemas.microsoft.com/office/drawing/2014/main" xmlns="" id="{0218E893-50A5-48A5-75C0-D270A8B9BE04}"/>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xmlns="" id="{D69164E4-69F6-98AC-806E-17218337E4B4}"/>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xmlns="" id="{E2C2539B-EAA7-00AD-E35A-4943A6C36107}"/>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xmlns="" id="{77BB5166-20A4-53A4-9714-51883E8301A1}"/>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xmlns="" id="{5748A1A3-8150-0FD6-8762-BB64C30F0B62}"/>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294">
                  <a:extLst>
                    <a:ext uri="{FF2B5EF4-FFF2-40B4-BE49-F238E27FC236}">
                      <a16:creationId xmlns:a16="http://schemas.microsoft.com/office/drawing/2014/main" xmlns="" id="{06599B87-18C5-A682-E2A5-AFC565AECA1B}"/>
                    </a:ext>
                  </a:extLst>
                </p:cNvPr>
                <p:cNvGrpSpPr/>
                <p:nvPr/>
              </p:nvGrpSpPr>
              <p:grpSpPr>
                <a:xfrm>
                  <a:off x="11733059" y="5082143"/>
                  <a:ext cx="770444" cy="653701"/>
                  <a:chOff x="3816127" y="5359816"/>
                  <a:chExt cx="615608" cy="653701"/>
                </a:xfrm>
              </p:grpSpPr>
              <p:sp>
                <p:nvSpPr>
                  <p:cNvPr id="315" name="Rectangle 314">
                    <a:extLst>
                      <a:ext uri="{FF2B5EF4-FFF2-40B4-BE49-F238E27FC236}">
                        <a16:creationId xmlns:a16="http://schemas.microsoft.com/office/drawing/2014/main" xmlns="" id="{66E8D991-7BC6-2F16-3816-1B8755AD5EB0}"/>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xmlns="" id="{AD0A51E9-30F4-82A7-F398-3220A68E259B}"/>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xmlns="" id="{9A3FB7BF-0720-3941-243E-FFCE46CE97EC}"/>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xmlns="" id="{FBB906C7-F9D0-23F1-AC3D-814293B9FD6E}"/>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xmlns="" id="{467E6BED-39AF-A9AA-0699-F3B34631DC81}"/>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95">
                  <a:extLst>
                    <a:ext uri="{FF2B5EF4-FFF2-40B4-BE49-F238E27FC236}">
                      <a16:creationId xmlns:a16="http://schemas.microsoft.com/office/drawing/2014/main" xmlns="" id="{F217D449-4A8F-B9FF-C169-7B577DFCCB7F}"/>
                    </a:ext>
                  </a:extLst>
                </p:cNvPr>
                <p:cNvGrpSpPr/>
                <p:nvPr/>
              </p:nvGrpSpPr>
              <p:grpSpPr>
                <a:xfrm>
                  <a:off x="9420733" y="4325657"/>
                  <a:ext cx="3057417" cy="144298"/>
                  <a:chOff x="9420733" y="4325657"/>
                  <a:chExt cx="3057417" cy="144298"/>
                </a:xfrm>
              </p:grpSpPr>
              <p:sp>
                <p:nvSpPr>
                  <p:cNvPr id="307" name="Rectangle 306">
                    <a:extLst>
                      <a:ext uri="{FF2B5EF4-FFF2-40B4-BE49-F238E27FC236}">
                        <a16:creationId xmlns:a16="http://schemas.microsoft.com/office/drawing/2014/main" xmlns="" id="{CE13C91C-768F-C87D-C565-6090B786DFB2}"/>
                      </a:ext>
                    </a:extLst>
                  </p:cNvPr>
                  <p:cNvSpPr/>
                  <p:nvPr/>
                </p:nvSpPr>
                <p:spPr>
                  <a:xfrm>
                    <a:off x="11455376"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xmlns="" id="{F71B4490-B77E-5F82-5A11-5B790A408435}"/>
                      </a:ext>
                    </a:extLst>
                  </p:cNvPr>
                  <p:cNvSpPr/>
                  <p:nvPr/>
                </p:nvSpPr>
                <p:spPr>
                  <a:xfrm>
                    <a:off x="11858950"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xmlns="" id="{DFBA52F4-C5FF-1AF3-BFB6-4D098E3156DF}"/>
                      </a:ext>
                    </a:extLst>
                  </p:cNvPr>
                  <p:cNvSpPr/>
                  <p:nvPr/>
                </p:nvSpPr>
                <p:spPr>
                  <a:xfrm>
                    <a:off x="12262524"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xmlns="" id="{B6C912D5-0DA3-766A-0673-605A437EF953}"/>
                      </a:ext>
                    </a:extLst>
                  </p:cNvPr>
                  <p:cNvSpPr/>
                  <p:nvPr/>
                </p:nvSpPr>
                <p:spPr>
                  <a:xfrm>
                    <a:off x="10227881"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xmlns="" id="{4CC979A0-229D-509E-FFC6-61CDFAFEF126}"/>
                      </a:ext>
                    </a:extLst>
                  </p:cNvPr>
                  <p:cNvSpPr/>
                  <p:nvPr/>
                </p:nvSpPr>
                <p:spPr>
                  <a:xfrm>
                    <a:off x="1061971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xmlns="" id="{4AB39F9E-F15F-63D5-5739-B78108A0E2CC}"/>
                      </a:ext>
                    </a:extLst>
                  </p:cNvPr>
                  <p:cNvSpPr/>
                  <p:nvPr/>
                </p:nvSpPr>
                <p:spPr>
                  <a:xfrm>
                    <a:off x="1102328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xmlns="" id="{C7F91B5D-B326-6B0B-C56C-1E21E5F36807}"/>
                      </a:ext>
                    </a:extLst>
                  </p:cNvPr>
                  <p:cNvSpPr/>
                  <p:nvPr/>
                </p:nvSpPr>
                <p:spPr>
                  <a:xfrm>
                    <a:off x="942073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xmlns="" id="{B32DA7A8-B866-4588-8B45-C8CECA15920D}"/>
                      </a:ext>
                    </a:extLst>
                  </p:cNvPr>
                  <p:cNvSpPr/>
                  <p:nvPr/>
                </p:nvSpPr>
                <p:spPr>
                  <a:xfrm>
                    <a:off x="982430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a:extLst>
                    <a:ext uri="{FF2B5EF4-FFF2-40B4-BE49-F238E27FC236}">
                      <a16:creationId xmlns:a16="http://schemas.microsoft.com/office/drawing/2014/main" xmlns="" id="{40FA497E-7C96-6625-0CBE-182939BE8A86}"/>
                    </a:ext>
                  </a:extLst>
                </p:cNvPr>
                <p:cNvGrpSpPr/>
                <p:nvPr/>
              </p:nvGrpSpPr>
              <p:grpSpPr>
                <a:xfrm>
                  <a:off x="9420733" y="4686474"/>
                  <a:ext cx="1022774" cy="743102"/>
                  <a:chOff x="5243508" y="4135174"/>
                  <a:chExt cx="1022774" cy="743102"/>
                </a:xfrm>
              </p:grpSpPr>
              <p:sp>
                <p:nvSpPr>
                  <p:cNvPr id="298" name="Rectangle 297">
                    <a:extLst>
                      <a:ext uri="{FF2B5EF4-FFF2-40B4-BE49-F238E27FC236}">
                        <a16:creationId xmlns:a16="http://schemas.microsoft.com/office/drawing/2014/main" xmlns="" id="{13A536C0-469B-58A2-83C9-E4443B812758}"/>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xmlns="" id="{98A5FF51-3620-B8DA-9898-497F63D2CA68}"/>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xmlns="" id="{4231B273-0BAA-D5F0-59F1-AB04EAC78327}"/>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xmlns="" id="{5C111139-F51B-8E99-692F-8101C9B26A2D}"/>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xmlns="" id="{B8CFA480-7923-8702-0C54-C457B0E6AC03}"/>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xmlns="" id="{A6E212E6-6CEF-B398-7278-698959B06332}"/>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xmlns="" id="{BA37EA30-1EA5-219E-2B0A-2E471F39BD6E}"/>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xmlns="" id="{8919E53F-4454-E893-AE07-47687447B528}"/>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xmlns="" id="{835B5E63-EFDF-55D8-BAB2-ADF94CF34A4B}"/>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4" name="Group 273">
                <a:extLst>
                  <a:ext uri="{FF2B5EF4-FFF2-40B4-BE49-F238E27FC236}">
                    <a16:creationId xmlns:a16="http://schemas.microsoft.com/office/drawing/2014/main" xmlns="" id="{8C070032-CB76-DA42-8242-AFB4F5BC427F}"/>
                  </a:ext>
                </a:extLst>
              </p:cNvPr>
              <p:cNvGrpSpPr/>
              <p:nvPr/>
            </p:nvGrpSpPr>
            <p:grpSpPr>
              <a:xfrm>
                <a:off x="9277830" y="1166736"/>
                <a:ext cx="2250191" cy="2344826"/>
                <a:chOff x="9277830" y="1166736"/>
                <a:chExt cx="2250191" cy="2344826"/>
              </a:xfrm>
            </p:grpSpPr>
            <p:grpSp>
              <p:nvGrpSpPr>
                <p:cNvPr id="275" name="Group 274">
                  <a:extLst>
                    <a:ext uri="{FF2B5EF4-FFF2-40B4-BE49-F238E27FC236}">
                      <a16:creationId xmlns:a16="http://schemas.microsoft.com/office/drawing/2014/main" xmlns="" id="{0B06B5A7-C276-991D-A958-EE211A905AE1}"/>
                    </a:ext>
                  </a:extLst>
                </p:cNvPr>
                <p:cNvGrpSpPr/>
                <p:nvPr/>
              </p:nvGrpSpPr>
              <p:grpSpPr>
                <a:xfrm>
                  <a:off x="9830401" y="2180121"/>
                  <a:ext cx="731071" cy="1326166"/>
                  <a:chOff x="-772683" y="4329325"/>
                  <a:chExt cx="731071" cy="1692900"/>
                </a:xfrm>
              </p:grpSpPr>
              <p:sp>
                <p:nvSpPr>
                  <p:cNvPr id="289" name="Rectangle: Top Corners Rounded 145">
                    <a:extLst>
                      <a:ext uri="{FF2B5EF4-FFF2-40B4-BE49-F238E27FC236}">
                        <a16:creationId xmlns:a16="http://schemas.microsoft.com/office/drawing/2014/main" xmlns="" id="{ED367B26-055D-3355-9C8C-EDC6D8BCA093}"/>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xmlns="" id="{6CBE2F93-9BDC-9F33-B7C0-EDDCA0E12796}"/>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a:extLst>
                    <a:ext uri="{FF2B5EF4-FFF2-40B4-BE49-F238E27FC236}">
                      <a16:creationId xmlns:a16="http://schemas.microsoft.com/office/drawing/2014/main" xmlns="" id="{BC622ACF-75E0-35E4-A1B1-0E05D4E783DF}"/>
                    </a:ext>
                  </a:extLst>
                </p:cNvPr>
                <p:cNvGrpSpPr/>
                <p:nvPr/>
              </p:nvGrpSpPr>
              <p:grpSpPr>
                <a:xfrm>
                  <a:off x="10796950" y="2179890"/>
                  <a:ext cx="731071" cy="1326166"/>
                  <a:chOff x="-772683" y="4329325"/>
                  <a:chExt cx="731071" cy="1692900"/>
                </a:xfrm>
              </p:grpSpPr>
              <p:sp>
                <p:nvSpPr>
                  <p:cNvPr id="287" name="Rectangle: Top Corners Rounded 143">
                    <a:extLst>
                      <a:ext uri="{FF2B5EF4-FFF2-40B4-BE49-F238E27FC236}">
                        <a16:creationId xmlns:a16="http://schemas.microsoft.com/office/drawing/2014/main" xmlns="" id="{B31621F7-EF00-1A5A-C4F2-5FBAC7348380}"/>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xmlns="" id="{B14B578D-7431-00CB-3A6E-57A8B0D33BF5}"/>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xmlns="" id="{044B44AD-5769-03EA-ED97-B7ABF3930418}"/>
                    </a:ext>
                  </a:extLst>
                </p:cNvPr>
                <p:cNvGrpSpPr/>
                <p:nvPr/>
              </p:nvGrpSpPr>
              <p:grpSpPr>
                <a:xfrm>
                  <a:off x="9277830" y="1166736"/>
                  <a:ext cx="424922" cy="2344826"/>
                  <a:chOff x="9277830" y="1166736"/>
                  <a:chExt cx="424922" cy="2344826"/>
                </a:xfrm>
              </p:grpSpPr>
              <p:grpSp>
                <p:nvGrpSpPr>
                  <p:cNvPr id="281" name="Group 280">
                    <a:extLst>
                      <a:ext uri="{FF2B5EF4-FFF2-40B4-BE49-F238E27FC236}">
                        <a16:creationId xmlns:a16="http://schemas.microsoft.com/office/drawing/2014/main" xmlns="" id="{F43FED23-A24D-95D7-97D3-5C98572DB907}"/>
                      </a:ext>
                    </a:extLst>
                  </p:cNvPr>
                  <p:cNvGrpSpPr/>
                  <p:nvPr/>
                </p:nvGrpSpPr>
                <p:grpSpPr>
                  <a:xfrm>
                    <a:off x="9277830" y="1497989"/>
                    <a:ext cx="424922" cy="2013573"/>
                    <a:chOff x="2507828" y="1767064"/>
                    <a:chExt cx="424922" cy="214763"/>
                  </a:xfrm>
                </p:grpSpPr>
                <p:sp>
                  <p:nvSpPr>
                    <p:cNvPr id="285" name="Rectangle 284">
                      <a:extLst>
                        <a:ext uri="{FF2B5EF4-FFF2-40B4-BE49-F238E27FC236}">
                          <a16:creationId xmlns:a16="http://schemas.microsoft.com/office/drawing/2014/main" xmlns="" id="{11B5DCEA-D198-F60E-1615-E5C84883673D}"/>
                        </a:ext>
                      </a:extLst>
                    </p:cNvPr>
                    <p:cNvSpPr/>
                    <p:nvPr/>
                  </p:nvSpPr>
                  <p:spPr>
                    <a:xfrm>
                      <a:off x="2507828" y="1767065"/>
                      <a:ext cx="424922"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xmlns="" id="{89CFFA4F-BA6F-3624-35ED-64FF37EE2C9F}"/>
                        </a:ext>
                      </a:extLst>
                    </p:cNvPr>
                    <p:cNvSpPr/>
                    <p:nvPr/>
                  </p:nvSpPr>
                  <p:spPr>
                    <a:xfrm>
                      <a:off x="2709592" y="1767064"/>
                      <a:ext cx="223158"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281">
                    <a:extLst>
                      <a:ext uri="{FF2B5EF4-FFF2-40B4-BE49-F238E27FC236}">
                        <a16:creationId xmlns:a16="http://schemas.microsoft.com/office/drawing/2014/main" xmlns="" id="{D6BF4B69-6D1D-DF95-6150-1DD9EED18ED3}"/>
                      </a:ext>
                    </a:extLst>
                  </p:cNvPr>
                  <p:cNvGrpSpPr/>
                  <p:nvPr/>
                </p:nvGrpSpPr>
                <p:grpSpPr>
                  <a:xfrm>
                    <a:off x="9277830" y="1166736"/>
                    <a:ext cx="424922" cy="407911"/>
                    <a:chOff x="2507828" y="1767064"/>
                    <a:chExt cx="424922" cy="268381"/>
                  </a:xfrm>
                </p:grpSpPr>
                <p:sp>
                  <p:nvSpPr>
                    <p:cNvPr id="283" name="Rectangle 282">
                      <a:extLst>
                        <a:ext uri="{FF2B5EF4-FFF2-40B4-BE49-F238E27FC236}">
                          <a16:creationId xmlns:a16="http://schemas.microsoft.com/office/drawing/2014/main" xmlns="" id="{0C4CD1E8-FD24-E0A5-91E4-23974EDA39C1}"/>
                        </a:ext>
                      </a:extLst>
                    </p:cNvPr>
                    <p:cNvSpPr/>
                    <p:nvPr/>
                  </p:nvSpPr>
                  <p:spPr>
                    <a:xfrm>
                      <a:off x="2507828" y="1767065"/>
                      <a:ext cx="424922" cy="268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xmlns="" id="{A974CC30-98AE-3326-FEFB-30FF320854AC}"/>
                        </a:ext>
                      </a:extLst>
                    </p:cNvPr>
                    <p:cNvSpPr/>
                    <p:nvPr/>
                  </p:nvSpPr>
                  <p:spPr>
                    <a:xfrm>
                      <a:off x="2709592" y="1767064"/>
                      <a:ext cx="223158" cy="268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8" name="Rectangle 277">
                  <a:extLst>
                    <a:ext uri="{FF2B5EF4-FFF2-40B4-BE49-F238E27FC236}">
                      <a16:creationId xmlns:a16="http://schemas.microsoft.com/office/drawing/2014/main" xmlns="" id="{6338ADC0-3C1C-827F-49F9-D109127AC58B}"/>
                    </a:ext>
                  </a:extLst>
                </p:cNvPr>
                <p:cNvSpPr/>
                <p:nvPr/>
              </p:nvSpPr>
              <p:spPr>
                <a:xfrm>
                  <a:off x="9702752" y="1757176"/>
                  <a:ext cx="1475089"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xmlns="" id="{0977692E-1DCB-8EDF-55F9-2952886B3974}"/>
                    </a:ext>
                  </a:extLst>
                </p:cNvPr>
                <p:cNvSpPr/>
                <p:nvPr/>
              </p:nvSpPr>
              <p:spPr>
                <a:xfrm>
                  <a:off x="10166773" y="1780779"/>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xmlns="" id="{1E840BB0-9944-BD16-0CC7-CA6296D7642E}"/>
                    </a:ext>
                  </a:extLst>
                </p:cNvPr>
                <p:cNvSpPr/>
                <p:nvPr/>
              </p:nvSpPr>
              <p:spPr>
                <a:xfrm>
                  <a:off x="11137203" y="1756226"/>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97" name="Rectangle 396">
            <a:extLst>
              <a:ext uri="{FF2B5EF4-FFF2-40B4-BE49-F238E27FC236}">
                <a16:creationId xmlns:a16="http://schemas.microsoft.com/office/drawing/2014/main" xmlns="" id="{524A20EC-900A-7478-D981-A2FF71B7A0B9}"/>
              </a:ext>
            </a:extLst>
          </p:cNvPr>
          <p:cNvSpPr/>
          <p:nvPr/>
        </p:nvSpPr>
        <p:spPr>
          <a:xfrm>
            <a:off x="1300882" y="1326788"/>
            <a:ext cx="9451336" cy="3438010"/>
          </a:xfrm>
          <a:prstGeom prst="rect">
            <a:avLst/>
          </a:prstGeom>
          <a:solidFill>
            <a:schemeClr val="bg1"/>
          </a:solidFill>
          <a:ln w="38100">
            <a:solidFill>
              <a:srgbClr val="1D9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xmlns="" id="{1DED6721-3C2A-1731-7FC7-EAE66FED5962}"/>
              </a:ext>
            </a:extLst>
          </p:cNvPr>
          <p:cNvSpPr/>
          <p:nvPr/>
        </p:nvSpPr>
        <p:spPr>
          <a:xfrm>
            <a:off x="2340598" y="1034563"/>
            <a:ext cx="368255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CHUYỂN GIAO NHIỆM VỤ</a:t>
            </a:r>
          </a:p>
        </p:txBody>
      </p:sp>
      <p:sp>
        <p:nvSpPr>
          <p:cNvPr id="400" name="TextBox 399">
            <a:extLst>
              <a:ext uri="{FF2B5EF4-FFF2-40B4-BE49-F238E27FC236}">
                <a16:creationId xmlns:a16="http://schemas.microsoft.com/office/drawing/2014/main" xmlns="" id="{9900006E-097E-1A5C-F342-8D947075460C}"/>
              </a:ext>
            </a:extLst>
          </p:cNvPr>
          <p:cNvSpPr txBox="1"/>
          <p:nvPr/>
        </p:nvSpPr>
        <p:spPr>
          <a:xfrm>
            <a:off x="1764723" y="1803833"/>
            <a:ext cx="8663242" cy="2685415"/>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800">
                <a:solidFill>
                  <a:schemeClr val="accent1">
                    <a:lumMod val="50000"/>
                  </a:schemeClr>
                </a:solidFill>
                <a:effectLst/>
                <a:latin typeface="#9Slide03 Oswald" panose="00000500000000000000" pitchFamily="2" charset="0"/>
                <a:ea typeface="Times New Roman" panose="02020603050405020304" pitchFamily="18" charset="0"/>
                <a:cs typeface="Times New Roman" panose="02020603050405020304" pitchFamily="18" charset="0"/>
              </a:rPr>
              <a:t>HS vận dụng kiến thức hiểu biết.</a:t>
            </a:r>
          </a:p>
          <a:p>
            <a:pPr marL="285750" indent="-285750" algn="just">
              <a:lnSpc>
                <a:spcPct val="107000"/>
              </a:lnSpc>
              <a:spcAft>
                <a:spcPts val="800"/>
              </a:spcAft>
              <a:buFont typeface="Wingdings" panose="05000000000000000000" pitchFamily="2" charset="2"/>
              <a:buChar char="v"/>
            </a:pPr>
            <a:r>
              <a:rPr lang="en-US" sz="2800" b="1">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YÊU CẦU: </a:t>
            </a:r>
            <a:r>
              <a:rPr lang="vi-VN"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Kể tên các khu công nghiệp, các điểm công nghiệp ở địa phương em hoặc nơi nào mà em biết. </a:t>
            </a:r>
            <a:endParaRPr lang="en-US" sz="2800">
              <a:solidFill>
                <a:schemeClr val="accent1">
                  <a:lumMod val="50000"/>
                </a:schemeClr>
              </a:solidFill>
              <a:latin typeface="#9Slide03 Oswald" panose="00000500000000000000" pitchFamily="2" charset="0"/>
              <a:ea typeface="Cambria" panose="020405030504060302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a:solidFill>
                  <a:schemeClr val="accent1">
                    <a:lumMod val="50000"/>
                  </a:schemeClr>
                </a:solidFill>
                <a:effectLst/>
                <a:latin typeface="#9Slide03 Oswald" panose="00000500000000000000" pitchFamily="2" charset="0"/>
                <a:ea typeface="Times New Roman" panose="02020603050405020304" pitchFamily="18" charset="0"/>
                <a:cs typeface="Times New Roman" panose="02020603050405020304" pitchFamily="18" charset="0"/>
              </a:rPr>
              <a:t>GV gọi 3 HS lên bảng viết kết quả.</a:t>
            </a:r>
          </a:p>
          <a:p>
            <a:pPr marL="285750" indent="-285750" algn="just">
              <a:lnSpc>
                <a:spcPct val="107000"/>
              </a:lnSpc>
              <a:spcAft>
                <a:spcPts val="800"/>
              </a:spcAft>
              <a:buFont typeface="Wingdings" panose="05000000000000000000" pitchFamily="2" charset="2"/>
              <a:buChar char="v"/>
            </a:pPr>
            <a:r>
              <a:rPr lang="en-US" sz="2800" b="1">
                <a:solidFill>
                  <a:schemeClr val="accent1">
                    <a:lumMod val="50000"/>
                  </a:schemeClr>
                </a:solidFill>
                <a:latin typeface="#9Slide03 Oswald" panose="00000500000000000000" pitchFamily="2" charset="0"/>
                <a:ea typeface="Times New Roman" panose="02020603050405020304" pitchFamily="18" charset="0"/>
                <a:cs typeface="Times New Roman" panose="02020603050405020304" pitchFamily="18" charset="0"/>
              </a:rPr>
              <a:t>THỜI GIAN: </a:t>
            </a:r>
            <a:r>
              <a:rPr lang="en-US"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1 phút.</a:t>
            </a:r>
            <a:r>
              <a:rPr lang="en-US" sz="2800">
                <a:solidFill>
                  <a:schemeClr val="accent1">
                    <a:lumMod val="50000"/>
                  </a:schemeClr>
                </a:solidFill>
                <a:effectLst/>
                <a:latin typeface="#9Slide03 Oswald" panose="00000500000000000000" pitchFamily="2"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842619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barn(inVertical)">
                                      <p:cBhvr>
                                        <p:cTn id="7" dur="500"/>
                                        <p:tgtEl>
                                          <p:spTgt spid="3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7"/>
                                        </p:tgtEl>
                                        <p:attrNameLst>
                                          <p:attrName>style.visibility</p:attrName>
                                        </p:attrNameLst>
                                      </p:cBhvr>
                                      <p:to>
                                        <p:strVal val="visible"/>
                                      </p:to>
                                    </p:set>
                                    <p:animEffect transition="in" filter="barn(inVertical)">
                                      <p:cBhvr>
                                        <p:cTn id="10" dur="500"/>
                                        <p:tgtEl>
                                          <p:spTgt spid="39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0"/>
                                        </p:tgtEl>
                                        <p:attrNameLst>
                                          <p:attrName>style.visibility</p:attrName>
                                        </p:attrNameLst>
                                      </p:cBhvr>
                                      <p:to>
                                        <p:strVal val="visible"/>
                                      </p:to>
                                    </p:set>
                                    <p:animEffect transition="in" filter="barn(inVertical)">
                                      <p:cBhvr>
                                        <p:cTn id="13"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animBg="1"/>
      <p:bldP spid="398" grpId="0" animBg="1"/>
      <p:bldP spid="4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F04602EA-B0A7-CA30-C567-B4047DB68816}"/>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2D223EF9-AF53-2AE9-1816-8650DD90CEBE}"/>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HOẠT ĐỘNG NỐI TIẾP…</a:t>
            </a:r>
          </a:p>
        </p:txBody>
      </p:sp>
      <p:grpSp>
        <p:nvGrpSpPr>
          <p:cNvPr id="2" name="Group 1">
            <a:extLst>
              <a:ext uri="{FF2B5EF4-FFF2-40B4-BE49-F238E27FC236}">
                <a16:creationId xmlns:a16="http://schemas.microsoft.com/office/drawing/2014/main" xmlns="" id="{2FE95849-7A7E-8D96-27A3-3538DFD824C9}"/>
              </a:ext>
            </a:extLst>
          </p:cNvPr>
          <p:cNvGrpSpPr/>
          <p:nvPr/>
        </p:nvGrpSpPr>
        <p:grpSpPr>
          <a:xfrm>
            <a:off x="850154" y="1154244"/>
            <a:ext cx="10647302" cy="4392116"/>
            <a:chOff x="850154" y="1154244"/>
            <a:chExt cx="10647302" cy="4392116"/>
          </a:xfrm>
        </p:grpSpPr>
        <p:sp>
          <p:nvSpPr>
            <p:cNvPr id="6" name="Rounded Rectangle 11">
              <a:extLst>
                <a:ext uri="{FF2B5EF4-FFF2-40B4-BE49-F238E27FC236}">
                  <a16:creationId xmlns:a16="http://schemas.microsoft.com/office/drawing/2014/main" xmlns="" id="{A59CFA87-C82C-2C73-7710-14079AD63ED6}"/>
                </a:ext>
              </a:extLst>
            </p:cNvPr>
            <p:cNvSpPr/>
            <p:nvPr/>
          </p:nvSpPr>
          <p:spPr>
            <a:xfrm>
              <a:off x="850154" y="1484025"/>
              <a:ext cx="10647302" cy="4062335"/>
            </a:xfrm>
            <a:prstGeom prst="roundRect">
              <a:avLst>
                <a:gd name="adj" fmla="val 4537"/>
              </a:avLst>
            </a:prstGeom>
            <a:solidFill>
              <a:srgbClr val="167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0B998420-45FF-2801-1191-850A022D3E9A}"/>
                </a:ext>
              </a:extLst>
            </p:cNvPr>
            <p:cNvSpPr/>
            <p:nvPr/>
          </p:nvSpPr>
          <p:spPr>
            <a:xfrm>
              <a:off x="1214201" y="2164561"/>
              <a:ext cx="9578716" cy="3046988"/>
            </a:xfrm>
            <a:prstGeom prst="rect">
              <a:avLst/>
            </a:prstGeom>
          </p:spPr>
          <p:txBody>
            <a:bodyPr wrap="square">
              <a:spAutoFit/>
            </a:bodyPr>
            <a:lstStyle/>
            <a:p>
              <a:pPr marL="457200" indent="-457200" algn="just">
                <a:buFont typeface="Wingdings" panose="05000000000000000000" pitchFamily="2" charset="2"/>
                <a:buChar char="v"/>
              </a:pPr>
              <a:r>
                <a:rPr lang="en-US" sz="3200" dirty="0">
                  <a:solidFill>
                    <a:schemeClr val="bg1"/>
                  </a:solidFill>
                </a:rPr>
                <a:t>YÊU CẦU: </a:t>
              </a:r>
              <a:r>
                <a:rPr lang="en-US" sz="3200" dirty="0" err="1">
                  <a:solidFill>
                    <a:schemeClr val="bg1"/>
                  </a:solidFill>
                </a:rPr>
                <a:t>Khu</a:t>
              </a:r>
              <a:r>
                <a:rPr lang="en-US" sz="3200" dirty="0">
                  <a:solidFill>
                    <a:schemeClr val="bg1"/>
                  </a:solidFill>
                </a:rPr>
                <a:t> </a:t>
              </a:r>
              <a:r>
                <a:rPr lang="en-US" sz="3200" dirty="0" err="1">
                  <a:solidFill>
                    <a:schemeClr val="bg1"/>
                  </a:solidFill>
                </a:rPr>
                <a:t>công</a:t>
              </a:r>
              <a:r>
                <a:rPr lang="en-US" sz="3200" dirty="0">
                  <a:solidFill>
                    <a:schemeClr val="bg1"/>
                  </a:solidFill>
                </a:rPr>
                <a:t> </a:t>
              </a:r>
              <a:r>
                <a:rPr lang="en-US" sz="3200" dirty="0" err="1">
                  <a:solidFill>
                    <a:schemeClr val="bg1"/>
                  </a:solidFill>
                </a:rPr>
                <a:t>nghiệp</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dirty="0" err="1">
                  <a:solidFill>
                    <a:schemeClr val="bg1"/>
                  </a:solidFill>
                </a:rPr>
                <a:t>hình</a:t>
              </a:r>
              <a:r>
                <a:rPr lang="en-US" sz="3200" dirty="0">
                  <a:solidFill>
                    <a:schemeClr val="bg1"/>
                  </a:solidFill>
                </a:rPr>
                <a:t> </a:t>
              </a:r>
              <a:r>
                <a:rPr lang="en-US" sz="3200" dirty="0" err="1">
                  <a:solidFill>
                    <a:schemeClr val="bg1"/>
                  </a:solidFill>
                </a:rPr>
                <a:t>thức</a:t>
              </a:r>
              <a:r>
                <a:rPr lang="en-US" sz="3200" dirty="0">
                  <a:solidFill>
                    <a:schemeClr val="bg1"/>
                  </a:solidFill>
                </a:rPr>
                <a:t> </a:t>
              </a:r>
              <a:r>
                <a:rPr lang="en-US" sz="3200" dirty="0" err="1">
                  <a:solidFill>
                    <a:schemeClr val="bg1"/>
                  </a:solidFill>
                </a:rPr>
                <a:t>tổ</a:t>
              </a:r>
              <a:r>
                <a:rPr lang="en-US" sz="3200" dirty="0">
                  <a:solidFill>
                    <a:schemeClr val="bg1"/>
                  </a:solidFill>
                </a:rPr>
                <a:t> </a:t>
              </a:r>
              <a:r>
                <a:rPr lang="en-US" sz="3200" dirty="0" err="1">
                  <a:solidFill>
                    <a:schemeClr val="bg1"/>
                  </a:solidFill>
                </a:rPr>
                <a:t>chức</a:t>
              </a:r>
              <a:r>
                <a:rPr lang="en-US" sz="3200" dirty="0">
                  <a:solidFill>
                    <a:schemeClr val="bg1"/>
                  </a:solidFill>
                </a:rPr>
                <a:t> </a:t>
              </a:r>
              <a:r>
                <a:rPr lang="en-US" sz="3200" dirty="0" err="1">
                  <a:solidFill>
                    <a:schemeClr val="bg1"/>
                  </a:solidFill>
                </a:rPr>
                <a:t>lãnh</a:t>
              </a:r>
              <a:r>
                <a:rPr lang="en-US" sz="3200" dirty="0">
                  <a:solidFill>
                    <a:schemeClr val="bg1"/>
                  </a:solidFill>
                </a:rPr>
                <a:t> </a:t>
              </a:r>
              <a:r>
                <a:rPr lang="en-US" sz="3200" dirty="0" err="1">
                  <a:solidFill>
                    <a:schemeClr val="bg1"/>
                  </a:solidFill>
                </a:rPr>
                <a:t>thổ</a:t>
              </a:r>
              <a:r>
                <a:rPr lang="en-US" sz="3200" dirty="0">
                  <a:solidFill>
                    <a:schemeClr val="bg1"/>
                  </a:solidFill>
                </a:rPr>
                <a:t> </a:t>
              </a:r>
              <a:r>
                <a:rPr lang="en-US" sz="3200" dirty="0" err="1">
                  <a:solidFill>
                    <a:schemeClr val="bg1"/>
                  </a:solidFill>
                </a:rPr>
                <a:t>công</a:t>
              </a:r>
              <a:r>
                <a:rPr lang="en-US" sz="3200" dirty="0">
                  <a:solidFill>
                    <a:schemeClr val="bg1"/>
                  </a:solidFill>
                </a:rPr>
                <a:t> </a:t>
              </a:r>
              <a:r>
                <a:rPr lang="en-US" sz="3200" dirty="0" err="1">
                  <a:solidFill>
                    <a:schemeClr val="bg1"/>
                  </a:solidFill>
                </a:rPr>
                <a:t>nghiệp</a:t>
              </a:r>
              <a:r>
                <a:rPr lang="en-US" sz="3200" dirty="0">
                  <a:solidFill>
                    <a:schemeClr val="bg1"/>
                  </a:solidFill>
                </a:rPr>
                <a:t> </a:t>
              </a:r>
              <a:r>
                <a:rPr lang="en-US" sz="3200" dirty="0" err="1">
                  <a:solidFill>
                    <a:schemeClr val="bg1"/>
                  </a:solidFill>
                </a:rPr>
                <a:t>phổ</a:t>
              </a:r>
              <a:r>
                <a:rPr lang="en-US" sz="3200" dirty="0">
                  <a:solidFill>
                    <a:schemeClr val="bg1"/>
                  </a:solidFill>
                </a:rPr>
                <a:t> </a:t>
              </a:r>
              <a:r>
                <a:rPr lang="en-US" sz="3200" dirty="0" err="1">
                  <a:solidFill>
                    <a:schemeClr val="bg1"/>
                  </a:solidFill>
                </a:rPr>
                <a:t>biến</a:t>
              </a:r>
              <a:r>
                <a:rPr lang="en-US" sz="3200" dirty="0">
                  <a:solidFill>
                    <a:schemeClr val="bg1"/>
                  </a:solidFill>
                </a:rPr>
                <a:t> ở </a:t>
              </a:r>
              <a:r>
                <a:rPr lang="en-US" sz="3200" dirty="0" err="1">
                  <a:solidFill>
                    <a:schemeClr val="bg1"/>
                  </a:solidFill>
                </a:rPr>
                <a:t>nước</a:t>
              </a:r>
              <a:r>
                <a:rPr lang="en-US" sz="3200" dirty="0">
                  <a:solidFill>
                    <a:schemeClr val="bg1"/>
                  </a:solidFill>
                </a:rPr>
                <a:t> ta </a:t>
              </a:r>
              <a:r>
                <a:rPr lang="en-US" sz="3200" dirty="0" err="1">
                  <a:solidFill>
                    <a:schemeClr val="bg1"/>
                  </a:solidFill>
                </a:rPr>
                <a:t>và</a:t>
              </a:r>
              <a:r>
                <a:rPr lang="en-US" sz="3200" dirty="0">
                  <a:solidFill>
                    <a:schemeClr val="bg1"/>
                  </a:solidFill>
                </a:rPr>
                <a:t> </a:t>
              </a:r>
              <a:r>
                <a:rPr lang="en-US" sz="3200" dirty="0" err="1">
                  <a:solidFill>
                    <a:schemeClr val="bg1"/>
                  </a:solidFill>
                </a:rPr>
                <a:t>nhiều</a:t>
              </a:r>
              <a:r>
                <a:rPr lang="en-US" sz="3200" dirty="0">
                  <a:solidFill>
                    <a:schemeClr val="bg1"/>
                  </a:solidFill>
                </a:rPr>
                <a:t> </a:t>
              </a:r>
              <a:r>
                <a:rPr lang="en-US" sz="3200" dirty="0" err="1">
                  <a:solidFill>
                    <a:schemeClr val="bg1"/>
                  </a:solidFill>
                </a:rPr>
                <a:t>địa</a:t>
              </a:r>
              <a:r>
                <a:rPr lang="en-US" sz="3200" dirty="0">
                  <a:solidFill>
                    <a:schemeClr val="bg1"/>
                  </a:solidFill>
                </a:rPr>
                <a:t> </a:t>
              </a:r>
              <a:r>
                <a:rPr lang="en-US" sz="3200" dirty="0" err="1">
                  <a:solidFill>
                    <a:schemeClr val="bg1"/>
                  </a:solidFill>
                </a:rPr>
                <a:t>phương</a:t>
              </a:r>
              <a:r>
                <a:rPr lang="en-US" sz="3200" dirty="0">
                  <a:solidFill>
                    <a:schemeClr val="bg1"/>
                  </a:solidFill>
                </a:rPr>
                <a:t>. </a:t>
              </a:r>
              <a:r>
                <a:rPr lang="en-US" sz="3200" dirty="0" err="1">
                  <a:solidFill>
                    <a:schemeClr val="bg1"/>
                  </a:solidFill>
                </a:rPr>
                <a:t>Em</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thể</a:t>
              </a:r>
              <a:r>
                <a:rPr lang="en-US" sz="3200" dirty="0">
                  <a:solidFill>
                    <a:schemeClr val="bg1"/>
                  </a:solidFill>
                </a:rPr>
                <a:t> </a:t>
              </a:r>
              <a:r>
                <a:rPr lang="en-US" sz="3200" dirty="0" err="1">
                  <a:solidFill>
                    <a:schemeClr val="bg1"/>
                  </a:solidFill>
                </a:rPr>
                <a:t>chọn</a:t>
              </a:r>
              <a:r>
                <a:rPr lang="en-US" sz="3200" dirty="0">
                  <a:solidFill>
                    <a:schemeClr val="bg1"/>
                  </a:solidFill>
                </a:rPr>
                <a:t> </a:t>
              </a:r>
              <a:r>
                <a:rPr lang="en-US" sz="3200" dirty="0" err="1">
                  <a:solidFill>
                    <a:schemeClr val="bg1"/>
                  </a:solidFill>
                </a:rPr>
                <a:t>một</a:t>
              </a:r>
              <a:r>
                <a:rPr lang="en-US" sz="3200" dirty="0">
                  <a:solidFill>
                    <a:schemeClr val="bg1"/>
                  </a:solidFill>
                </a:rPr>
                <a:t> </a:t>
              </a:r>
              <a:r>
                <a:rPr lang="en-US" sz="3200" dirty="0" err="1">
                  <a:solidFill>
                    <a:schemeClr val="bg1"/>
                  </a:solidFill>
                </a:rPr>
                <a:t>khu</a:t>
              </a:r>
              <a:r>
                <a:rPr lang="en-US" sz="3200" dirty="0">
                  <a:solidFill>
                    <a:schemeClr val="bg1"/>
                  </a:solidFill>
                </a:rPr>
                <a:t> CN </a:t>
              </a:r>
              <a:r>
                <a:rPr lang="en-US" sz="3200" dirty="0" err="1">
                  <a:solidFill>
                    <a:schemeClr val="bg1"/>
                  </a:solidFill>
                </a:rPr>
                <a:t>lớn</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cả</a:t>
              </a:r>
              <a:r>
                <a:rPr lang="en-US" sz="3200" dirty="0">
                  <a:solidFill>
                    <a:schemeClr val="bg1"/>
                  </a:solidFill>
                </a:rPr>
                <a:t> </a:t>
              </a:r>
              <a:r>
                <a:rPr lang="en-US" sz="3200" dirty="0" err="1">
                  <a:solidFill>
                    <a:schemeClr val="bg1"/>
                  </a:solidFill>
                </a:rPr>
                <a:t>nước</a:t>
              </a:r>
              <a:r>
                <a:rPr lang="en-US" sz="3200" dirty="0">
                  <a:solidFill>
                    <a:schemeClr val="bg1"/>
                  </a:solidFill>
                </a:rPr>
                <a:t>, </a:t>
              </a:r>
              <a:r>
                <a:rPr lang="en-US" sz="3200" dirty="0" err="1">
                  <a:solidFill>
                    <a:schemeClr val="bg1"/>
                  </a:solidFill>
                </a:rPr>
                <a:t>hoặc</a:t>
              </a:r>
              <a:r>
                <a:rPr lang="en-US" sz="3200" dirty="0">
                  <a:solidFill>
                    <a:schemeClr val="bg1"/>
                  </a:solidFill>
                </a:rPr>
                <a:t> </a:t>
              </a:r>
              <a:r>
                <a:rPr lang="en-US" sz="3200" dirty="0" err="1">
                  <a:solidFill>
                    <a:schemeClr val="bg1"/>
                  </a:solidFill>
                </a:rPr>
                <a:t>khu</a:t>
              </a:r>
              <a:r>
                <a:rPr lang="en-US" sz="3200" dirty="0">
                  <a:solidFill>
                    <a:schemeClr val="bg1"/>
                  </a:solidFill>
                </a:rPr>
                <a:t> CN </a:t>
              </a:r>
              <a:r>
                <a:rPr lang="en-US" sz="3200" dirty="0" err="1">
                  <a:solidFill>
                    <a:schemeClr val="bg1"/>
                  </a:solidFill>
                </a:rPr>
                <a:t>có</a:t>
              </a:r>
              <a:r>
                <a:rPr lang="en-US" sz="3200" dirty="0">
                  <a:solidFill>
                    <a:schemeClr val="bg1"/>
                  </a:solidFill>
                </a:rPr>
                <a:t> ở </a:t>
              </a:r>
              <a:r>
                <a:rPr lang="en-US" sz="3200" dirty="0" err="1">
                  <a:solidFill>
                    <a:schemeClr val="bg1"/>
                  </a:solidFill>
                </a:rPr>
                <a:t>địa</a:t>
              </a:r>
              <a:r>
                <a:rPr lang="en-US" sz="3200" dirty="0">
                  <a:solidFill>
                    <a:schemeClr val="bg1"/>
                  </a:solidFill>
                </a:rPr>
                <a:t> </a:t>
              </a:r>
              <a:r>
                <a:rPr lang="en-US" sz="3200" dirty="0" err="1">
                  <a:solidFill>
                    <a:schemeClr val="bg1"/>
                  </a:solidFill>
                </a:rPr>
                <a:t>phương</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tìm</a:t>
              </a:r>
              <a:r>
                <a:rPr lang="en-US" sz="3200" dirty="0">
                  <a:solidFill>
                    <a:schemeClr val="bg1"/>
                  </a:solidFill>
                </a:rPr>
                <a:t> </a:t>
              </a:r>
              <a:r>
                <a:rPr lang="en-US" sz="3200" dirty="0" err="1">
                  <a:solidFill>
                    <a:schemeClr val="bg1"/>
                  </a:solidFill>
                </a:rPr>
                <a:t>hiểu</a:t>
              </a:r>
              <a:r>
                <a:rPr lang="en-US" sz="3200" dirty="0">
                  <a:solidFill>
                    <a:schemeClr val="bg1"/>
                  </a:solidFill>
                </a:rPr>
                <a:t> </a:t>
              </a:r>
              <a:r>
                <a:rPr lang="en-US" sz="3200" dirty="0" err="1">
                  <a:solidFill>
                    <a:schemeClr val="bg1"/>
                  </a:solidFill>
                </a:rPr>
                <a:t>về</a:t>
              </a:r>
              <a:r>
                <a:rPr lang="en-US" sz="3200" dirty="0">
                  <a:solidFill>
                    <a:schemeClr val="bg1"/>
                  </a:solidFill>
                </a:rPr>
                <a:t> </a:t>
              </a:r>
              <a:r>
                <a:rPr lang="en-US" sz="3200" dirty="0" err="1">
                  <a:solidFill>
                    <a:schemeClr val="bg1"/>
                  </a:solidFill>
                </a:rPr>
                <a:t>vị</a:t>
              </a:r>
              <a:r>
                <a:rPr lang="en-US" sz="3200" dirty="0">
                  <a:solidFill>
                    <a:schemeClr val="bg1"/>
                  </a:solidFill>
                </a:rPr>
                <a:t> </a:t>
              </a:r>
              <a:r>
                <a:rPr lang="en-US" sz="3200" dirty="0" err="1">
                  <a:solidFill>
                    <a:schemeClr val="bg1"/>
                  </a:solidFill>
                </a:rPr>
                <a:t>trí</a:t>
              </a:r>
              <a:r>
                <a:rPr lang="en-US" sz="3200" dirty="0">
                  <a:solidFill>
                    <a:schemeClr val="bg1"/>
                  </a:solidFill>
                </a:rPr>
                <a:t>, </a:t>
              </a:r>
              <a:r>
                <a:rPr lang="en-US" sz="3200" dirty="0" err="1">
                  <a:solidFill>
                    <a:schemeClr val="bg1"/>
                  </a:solidFill>
                </a:rPr>
                <a:t>lĩnh</a:t>
              </a:r>
              <a:r>
                <a:rPr lang="en-US" sz="3200" dirty="0">
                  <a:solidFill>
                    <a:schemeClr val="bg1"/>
                  </a:solidFill>
                </a:rPr>
                <a:t> </a:t>
              </a:r>
              <a:r>
                <a:rPr lang="en-US" sz="3200" dirty="0" err="1">
                  <a:solidFill>
                    <a:schemeClr val="bg1"/>
                  </a:solidFill>
                </a:rPr>
                <a:t>vực</a:t>
              </a:r>
              <a:r>
                <a:rPr lang="en-US" sz="3200" dirty="0">
                  <a:solidFill>
                    <a:schemeClr val="bg1"/>
                  </a:solidFill>
                </a:rPr>
                <a:t> </a:t>
              </a:r>
              <a:r>
                <a:rPr lang="en-US" sz="3200" dirty="0" err="1">
                  <a:solidFill>
                    <a:schemeClr val="bg1"/>
                  </a:solidFill>
                </a:rPr>
                <a:t>sản</a:t>
              </a:r>
              <a:r>
                <a:rPr lang="en-US" sz="3200" dirty="0">
                  <a:solidFill>
                    <a:schemeClr val="bg1"/>
                  </a:solidFill>
                </a:rPr>
                <a:t> </a:t>
              </a:r>
              <a:r>
                <a:rPr lang="en-US" sz="3200" dirty="0" err="1">
                  <a:solidFill>
                    <a:schemeClr val="bg1"/>
                  </a:solidFill>
                </a:rPr>
                <a:t>xuất</a:t>
              </a:r>
              <a:r>
                <a:rPr lang="en-US" sz="3200" dirty="0">
                  <a:solidFill>
                    <a:schemeClr val="bg1"/>
                  </a:solidFill>
                </a:rPr>
                <a:t> </a:t>
              </a:r>
              <a:r>
                <a:rPr lang="en-US" sz="3200" dirty="0" err="1">
                  <a:solidFill>
                    <a:schemeClr val="bg1"/>
                  </a:solidFill>
                </a:rPr>
                <a:t>chủ</a:t>
              </a:r>
              <a:r>
                <a:rPr lang="en-US" sz="3200" dirty="0">
                  <a:solidFill>
                    <a:schemeClr val="bg1"/>
                  </a:solidFill>
                </a:rPr>
                <a:t> </a:t>
              </a:r>
              <a:r>
                <a:rPr lang="en-US" sz="3200" dirty="0" err="1">
                  <a:solidFill>
                    <a:schemeClr val="bg1"/>
                  </a:solidFill>
                </a:rPr>
                <a:t>yếu</a:t>
              </a:r>
              <a:r>
                <a:rPr lang="en-US" sz="3200" dirty="0">
                  <a:solidFill>
                    <a:schemeClr val="bg1"/>
                  </a:solidFill>
                </a:rPr>
                <a:t>, </a:t>
              </a:r>
              <a:r>
                <a:rPr lang="en-US" sz="3200" dirty="0" err="1">
                  <a:solidFill>
                    <a:schemeClr val="bg1"/>
                  </a:solidFill>
                </a:rPr>
                <a:t>vai</a:t>
              </a:r>
              <a:r>
                <a:rPr lang="en-US" sz="3200" dirty="0">
                  <a:solidFill>
                    <a:schemeClr val="bg1"/>
                  </a:solidFill>
                </a:rPr>
                <a:t> </a:t>
              </a:r>
              <a:r>
                <a:rPr lang="en-US" sz="3200" dirty="0" err="1">
                  <a:solidFill>
                    <a:schemeClr val="bg1"/>
                  </a:solidFill>
                </a:rPr>
                <a:t>trò</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khu</a:t>
              </a:r>
              <a:r>
                <a:rPr lang="en-US" sz="3200" dirty="0">
                  <a:solidFill>
                    <a:schemeClr val="bg1"/>
                  </a:solidFill>
                </a:rPr>
                <a:t> CN </a:t>
              </a:r>
              <a:r>
                <a:rPr lang="en-US" sz="3200" dirty="0" err="1">
                  <a:solidFill>
                    <a:schemeClr val="bg1"/>
                  </a:solidFill>
                </a:rPr>
                <a:t>đó</a:t>
              </a:r>
              <a:r>
                <a:rPr lang="en-US" sz="3200" dirty="0">
                  <a:solidFill>
                    <a:schemeClr val="bg1"/>
                  </a:solidFill>
                </a:rPr>
                <a:t>.</a:t>
              </a:r>
            </a:p>
            <a:p>
              <a:pPr marL="457200" indent="-457200" algn="just">
                <a:buFont typeface="Wingdings" panose="05000000000000000000" pitchFamily="2" charset="2"/>
                <a:buChar char="v"/>
              </a:pPr>
              <a:r>
                <a:rPr lang="en-US" sz="3200" dirty="0" err="1">
                  <a:solidFill>
                    <a:schemeClr val="bg1"/>
                  </a:solidFill>
                </a:rPr>
                <a:t>Trình</a:t>
              </a:r>
              <a:r>
                <a:rPr lang="en-US" sz="3200" dirty="0">
                  <a:solidFill>
                    <a:schemeClr val="bg1"/>
                  </a:solidFill>
                </a:rPr>
                <a:t> </a:t>
              </a:r>
              <a:r>
                <a:rPr lang="en-US" sz="3200" dirty="0" err="1">
                  <a:solidFill>
                    <a:schemeClr val="bg1"/>
                  </a:solidFill>
                </a:rPr>
                <a:t>bày</a:t>
              </a:r>
              <a:r>
                <a:rPr lang="en-US" sz="3200" dirty="0">
                  <a:solidFill>
                    <a:schemeClr val="bg1"/>
                  </a:solidFill>
                </a:rPr>
                <a:t> </a:t>
              </a:r>
              <a:r>
                <a:rPr lang="en-US" sz="3200" dirty="0" err="1">
                  <a:solidFill>
                    <a:schemeClr val="bg1"/>
                  </a:solidFill>
                </a:rPr>
                <a:t>kết</a:t>
              </a:r>
              <a:r>
                <a:rPr lang="en-US" sz="3200" dirty="0">
                  <a:solidFill>
                    <a:schemeClr val="bg1"/>
                  </a:solidFill>
                </a:rPr>
                <a:t> </a:t>
              </a:r>
              <a:r>
                <a:rPr lang="en-US" sz="3200" dirty="0" err="1">
                  <a:solidFill>
                    <a:schemeClr val="bg1"/>
                  </a:solidFill>
                </a:rPr>
                <a:t>quả</a:t>
              </a:r>
              <a:r>
                <a:rPr lang="en-US" sz="3200" dirty="0">
                  <a:solidFill>
                    <a:schemeClr val="bg1"/>
                  </a:solidFill>
                </a:rPr>
                <a:t> ở </a:t>
              </a:r>
              <a:r>
                <a:rPr lang="en-US" sz="3200" dirty="0" err="1">
                  <a:solidFill>
                    <a:schemeClr val="bg1"/>
                  </a:solidFill>
                </a:rPr>
                <a:t>tiết</a:t>
              </a:r>
              <a:r>
                <a:rPr lang="en-US" sz="3200" dirty="0">
                  <a:solidFill>
                    <a:schemeClr val="bg1"/>
                  </a:solidFill>
                </a:rPr>
                <a:t> </a:t>
              </a:r>
              <a:r>
                <a:rPr lang="en-US" sz="3200" dirty="0" err="1">
                  <a:solidFill>
                    <a:schemeClr val="bg1"/>
                  </a:solidFill>
                </a:rPr>
                <a:t>sau</a:t>
              </a:r>
              <a:endParaRPr lang="en-US" sz="3200" dirty="0">
                <a:solidFill>
                  <a:schemeClr val="bg1"/>
                </a:solidFill>
              </a:endParaRPr>
            </a:p>
          </p:txBody>
        </p:sp>
        <p:sp>
          <p:nvSpPr>
            <p:cNvPr id="8" name="Rectangle: Rounded Corners 7">
              <a:extLst>
                <a:ext uri="{FF2B5EF4-FFF2-40B4-BE49-F238E27FC236}">
                  <a16:creationId xmlns:a16="http://schemas.microsoft.com/office/drawing/2014/main" xmlns="" id="{DFEF0666-B3B3-434F-56AD-636EE384109C}"/>
                </a:ext>
              </a:extLst>
            </p:cNvPr>
            <p:cNvSpPr/>
            <p:nvPr/>
          </p:nvSpPr>
          <p:spPr>
            <a:xfrm>
              <a:off x="1948720" y="1154244"/>
              <a:ext cx="8109679" cy="644894"/>
            </a:xfrm>
            <a:prstGeom prst="roundRect">
              <a:avLst/>
            </a:prstGeom>
            <a:solidFill>
              <a:srgbClr val="167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NHIỆM VỤ 2 – KHÁM PHÁ ĐỊA PHƯƠNG </a:t>
              </a:r>
            </a:p>
          </p:txBody>
        </p:sp>
      </p:grpSp>
    </p:spTree>
    <p:extLst>
      <p:ext uri="{BB962C8B-B14F-4D97-AF65-F5344CB8AC3E}">
        <p14:creationId xmlns:p14="http://schemas.microsoft.com/office/powerpoint/2010/main" val="2872809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362857" y="551543"/>
            <a:ext cx="5350278" cy="1549077"/>
          </a:xfrm>
          <a:prstGeom prst="rect">
            <a:avLst/>
          </a:prstGeom>
          <a:noFill/>
          <a:ln>
            <a:solidFill>
              <a:srgbClr val="1D9A7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5601049" y="2100620"/>
            <a:ext cx="5669771" cy="3596952"/>
          </a:xfrm>
          <a:prstGeom prst="rect">
            <a:avLst/>
          </a:prstGeom>
        </p:spPr>
      </p:pic>
      <p:grpSp>
        <p:nvGrpSpPr>
          <p:cNvPr id="22" name="vong quay"/>
          <p:cNvGrpSpPr/>
          <p:nvPr/>
        </p:nvGrpSpPr>
        <p:grpSpPr>
          <a:xfrm>
            <a:off x="5825983" y="3605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ea typeface="Tahoma" panose="020B0604030504040204" pitchFamily="34" charset="0"/>
                  <a:cs typeface="Tahoma" panose="020B0604030504040204" pitchFamily="34" charset="0"/>
                </a:rPr>
                <a:t>Thêm</a:t>
              </a:r>
              <a:r>
                <a:rPr kumimoji="0" lang="en-GB" sz="3200" b="1" i="0" u="none" strike="noStrike" kern="1200" cap="none" spc="0" normalizeH="0" noProof="0" dirty="0">
                  <a:ln>
                    <a:noFill/>
                  </a:ln>
                  <a:solidFill>
                    <a:prstClr val="black"/>
                  </a:solidFill>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solidFill>
                    <a:prstClr val="black"/>
                  </a:solidFill>
                  <a:effectLst/>
                  <a:uLnTx/>
                  <a:uFillTx/>
                  <a:ea typeface="Tahoma" panose="020B0604030504040204" pitchFamily="34" charset="0"/>
                  <a:cs typeface="Tahoma" panose="020B0604030504040204" pitchFamily="34" charset="0"/>
                </a:rPr>
                <a:t>lượt</a:t>
              </a:r>
              <a:endParaRPr kumimoji="0" lang="vi-VN"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10" name="TextBox 9"/>
            <p:cNvSpPr txBox="1"/>
            <p:nvPr/>
          </p:nvSpPr>
          <p:spPr>
            <a:xfrm rot="12232592">
              <a:off x="5742637" y="1899963"/>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ea typeface="Tahoma" panose="020B0604030504040204" pitchFamily="34" charset="0"/>
                  <a:cs typeface="Tahoma" panose="020B0604030504040204" pitchFamily="34" charset="0"/>
                </a:rPr>
                <a:t>Phần</a:t>
              </a:r>
              <a:r>
                <a:rPr kumimoji="0" lang="en-GB" sz="3200" b="1" i="0" u="none" strike="noStrike" kern="1200" cap="none" spc="0" normalizeH="0" noProof="0" dirty="0">
                  <a:ln>
                    <a:noFill/>
                  </a:ln>
                  <a:solidFill>
                    <a:prstClr val="white"/>
                  </a:solidFill>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solidFill>
                    <a:prstClr val="white"/>
                  </a:solidFill>
                  <a:effectLst/>
                  <a:uLnTx/>
                  <a:uFillTx/>
                  <a:ea typeface="Tahoma" panose="020B0604030504040204" pitchFamily="34" charset="0"/>
                  <a:cs typeface="Tahoma" panose="020B0604030504040204" pitchFamily="34" charset="0"/>
                </a:rPr>
                <a:t>thưởng</a:t>
              </a:r>
              <a:endParaRPr kumimoji="0" lang="vi-VN" sz="32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effectLst/>
                  <a:uLnTx/>
                  <a:uFillTx/>
                  <a:ea typeface="Tahoma" panose="020B0604030504040204" pitchFamily="34" charset="0"/>
                  <a:cs typeface="Tahoma" panose="020B0604030504040204" pitchFamily="34" charset="0"/>
                </a:rPr>
                <a:t>Hát</a:t>
              </a:r>
              <a:r>
                <a:rPr kumimoji="0" lang="en-GB" sz="3200" b="1" i="0" u="none" strike="noStrike" kern="1200" cap="none" spc="0" normalizeH="0" noProof="0" dirty="0">
                  <a:ln>
                    <a:noFill/>
                  </a:ln>
                  <a:effectLst/>
                  <a:uLnTx/>
                  <a:uFillTx/>
                  <a:ea typeface="Tahoma" panose="020B0604030504040204" pitchFamily="34" charset="0"/>
                  <a:cs typeface="Tahoma" panose="020B0604030504040204" pitchFamily="34" charset="0"/>
                </a:rPr>
                <a:t> 1 </a:t>
              </a:r>
              <a:r>
                <a:rPr kumimoji="0" lang="en-GB" sz="3200" b="1" i="0" u="none" strike="noStrike" kern="1200" cap="none" spc="0" normalizeH="0" noProof="0" dirty="0" err="1">
                  <a:ln>
                    <a:noFill/>
                  </a:ln>
                  <a:effectLst/>
                  <a:uLnTx/>
                  <a:uFillTx/>
                  <a:ea typeface="Tahoma" panose="020B0604030504040204" pitchFamily="34" charset="0"/>
                  <a:cs typeface="Tahoma" panose="020B0604030504040204" pitchFamily="34" charset="0"/>
                </a:rPr>
                <a:t>bài</a:t>
              </a:r>
              <a:endParaRPr kumimoji="0" lang="vi-VN" sz="3200" b="1" i="0" u="none" strike="noStrike" kern="1200" cap="none" spc="0" normalizeH="0" baseline="0" noProof="0" dirty="0">
                <a:ln>
                  <a:noFill/>
                </a:ln>
                <a:effectLst/>
                <a:uLnTx/>
                <a:uFillTx/>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X 2 </a:t>
              </a:r>
              <a:endParaRPr kumimoji="0" lang="vi-VN"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17" name="TextBox 16"/>
            <p:cNvSpPr txBox="1"/>
            <p:nvPr/>
          </p:nvSpPr>
          <p:spPr>
            <a:xfrm rot="9501114">
              <a:off x="5697321" y="3239756"/>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ea typeface="Tahoma" panose="020B0604030504040204" pitchFamily="34" charset="0"/>
                  <a:cs typeface="Tahoma" panose="020B0604030504040204" pitchFamily="34" charset="0"/>
                </a:rPr>
                <a:t>Thưởng</a:t>
              </a:r>
              <a:r>
                <a:rPr kumimoji="0" lang="en-GB"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 20 </a:t>
              </a:r>
              <a:r>
                <a:rPr kumimoji="0" lang="en-GB" sz="3200" b="1" i="0" u="none" strike="noStrike" kern="1200" cap="none" spc="0" normalizeH="0" baseline="0" noProof="0" dirty="0" err="1">
                  <a:ln>
                    <a:noFill/>
                  </a:ln>
                  <a:solidFill>
                    <a:prstClr val="black"/>
                  </a:solidFill>
                  <a:effectLst/>
                  <a:uLnTx/>
                  <a:uFillTx/>
                  <a:ea typeface="Tahoma" panose="020B0604030504040204" pitchFamily="34" charset="0"/>
                  <a:cs typeface="Tahoma" panose="020B0604030504040204" pitchFamily="34" charset="0"/>
                </a:rPr>
                <a:t>điểm</a:t>
              </a:r>
              <a:r>
                <a:rPr kumimoji="0" lang="en-GB" sz="3200" b="1" i="0" u="none" strike="noStrike" kern="1200" cap="none" spc="0" normalizeH="0" noProof="0" dirty="0">
                  <a:ln>
                    <a:noFill/>
                  </a:ln>
                  <a:solidFill>
                    <a:prstClr val="black"/>
                  </a:solidFill>
                  <a:effectLst/>
                  <a:uLnTx/>
                  <a:uFillTx/>
                  <a:ea typeface="Tahoma" panose="020B0604030504040204" pitchFamily="34" charset="0"/>
                  <a:cs typeface="Tahoma" panose="020B0604030504040204" pitchFamily="34" charset="0"/>
                </a:rPr>
                <a:t> </a:t>
              </a:r>
              <a:endParaRPr kumimoji="0" lang="vi-VN"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ea typeface="Tahoma" panose="020B0604030504040204" pitchFamily="34" charset="0"/>
                  <a:cs typeface="Tahoma" panose="020B0604030504040204" pitchFamily="34" charset="0"/>
                </a:rPr>
                <a:t>Nhân</a:t>
              </a:r>
              <a:r>
                <a:rPr kumimoji="0" lang="en-GB" sz="3200" b="1" i="0" u="none" strike="noStrike" kern="1200" cap="none" spc="0" normalizeH="0" noProof="0" dirty="0">
                  <a:ln>
                    <a:noFill/>
                  </a:ln>
                  <a:solidFill>
                    <a:prstClr val="white"/>
                  </a:solidFill>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solidFill>
                    <a:prstClr val="white"/>
                  </a:solidFill>
                  <a:effectLst/>
                  <a:uLnTx/>
                  <a:uFillTx/>
                  <a:ea typeface="Tahoma" panose="020B0604030504040204" pitchFamily="34" charset="0"/>
                  <a:cs typeface="Tahoma" panose="020B0604030504040204" pitchFamily="34" charset="0"/>
                </a:rPr>
                <a:t>đôi</a:t>
              </a:r>
              <a:endParaRPr kumimoji="0" lang="vi-VN" sz="32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endParaRPr>
            </a:p>
          </p:txBody>
        </p:sp>
        <p:sp>
          <p:nvSpPr>
            <p:cNvPr id="20" name="TextBox 19"/>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ea typeface="Tahoma" panose="020B0604030504040204" pitchFamily="34" charset="0"/>
                  <a:cs typeface="Tahoma" panose="020B0604030504040204" pitchFamily="34" charset="0"/>
                </a:rPr>
                <a:t>Phần</a:t>
              </a:r>
              <a:r>
                <a:rPr kumimoji="0" lang="en-GB" sz="3200" b="1" i="0" u="none" strike="noStrike" kern="1200" cap="none" spc="0" normalizeH="0" noProof="0" dirty="0">
                  <a:ln>
                    <a:noFill/>
                  </a:ln>
                  <a:solidFill>
                    <a:prstClr val="black"/>
                  </a:solidFill>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solidFill>
                    <a:prstClr val="black"/>
                  </a:solidFill>
                  <a:effectLst/>
                  <a:uLnTx/>
                  <a:uFillTx/>
                  <a:ea typeface="Tahoma" panose="020B0604030504040204" pitchFamily="34" charset="0"/>
                  <a:cs typeface="Tahoma" panose="020B0604030504040204" pitchFamily="34" charset="0"/>
                </a:rPr>
                <a:t>thưởng</a:t>
              </a:r>
              <a:endParaRPr kumimoji="0" lang="vi-VN"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effectLst/>
                  <a:uLnTx/>
                  <a:uFillTx/>
                  <a:ea typeface="Tahoma" panose="020B0604030504040204" pitchFamily="34" charset="0"/>
                  <a:cs typeface="Tahoma" panose="020B0604030504040204" pitchFamily="34" charset="0"/>
                </a:rPr>
                <a:t>Mất</a:t>
              </a:r>
              <a:r>
                <a:rPr kumimoji="0" lang="en-GB" sz="3200" b="1" i="0" u="none" strike="noStrike" kern="1200" cap="none" spc="0" normalizeH="0" noProof="0" dirty="0">
                  <a:ln>
                    <a:noFill/>
                  </a:ln>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effectLst/>
                  <a:uLnTx/>
                  <a:uFillTx/>
                  <a:ea typeface="Tahoma" panose="020B0604030504040204" pitchFamily="34" charset="0"/>
                  <a:cs typeface="Tahoma" panose="020B0604030504040204" pitchFamily="34" charset="0"/>
                </a:rPr>
                <a:t>lượt</a:t>
              </a:r>
              <a:endParaRPr kumimoji="0" lang="vi-VN" sz="3200" b="1" i="0" u="none" strike="noStrike" kern="1200" cap="none" spc="0" normalizeH="0" baseline="0" noProof="0" dirty="0">
                <a:ln>
                  <a:noFill/>
                </a:ln>
                <a:effectLst/>
                <a:uLnTx/>
                <a:uFillTx/>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25" name="quay dung"/>
          <p:cNvSpPr/>
          <p:nvPr/>
        </p:nvSpPr>
        <p:spPr>
          <a:xfrm>
            <a:off x="9287691" y="5878286"/>
            <a:ext cx="2704012" cy="849085"/>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846538"/>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846538"/>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846538"/>
            <a:ext cx="1337688" cy="1337688"/>
          </a:xfrm>
          <a:prstGeom prst="roundRect">
            <a:avLst>
              <a:gd name="adj" fmla="val 49218"/>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4527522"/>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4527522"/>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4527522"/>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568759" y="114748"/>
            <a:ext cx="297549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mj-lt"/>
                <a:ea typeface="Tahoma" panose="020B0604030504040204" pitchFamily="34" charset="0"/>
                <a:cs typeface="Tahoma" panose="020B0604030504040204" pitchFamily="34" charset="0"/>
              </a:rPr>
              <a:t>LUYỆN</a:t>
            </a:r>
            <a:r>
              <a:rPr kumimoji="0" lang="en-US" sz="4800" b="1" i="0" u="none" strike="noStrike" kern="1200" cap="none" spc="0" normalizeH="0" noProof="0" dirty="0">
                <a:ln w="6600">
                  <a:solidFill>
                    <a:srgbClr val="ED7D31"/>
                  </a:solidFill>
                  <a:prstDash val="solid"/>
                </a:ln>
                <a:solidFill>
                  <a:srgbClr val="FF0000"/>
                </a:solidFill>
                <a:effectLst>
                  <a:outerShdw dist="38100" dir="2700000" algn="tl" rotWithShape="0">
                    <a:srgbClr val="ED7D31"/>
                  </a:outerShdw>
                </a:effectLst>
                <a:uLnTx/>
                <a:uFillTx/>
                <a:latin typeface="+mj-lt"/>
                <a:ea typeface="Tahoma" panose="020B0604030504040204" pitchFamily="34" charset="0"/>
                <a:cs typeface="Tahoma" panose="020B0604030504040204" pitchFamily="34" charset="0"/>
              </a:rPr>
              <a:t> TẬP </a:t>
            </a:r>
            <a:endPar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mj-lt"/>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195489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1136188"/>
            <a:ext cx="609600" cy="609600"/>
          </a:xfrm>
          <a:prstGeom prst="rect">
            <a:avLst/>
          </a:prstGeom>
        </p:spPr>
      </p:pic>
      <p:sp>
        <p:nvSpPr>
          <p:cNvPr id="31" name="Isosceles Triangle 30"/>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32" name="Isosceles Triangle 31"/>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33" name="Isosceles Triangle 32"/>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34" name="Isosceles Triangle 33"/>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42" name="Isosceles Triangle 41"/>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43" name="Isosceles Triangle 42"/>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48" name="Isosceles Triangle 47"/>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49" name="Isosceles Triangle 48"/>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0" name="Isosceles Triangle 49"/>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1" name="Isosceles Triangle 50"/>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2" name="Isosceles Triangle 51"/>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3" name="Isosceles Triangle 52"/>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4" name="Isosceles Triangle 53"/>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5" name="Isosceles Triangle 54"/>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6" name="Isosceles Triangle 55"/>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7" name="Isosceles Triangle 56"/>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8" name="Isosceles Triangle 57"/>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9" name="Isosceles Triangle 58"/>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60" name="Isosceles Triangle 59"/>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61" name="Isosceles Triangle 60"/>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24" name="Heart 23">
            <a:hlinkClick r:id="rId15" action="ppaction://hlinksldjump"/>
          </p:cNvPr>
          <p:cNvSpPr/>
          <p:nvPr/>
        </p:nvSpPr>
        <p:spPr>
          <a:xfrm rot="5400000">
            <a:off x="11351621" y="214399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64" name="TextBox 63">
            <a:extLst>
              <a:ext uri="{FF2B5EF4-FFF2-40B4-BE49-F238E27FC236}">
                <a16:creationId xmlns:a16="http://schemas.microsoft.com/office/drawing/2014/main" xmlns="" id="{1058DDFC-2101-448C-A664-FE06250D5778}"/>
              </a:ext>
            </a:extLst>
          </p:cNvPr>
          <p:cNvSpPr txBox="1"/>
          <p:nvPr/>
        </p:nvSpPr>
        <p:spPr>
          <a:xfrm>
            <a:off x="429742" y="896208"/>
            <a:ext cx="5253528" cy="1200329"/>
          </a:xfrm>
          <a:prstGeom prst="rect">
            <a:avLst/>
          </a:prstGeom>
          <a:noFill/>
        </p:spPr>
        <p:txBody>
          <a:bodyPr wrap="square" rtlCol="0">
            <a:spAutoFit/>
          </a:bodyPr>
          <a:lstStyle/>
          <a:p>
            <a:pPr marL="342900" indent="-342900" algn="just">
              <a:buFont typeface="Wingdings" panose="05000000000000000000" pitchFamily="2" charset="2"/>
              <a:buChar char="ü"/>
            </a:pPr>
            <a:r>
              <a:rPr lang="en-US" altLang="ko-KR" sz="2400" dirty="0" err="1">
                <a:cs typeface="Arial" pitchFamily="34" charset="0"/>
              </a:rPr>
              <a:t>Mỗi</a:t>
            </a:r>
            <a:r>
              <a:rPr lang="en-US" altLang="ko-KR" sz="2400" dirty="0">
                <a:cs typeface="Arial" pitchFamily="34" charset="0"/>
              </a:rPr>
              <a:t> </a:t>
            </a:r>
            <a:r>
              <a:rPr lang="en-US" altLang="ko-KR" sz="2400" dirty="0" err="1">
                <a:cs typeface="Arial" pitchFamily="34" charset="0"/>
              </a:rPr>
              <a:t>nhóm</a:t>
            </a:r>
            <a:r>
              <a:rPr lang="en-US" altLang="ko-KR" sz="2400" dirty="0">
                <a:cs typeface="Arial" pitchFamily="34" charset="0"/>
              </a:rPr>
              <a:t> </a:t>
            </a:r>
            <a:r>
              <a:rPr lang="en-US" altLang="ko-KR" sz="2400" dirty="0" err="1">
                <a:cs typeface="Arial" pitchFamily="34" charset="0"/>
              </a:rPr>
              <a:t>nhấn</a:t>
            </a:r>
            <a:r>
              <a:rPr lang="en-US" altLang="ko-KR" sz="2400" dirty="0">
                <a:cs typeface="Arial" pitchFamily="34" charset="0"/>
              </a:rPr>
              <a:t> </a:t>
            </a:r>
            <a:r>
              <a:rPr lang="en-US" altLang="ko-KR" sz="2400" dirty="0" err="1">
                <a:cs typeface="Arial" pitchFamily="34" charset="0"/>
              </a:rPr>
              <a:t>vòng</a:t>
            </a:r>
            <a:r>
              <a:rPr lang="en-US" altLang="ko-KR" sz="2400" dirty="0">
                <a:cs typeface="Arial" pitchFamily="34" charset="0"/>
              </a:rPr>
              <a:t> quay </a:t>
            </a:r>
            <a:r>
              <a:rPr lang="en-US" altLang="ko-KR" sz="2400" dirty="0" err="1">
                <a:cs typeface="Arial" pitchFamily="34" charset="0"/>
              </a:rPr>
              <a:t>để</a:t>
            </a:r>
            <a:r>
              <a:rPr lang="en-US" altLang="ko-KR" sz="2400" dirty="0">
                <a:cs typeface="Arial" pitchFamily="34" charset="0"/>
              </a:rPr>
              <a:t> </a:t>
            </a:r>
            <a:r>
              <a:rPr lang="en-US" altLang="ko-KR" sz="2400" dirty="0" err="1">
                <a:cs typeface="Arial" pitchFamily="34" charset="0"/>
              </a:rPr>
              <a:t>thử</a:t>
            </a:r>
            <a:r>
              <a:rPr lang="en-US" altLang="ko-KR" sz="2400" dirty="0">
                <a:cs typeface="Arial" pitchFamily="34" charset="0"/>
              </a:rPr>
              <a:t> </a:t>
            </a:r>
            <a:r>
              <a:rPr lang="en-US" altLang="ko-KR" sz="2400" dirty="0" err="1">
                <a:solidFill>
                  <a:srgbClr val="FF0000"/>
                </a:solidFill>
                <a:cs typeface="Arial" pitchFamily="34" charset="0"/>
              </a:rPr>
              <a:t>vân</a:t>
            </a:r>
            <a:r>
              <a:rPr lang="en-US" altLang="ko-KR" sz="2400" dirty="0">
                <a:solidFill>
                  <a:srgbClr val="FF0000"/>
                </a:solidFill>
                <a:cs typeface="Arial" pitchFamily="34" charset="0"/>
              </a:rPr>
              <a:t> may</a:t>
            </a:r>
            <a:r>
              <a:rPr lang="en-US" altLang="ko-KR" sz="2400" dirty="0">
                <a:cs typeface="Arial" pitchFamily="34" charset="0"/>
              </a:rPr>
              <a:t>.</a:t>
            </a:r>
          </a:p>
          <a:p>
            <a:pPr marL="342900" indent="-342900" algn="just">
              <a:buFont typeface="Wingdings" panose="05000000000000000000" pitchFamily="2" charset="2"/>
              <a:buChar char="ü"/>
            </a:pPr>
            <a:r>
              <a:rPr lang="en-US" altLang="ko-KR" sz="2400" dirty="0" err="1">
                <a:cs typeface="Arial" pitchFamily="34" charset="0"/>
              </a:rPr>
              <a:t>Sau</a:t>
            </a:r>
            <a:r>
              <a:rPr lang="en-US" altLang="ko-KR" sz="2400" dirty="0">
                <a:cs typeface="Arial" pitchFamily="34" charset="0"/>
              </a:rPr>
              <a:t> </a:t>
            </a:r>
            <a:r>
              <a:rPr lang="en-US" altLang="ko-KR" sz="2400" dirty="0" err="1">
                <a:cs typeface="Arial" pitchFamily="34" charset="0"/>
              </a:rPr>
              <a:t>đó</a:t>
            </a:r>
            <a:r>
              <a:rPr lang="en-US" altLang="ko-KR" sz="2400" dirty="0">
                <a:cs typeface="Arial" pitchFamily="34" charset="0"/>
              </a:rPr>
              <a:t> </a:t>
            </a:r>
            <a:r>
              <a:rPr lang="en-US" altLang="ko-KR" sz="2400" dirty="0" err="1">
                <a:cs typeface="Arial" pitchFamily="34" charset="0"/>
              </a:rPr>
              <a:t>chọn</a:t>
            </a:r>
            <a:r>
              <a:rPr lang="en-US" altLang="ko-KR" sz="2400" dirty="0">
                <a:cs typeface="Arial" pitchFamily="34" charset="0"/>
              </a:rPr>
              <a:t> </a:t>
            </a:r>
            <a:r>
              <a:rPr lang="en-US" altLang="ko-KR" sz="2400" dirty="0" err="1">
                <a:cs typeface="Arial" pitchFamily="34" charset="0"/>
              </a:rPr>
              <a:t>câu</a:t>
            </a:r>
            <a:r>
              <a:rPr lang="en-US" altLang="ko-KR" sz="2400" dirty="0">
                <a:cs typeface="Arial" pitchFamily="34" charset="0"/>
              </a:rPr>
              <a:t> </a:t>
            </a:r>
            <a:r>
              <a:rPr lang="en-US" altLang="ko-KR" sz="2400" dirty="0" err="1">
                <a:cs typeface="Arial" pitchFamily="34" charset="0"/>
              </a:rPr>
              <a:t>hỏi</a:t>
            </a:r>
            <a:r>
              <a:rPr lang="en-US" altLang="ko-KR" sz="2400" dirty="0">
                <a:cs typeface="Arial" pitchFamily="34" charset="0"/>
              </a:rPr>
              <a:t> cho </a:t>
            </a:r>
            <a:r>
              <a:rPr lang="en-US" altLang="ko-KR" sz="2400" dirty="0" err="1">
                <a:cs typeface="Arial" pitchFamily="34" charset="0"/>
              </a:rPr>
              <a:t>nhóm</a:t>
            </a:r>
            <a:r>
              <a:rPr lang="en-US" altLang="ko-KR" sz="2400" dirty="0">
                <a:cs typeface="Arial" pitchFamily="34" charset="0"/>
              </a:rPr>
              <a:t> </a:t>
            </a:r>
            <a:r>
              <a:rPr lang="en-US" altLang="ko-KR" sz="2400" dirty="0" err="1">
                <a:cs typeface="Arial" pitchFamily="34" charset="0"/>
              </a:rPr>
              <a:t>nhé</a:t>
            </a:r>
            <a:r>
              <a:rPr lang="en-US" altLang="ko-KR" sz="2400" dirty="0">
                <a:cs typeface="Arial" pitchFamily="34" charset="0"/>
              </a:rPr>
              <a:t>, </a:t>
            </a:r>
            <a:r>
              <a:rPr lang="en-US" altLang="ko-KR" sz="2400" dirty="0" err="1">
                <a:cs typeface="Arial" pitchFamily="34" charset="0"/>
              </a:rPr>
              <a:t>mỗi</a:t>
            </a:r>
            <a:r>
              <a:rPr lang="en-US" altLang="ko-KR" sz="2400" dirty="0">
                <a:cs typeface="Arial" pitchFamily="34" charset="0"/>
              </a:rPr>
              <a:t> </a:t>
            </a:r>
            <a:r>
              <a:rPr lang="en-US" altLang="ko-KR" sz="2400" dirty="0" err="1">
                <a:cs typeface="Arial" pitchFamily="34" charset="0"/>
              </a:rPr>
              <a:t>câu</a:t>
            </a:r>
            <a:r>
              <a:rPr lang="en-US" altLang="ko-KR" sz="2400" dirty="0">
                <a:cs typeface="Arial" pitchFamily="34" charset="0"/>
              </a:rPr>
              <a:t> </a:t>
            </a:r>
            <a:r>
              <a:rPr lang="en-US" altLang="ko-KR" sz="2400" dirty="0" err="1">
                <a:cs typeface="Arial" pitchFamily="34" charset="0"/>
              </a:rPr>
              <a:t>trả</a:t>
            </a:r>
            <a:r>
              <a:rPr lang="en-US" altLang="ko-KR" sz="2400" dirty="0">
                <a:cs typeface="Arial" pitchFamily="34" charset="0"/>
              </a:rPr>
              <a:t> </a:t>
            </a:r>
            <a:r>
              <a:rPr lang="en-US" altLang="ko-KR" sz="2400" dirty="0" err="1">
                <a:cs typeface="Arial" pitchFamily="34" charset="0"/>
              </a:rPr>
              <a:t>lời</a:t>
            </a:r>
            <a:r>
              <a:rPr lang="en-US" altLang="ko-KR" sz="2400" dirty="0">
                <a:cs typeface="Arial" pitchFamily="34" charset="0"/>
              </a:rPr>
              <a:t> </a:t>
            </a:r>
            <a:r>
              <a:rPr lang="en-US" altLang="ko-KR" sz="2400" dirty="0" err="1">
                <a:cs typeface="Arial" pitchFamily="34" charset="0"/>
              </a:rPr>
              <a:t>đúng</a:t>
            </a:r>
            <a:r>
              <a:rPr lang="en-US" altLang="ko-KR" sz="2400" dirty="0">
                <a:cs typeface="Arial" pitchFamily="34" charset="0"/>
              </a:rPr>
              <a:t> </a:t>
            </a:r>
            <a:r>
              <a:rPr lang="en-US" altLang="ko-KR" sz="2400" dirty="0" err="1">
                <a:cs typeface="Arial" pitchFamily="34" charset="0"/>
              </a:rPr>
              <a:t>được</a:t>
            </a:r>
            <a:r>
              <a:rPr lang="en-US" altLang="ko-KR" sz="2400" dirty="0">
                <a:cs typeface="Arial" pitchFamily="34" charset="0"/>
              </a:rPr>
              <a:t> 10 </a:t>
            </a:r>
            <a:r>
              <a:rPr lang="en-US" altLang="ko-KR" sz="2400" dirty="0" err="1">
                <a:cs typeface="Arial" pitchFamily="34" charset="0"/>
              </a:rPr>
              <a:t>điểm</a:t>
            </a:r>
            <a:r>
              <a:rPr lang="en-US" altLang="ko-KR" sz="2400" dirty="0">
                <a:cs typeface="Arial" pitchFamily="34" charset="0"/>
              </a:rPr>
              <a:t>. </a:t>
            </a:r>
          </a:p>
        </p:txBody>
      </p:sp>
    </p:spTree>
    <p:extLst>
      <p:ext uri="{BB962C8B-B14F-4D97-AF65-F5344CB8AC3E}">
        <p14:creationId xmlns:p14="http://schemas.microsoft.com/office/powerpoint/2010/main" val="86754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04167E-6 -4.81481E-6 L -1.041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grpId="0" nodeType="clickEffect">
                                  <p:stCondLst>
                                    <p:cond delay="0"/>
                                  </p:stCondLst>
                                  <p:iterate type="lt">
                                    <p:tmPct val="10000"/>
                                  </p:iterate>
                                  <p:childTnLst>
                                    <p:set>
                                      <p:cBhvr>
                                        <p:cTn id="154" dur="1" fill="hold">
                                          <p:stCondLst>
                                            <p:cond delay="0"/>
                                          </p:stCondLst>
                                        </p:cTn>
                                        <p:tgtEl>
                                          <p:spTgt spid="64"/>
                                        </p:tgtEl>
                                        <p:attrNameLst>
                                          <p:attrName>style.visibility</p:attrName>
                                        </p:attrNameLst>
                                      </p:cBhvr>
                                      <p:to>
                                        <p:strVal val="visible"/>
                                      </p:to>
                                    </p:set>
                                    <p:animEffect transition="in" filter="wipe(down)">
                                      <p:cBhvr>
                                        <p:cTn id="155" dur="500"/>
                                        <p:tgtEl>
                                          <p:spTgt spid="64"/>
                                        </p:tgtEl>
                                      </p:cBhvr>
                                    </p:animEffect>
                                  </p:childTnLst>
                                </p:cTn>
                              </p:par>
                              <p:par>
                                <p:cTn id="156" presetID="22" presetClass="entr" presetSubtype="4" fill="hold" grpId="0" nodeType="withEffect">
                                  <p:stCondLst>
                                    <p:cond delay="0"/>
                                  </p:stCondLst>
                                  <p:iterate type="lt">
                                    <p:tmPct val="10000"/>
                                  </p:iterate>
                                  <p:childTnLst>
                                    <p:set>
                                      <p:cBhvr>
                                        <p:cTn id="157" dur="1" fill="hold">
                                          <p:stCondLst>
                                            <p:cond delay="0"/>
                                          </p:stCondLst>
                                        </p:cTn>
                                        <p:tgtEl>
                                          <p:spTgt spid="65"/>
                                        </p:tgtEl>
                                        <p:attrNameLst>
                                          <p:attrName>style.visibility</p:attrName>
                                        </p:attrNameLst>
                                      </p:cBhvr>
                                      <p:to>
                                        <p:strVal val="visible"/>
                                      </p:to>
                                    </p:set>
                                    <p:animEffect transition="in" filter="wipe(down)">
                                      <p:cBhvr>
                                        <p:cTn id="15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9" restart="whenNotActive" fill="hold" evtFilter="cancelBubble" nodeType="interactiveSeq">
                <p:stCondLst>
                  <p:cond evt="onClick" delay="0">
                    <p:tgtEl>
                      <p:spTgt spid="25"/>
                    </p:tgtEl>
                  </p:cond>
                </p:stCondLst>
                <p:endSync evt="end" delay="0">
                  <p:rtn val="all"/>
                </p:endSync>
                <p:childTnLst>
                  <p:par>
                    <p:cTn id="160" fill="hold">
                      <p:stCondLst>
                        <p:cond delay="0"/>
                      </p:stCondLst>
                      <p:childTnLst>
                        <p:par>
                          <p:cTn id="161" fill="hold">
                            <p:stCondLst>
                              <p:cond delay="0"/>
                            </p:stCondLst>
                            <p:childTnLst>
                              <p:par>
                                <p:cTn id="162" presetID="8" presetClass="emph" presetSubtype="0" repeatCount="indefinite" fill="hold" nodeType="clickEffect">
                                  <p:stCondLst>
                                    <p:cond delay="0"/>
                                  </p:stCondLst>
                                  <p:endCondLst>
                                    <p:cond evt="onNext" delay="0">
                                      <p:tgtEl>
                                        <p:sldTgt/>
                                      </p:tgtEl>
                                    </p:cond>
                                  </p:endCondLst>
                                  <p:childTnLst>
                                    <p:animRot by="21600000">
                                      <p:cBhvr>
                                        <p:cTn id="163" dur="500" fill="hold"/>
                                        <p:tgtEl>
                                          <p:spTgt spid="22"/>
                                        </p:tgtEl>
                                        <p:attrNameLst>
                                          <p:attrName>r</p:attrName>
                                        </p:attrNameLst>
                                      </p:cBhvr>
                                    </p:animRot>
                                  </p:childTnLst>
                                </p:cTn>
                              </p:par>
                              <p:par>
                                <p:cTn id="164" presetID="1" presetClass="mediacall" presetSubtype="0" fill="hold" nodeType="withEffect">
                                  <p:stCondLst>
                                    <p:cond delay="0"/>
                                  </p:stCondLst>
                                  <p:childTnLst>
                                    <p:cmd type="call" cmd="playFrom(0.0)">
                                      <p:cBhvr>
                                        <p:cTn id="165" dur="30406" fill="hold"/>
                                        <p:tgtEl>
                                          <p:spTgt spid="3"/>
                                        </p:tgtEl>
                                      </p:cBhvr>
                                    </p:cmd>
                                  </p:childTnLst>
                                </p:cTn>
                              </p:par>
                            </p:childTnLst>
                          </p:cTn>
                        </p:par>
                      </p:childTnLst>
                    </p:cTn>
                  </p:par>
                </p:childTnLst>
              </p:cTn>
              <p:nextCondLst>
                <p:cond evt="onClick" delay="0">
                  <p:tgtEl>
                    <p:spTgt spid="25"/>
                  </p:tgtEl>
                </p:cond>
              </p:nextCondLst>
            </p:seq>
            <p:seq concurrent="1" nextAc="seek">
              <p:cTn id="166" restart="whenNotActive" fill="hold" evtFilter="cancelBubble" nodeType="interactiveSeq">
                <p:stCondLst>
                  <p:cond evt="onClick" delay="0">
                    <p:tgtEl>
                      <p:spTgt spid="26"/>
                    </p:tgtEl>
                  </p:cond>
                </p:stCondLst>
                <p:endSync evt="end" delay="0">
                  <p:rtn val="all"/>
                </p:endSync>
                <p:childTnLst>
                  <p:par>
                    <p:cTn id="167" fill="hold">
                      <p:stCondLst>
                        <p:cond delay="0"/>
                      </p:stCondLst>
                      <p:childTnLst>
                        <p:par>
                          <p:cTn id="168" fill="hold">
                            <p:stCondLst>
                              <p:cond delay="0"/>
                            </p:stCondLst>
                            <p:childTnLst>
                              <p:par>
                                <p:cTn id="169" presetID="1" presetClass="emph" presetSubtype="2" fill="hold" nodeType="clickEffect">
                                  <p:stCondLst>
                                    <p:cond delay="0"/>
                                  </p:stCondLst>
                                  <p:childTnLst>
                                    <p:animClr clrSpc="rgb" dir="cw">
                                      <p:cBhvr>
                                        <p:cTn id="170" dur="500" fill="hold"/>
                                        <p:tgtEl>
                                          <p:spTgt spid="26"/>
                                        </p:tgtEl>
                                        <p:attrNameLst>
                                          <p:attrName>fillcolor</p:attrName>
                                        </p:attrNameLst>
                                      </p:cBhvr>
                                      <p:to>
                                        <a:srgbClr val="000000"/>
                                      </p:to>
                                    </p:animClr>
                                    <p:set>
                                      <p:cBhvr>
                                        <p:cTn id="171" dur="500" fill="hold"/>
                                        <p:tgtEl>
                                          <p:spTgt spid="26"/>
                                        </p:tgtEl>
                                        <p:attrNameLst>
                                          <p:attrName>fill.type</p:attrName>
                                        </p:attrNameLst>
                                      </p:cBhvr>
                                      <p:to>
                                        <p:strVal val="solid"/>
                                      </p:to>
                                    </p:set>
                                    <p:set>
                                      <p:cBhvr>
                                        <p:cTn id="172"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73" restart="whenNotActive" fill="hold" evtFilter="cancelBubble" nodeType="interactiveSeq">
                <p:stCondLst>
                  <p:cond evt="onClick" delay="0">
                    <p:tgtEl>
                      <p:spTgt spid="27"/>
                    </p:tgtEl>
                  </p:cond>
                </p:stCondLst>
                <p:endSync evt="end" delay="0">
                  <p:rtn val="all"/>
                </p:endSync>
                <p:childTnLst>
                  <p:par>
                    <p:cTn id="174" fill="hold">
                      <p:stCondLst>
                        <p:cond delay="0"/>
                      </p:stCondLst>
                      <p:childTnLst>
                        <p:par>
                          <p:cTn id="175" fill="hold">
                            <p:stCondLst>
                              <p:cond delay="0"/>
                            </p:stCondLst>
                            <p:childTnLst>
                              <p:par>
                                <p:cTn id="176" presetID="1" presetClass="emph" presetSubtype="2" fill="hold" nodeType="clickEffect">
                                  <p:stCondLst>
                                    <p:cond delay="0"/>
                                  </p:stCondLst>
                                  <p:childTnLst>
                                    <p:animClr clrSpc="rgb" dir="cw">
                                      <p:cBhvr>
                                        <p:cTn id="177" dur="500" fill="hold"/>
                                        <p:tgtEl>
                                          <p:spTgt spid="27"/>
                                        </p:tgtEl>
                                        <p:attrNameLst>
                                          <p:attrName>fillcolor</p:attrName>
                                        </p:attrNameLst>
                                      </p:cBhvr>
                                      <p:to>
                                        <a:srgbClr val="000000"/>
                                      </p:to>
                                    </p:animClr>
                                    <p:set>
                                      <p:cBhvr>
                                        <p:cTn id="178" dur="500" fill="hold"/>
                                        <p:tgtEl>
                                          <p:spTgt spid="27"/>
                                        </p:tgtEl>
                                        <p:attrNameLst>
                                          <p:attrName>fill.type</p:attrName>
                                        </p:attrNameLst>
                                      </p:cBhvr>
                                      <p:to>
                                        <p:strVal val="solid"/>
                                      </p:to>
                                    </p:set>
                                    <p:set>
                                      <p:cBhvr>
                                        <p:cTn id="179"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80" restart="whenNotActive" fill="hold" evtFilter="cancelBubble" nodeType="interactiveSeq">
                <p:stCondLst>
                  <p:cond evt="onClick" delay="0">
                    <p:tgtEl>
                      <p:spTgt spid="28"/>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clickEffect">
                                  <p:stCondLst>
                                    <p:cond delay="0"/>
                                  </p:stCondLst>
                                  <p:childTnLst>
                                    <p:animClr clrSpc="rgb" dir="cw">
                                      <p:cBhvr>
                                        <p:cTn id="184" dur="500" fill="hold"/>
                                        <p:tgtEl>
                                          <p:spTgt spid="28"/>
                                        </p:tgtEl>
                                        <p:attrNameLst>
                                          <p:attrName>fillcolor</p:attrName>
                                        </p:attrNameLst>
                                      </p:cBhvr>
                                      <p:to>
                                        <a:srgbClr val="000000"/>
                                      </p:to>
                                    </p:animClr>
                                    <p:set>
                                      <p:cBhvr>
                                        <p:cTn id="185" dur="500" fill="hold"/>
                                        <p:tgtEl>
                                          <p:spTgt spid="28"/>
                                        </p:tgtEl>
                                        <p:attrNameLst>
                                          <p:attrName>fill.type</p:attrName>
                                        </p:attrNameLst>
                                      </p:cBhvr>
                                      <p:to>
                                        <p:strVal val="solid"/>
                                      </p:to>
                                    </p:set>
                                    <p:set>
                                      <p:cBhvr>
                                        <p:cTn id="186"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87" restart="whenNotActive" fill="hold" evtFilter="cancelBubble" nodeType="interactiveSeq">
                <p:stCondLst>
                  <p:cond evt="onClick" delay="0">
                    <p:tgtEl>
                      <p:spTgt spid="35"/>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35"/>
                                        </p:tgtEl>
                                        <p:attrNameLst>
                                          <p:attrName>fillcolor</p:attrName>
                                        </p:attrNameLst>
                                      </p:cBhvr>
                                      <p:to>
                                        <a:srgbClr val="000000"/>
                                      </p:to>
                                    </p:animClr>
                                    <p:set>
                                      <p:cBhvr>
                                        <p:cTn id="192" dur="500" fill="hold"/>
                                        <p:tgtEl>
                                          <p:spTgt spid="35"/>
                                        </p:tgtEl>
                                        <p:attrNameLst>
                                          <p:attrName>fill.type</p:attrName>
                                        </p:attrNameLst>
                                      </p:cBhvr>
                                      <p:to>
                                        <p:strVal val="solid"/>
                                      </p:to>
                                    </p:set>
                                    <p:set>
                                      <p:cBhvr>
                                        <p:cTn id="193"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94" restart="whenNotActive" fill="hold" evtFilter="cancelBubble" nodeType="interactiveSeq">
                <p:stCondLst>
                  <p:cond evt="onClick" delay="0">
                    <p:tgtEl>
                      <p:spTgt spid="36"/>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36"/>
                                        </p:tgtEl>
                                        <p:attrNameLst>
                                          <p:attrName>fillcolor</p:attrName>
                                        </p:attrNameLst>
                                      </p:cBhvr>
                                      <p:to>
                                        <a:srgbClr val="000000"/>
                                      </p:to>
                                    </p:animClr>
                                    <p:set>
                                      <p:cBhvr>
                                        <p:cTn id="199" dur="500" fill="hold"/>
                                        <p:tgtEl>
                                          <p:spTgt spid="36"/>
                                        </p:tgtEl>
                                        <p:attrNameLst>
                                          <p:attrName>fill.type</p:attrName>
                                        </p:attrNameLst>
                                      </p:cBhvr>
                                      <p:to>
                                        <p:strVal val="solid"/>
                                      </p:to>
                                    </p:set>
                                    <p:set>
                                      <p:cBhvr>
                                        <p:cTn id="200"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201" restart="whenNotActive" fill="hold" evtFilter="cancelBubble" nodeType="interactiveSeq">
                <p:stCondLst>
                  <p:cond evt="onClick" delay="0">
                    <p:tgtEl>
                      <p:spTgt spid="37"/>
                    </p:tgtEl>
                  </p:cond>
                </p:stCondLst>
                <p:endSync evt="end" delay="0">
                  <p:rtn val="all"/>
                </p:endSync>
                <p:childTnLst>
                  <p:par>
                    <p:cTn id="202" fill="hold">
                      <p:stCondLst>
                        <p:cond delay="0"/>
                      </p:stCondLst>
                      <p:childTnLst>
                        <p:par>
                          <p:cTn id="203" fill="hold">
                            <p:stCondLst>
                              <p:cond delay="0"/>
                            </p:stCondLst>
                            <p:childTnLst>
                              <p:par>
                                <p:cTn id="204" presetID="1" presetClass="emph" presetSubtype="2" fill="hold" nodeType="clickEffect">
                                  <p:stCondLst>
                                    <p:cond delay="0"/>
                                  </p:stCondLst>
                                  <p:childTnLst>
                                    <p:animClr clrSpc="rgb" dir="cw">
                                      <p:cBhvr>
                                        <p:cTn id="205" dur="500" fill="hold"/>
                                        <p:tgtEl>
                                          <p:spTgt spid="37"/>
                                        </p:tgtEl>
                                        <p:attrNameLst>
                                          <p:attrName>fillcolor</p:attrName>
                                        </p:attrNameLst>
                                      </p:cBhvr>
                                      <p:to>
                                        <a:srgbClr val="000000"/>
                                      </p:to>
                                    </p:animClr>
                                    <p:set>
                                      <p:cBhvr>
                                        <p:cTn id="206" dur="500" fill="hold"/>
                                        <p:tgtEl>
                                          <p:spTgt spid="37"/>
                                        </p:tgtEl>
                                        <p:attrNameLst>
                                          <p:attrName>fill.type</p:attrName>
                                        </p:attrNameLst>
                                      </p:cBhvr>
                                      <p:to>
                                        <p:strVal val="solid"/>
                                      </p:to>
                                    </p:set>
                                    <p:set>
                                      <p:cBhvr>
                                        <p:cTn id="207"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8" fill="hold" display="0">
                  <p:stCondLst>
                    <p:cond delay="indefinite"/>
                  </p:stCondLst>
                  <p:endCondLst>
                    <p:cond evt="onStopAudio" delay="0">
                      <p:tgtEl>
                        <p:sldTgt/>
                      </p:tgtEl>
                    </p:cond>
                  </p:endCondLst>
                </p:cTn>
                <p:tgtEl>
                  <p:spTgt spid="3"/>
                </p:tgtEl>
              </p:cMediaNode>
            </p:audio>
          </p:childTnLst>
        </p:cTn>
      </p:par>
    </p:tnLst>
    <p:bldLst>
      <p:bldP spid="65"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 y="2096471"/>
            <a:ext cx="12198209" cy="4761530"/>
          </a:xfrm>
          <a:prstGeom prst="rect">
            <a:avLst/>
          </a:prstGeom>
        </p:spPr>
      </p:pic>
      <p:sp>
        <p:nvSpPr>
          <p:cNvPr id="18" name="Rectangle 17"/>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rPr>
              <a:t>Đặc</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nào</a:t>
            </a:r>
            <a:r>
              <a:rPr lang="en-US" sz="2800" dirty="0">
                <a:solidFill>
                  <a:schemeClr val="tx1"/>
                </a:solidFill>
              </a:rPr>
              <a:t> </a:t>
            </a:r>
            <a:r>
              <a:rPr lang="en-US" sz="2800" dirty="0" err="1">
                <a:solidFill>
                  <a:schemeClr val="tx1"/>
                </a:solidFill>
              </a:rPr>
              <a:t>sau</a:t>
            </a:r>
            <a:r>
              <a:rPr lang="en-US" sz="2800" dirty="0">
                <a:solidFill>
                  <a:schemeClr val="tx1"/>
                </a:solidFill>
              </a:rPr>
              <a:t> </a:t>
            </a:r>
            <a:r>
              <a:rPr lang="en-US" sz="2800" dirty="0" err="1">
                <a:solidFill>
                  <a:schemeClr val="tx1"/>
                </a:solidFill>
              </a:rPr>
              <a:t>đây</a:t>
            </a:r>
            <a:r>
              <a:rPr lang="en-US" sz="2800" dirty="0">
                <a:solidFill>
                  <a:schemeClr val="tx1"/>
                </a:solidFill>
              </a:rPr>
              <a:t> </a:t>
            </a:r>
            <a:r>
              <a:rPr lang="en-US" sz="2800" b="1" dirty="0" err="1">
                <a:solidFill>
                  <a:schemeClr val="tx1"/>
                </a:solidFill>
              </a:rPr>
              <a:t>không</a:t>
            </a:r>
            <a:r>
              <a:rPr lang="en-US" sz="2800" b="1" dirty="0">
                <a:solidFill>
                  <a:schemeClr val="tx1"/>
                </a:solidFill>
              </a:rPr>
              <a:t> </a:t>
            </a:r>
            <a:r>
              <a:rPr lang="en-US" sz="2800" dirty="0" err="1">
                <a:solidFill>
                  <a:schemeClr val="tx1"/>
                </a:solidFill>
              </a:rPr>
              <a:t>thuộc</a:t>
            </a:r>
            <a:r>
              <a:rPr lang="en-US" sz="2800" dirty="0">
                <a:solidFill>
                  <a:schemeClr val="tx1"/>
                </a:solidFill>
              </a:rPr>
              <a:t> </a:t>
            </a:r>
            <a:r>
              <a:rPr lang="en-US" sz="2800" dirty="0" err="1">
                <a:solidFill>
                  <a:schemeClr val="tx1"/>
                </a:solidFill>
              </a:rPr>
              <a:t>khu</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nghiệp</a:t>
            </a:r>
            <a:r>
              <a:rPr lang="en-US" sz="2800" dirty="0">
                <a:solidFill>
                  <a:schemeClr val="tx1"/>
                </a:solidFill>
              </a:rPr>
              <a:t> </a:t>
            </a:r>
            <a:r>
              <a:rPr lang="en-US" sz="2800" dirty="0" err="1">
                <a:solidFill>
                  <a:schemeClr val="tx1"/>
                </a:solidFill>
              </a:rPr>
              <a:t>tập</a:t>
            </a:r>
            <a:r>
              <a:rPr lang="en-US" sz="2800" dirty="0">
                <a:solidFill>
                  <a:schemeClr val="tx1"/>
                </a:solidFill>
              </a:rPr>
              <a:t> </a:t>
            </a:r>
            <a:r>
              <a:rPr lang="en-US" sz="2800" dirty="0" err="1">
                <a:solidFill>
                  <a:schemeClr val="tx1"/>
                </a:solidFill>
              </a:rPr>
              <a:t>trung</a:t>
            </a:r>
            <a:r>
              <a:rPr lang="en-US" sz="2800" dirty="0">
                <a:solidFill>
                  <a:schemeClr val="tx1"/>
                </a:solidFill>
              </a:rPr>
              <a:t>?</a:t>
            </a:r>
          </a:p>
          <a:p>
            <a:r>
              <a:rPr lang="en-US" sz="2800" dirty="0">
                <a:solidFill>
                  <a:schemeClr val="tx1"/>
                </a:solidFill>
              </a:rPr>
              <a:t>A. </a:t>
            </a:r>
            <a:r>
              <a:rPr lang="en-US" sz="2800" dirty="0" err="1">
                <a:solidFill>
                  <a:schemeClr val="tx1"/>
                </a:solidFill>
              </a:rPr>
              <a:t>Gồm</a:t>
            </a:r>
            <a:r>
              <a:rPr lang="en-US" sz="2800" dirty="0">
                <a:solidFill>
                  <a:schemeClr val="tx1"/>
                </a:solidFill>
              </a:rPr>
              <a:t> </a:t>
            </a:r>
            <a:r>
              <a:rPr lang="en-US" sz="2800" dirty="0" err="1">
                <a:solidFill>
                  <a:schemeClr val="tx1"/>
                </a:solidFill>
              </a:rPr>
              <a:t>nhiều</a:t>
            </a:r>
            <a:r>
              <a:rPr lang="en-US" sz="2800" dirty="0">
                <a:solidFill>
                  <a:schemeClr val="tx1"/>
                </a:solidFill>
              </a:rPr>
              <a:t> </a:t>
            </a:r>
            <a:r>
              <a:rPr lang="en-US" sz="2800" dirty="0" err="1">
                <a:solidFill>
                  <a:schemeClr val="tx1"/>
                </a:solidFill>
              </a:rPr>
              <a:t>nhà</a:t>
            </a:r>
            <a:r>
              <a:rPr lang="en-US" sz="2800" dirty="0">
                <a:solidFill>
                  <a:schemeClr val="tx1"/>
                </a:solidFill>
              </a:rPr>
              <a:t> </a:t>
            </a:r>
            <a:r>
              <a:rPr lang="en-US" sz="2800" dirty="0" err="1">
                <a:solidFill>
                  <a:schemeClr val="tx1"/>
                </a:solidFill>
              </a:rPr>
              <a:t>máy</a:t>
            </a:r>
            <a:r>
              <a:rPr lang="en-US" sz="2800" dirty="0">
                <a:solidFill>
                  <a:schemeClr val="tx1"/>
                </a:solidFill>
              </a:rPr>
              <a:t> </a:t>
            </a:r>
            <a:r>
              <a:rPr lang="en-US" sz="2800" dirty="0" err="1">
                <a:solidFill>
                  <a:schemeClr val="tx1"/>
                </a:solidFill>
              </a:rPr>
              <a:t>xí</a:t>
            </a:r>
            <a:r>
              <a:rPr lang="en-US" sz="2800" dirty="0">
                <a:solidFill>
                  <a:schemeClr val="tx1"/>
                </a:solidFill>
              </a:rPr>
              <a:t> </a:t>
            </a:r>
            <a:r>
              <a:rPr lang="en-US" sz="2800" dirty="0" err="1">
                <a:solidFill>
                  <a:schemeClr val="tx1"/>
                </a:solidFill>
              </a:rPr>
              <a:t>nghiệp</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quan</a:t>
            </a:r>
            <a:r>
              <a:rPr lang="en-US" sz="2800" dirty="0">
                <a:solidFill>
                  <a:schemeClr val="tx1"/>
                </a:solidFill>
              </a:rPr>
              <a:t> </a:t>
            </a:r>
            <a:r>
              <a:rPr lang="en-US" sz="2800" dirty="0" err="1">
                <a:solidFill>
                  <a:schemeClr val="tx1"/>
                </a:solidFill>
              </a:rPr>
              <a:t>hệ</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nhau</a:t>
            </a:r>
            <a:r>
              <a:rPr lang="en-US" sz="2800" dirty="0">
                <a:solidFill>
                  <a:schemeClr val="tx1"/>
                </a:solidFill>
              </a:rPr>
              <a:t>. </a:t>
            </a:r>
          </a:p>
          <a:p>
            <a:r>
              <a:rPr lang="en-US" sz="2800" dirty="0">
                <a:solidFill>
                  <a:schemeClr val="tx1"/>
                </a:solidFill>
              </a:rPr>
              <a:t>B. </a:t>
            </a:r>
            <a:r>
              <a:rPr lang="en-US" sz="2800" dirty="0" err="1">
                <a:solidFill>
                  <a:schemeClr val="tx1"/>
                </a:solidFill>
              </a:rPr>
              <a:t>Gắn</a:t>
            </a:r>
            <a:r>
              <a:rPr lang="en-US" sz="2800" dirty="0">
                <a:solidFill>
                  <a:schemeClr val="tx1"/>
                </a:solidFill>
              </a:rPr>
              <a:t> </a:t>
            </a:r>
            <a:r>
              <a:rPr lang="en-US" sz="2800" dirty="0" err="1">
                <a:solidFill>
                  <a:schemeClr val="tx1"/>
                </a:solidFill>
              </a:rPr>
              <a:t>liền</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đô</a:t>
            </a:r>
            <a:r>
              <a:rPr lang="en-US" sz="2800" dirty="0">
                <a:solidFill>
                  <a:schemeClr val="tx1"/>
                </a:solidFill>
              </a:rPr>
              <a:t> </a:t>
            </a:r>
            <a:r>
              <a:rPr lang="en-US" sz="2800" dirty="0" err="1">
                <a:solidFill>
                  <a:schemeClr val="tx1"/>
                </a:solidFill>
              </a:rPr>
              <a:t>thị</a:t>
            </a:r>
            <a:r>
              <a:rPr lang="en-US" sz="2800" dirty="0">
                <a:solidFill>
                  <a:schemeClr val="tx1"/>
                </a:solidFill>
              </a:rPr>
              <a:t> </a:t>
            </a:r>
            <a:r>
              <a:rPr lang="en-US" sz="2800" dirty="0" err="1">
                <a:solidFill>
                  <a:schemeClr val="tx1"/>
                </a:solidFill>
              </a:rPr>
              <a:t>vừa</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lớn</a:t>
            </a:r>
            <a:r>
              <a:rPr lang="en-US" sz="2800" dirty="0">
                <a:solidFill>
                  <a:schemeClr val="tx1"/>
                </a:solidFill>
              </a:rPr>
              <a:t>. </a:t>
            </a:r>
          </a:p>
          <a:p>
            <a:r>
              <a:rPr lang="en-US" sz="2800" dirty="0">
                <a:solidFill>
                  <a:schemeClr val="tx1"/>
                </a:solidFill>
              </a:rPr>
              <a:t>C. </a:t>
            </a:r>
            <a:r>
              <a:rPr lang="en-US" sz="2800" dirty="0" err="1">
                <a:solidFill>
                  <a:schemeClr val="tx1"/>
                </a:solidFill>
              </a:rPr>
              <a:t>Có</a:t>
            </a:r>
            <a:r>
              <a:rPr lang="en-US" sz="2800" dirty="0">
                <a:solidFill>
                  <a:schemeClr val="tx1"/>
                </a:solidFill>
              </a:rPr>
              <a:t> </a:t>
            </a:r>
            <a:r>
              <a:rPr lang="en-US" sz="2800" dirty="0" err="1">
                <a:solidFill>
                  <a:schemeClr val="tx1"/>
                </a:solidFill>
              </a:rPr>
              <a:t>vị</a:t>
            </a:r>
            <a:r>
              <a:rPr lang="en-US" sz="2800" dirty="0">
                <a:solidFill>
                  <a:schemeClr val="tx1"/>
                </a:solidFill>
              </a:rPr>
              <a:t> </a:t>
            </a:r>
            <a:r>
              <a:rPr lang="en-US" sz="2800" dirty="0" err="1">
                <a:solidFill>
                  <a:schemeClr val="tx1"/>
                </a:solidFill>
              </a:rPr>
              <a:t>trí</a:t>
            </a:r>
            <a:r>
              <a:rPr lang="en-US" sz="2800" dirty="0">
                <a:solidFill>
                  <a:schemeClr val="tx1"/>
                </a:solidFill>
              </a:rPr>
              <a:t> </a:t>
            </a:r>
            <a:r>
              <a:rPr lang="en-US" sz="2800" dirty="0" err="1">
                <a:solidFill>
                  <a:schemeClr val="tx1"/>
                </a:solidFill>
              </a:rPr>
              <a:t>thuận</a:t>
            </a:r>
            <a:r>
              <a:rPr lang="en-US" sz="2800" dirty="0">
                <a:solidFill>
                  <a:schemeClr val="tx1"/>
                </a:solidFill>
              </a:rPr>
              <a:t> </a:t>
            </a:r>
            <a:r>
              <a:rPr lang="en-US" sz="2800" dirty="0" err="1">
                <a:solidFill>
                  <a:schemeClr val="tx1"/>
                </a:solidFill>
              </a:rPr>
              <a:t>lợi</a:t>
            </a:r>
            <a:r>
              <a:rPr lang="en-US" sz="2800" dirty="0">
                <a:solidFill>
                  <a:schemeClr val="tx1"/>
                </a:solidFill>
              </a:rPr>
              <a:t> </a:t>
            </a:r>
            <a:r>
              <a:rPr lang="en-US" sz="2800" dirty="0" err="1">
                <a:solidFill>
                  <a:schemeClr val="tx1"/>
                </a:solidFill>
              </a:rPr>
              <a:t>gần</a:t>
            </a:r>
            <a:r>
              <a:rPr lang="en-US" sz="2800" dirty="0">
                <a:solidFill>
                  <a:schemeClr val="tx1"/>
                </a:solidFill>
              </a:rPr>
              <a:t> </a:t>
            </a:r>
            <a:r>
              <a:rPr lang="en-US" sz="2800" dirty="0" err="1">
                <a:solidFill>
                  <a:schemeClr val="tx1"/>
                </a:solidFill>
              </a:rPr>
              <a:t>bến</a:t>
            </a:r>
            <a:r>
              <a:rPr lang="en-US" sz="2800" dirty="0">
                <a:solidFill>
                  <a:schemeClr val="tx1"/>
                </a:solidFill>
              </a:rPr>
              <a:t> </a:t>
            </a:r>
            <a:r>
              <a:rPr lang="en-US" sz="2800" dirty="0" err="1">
                <a:solidFill>
                  <a:schemeClr val="tx1"/>
                </a:solidFill>
              </a:rPr>
              <a:t>cảng</a:t>
            </a:r>
            <a:r>
              <a:rPr lang="en-US" sz="2800" dirty="0">
                <a:solidFill>
                  <a:schemeClr val="tx1"/>
                </a:solidFill>
              </a:rPr>
              <a:t>, </a:t>
            </a:r>
            <a:r>
              <a:rPr lang="en-US" sz="2800" dirty="0" err="1">
                <a:solidFill>
                  <a:schemeClr val="tx1"/>
                </a:solidFill>
              </a:rPr>
              <a:t>sân</a:t>
            </a:r>
            <a:r>
              <a:rPr lang="en-US" sz="2800" dirty="0">
                <a:solidFill>
                  <a:schemeClr val="tx1"/>
                </a:solidFill>
              </a:rPr>
              <a:t> bay. </a:t>
            </a:r>
          </a:p>
          <a:p>
            <a:r>
              <a:rPr lang="en-US" sz="2800" dirty="0">
                <a:solidFill>
                  <a:schemeClr val="tx1"/>
                </a:solidFill>
              </a:rPr>
              <a:t>D. </a:t>
            </a:r>
            <a:r>
              <a:rPr lang="en-US" sz="2800" dirty="0" err="1">
                <a:solidFill>
                  <a:schemeClr val="tx1"/>
                </a:solidFill>
              </a:rPr>
              <a:t>Có</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xí</a:t>
            </a:r>
            <a:r>
              <a:rPr lang="en-US" sz="2800" dirty="0">
                <a:solidFill>
                  <a:schemeClr val="tx1"/>
                </a:solidFill>
              </a:rPr>
              <a:t> </a:t>
            </a:r>
            <a:r>
              <a:rPr lang="en-US" sz="2800" dirty="0" err="1">
                <a:solidFill>
                  <a:schemeClr val="tx1"/>
                </a:solidFill>
              </a:rPr>
              <a:t>nghiệp</a:t>
            </a:r>
            <a:r>
              <a:rPr lang="en-US" sz="2800" dirty="0">
                <a:solidFill>
                  <a:schemeClr val="tx1"/>
                </a:solidFill>
              </a:rPr>
              <a:t> </a:t>
            </a:r>
            <a:r>
              <a:rPr lang="en-US" sz="2800" dirty="0" err="1">
                <a:solidFill>
                  <a:schemeClr val="tx1"/>
                </a:solidFill>
              </a:rPr>
              <a:t>phục</a:t>
            </a:r>
            <a:r>
              <a:rPr lang="en-US" sz="2800" dirty="0">
                <a:solidFill>
                  <a:schemeClr val="tx1"/>
                </a:solidFill>
              </a:rPr>
              <a:t> </a:t>
            </a:r>
            <a:r>
              <a:rPr lang="en-US" sz="2800" dirty="0" err="1">
                <a:solidFill>
                  <a:schemeClr val="tx1"/>
                </a:solidFill>
              </a:rPr>
              <a:t>vụ</a:t>
            </a:r>
            <a:r>
              <a:rPr lang="en-US" sz="2800" dirty="0">
                <a:solidFill>
                  <a:schemeClr val="tx1"/>
                </a:solidFill>
              </a:rPr>
              <a:t>, </a:t>
            </a:r>
            <a:r>
              <a:rPr lang="en-US" sz="2800" dirty="0" err="1">
                <a:solidFill>
                  <a:schemeClr val="tx1"/>
                </a:solidFill>
              </a:rPr>
              <a:t>bổ</a:t>
            </a:r>
            <a:r>
              <a:rPr lang="en-US" sz="2800" dirty="0">
                <a:solidFill>
                  <a:schemeClr val="tx1"/>
                </a:solidFill>
              </a:rPr>
              <a:t> </a:t>
            </a:r>
            <a:r>
              <a:rPr lang="en-US" sz="2800" dirty="0" err="1">
                <a:solidFill>
                  <a:schemeClr val="tx1"/>
                </a:solidFill>
              </a:rPr>
              <a:t>trợ</a:t>
            </a:r>
            <a:r>
              <a:rPr lang="en-US" sz="2800" dirty="0">
                <a:solidFill>
                  <a:schemeClr val="tx1"/>
                </a:solidFill>
              </a:rPr>
              <a:t>.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a:stretch>
              <a:fillRect/>
            </a:stretch>
          </p:blipFill>
          <p:spPr>
            <a:xfrm>
              <a:off x="83662" y="159259"/>
              <a:ext cx="1082288" cy="1082288"/>
            </a:xfrm>
            <a:prstGeom prst="rect">
              <a:avLst/>
            </a:prstGeom>
          </p:spPr>
        </p:pic>
        <p:pic>
          <p:nvPicPr>
            <p:cNvPr id="50" name="Picture 49"/>
            <p:cNvPicPr>
              <a:picLocks noChangeAspect="1"/>
            </p:cNvPicPr>
            <p:nvPr/>
          </p:nvPicPr>
          <p:blipFill>
            <a:blip r:embed="rId9"/>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055796" y="2236146"/>
            <a:ext cx="511396" cy="409088"/>
          </a:xfrm>
          <a:prstGeom prst="rect">
            <a:avLst/>
          </a:prstGeom>
        </p:spPr>
      </p:pic>
      <p:pic>
        <p:nvPicPr>
          <p:cNvPr id="74" name="Picture 73"/>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55456" y="2642190"/>
            <a:ext cx="464947" cy="408589"/>
          </a:xfrm>
          <a:prstGeom prst="rect">
            <a:avLst/>
          </a:prstGeom>
        </p:spPr>
      </p:pic>
      <p:pic>
        <p:nvPicPr>
          <p:cNvPr id="75" name="Picture 74"/>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27914" y="1804339"/>
            <a:ext cx="464947" cy="408589"/>
          </a:xfrm>
          <a:prstGeom prst="rect">
            <a:avLst/>
          </a:prstGeom>
        </p:spPr>
      </p:pic>
      <p:pic>
        <p:nvPicPr>
          <p:cNvPr id="76" name="Picture 75"/>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37359" y="3072528"/>
            <a:ext cx="464947" cy="408589"/>
          </a:xfrm>
          <a:prstGeom prst="rect">
            <a:avLst/>
          </a:prstGeom>
        </p:spPr>
      </p:pic>
    </p:spTree>
    <p:extLst>
      <p:ext uri="{BB962C8B-B14F-4D97-AF65-F5344CB8AC3E}">
        <p14:creationId xmlns:p14="http://schemas.microsoft.com/office/powerpoint/2010/main" val="19595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 y="2096471"/>
            <a:ext cx="12198209" cy="4761530"/>
          </a:xfrm>
          <a:prstGeom prst="rect">
            <a:avLst/>
          </a:prstGeom>
        </p:spPr>
      </p:pic>
      <p:sp>
        <p:nvSpPr>
          <p:cNvPr id="18" name="Rectangle 17"/>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Các trung tâm công nghiệp được phân bố ở những nơi</a:t>
            </a:r>
          </a:p>
          <a:p>
            <a:pPr marL="514350" indent="-514350">
              <a:buAutoNum type="alphaUcPeriod"/>
            </a:pPr>
            <a:r>
              <a:rPr lang="vi-VN" sz="2800" dirty="0">
                <a:solidFill>
                  <a:schemeClr val="tx1"/>
                </a:solidFill>
              </a:rPr>
              <a:t>những thành phố lớn. 	</a:t>
            </a:r>
            <a:endParaRPr lang="en-US" sz="2800" dirty="0">
              <a:solidFill>
                <a:schemeClr val="tx1"/>
              </a:solidFill>
            </a:endParaRPr>
          </a:p>
          <a:p>
            <a:pPr marL="514350" indent="-514350">
              <a:buAutoNum type="alphaUcPeriod"/>
            </a:pPr>
            <a:r>
              <a:rPr lang="vi-VN" sz="2800" dirty="0">
                <a:solidFill>
                  <a:schemeClr val="tx1"/>
                </a:solidFill>
              </a:rPr>
              <a:t>thị trường lao động rẻ. </a:t>
            </a:r>
            <a:endParaRPr lang="en-US" sz="2800" dirty="0">
              <a:solidFill>
                <a:schemeClr val="tx1"/>
              </a:solidFill>
            </a:endParaRPr>
          </a:p>
          <a:p>
            <a:pPr marL="514350" indent="-514350">
              <a:buAutoNum type="alphaUcPeriod"/>
            </a:pPr>
            <a:r>
              <a:rPr lang="vi-VN" sz="2800" dirty="0">
                <a:solidFill>
                  <a:schemeClr val="tx1"/>
                </a:solidFill>
              </a:rPr>
              <a:t>nguồn nguyên liệu phong phú. 	</a:t>
            </a:r>
            <a:endParaRPr lang="en-US" sz="2800" dirty="0">
              <a:solidFill>
                <a:schemeClr val="tx1"/>
              </a:solidFill>
            </a:endParaRPr>
          </a:p>
          <a:p>
            <a:pPr marL="514350" indent="-514350">
              <a:buAutoNum type="alphaUcPeriod"/>
            </a:pPr>
            <a:r>
              <a:rPr lang="vi-VN" sz="2800" dirty="0">
                <a:solidFill>
                  <a:schemeClr val="tx1"/>
                </a:solidFill>
              </a:rPr>
              <a:t>giao thông thuận lợi.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a:stretch>
              <a:fillRect/>
            </a:stretch>
          </p:blipFill>
          <p:spPr>
            <a:xfrm>
              <a:off x="83662" y="159259"/>
              <a:ext cx="1082288" cy="1082288"/>
            </a:xfrm>
            <a:prstGeom prst="rect">
              <a:avLst/>
            </a:prstGeom>
          </p:spPr>
        </p:pic>
        <p:pic>
          <p:nvPicPr>
            <p:cNvPr id="50" name="Picture 49"/>
            <p:cNvPicPr>
              <a:picLocks noChangeAspect="1"/>
            </p:cNvPicPr>
            <p:nvPr/>
          </p:nvPicPr>
          <p:blipFill>
            <a:blip r:embed="rId9"/>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106924" y="1611296"/>
            <a:ext cx="511396" cy="409088"/>
          </a:xfrm>
          <a:prstGeom prst="rect">
            <a:avLst/>
          </a:prstGeom>
        </p:spPr>
      </p:pic>
      <p:pic>
        <p:nvPicPr>
          <p:cNvPr id="74" name="Picture 73"/>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24279" y="2060033"/>
            <a:ext cx="464947" cy="408589"/>
          </a:xfrm>
          <a:prstGeom prst="rect">
            <a:avLst/>
          </a:prstGeom>
        </p:spPr>
      </p:pic>
      <p:pic>
        <p:nvPicPr>
          <p:cNvPr id="75" name="Picture 74"/>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49221" y="2894607"/>
            <a:ext cx="464947" cy="408589"/>
          </a:xfrm>
          <a:prstGeom prst="rect">
            <a:avLst/>
          </a:prstGeom>
        </p:spPr>
      </p:pic>
      <p:pic>
        <p:nvPicPr>
          <p:cNvPr id="76" name="Picture 75"/>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49222" y="2490310"/>
            <a:ext cx="464947" cy="408589"/>
          </a:xfrm>
          <a:prstGeom prst="rect">
            <a:avLst/>
          </a:prstGeom>
        </p:spPr>
      </p:pic>
    </p:spTree>
    <p:extLst>
      <p:ext uri="{BB962C8B-B14F-4D97-AF65-F5344CB8AC3E}">
        <p14:creationId xmlns:p14="http://schemas.microsoft.com/office/powerpoint/2010/main" val="85513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 y="2096471"/>
            <a:ext cx="12198209" cy="4761530"/>
          </a:xfrm>
          <a:prstGeom prst="rect">
            <a:avLst/>
          </a:prstGeom>
        </p:spPr>
      </p:pic>
      <p:sp>
        <p:nvSpPr>
          <p:cNvPr id="18" name="Rectangle 17"/>
          <p:cNvSpPr/>
          <p:nvPr/>
        </p:nvSpPr>
        <p:spPr>
          <a:xfrm>
            <a:off x="2201228" y="751039"/>
            <a:ext cx="951452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Phát biểu nào sau đây </a:t>
            </a:r>
            <a:r>
              <a:rPr lang="vi-VN" sz="2800" b="1" dirty="0">
                <a:solidFill>
                  <a:schemeClr val="tx1"/>
                </a:solidFill>
              </a:rPr>
              <a:t>không </a:t>
            </a:r>
            <a:r>
              <a:rPr lang="vi-VN" sz="2800" dirty="0">
                <a:solidFill>
                  <a:schemeClr val="tx1"/>
                </a:solidFill>
              </a:rPr>
              <a:t>đúng về điểm công nghiệp?</a:t>
            </a:r>
          </a:p>
          <a:p>
            <a:r>
              <a:rPr lang="vi-VN" sz="2800" dirty="0">
                <a:solidFill>
                  <a:schemeClr val="tx1"/>
                </a:solidFill>
              </a:rPr>
              <a:t>A. Có xí nghiệp nòng cốt, một vài ngành tạo nên hướng chuyên môn hó</a:t>
            </a:r>
            <a:r>
              <a:rPr lang="en-US" sz="2800" dirty="0">
                <a:solidFill>
                  <a:schemeClr val="tx1"/>
                </a:solidFill>
              </a:rPr>
              <a:t>a.</a:t>
            </a:r>
            <a:endParaRPr lang="vi-VN" sz="2800" dirty="0">
              <a:solidFill>
                <a:schemeClr val="tx1"/>
              </a:solidFill>
            </a:endParaRPr>
          </a:p>
          <a:p>
            <a:r>
              <a:rPr lang="vi-VN" sz="2800" dirty="0">
                <a:solidFill>
                  <a:schemeClr val="tx1"/>
                </a:solidFill>
              </a:rPr>
              <a:t>B. Đồng nhất với một điểm dân cư. </a:t>
            </a:r>
          </a:p>
          <a:p>
            <a:r>
              <a:rPr lang="vi-VN" sz="2800" dirty="0">
                <a:solidFill>
                  <a:schemeClr val="tx1"/>
                </a:solidFill>
              </a:rPr>
              <a:t>C. Được đặt ở những nơi gần nguồn nguyên, nhiên liệu, nông sản. </a:t>
            </a:r>
          </a:p>
          <a:p>
            <a:r>
              <a:rPr lang="vi-VN" sz="2800" dirty="0">
                <a:solidFill>
                  <a:schemeClr val="tx1"/>
                </a:solidFill>
              </a:rPr>
              <a:t>D. Không có mối liên hệ giữa các xí nghiệp. </a:t>
            </a:r>
          </a:p>
        </p:txBody>
      </p:sp>
      <p:grpSp>
        <p:nvGrpSpPr>
          <p:cNvPr id="19" name="Group 18"/>
          <p:cNvGrpSpPr/>
          <p:nvPr/>
        </p:nvGrpSpPr>
        <p:grpSpPr>
          <a:xfrm>
            <a:off x="19436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1611770" y="68210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0407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7458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a:stretch>
              <a:fillRect/>
            </a:stretch>
          </p:blipFill>
          <p:spPr>
            <a:xfrm>
              <a:off x="83662" y="159259"/>
              <a:ext cx="1082288" cy="1082288"/>
            </a:xfrm>
            <a:prstGeom prst="rect">
              <a:avLst/>
            </a:prstGeom>
          </p:spPr>
        </p:pic>
        <p:pic>
          <p:nvPicPr>
            <p:cNvPr id="50" name="Picture 49"/>
            <p:cNvPicPr>
              <a:picLocks noChangeAspect="1"/>
            </p:cNvPicPr>
            <p:nvPr/>
          </p:nvPicPr>
          <p:blipFill>
            <a:blip r:embed="rId9"/>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46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0364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0405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0360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0532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0405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0519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0167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0236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0415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0519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0100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2164985" y="1493770"/>
            <a:ext cx="511396" cy="409088"/>
          </a:xfrm>
          <a:prstGeom prst="rect">
            <a:avLst/>
          </a:prstGeom>
        </p:spPr>
      </p:pic>
      <p:pic>
        <p:nvPicPr>
          <p:cNvPr id="74" name="Picture 73"/>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154817" y="1971793"/>
            <a:ext cx="464947" cy="408589"/>
          </a:xfrm>
          <a:prstGeom prst="rect">
            <a:avLst/>
          </a:prstGeom>
        </p:spPr>
      </p:pic>
      <p:pic>
        <p:nvPicPr>
          <p:cNvPr id="75" name="Picture 74"/>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141665" y="2874335"/>
            <a:ext cx="464947" cy="408589"/>
          </a:xfrm>
          <a:prstGeom prst="rect">
            <a:avLst/>
          </a:prstGeom>
        </p:spPr>
      </p:pic>
      <p:pic>
        <p:nvPicPr>
          <p:cNvPr id="76" name="Picture 75"/>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136720" y="2402131"/>
            <a:ext cx="464947" cy="408589"/>
          </a:xfrm>
          <a:prstGeom prst="rect">
            <a:avLst/>
          </a:prstGeom>
        </p:spPr>
      </p:pic>
    </p:spTree>
    <p:extLst>
      <p:ext uri="{BB962C8B-B14F-4D97-AF65-F5344CB8AC3E}">
        <p14:creationId xmlns:p14="http://schemas.microsoft.com/office/powerpoint/2010/main" val="275558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 y="2096471"/>
            <a:ext cx="12198209" cy="4761530"/>
          </a:xfrm>
          <a:prstGeom prst="rect">
            <a:avLst/>
          </a:prstGeom>
        </p:spPr>
      </p:pic>
      <p:sp>
        <p:nvSpPr>
          <p:cNvPr id="18" name="Rectangle 17"/>
          <p:cNvSpPr/>
          <p:nvPr/>
        </p:nvSpPr>
        <p:spPr>
          <a:xfrm>
            <a:off x="3077528" y="751039"/>
            <a:ext cx="779367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Đặc điểm nào sau đây thuộc về khu công nghiệp tập trung?</a:t>
            </a:r>
            <a:endParaRPr lang="en-US" sz="2800" dirty="0">
              <a:solidFill>
                <a:schemeClr val="tx1"/>
              </a:solidFill>
            </a:endParaRPr>
          </a:p>
          <a:p>
            <a:endParaRPr lang="vi-VN" sz="2800" dirty="0">
              <a:solidFill>
                <a:schemeClr val="tx1"/>
              </a:solidFill>
            </a:endParaRPr>
          </a:p>
          <a:p>
            <a:r>
              <a:rPr lang="vi-VN" sz="2800" dirty="0">
                <a:solidFill>
                  <a:schemeClr val="tx1"/>
                </a:solidFill>
              </a:rPr>
              <a:t>A. Các xí nghệp, không có mối liên kết nhau. </a:t>
            </a:r>
          </a:p>
          <a:p>
            <a:r>
              <a:rPr lang="vi-VN" sz="2800" dirty="0">
                <a:solidFill>
                  <a:schemeClr val="tx1"/>
                </a:solidFill>
              </a:rPr>
              <a:t>B. Gắn liền với đô thị vừa và lớn. </a:t>
            </a:r>
          </a:p>
          <a:p>
            <a:r>
              <a:rPr lang="vi-VN" sz="2800" dirty="0">
                <a:solidFill>
                  <a:schemeClr val="tx1"/>
                </a:solidFill>
              </a:rPr>
              <a:t>C. Có ranh giới rõ ràng, được đặt nơi có vị trí thuận lợi. </a:t>
            </a:r>
          </a:p>
          <a:p>
            <a:r>
              <a:rPr lang="vi-VN" sz="2800" dirty="0">
                <a:solidFill>
                  <a:schemeClr val="tx1"/>
                </a:solidFill>
              </a:rPr>
              <a:t>D. Đồng nhất với một điểm dân cư.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764115" y="63146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a:stretch>
              <a:fillRect/>
            </a:stretch>
          </p:blipFill>
          <p:spPr>
            <a:xfrm>
              <a:off x="83662" y="159259"/>
              <a:ext cx="1082288" cy="1082288"/>
            </a:xfrm>
            <a:prstGeom prst="rect">
              <a:avLst/>
            </a:prstGeom>
          </p:spPr>
        </p:pic>
        <p:pic>
          <p:nvPicPr>
            <p:cNvPr id="50" name="Picture 49"/>
            <p:cNvPicPr>
              <a:picLocks noChangeAspect="1"/>
            </p:cNvPicPr>
            <p:nvPr/>
          </p:nvPicPr>
          <p:blipFill>
            <a:blip r:embed="rId9"/>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049093" y="2680699"/>
            <a:ext cx="511396" cy="409088"/>
          </a:xfrm>
          <a:prstGeom prst="rect">
            <a:avLst/>
          </a:prstGeom>
        </p:spPr>
      </p:pic>
      <p:pic>
        <p:nvPicPr>
          <p:cNvPr id="74" name="Picture 73"/>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24908" y="1785179"/>
            <a:ext cx="464947" cy="408589"/>
          </a:xfrm>
          <a:prstGeom prst="rect">
            <a:avLst/>
          </a:prstGeom>
        </p:spPr>
      </p:pic>
      <p:pic>
        <p:nvPicPr>
          <p:cNvPr id="75" name="Picture 74"/>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992264" y="3117369"/>
            <a:ext cx="464947" cy="408589"/>
          </a:xfrm>
          <a:prstGeom prst="rect">
            <a:avLst/>
          </a:prstGeom>
        </p:spPr>
      </p:pic>
      <p:pic>
        <p:nvPicPr>
          <p:cNvPr id="76" name="Picture 75"/>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06811" y="2215517"/>
            <a:ext cx="464947" cy="408589"/>
          </a:xfrm>
          <a:prstGeom prst="rect">
            <a:avLst/>
          </a:prstGeom>
        </p:spPr>
      </p:pic>
    </p:spTree>
    <p:extLst>
      <p:ext uri="{BB962C8B-B14F-4D97-AF65-F5344CB8AC3E}">
        <p14:creationId xmlns:p14="http://schemas.microsoft.com/office/powerpoint/2010/main" val="226990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 y="2096471"/>
            <a:ext cx="12198209" cy="4761530"/>
          </a:xfrm>
          <a:prstGeom prst="rect">
            <a:avLst/>
          </a:prstGeom>
        </p:spPr>
      </p:pic>
      <p:sp>
        <p:nvSpPr>
          <p:cNvPr id="18" name="Rectangle 17"/>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Ở </a:t>
            </a:r>
            <a:r>
              <a:rPr lang="en-US" sz="2800" dirty="0" err="1">
                <a:solidFill>
                  <a:schemeClr val="tx1"/>
                </a:solidFill>
              </a:rPr>
              <a:t>Việt</a:t>
            </a:r>
            <a:r>
              <a:rPr lang="en-US" sz="2800" dirty="0">
                <a:solidFill>
                  <a:schemeClr val="tx1"/>
                </a:solidFill>
              </a:rPr>
              <a:t> Nam, </a:t>
            </a:r>
            <a:r>
              <a:rPr lang="en-US" sz="2800" dirty="0" err="1">
                <a:solidFill>
                  <a:schemeClr val="tx1"/>
                </a:solidFill>
              </a:rPr>
              <a:t>trung</a:t>
            </a:r>
            <a:r>
              <a:rPr lang="en-US" sz="2800" dirty="0">
                <a:solidFill>
                  <a:schemeClr val="tx1"/>
                </a:solidFill>
              </a:rPr>
              <a:t> </a:t>
            </a:r>
            <a:r>
              <a:rPr lang="en-US" sz="2800" dirty="0" err="1">
                <a:solidFill>
                  <a:schemeClr val="tx1"/>
                </a:solidFill>
              </a:rPr>
              <a:t>tâm</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nghiệp</a:t>
            </a:r>
            <a:r>
              <a:rPr lang="en-US" sz="2800" dirty="0">
                <a:solidFill>
                  <a:schemeClr val="tx1"/>
                </a:solidFill>
              </a:rPr>
              <a:t> </a:t>
            </a:r>
            <a:r>
              <a:rPr lang="en-US" sz="2800" dirty="0" err="1">
                <a:solidFill>
                  <a:schemeClr val="tx1"/>
                </a:solidFill>
              </a:rPr>
              <a:t>nào</a:t>
            </a:r>
            <a:r>
              <a:rPr lang="en-US" sz="2800" dirty="0">
                <a:solidFill>
                  <a:schemeClr val="tx1"/>
                </a:solidFill>
              </a:rPr>
              <a:t> </a:t>
            </a:r>
            <a:r>
              <a:rPr lang="en-US" sz="2800" dirty="0" err="1">
                <a:solidFill>
                  <a:schemeClr val="tx1"/>
                </a:solidFill>
              </a:rPr>
              <a:t>sau</a:t>
            </a:r>
            <a:r>
              <a:rPr lang="en-US" sz="2800" dirty="0">
                <a:solidFill>
                  <a:schemeClr val="tx1"/>
                </a:solidFill>
              </a:rPr>
              <a:t> </a:t>
            </a:r>
            <a:r>
              <a:rPr lang="en-US" sz="2800" dirty="0" err="1">
                <a:solidFill>
                  <a:schemeClr val="tx1"/>
                </a:solidFill>
              </a:rPr>
              <a:t>đây</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quy</a:t>
            </a:r>
            <a:r>
              <a:rPr lang="en-US" sz="2800" dirty="0">
                <a:solidFill>
                  <a:schemeClr val="tx1"/>
                </a:solidFill>
              </a:rPr>
              <a:t> </a:t>
            </a:r>
            <a:r>
              <a:rPr lang="en-US" sz="2800" dirty="0" err="1">
                <a:solidFill>
                  <a:schemeClr val="tx1"/>
                </a:solidFill>
              </a:rPr>
              <a:t>mô</a:t>
            </a:r>
            <a:r>
              <a:rPr lang="en-US" sz="2800" dirty="0">
                <a:solidFill>
                  <a:schemeClr val="tx1"/>
                </a:solidFill>
              </a:rPr>
              <a:t> </a:t>
            </a:r>
            <a:r>
              <a:rPr lang="en-US" sz="2800" dirty="0" err="1">
                <a:solidFill>
                  <a:schemeClr val="tx1"/>
                </a:solidFill>
              </a:rPr>
              <a:t>lớn</a:t>
            </a:r>
            <a:r>
              <a:rPr lang="en-US" sz="2800" dirty="0">
                <a:solidFill>
                  <a:schemeClr val="tx1"/>
                </a:solidFill>
              </a:rPr>
              <a:t> </a:t>
            </a:r>
            <a:r>
              <a:rPr lang="en-US" sz="2800" dirty="0" err="1">
                <a:solidFill>
                  <a:schemeClr val="tx1"/>
                </a:solidFill>
              </a:rPr>
              <a:t>nhất</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giá</a:t>
            </a:r>
            <a:r>
              <a:rPr lang="en-US" sz="2800" dirty="0">
                <a:solidFill>
                  <a:schemeClr val="tx1"/>
                </a:solidFill>
              </a:rPr>
              <a:t> </a:t>
            </a:r>
            <a:r>
              <a:rPr lang="en-US" sz="2800" dirty="0" err="1">
                <a:solidFill>
                  <a:schemeClr val="tx1"/>
                </a:solidFill>
              </a:rPr>
              <a:t>trị</a:t>
            </a:r>
            <a:r>
              <a:rPr lang="en-US" sz="2800" dirty="0">
                <a:solidFill>
                  <a:schemeClr val="tx1"/>
                </a:solidFill>
              </a:rPr>
              <a:t> </a:t>
            </a:r>
            <a:r>
              <a:rPr lang="en-US" sz="2800" dirty="0" err="1">
                <a:solidFill>
                  <a:schemeClr val="tx1"/>
                </a:solidFill>
              </a:rPr>
              <a:t>sản</a:t>
            </a:r>
            <a:r>
              <a:rPr lang="en-US" sz="2800" dirty="0">
                <a:solidFill>
                  <a:schemeClr val="tx1"/>
                </a:solidFill>
              </a:rPr>
              <a:t> </a:t>
            </a:r>
            <a:r>
              <a:rPr lang="en-US" sz="2800" dirty="0" err="1">
                <a:solidFill>
                  <a:schemeClr val="tx1"/>
                </a:solidFill>
              </a:rPr>
              <a:t>xuất</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nghiệp</a:t>
            </a:r>
            <a:r>
              <a:rPr lang="en-US" sz="2800" dirty="0">
                <a:solidFill>
                  <a:schemeClr val="tx1"/>
                </a:solidFill>
              </a:rPr>
              <a:t>?</a:t>
            </a:r>
          </a:p>
          <a:p>
            <a:endParaRPr lang="en-US" sz="2800" dirty="0">
              <a:solidFill>
                <a:schemeClr val="tx1"/>
              </a:solidFill>
            </a:endParaRPr>
          </a:p>
          <a:p>
            <a:pPr marL="514350" indent="-514350">
              <a:buAutoNum type="alphaUcPeriod"/>
            </a:pPr>
            <a:r>
              <a:rPr lang="en-US" sz="2800" dirty="0" err="1">
                <a:solidFill>
                  <a:schemeClr val="tx1"/>
                </a:solidFill>
              </a:rPr>
              <a:t>Biên</a:t>
            </a:r>
            <a:r>
              <a:rPr lang="en-US" sz="2800" dirty="0">
                <a:solidFill>
                  <a:schemeClr val="tx1"/>
                </a:solidFill>
              </a:rPr>
              <a:t> </a:t>
            </a:r>
            <a:r>
              <a:rPr lang="en-US" sz="2800" dirty="0" err="1">
                <a:solidFill>
                  <a:schemeClr val="tx1"/>
                </a:solidFill>
              </a:rPr>
              <a:t>Hòa</a:t>
            </a:r>
            <a:r>
              <a:rPr lang="en-US" sz="2800" dirty="0">
                <a:solidFill>
                  <a:schemeClr val="tx1"/>
                </a:solidFill>
              </a:rPr>
              <a:t>.		B. </a:t>
            </a:r>
            <a:r>
              <a:rPr lang="en-US" sz="2800" dirty="0" err="1">
                <a:solidFill>
                  <a:schemeClr val="tx1"/>
                </a:solidFill>
              </a:rPr>
              <a:t>Thủ</a:t>
            </a:r>
            <a:r>
              <a:rPr lang="en-US" sz="2800" dirty="0">
                <a:solidFill>
                  <a:schemeClr val="tx1"/>
                </a:solidFill>
              </a:rPr>
              <a:t> </a:t>
            </a:r>
            <a:r>
              <a:rPr lang="en-US" sz="2800" dirty="0" err="1">
                <a:solidFill>
                  <a:schemeClr val="tx1"/>
                </a:solidFill>
              </a:rPr>
              <a:t>Dầu</a:t>
            </a:r>
            <a:r>
              <a:rPr lang="en-US" sz="2800" dirty="0">
                <a:solidFill>
                  <a:schemeClr val="tx1"/>
                </a:solidFill>
              </a:rPr>
              <a:t> </a:t>
            </a:r>
            <a:r>
              <a:rPr lang="en-US" sz="2800" dirty="0" err="1">
                <a:solidFill>
                  <a:schemeClr val="tx1"/>
                </a:solidFill>
              </a:rPr>
              <a:t>Một</a:t>
            </a:r>
            <a:r>
              <a:rPr lang="en-US" sz="2800" dirty="0">
                <a:solidFill>
                  <a:schemeClr val="tx1"/>
                </a:solidFill>
              </a:rPr>
              <a:t>. 	</a:t>
            </a:r>
          </a:p>
          <a:p>
            <a:pPr marL="514350" indent="-514350">
              <a:buAutoNum type="alphaUcPeriod"/>
            </a:pPr>
            <a:r>
              <a:rPr lang="en-US" sz="2800" dirty="0">
                <a:solidFill>
                  <a:schemeClr val="tx1"/>
                </a:solidFill>
              </a:rPr>
              <a:t>C. </a:t>
            </a:r>
            <a:r>
              <a:rPr lang="en-US" sz="2800" dirty="0" err="1">
                <a:solidFill>
                  <a:schemeClr val="tx1"/>
                </a:solidFill>
              </a:rPr>
              <a:t>Vũng</a:t>
            </a:r>
            <a:r>
              <a:rPr lang="en-US" sz="2800" dirty="0">
                <a:solidFill>
                  <a:schemeClr val="tx1"/>
                </a:solidFill>
              </a:rPr>
              <a:t> </a:t>
            </a:r>
            <a:r>
              <a:rPr lang="en-US" sz="2800" dirty="0" err="1">
                <a:solidFill>
                  <a:schemeClr val="tx1"/>
                </a:solidFill>
              </a:rPr>
              <a:t>Tàu</a:t>
            </a:r>
            <a:r>
              <a:rPr lang="en-US" sz="2800" dirty="0">
                <a:solidFill>
                  <a:schemeClr val="tx1"/>
                </a:solidFill>
              </a:rPr>
              <a:t>. 	D. TP. </a:t>
            </a:r>
            <a:r>
              <a:rPr lang="en-US" sz="2800" dirty="0" err="1">
                <a:solidFill>
                  <a:schemeClr val="tx1"/>
                </a:solidFill>
              </a:rPr>
              <a:t>Hồ</a:t>
            </a:r>
            <a:r>
              <a:rPr lang="en-US" sz="2800" dirty="0">
                <a:solidFill>
                  <a:schemeClr val="tx1"/>
                </a:solidFill>
              </a:rPr>
              <a:t> </a:t>
            </a:r>
            <a:r>
              <a:rPr lang="en-US" sz="2800" dirty="0" err="1">
                <a:solidFill>
                  <a:schemeClr val="tx1"/>
                </a:solidFill>
              </a:rPr>
              <a:t>Chí</a:t>
            </a:r>
            <a:r>
              <a:rPr lang="en-US" sz="2800" dirty="0">
                <a:solidFill>
                  <a:schemeClr val="tx1"/>
                </a:solidFill>
              </a:rPr>
              <a:t> Minh.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a:stretch>
              <a:fillRect/>
            </a:stretch>
          </p:blipFill>
          <p:spPr>
            <a:xfrm>
              <a:off x="83662" y="159259"/>
              <a:ext cx="1082288" cy="1082288"/>
            </a:xfrm>
            <a:prstGeom prst="rect">
              <a:avLst/>
            </a:prstGeom>
          </p:spPr>
        </p:pic>
        <p:pic>
          <p:nvPicPr>
            <p:cNvPr id="50" name="Picture 49"/>
            <p:cNvPicPr>
              <a:picLocks noChangeAspect="1"/>
            </p:cNvPicPr>
            <p:nvPr/>
          </p:nvPicPr>
          <p:blipFill>
            <a:blip r:embed="rId9"/>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776414" y="2821984"/>
            <a:ext cx="511396" cy="409088"/>
          </a:xfrm>
          <a:prstGeom prst="rect">
            <a:avLst/>
          </a:prstGeom>
        </p:spPr>
      </p:pic>
      <p:pic>
        <p:nvPicPr>
          <p:cNvPr id="74" name="Picture 73"/>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739730" y="2413395"/>
            <a:ext cx="464947" cy="408589"/>
          </a:xfrm>
          <a:prstGeom prst="rect">
            <a:avLst/>
          </a:prstGeom>
        </p:spPr>
      </p:pic>
      <p:pic>
        <p:nvPicPr>
          <p:cNvPr id="75" name="Picture 74"/>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32698" y="2885599"/>
            <a:ext cx="464947" cy="408589"/>
          </a:xfrm>
          <a:prstGeom prst="rect">
            <a:avLst/>
          </a:prstGeom>
        </p:spPr>
      </p:pic>
      <p:pic>
        <p:nvPicPr>
          <p:cNvPr id="76" name="Picture 75"/>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01927" y="2413395"/>
            <a:ext cx="464947" cy="408589"/>
          </a:xfrm>
          <a:prstGeom prst="rect">
            <a:avLst/>
          </a:prstGeom>
        </p:spPr>
      </p:pic>
    </p:spTree>
    <p:extLst>
      <p:ext uri="{BB962C8B-B14F-4D97-AF65-F5344CB8AC3E}">
        <p14:creationId xmlns:p14="http://schemas.microsoft.com/office/powerpoint/2010/main" val="70748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 y="2096471"/>
            <a:ext cx="12198209" cy="4761530"/>
          </a:xfrm>
          <a:prstGeom prst="rect">
            <a:avLst/>
          </a:prstGeom>
        </p:spPr>
      </p:pic>
      <p:sp>
        <p:nvSpPr>
          <p:cNvPr id="18" name="Rectangle 17"/>
          <p:cNvSpPr/>
          <p:nvPr/>
        </p:nvSpPr>
        <p:spPr>
          <a:xfrm>
            <a:off x="3077528" y="751039"/>
            <a:ext cx="799687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Tổ chức lãnh thổ công nghiệp phổ biến nhất ở các nước đang phát triển là</a:t>
            </a:r>
            <a:endParaRPr lang="en-US" sz="2800" dirty="0">
              <a:solidFill>
                <a:schemeClr val="tx1"/>
              </a:solidFill>
            </a:endParaRPr>
          </a:p>
          <a:p>
            <a:endParaRPr lang="vi-VN" sz="2800" dirty="0">
              <a:solidFill>
                <a:schemeClr val="tx1"/>
              </a:solidFill>
            </a:endParaRPr>
          </a:p>
          <a:p>
            <a:r>
              <a:rPr lang="vi-VN" sz="2800" dirty="0">
                <a:solidFill>
                  <a:schemeClr val="tx1"/>
                </a:solidFill>
              </a:rPr>
              <a:t>A. trung tâm công nghiệp. 	B. khu công nghiệp tập trung. </a:t>
            </a:r>
          </a:p>
          <a:p>
            <a:r>
              <a:rPr lang="vi-VN" sz="2800" dirty="0">
                <a:solidFill>
                  <a:schemeClr val="tx1"/>
                </a:solidFill>
              </a:rPr>
              <a:t>C. điểm công nghiệp. 	</a:t>
            </a:r>
            <a:r>
              <a:rPr lang="en-US" sz="2800" dirty="0">
                <a:solidFill>
                  <a:schemeClr val="tx1"/>
                </a:solidFill>
              </a:rPr>
              <a:t>	</a:t>
            </a:r>
            <a:r>
              <a:rPr lang="vi-VN" sz="2800" dirty="0">
                <a:solidFill>
                  <a:schemeClr val="tx1"/>
                </a:solidFill>
              </a:rPr>
              <a:t>D. vùng công nghiệp.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958684" y="658568"/>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a:stretch>
              <a:fillRect/>
            </a:stretch>
          </p:blipFill>
          <p:spPr>
            <a:xfrm>
              <a:off x="83662" y="159259"/>
              <a:ext cx="1082288" cy="1082288"/>
            </a:xfrm>
            <a:prstGeom prst="rect">
              <a:avLst/>
            </a:prstGeom>
          </p:spPr>
        </p:pic>
        <p:pic>
          <p:nvPicPr>
            <p:cNvPr id="50" name="Picture 49"/>
            <p:cNvPicPr>
              <a:picLocks noChangeAspect="1"/>
            </p:cNvPicPr>
            <p:nvPr/>
          </p:nvPicPr>
          <p:blipFill>
            <a:blip r:embed="rId9"/>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6</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659243" y="2423645"/>
            <a:ext cx="511396" cy="409088"/>
          </a:xfrm>
          <a:prstGeom prst="rect">
            <a:avLst/>
          </a:prstGeom>
        </p:spPr>
      </p:pic>
      <p:pic>
        <p:nvPicPr>
          <p:cNvPr id="74" name="Picture 73"/>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997045" y="2424144"/>
            <a:ext cx="464947" cy="408589"/>
          </a:xfrm>
          <a:prstGeom prst="rect">
            <a:avLst/>
          </a:prstGeom>
        </p:spPr>
      </p:pic>
      <p:pic>
        <p:nvPicPr>
          <p:cNvPr id="75" name="Picture 74"/>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19920" y="2849541"/>
            <a:ext cx="464947" cy="408589"/>
          </a:xfrm>
          <a:prstGeom prst="rect">
            <a:avLst/>
          </a:prstGeom>
        </p:spPr>
      </p:pic>
      <p:pic>
        <p:nvPicPr>
          <p:cNvPr id="76" name="Picture 75"/>
          <p:cNvPicPr>
            <a:picLocks noChangeAspect="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710803" y="2849542"/>
            <a:ext cx="464947" cy="408589"/>
          </a:xfrm>
          <a:prstGeom prst="rect">
            <a:avLst/>
          </a:prstGeom>
        </p:spPr>
      </p:pic>
    </p:spTree>
    <p:extLst>
      <p:ext uri="{BB962C8B-B14F-4D97-AF65-F5344CB8AC3E}">
        <p14:creationId xmlns:p14="http://schemas.microsoft.com/office/powerpoint/2010/main" val="322696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0 lời cảm ơn hay, chân thành nhất trong cuộc sống - QuanTriMang.com">
            <a:extLst>
              <a:ext uri="{FF2B5EF4-FFF2-40B4-BE49-F238E27FC236}">
                <a16:creationId xmlns:a16="http://schemas.microsoft.com/office/drawing/2014/main" xmlns="" id="{20272A74-B694-4F45-1D5C-91EE393AF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497" y="696808"/>
            <a:ext cx="10451006" cy="5464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97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E05396FA-9CC1-3F13-1F9B-914DF353A6A9}"/>
              </a:ext>
            </a:extLst>
          </p:cNvPr>
          <p:cNvGrpSpPr/>
          <p:nvPr/>
        </p:nvGrpSpPr>
        <p:grpSpPr>
          <a:xfrm>
            <a:off x="3881947" y="4899956"/>
            <a:ext cx="4180764" cy="1931839"/>
            <a:chOff x="3983392" y="1386078"/>
            <a:chExt cx="4425067" cy="1355914"/>
          </a:xfrm>
        </p:grpSpPr>
        <p:sp>
          <p:nvSpPr>
            <p:cNvPr id="10" name="Freeform: Shape 3">
              <a:extLst>
                <a:ext uri="{FF2B5EF4-FFF2-40B4-BE49-F238E27FC236}">
                  <a16:creationId xmlns:a16="http://schemas.microsoft.com/office/drawing/2014/main" xmlns="" id="{78D0C940-5894-89C3-5283-3631416CA7DC}"/>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endParaRPr lang="en-US"/>
            </a:p>
          </p:txBody>
        </p:sp>
        <p:sp>
          <p:nvSpPr>
            <p:cNvPr id="11" name="Freeform: Shape 4">
              <a:extLst>
                <a:ext uri="{FF2B5EF4-FFF2-40B4-BE49-F238E27FC236}">
                  <a16:creationId xmlns:a16="http://schemas.microsoft.com/office/drawing/2014/main" xmlns="" id="{5D901FB5-3BAF-A3AC-C28C-2691CDDA702B}"/>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5">
              <a:extLst>
                <a:ext uri="{FF2B5EF4-FFF2-40B4-BE49-F238E27FC236}">
                  <a16:creationId xmlns:a16="http://schemas.microsoft.com/office/drawing/2014/main" xmlns="" id="{4ECB5223-2813-D047-7A6A-51061515919B}"/>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endParaRPr lang="en-US"/>
            </a:p>
          </p:txBody>
        </p:sp>
      </p:grpSp>
      <p:grpSp>
        <p:nvGrpSpPr>
          <p:cNvPr id="13" name="Group 12">
            <a:extLst>
              <a:ext uri="{FF2B5EF4-FFF2-40B4-BE49-F238E27FC236}">
                <a16:creationId xmlns:a16="http://schemas.microsoft.com/office/drawing/2014/main" xmlns="" id="{E31F755F-3E87-671A-60FB-3DEAC5A7FF65}"/>
              </a:ext>
            </a:extLst>
          </p:cNvPr>
          <p:cNvGrpSpPr/>
          <p:nvPr/>
        </p:nvGrpSpPr>
        <p:grpSpPr>
          <a:xfrm>
            <a:off x="0" y="4903966"/>
            <a:ext cx="4180764" cy="1931839"/>
            <a:chOff x="3983392" y="1386078"/>
            <a:chExt cx="4425067" cy="1355914"/>
          </a:xfrm>
        </p:grpSpPr>
        <p:sp>
          <p:nvSpPr>
            <p:cNvPr id="14" name="Freeform: Shape 3">
              <a:extLst>
                <a:ext uri="{FF2B5EF4-FFF2-40B4-BE49-F238E27FC236}">
                  <a16:creationId xmlns:a16="http://schemas.microsoft.com/office/drawing/2014/main" xmlns="" id="{5E53422E-2FE9-8752-A7F2-1C87F17886A2}"/>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endParaRPr lang="en-US"/>
            </a:p>
          </p:txBody>
        </p:sp>
        <p:sp>
          <p:nvSpPr>
            <p:cNvPr id="15" name="Freeform: Shape 4">
              <a:extLst>
                <a:ext uri="{FF2B5EF4-FFF2-40B4-BE49-F238E27FC236}">
                  <a16:creationId xmlns:a16="http://schemas.microsoft.com/office/drawing/2014/main" xmlns="" id="{6D9ECF82-9230-2C09-AEA3-1FFEE18915F0}"/>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5">
              <a:extLst>
                <a:ext uri="{FF2B5EF4-FFF2-40B4-BE49-F238E27FC236}">
                  <a16:creationId xmlns:a16="http://schemas.microsoft.com/office/drawing/2014/main" xmlns="" id="{93B51488-DA3B-A861-A6C1-2DB36A8DAE67}"/>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endParaRPr lang="en-US"/>
            </a:p>
          </p:txBody>
        </p:sp>
      </p:grpSp>
      <p:sp>
        <p:nvSpPr>
          <p:cNvPr id="17" name="TextBox 16">
            <a:extLst>
              <a:ext uri="{FF2B5EF4-FFF2-40B4-BE49-F238E27FC236}">
                <a16:creationId xmlns:a16="http://schemas.microsoft.com/office/drawing/2014/main" xmlns="" id="{BE8C2B1F-CB0F-AF9B-351B-A5FAFAD8BC15}"/>
              </a:ext>
            </a:extLst>
          </p:cNvPr>
          <p:cNvSpPr txBox="1"/>
          <p:nvPr/>
        </p:nvSpPr>
        <p:spPr>
          <a:xfrm>
            <a:off x="3765759" y="1529773"/>
            <a:ext cx="7000407" cy="2616101"/>
          </a:xfrm>
          <a:prstGeom prst="rect">
            <a:avLst/>
          </a:prstGeom>
          <a:noFill/>
        </p:spPr>
        <p:txBody>
          <a:bodyPr wrap="square" rtlCol="0">
            <a:spAutoFit/>
          </a:bodyPr>
          <a:lstStyle/>
          <a:p>
            <a:pPr algn="ctr"/>
            <a:r>
              <a:rPr lang="en-US" sz="3200">
                <a:solidFill>
                  <a:srgbClr val="16745A"/>
                </a:solidFill>
              </a:rPr>
              <a:t>BÀI 25. </a:t>
            </a:r>
          </a:p>
          <a:p>
            <a:pPr algn="ctr"/>
            <a:r>
              <a:rPr lang="en-US" sz="6600">
                <a:solidFill>
                  <a:srgbClr val="16745A"/>
                </a:solidFill>
              </a:rPr>
              <a:t>TỔ CHỨC LÃNH THỔ CÔNG NGHIỆP</a:t>
            </a:r>
          </a:p>
        </p:txBody>
      </p:sp>
      <p:grpSp>
        <p:nvGrpSpPr>
          <p:cNvPr id="26" name="Group 25">
            <a:extLst>
              <a:ext uri="{FF2B5EF4-FFF2-40B4-BE49-F238E27FC236}">
                <a16:creationId xmlns:a16="http://schemas.microsoft.com/office/drawing/2014/main" xmlns="" id="{20C642F9-C463-2F19-11A7-D0384A7BBCB0}"/>
              </a:ext>
            </a:extLst>
          </p:cNvPr>
          <p:cNvGrpSpPr/>
          <p:nvPr/>
        </p:nvGrpSpPr>
        <p:grpSpPr>
          <a:xfrm>
            <a:off x="7967736" y="4899956"/>
            <a:ext cx="4180764" cy="1919031"/>
            <a:chOff x="3983392" y="1386078"/>
            <a:chExt cx="4425067" cy="1355914"/>
          </a:xfrm>
        </p:grpSpPr>
        <p:sp>
          <p:nvSpPr>
            <p:cNvPr id="27" name="Freeform: Shape 3">
              <a:extLst>
                <a:ext uri="{FF2B5EF4-FFF2-40B4-BE49-F238E27FC236}">
                  <a16:creationId xmlns:a16="http://schemas.microsoft.com/office/drawing/2014/main" xmlns="" id="{3BBBD68C-660D-88EA-241E-173EA6A40A44}"/>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endParaRPr lang="en-US"/>
            </a:p>
          </p:txBody>
        </p:sp>
        <p:sp>
          <p:nvSpPr>
            <p:cNvPr id="28" name="Freeform: Shape 4">
              <a:extLst>
                <a:ext uri="{FF2B5EF4-FFF2-40B4-BE49-F238E27FC236}">
                  <a16:creationId xmlns:a16="http://schemas.microsoft.com/office/drawing/2014/main" xmlns="" id="{11221E9E-0F45-4187-CD90-7397A863763C}"/>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5">
              <a:extLst>
                <a:ext uri="{FF2B5EF4-FFF2-40B4-BE49-F238E27FC236}">
                  <a16:creationId xmlns:a16="http://schemas.microsoft.com/office/drawing/2014/main" xmlns="" id="{F94CC1C6-4680-631E-875B-D9E2E90B523D}"/>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endParaRPr lang="en-US"/>
            </a:p>
          </p:txBody>
        </p:sp>
      </p:grpSp>
      <p:pic>
        <p:nvPicPr>
          <p:cNvPr id="30" name="Picture 29" descr="Khu công nghiệp là gì? Các loại hình khu công nghiệp">
            <a:extLst>
              <a:ext uri="{FF2B5EF4-FFF2-40B4-BE49-F238E27FC236}">
                <a16:creationId xmlns:a16="http://schemas.microsoft.com/office/drawing/2014/main" xmlns="" id="{9141F7FA-8D21-947C-9F0D-C9545AE40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827" y="405013"/>
            <a:ext cx="6804477" cy="3821848"/>
          </a:xfrm>
          <a:custGeom>
            <a:avLst/>
            <a:gdLst>
              <a:gd name="connsiteX0" fmla="*/ 0 w 5715000"/>
              <a:gd name="connsiteY0" fmla="*/ 0 h 3209925"/>
              <a:gd name="connsiteX1" fmla="*/ 5715000 w 5715000"/>
              <a:gd name="connsiteY1" fmla="*/ 0 h 3209925"/>
              <a:gd name="connsiteX2" fmla="*/ 5715000 w 5715000"/>
              <a:gd name="connsiteY2" fmla="*/ 34512 h 3209925"/>
              <a:gd name="connsiteX3" fmla="*/ 35297 w 5715000"/>
              <a:gd name="connsiteY3" fmla="*/ 3209925 h 3209925"/>
              <a:gd name="connsiteX4" fmla="*/ 0 w 5715000"/>
              <a:gd name="connsiteY4" fmla="*/ 3209925 h 3209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0" h="3209925">
                <a:moveTo>
                  <a:pt x="0" y="0"/>
                </a:moveTo>
                <a:lnTo>
                  <a:pt x="5715000" y="0"/>
                </a:lnTo>
                <a:lnTo>
                  <a:pt x="5715000" y="34512"/>
                </a:lnTo>
                <a:lnTo>
                  <a:pt x="35297" y="3209925"/>
                </a:lnTo>
                <a:lnTo>
                  <a:pt x="0" y="3209925"/>
                </a:lnTo>
                <a:close/>
              </a:path>
            </a:pathLst>
          </a:custGeom>
          <a:noFill/>
          <a:ln w="76200">
            <a:solidFill>
              <a:schemeClr val="bg1"/>
            </a:solid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189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10E68C6D-F504-FBDF-979E-4C0DF7331998}"/>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1261E2E6-2AFF-EB14-A475-0815C84433F0}"/>
              </a:ext>
            </a:extLst>
          </p:cNvPr>
          <p:cNvSpPr txBox="1"/>
          <p:nvPr/>
        </p:nvSpPr>
        <p:spPr>
          <a:xfrm>
            <a:off x="1319134" y="55177"/>
            <a:ext cx="10523096" cy="584775"/>
          </a:xfrm>
          <a:prstGeom prst="rect">
            <a:avLst/>
          </a:prstGeom>
          <a:noFill/>
        </p:spPr>
        <p:txBody>
          <a:bodyPr wrap="square" rtlCol="0">
            <a:spAutoFit/>
          </a:bodyPr>
          <a:lstStyle/>
          <a:p>
            <a:r>
              <a:rPr lang="en-US" sz="3200">
                <a:solidFill>
                  <a:srgbClr val="16745A"/>
                </a:solidFill>
              </a:rPr>
              <a:t>1. QUAN NIỆM VÀ VAI TRÒ CỦA TỔ CHỨC LÃNH THỔ CÔNG NGHIỆP</a:t>
            </a:r>
          </a:p>
        </p:txBody>
      </p:sp>
      <p:sp>
        <p:nvSpPr>
          <p:cNvPr id="6" name="Rectangle 5">
            <a:extLst>
              <a:ext uri="{FF2B5EF4-FFF2-40B4-BE49-F238E27FC236}">
                <a16:creationId xmlns:a16="http://schemas.microsoft.com/office/drawing/2014/main" xmlns="" id="{B6B1F7BB-7B35-4D76-9532-12D40DF7388E}"/>
              </a:ext>
            </a:extLst>
          </p:cNvPr>
          <p:cNvSpPr/>
          <p:nvPr/>
        </p:nvSpPr>
        <p:spPr>
          <a:xfrm>
            <a:off x="1300882" y="1326788"/>
            <a:ext cx="9451336" cy="3438010"/>
          </a:xfrm>
          <a:prstGeom prst="rect">
            <a:avLst/>
          </a:prstGeom>
          <a:solidFill>
            <a:schemeClr val="bg1"/>
          </a:solidFill>
          <a:ln w="38100">
            <a:solidFill>
              <a:srgbClr val="1D9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99B98AAB-16C7-7CDE-2E33-3D4A2BE94D5B}"/>
              </a:ext>
            </a:extLst>
          </p:cNvPr>
          <p:cNvSpPr/>
          <p:nvPr/>
        </p:nvSpPr>
        <p:spPr>
          <a:xfrm>
            <a:off x="2340598" y="1034563"/>
            <a:ext cx="368255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CHUYỂN GIAO NHIỆM VỤ</a:t>
            </a:r>
          </a:p>
        </p:txBody>
      </p:sp>
      <p:sp>
        <p:nvSpPr>
          <p:cNvPr id="9" name="TextBox 8">
            <a:extLst>
              <a:ext uri="{FF2B5EF4-FFF2-40B4-BE49-F238E27FC236}">
                <a16:creationId xmlns:a16="http://schemas.microsoft.com/office/drawing/2014/main" xmlns="" id="{B2CE6BAC-B415-677D-48F7-2EFB93C0FF37}"/>
              </a:ext>
            </a:extLst>
          </p:cNvPr>
          <p:cNvSpPr txBox="1"/>
          <p:nvPr/>
        </p:nvSpPr>
        <p:spPr>
          <a:xfrm>
            <a:off x="1558978" y="1619338"/>
            <a:ext cx="8634334" cy="3086166"/>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v"/>
            </a:pPr>
            <a:r>
              <a:rPr lang="vi-VN"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GV yêu cầu HS đọc mục I</a:t>
            </a:r>
            <a:endParaRPr lang="en-US"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a:solidFill>
                  <a:schemeClr val="accent1">
                    <a:lumMod val="50000"/>
                  </a:schemeClr>
                </a:solidFill>
                <a:latin typeface="#9Slide03 Oswald" panose="00000500000000000000" pitchFamily="2" charset="0"/>
                <a:ea typeface="Cambria" panose="02040503050406030204" pitchFamily="18" charset="0"/>
                <a:cs typeface="Times New Roman" panose="02020603050405020304" pitchFamily="18" charset="0"/>
              </a:rPr>
              <a:t>NHIỆM VỤ:</a:t>
            </a:r>
            <a:endParaRPr lang="en-US" sz="2800">
              <a:solidFill>
                <a:schemeClr val="accent1">
                  <a:lumMod val="50000"/>
                </a:schemeClr>
              </a:solidFill>
              <a:effectLst/>
              <a:latin typeface="#9Slide03 Oswald" panose="00000500000000000000" pitchFamily="2" charset="0"/>
              <a:ea typeface="Arial" panose="020B0604020202020204" pitchFamily="34" charset="0"/>
              <a:cs typeface="Times New Roman" panose="02020603050405020304" pitchFamily="18" charset="0"/>
            </a:endParaRPr>
          </a:p>
          <a:p>
            <a:pPr marL="342900" lvl="0" indent="-342900" algn="just">
              <a:buFont typeface="Wingdings" panose="05000000000000000000" pitchFamily="2" charset="2"/>
              <a:buChar char=""/>
            </a:pPr>
            <a:r>
              <a:rPr lang="en-US"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Trình bày quan niệm về tổ chức lãnh thổ công nghiệp.</a:t>
            </a:r>
            <a:endParaRPr lang="en-US" sz="2800">
              <a:solidFill>
                <a:schemeClr val="accent1">
                  <a:lumMod val="50000"/>
                </a:schemeClr>
              </a:solidFill>
              <a:effectLst/>
              <a:latin typeface="#9Slide03 Oswald" panose="00000500000000000000" pitchFamily="2" charset="0"/>
              <a:ea typeface="Times New Roman" panose="02020603050405020304" pitchFamily="18" charset="0"/>
            </a:endParaRPr>
          </a:p>
          <a:p>
            <a:pPr marL="342900" lvl="0" indent="-342900" algn="just">
              <a:buFont typeface="Wingdings" panose="05000000000000000000" pitchFamily="2" charset="2"/>
              <a:buChar char=""/>
            </a:pPr>
            <a:r>
              <a:rPr lang="en-US"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Nêu các vai trò của tổ chức lãnh thổ công nghiệp.</a:t>
            </a:r>
            <a:endParaRPr lang="en-US" sz="2800">
              <a:solidFill>
                <a:schemeClr val="accent1">
                  <a:lumMod val="50000"/>
                </a:schemeClr>
              </a:solidFill>
              <a:effectLst/>
              <a:latin typeface="#9Slide03 Oswald" panose="00000500000000000000" pitchFamily="2" charset="0"/>
              <a:ea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b="1">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THỜI GIAN: 1 phút</a:t>
            </a:r>
            <a:endParaRPr lang="en-US" sz="2800" b="1">
              <a:solidFill>
                <a:schemeClr val="accent1">
                  <a:lumMod val="50000"/>
                </a:schemeClr>
              </a:solidFill>
              <a:latin typeface="#9Slide03 Oswald" panose="00000500000000000000" pitchFamily="2" charset="0"/>
              <a:ea typeface="Cambria" panose="020405030504060302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vi-VN"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GV chỉ định bất kỳ 1 HS trả lời</a:t>
            </a:r>
            <a:r>
              <a:rPr lang="en-US"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 HS khác nhân xét và bổ sung</a:t>
            </a:r>
            <a:r>
              <a:rPr lang="vi-VN"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a:t>
            </a:r>
            <a:endParaRPr lang="en-US" sz="2800">
              <a:solidFill>
                <a:schemeClr val="accent1">
                  <a:lumMod val="50000"/>
                </a:schemeClr>
              </a:solidFill>
              <a:effectLst/>
              <a:latin typeface="#9Slide03 Oswald" panose="00000500000000000000" pitchFamily="2" charset="0"/>
              <a:ea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A8698C16-15B9-A670-1505-430624F2B6E3}"/>
              </a:ext>
            </a:extLst>
          </p:cNvPr>
          <p:cNvPicPr>
            <a:picLocks noChangeAspect="1"/>
          </p:cNvPicPr>
          <p:nvPr/>
        </p:nvPicPr>
        <p:blipFill>
          <a:blip r:embed="rId2"/>
          <a:stretch>
            <a:fillRect/>
          </a:stretch>
        </p:blipFill>
        <p:spPr>
          <a:xfrm>
            <a:off x="0" y="4779630"/>
            <a:ext cx="2692020" cy="2066369"/>
          </a:xfrm>
          <a:prstGeom prst="rect">
            <a:avLst/>
          </a:prstGeom>
        </p:spPr>
      </p:pic>
      <p:pic>
        <p:nvPicPr>
          <p:cNvPr id="11" name="Picture 10">
            <a:extLst>
              <a:ext uri="{FF2B5EF4-FFF2-40B4-BE49-F238E27FC236}">
                <a16:creationId xmlns:a16="http://schemas.microsoft.com/office/drawing/2014/main" xmlns="" id="{06985237-B1D5-44FC-B578-D41A8545796B}"/>
              </a:ext>
            </a:extLst>
          </p:cNvPr>
          <p:cNvPicPr>
            <a:picLocks noChangeAspect="1"/>
          </p:cNvPicPr>
          <p:nvPr/>
        </p:nvPicPr>
        <p:blipFill>
          <a:blip r:embed="rId2"/>
          <a:stretch>
            <a:fillRect/>
          </a:stretch>
        </p:blipFill>
        <p:spPr>
          <a:xfrm>
            <a:off x="3121397" y="4857048"/>
            <a:ext cx="2692020" cy="2066369"/>
          </a:xfrm>
          <a:prstGeom prst="rect">
            <a:avLst/>
          </a:prstGeom>
        </p:spPr>
      </p:pic>
      <p:pic>
        <p:nvPicPr>
          <p:cNvPr id="12" name="Picture 11">
            <a:extLst>
              <a:ext uri="{FF2B5EF4-FFF2-40B4-BE49-F238E27FC236}">
                <a16:creationId xmlns:a16="http://schemas.microsoft.com/office/drawing/2014/main" xmlns="" id="{2347C72F-B094-00E8-69E8-F6C07A4C7AED}"/>
              </a:ext>
            </a:extLst>
          </p:cNvPr>
          <p:cNvPicPr>
            <a:picLocks noChangeAspect="1"/>
          </p:cNvPicPr>
          <p:nvPr/>
        </p:nvPicPr>
        <p:blipFill>
          <a:blip r:embed="rId2"/>
          <a:stretch>
            <a:fillRect/>
          </a:stretch>
        </p:blipFill>
        <p:spPr>
          <a:xfrm>
            <a:off x="6328420" y="4818900"/>
            <a:ext cx="2692020" cy="2066369"/>
          </a:xfrm>
          <a:prstGeom prst="rect">
            <a:avLst/>
          </a:prstGeom>
        </p:spPr>
      </p:pic>
      <p:pic>
        <p:nvPicPr>
          <p:cNvPr id="13" name="Picture 12">
            <a:extLst>
              <a:ext uri="{FF2B5EF4-FFF2-40B4-BE49-F238E27FC236}">
                <a16:creationId xmlns:a16="http://schemas.microsoft.com/office/drawing/2014/main" xmlns="" id="{1F459FBD-C6F6-4299-3F95-FE0F67613A7E}"/>
              </a:ext>
            </a:extLst>
          </p:cNvPr>
          <p:cNvPicPr>
            <a:picLocks noChangeAspect="1"/>
          </p:cNvPicPr>
          <p:nvPr/>
        </p:nvPicPr>
        <p:blipFill>
          <a:blip r:embed="rId2"/>
          <a:stretch>
            <a:fillRect/>
          </a:stretch>
        </p:blipFill>
        <p:spPr>
          <a:xfrm>
            <a:off x="9436188" y="4857049"/>
            <a:ext cx="2692020" cy="2066369"/>
          </a:xfrm>
          <a:prstGeom prst="rect">
            <a:avLst/>
          </a:prstGeom>
        </p:spPr>
      </p:pic>
    </p:spTree>
    <p:extLst>
      <p:ext uri="{BB962C8B-B14F-4D97-AF65-F5344CB8AC3E}">
        <p14:creationId xmlns:p14="http://schemas.microsoft.com/office/powerpoint/2010/main" val="173017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47C0C09A-B873-81F5-1031-26956C69ADD1}"/>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979887E2-5B44-FC08-1C05-748F2C9FB07B}"/>
              </a:ext>
            </a:extLst>
          </p:cNvPr>
          <p:cNvSpPr txBox="1"/>
          <p:nvPr/>
        </p:nvSpPr>
        <p:spPr>
          <a:xfrm>
            <a:off x="1319134" y="55177"/>
            <a:ext cx="10523096" cy="584775"/>
          </a:xfrm>
          <a:prstGeom prst="rect">
            <a:avLst/>
          </a:prstGeom>
          <a:noFill/>
        </p:spPr>
        <p:txBody>
          <a:bodyPr wrap="square" rtlCol="0">
            <a:spAutoFit/>
          </a:bodyPr>
          <a:lstStyle/>
          <a:p>
            <a:r>
              <a:rPr lang="en-US" sz="3200">
                <a:solidFill>
                  <a:srgbClr val="16745A"/>
                </a:solidFill>
              </a:rPr>
              <a:t>1. QUAN NIỆM VÀ VAI TRÒ CỦA TỔ CHỨC LÃNH THỔ CÔNG NGHIỆP</a:t>
            </a:r>
          </a:p>
        </p:txBody>
      </p:sp>
      <p:pic>
        <p:nvPicPr>
          <p:cNvPr id="7" name="Picture 6">
            <a:extLst>
              <a:ext uri="{FF2B5EF4-FFF2-40B4-BE49-F238E27FC236}">
                <a16:creationId xmlns:a16="http://schemas.microsoft.com/office/drawing/2014/main" xmlns="" id="{E7AFF4F8-B12B-250F-B918-F1E4FB286309}"/>
              </a:ext>
            </a:extLst>
          </p:cNvPr>
          <p:cNvPicPr>
            <a:picLocks noChangeAspect="1"/>
          </p:cNvPicPr>
          <p:nvPr/>
        </p:nvPicPr>
        <p:blipFill>
          <a:blip r:embed="rId2"/>
          <a:stretch>
            <a:fillRect/>
          </a:stretch>
        </p:blipFill>
        <p:spPr>
          <a:xfrm>
            <a:off x="0" y="3290340"/>
            <a:ext cx="3567660" cy="3567660"/>
          </a:xfrm>
          <a:prstGeom prst="rect">
            <a:avLst/>
          </a:prstGeom>
        </p:spPr>
      </p:pic>
      <p:sp>
        <p:nvSpPr>
          <p:cNvPr id="8" name="Rectangle 7">
            <a:extLst>
              <a:ext uri="{FF2B5EF4-FFF2-40B4-BE49-F238E27FC236}">
                <a16:creationId xmlns:a16="http://schemas.microsoft.com/office/drawing/2014/main" xmlns="" id="{3F4332A2-29F7-AA17-2A88-28471516F349}"/>
              </a:ext>
            </a:extLst>
          </p:cNvPr>
          <p:cNvSpPr/>
          <p:nvPr/>
        </p:nvSpPr>
        <p:spPr>
          <a:xfrm>
            <a:off x="2983042" y="1476764"/>
            <a:ext cx="8268343" cy="3230221"/>
          </a:xfrm>
          <a:prstGeom prst="rect">
            <a:avLst/>
          </a:prstGeom>
          <a:solidFill>
            <a:schemeClr val="bg1"/>
          </a:solidFill>
          <a:ln w="38100">
            <a:solidFill>
              <a:srgbClr val="1D9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2628D2D8-B559-1251-5C32-2FEAA7B2A8DC}"/>
              </a:ext>
            </a:extLst>
          </p:cNvPr>
          <p:cNvSpPr/>
          <p:nvPr/>
        </p:nvSpPr>
        <p:spPr>
          <a:xfrm>
            <a:off x="4022758" y="1184540"/>
            <a:ext cx="2236903"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Quan niệm</a:t>
            </a:r>
          </a:p>
        </p:txBody>
      </p:sp>
      <p:sp>
        <p:nvSpPr>
          <p:cNvPr id="11" name="TextBox 10">
            <a:extLst>
              <a:ext uri="{FF2B5EF4-FFF2-40B4-BE49-F238E27FC236}">
                <a16:creationId xmlns:a16="http://schemas.microsoft.com/office/drawing/2014/main" xmlns="" id="{02F4CA76-F307-E4E2-7A92-FF01A71E78FD}"/>
              </a:ext>
            </a:extLst>
          </p:cNvPr>
          <p:cNvSpPr txBox="1"/>
          <p:nvPr/>
        </p:nvSpPr>
        <p:spPr>
          <a:xfrm>
            <a:off x="3384047" y="2092567"/>
            <a:ext cx="7678694" cy="2374817"/>
          </a:xfrm>
          <a:prstGeom prst="rect">
            <a:avLst/>
          </a:prstGeom>
          <a:noFill/>
        </p:spPr>
        <p:txBody>
          <a:bodyPr wrap="square">
            <a:spAutoFit/>
          </a:bodyPr>
          <a:lstStyle/>
          <a:p>
            <a:pPr algn="just">
              <a:lnSpc>
                <a:spcPct val="107000"/>
              </a:lnSpc>
              <a:spcAft>
                <a:spcPts val="800"/>
              </a:spcAft>
            </a:pPr>
            <a:r>
              <a:rPr lang="vi-VN" sz="2800">
                <a:solidFill>
                  <a:srgbClr val="16745A"/>
                </a:solidFill>
              </a:rPr>
              <a:t>Tổ chức lãnh thổ công nghiệp là việc bố trí, sắp xếp các hình thức tổ chức lãnh thổ công nghiệp để tạo nên các không gian lãnh thổ công nghiệp các cấp khác nhau trên cơ sở sử hợp lí các điều kiện tự nhiên và tài nguyên thiên nhiên, điều kiện KT – XH nhằm đạt hiệu quả cao nhất về KT, XH và MT.</a:t>
            </a:r>
            <a:endParaRPr lang="en-US" sz="28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1366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C8949298-3419-F7CF-84D4-64ECA37F5C14}"/>
              </a:ext>
            </a:extLst>
          </p:cNvPr>
          <p:cNvCxnSpPr/>
          <p:nvPr/>
        </p:nvCxnSpPr>
        <p:spPr>
          <a:xfrm>
            <a:off x="-99935" y="639952"/>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B08C4695-CCAB-A9DE-7306-43B66B941D38}"/>
              </a:ext>
            </a:extLst>
          </p:cNvPr>
          <p:cNvSpPr txBox="1"/>
          <p:nvPr/>
        </p:nvSpPr>
        <p:spPr>
          <a:xfrm>
            <a:off x="1319134" y="55177"/>
            <a:ext cx="10523096" cy="584775"/>
          </a:xfrm>
          <a:prstGeom prst="rect">
            <a:avLst/>
          </a:prstGeom>
          <a:noFill/>
        </p:spPr>
        <p:txBody>
          <a:bodyPr wrap="square" rtlCol="0">
            <a:spAutoFit/>
          </a:bodyPr>
          <a:lstStyle/>
          <a:p>
            <a:r>
              <a:rPr lang="en-US" sz="3200">
                <a:solidFill>
                  <a:srgbClr val="16745A"/>
                </a:solidFill>
              </a:rPr>
              <a:t>1. QUAN NIỆM VÀ VAI TRÒ CỦA TỔ CHỨC LÃNH THỔ CÔNG NGHIỆP</a:t>
            </a:r>
          </a:p>
        </p:txBody>
      </p:sp>
      <p:grpSp>
        <p:nvGrpSpPr>
          <p:cNvPr id="50" name="Group 49">
            <a:extLst>
              <a:ext uri="{FF2B5EF4-FFF2-40B4-BE49-F238E27FC236}">
                <a16:creationId xmlns:a16="http://schemas.microsoft.com/office/drawing/2014/main" xmlns="" id="{F8E1E305-4D73-C1F3-C40F-F4B336DCE2A7}"/>
              </a:ext>
            </a:extLst>
          </p:cNvPr>
          <p:cNvGrpSpPr/>
          <p:nvPr/>
        </p:nvGrpSpPr>
        <p:grpSpPr>
          <a:xfrm>
            <a:off x="244087" y="1082710"/>
            <a:ext cx="5857941" cy="2689252"/>
            <a:chOff x="244087" y="1082710"/>
            <a:chExt cx="5857941" cy="2689252"/>
          </a:xfrm>
        </p:grpSpPr>
        <p:pic>
          <p:nvPicPr>
            <p:cNvPr id="42" name="Picture 41">
              <a:extLst>
                <a:ext uri="{FF2B5EF4-FFF2-40B4-BE49-F238E27FC236}">
                  <a16:creationId xmlns:a16="http://schemas.microsoft.com/office/drawing/2014/main" xmlns="" id="{56491BCC-5CE1-F470-AE7D-2992F6393D4B}"/>
                </a:ext>
              </a:extLst>
            </p:cNvPr>
            <p:cNvPicPr>
              <a:picLocks noChangeAspect="1"/>
            </p:cNvPicPr>
            <p:nvPr/>
          </p:nvPicPr>
          <p:blipFill>
            <a:blip r:embed="rId2"/>
            <a:stretch>
              <a:fillRect/>
            </a:stretch>
          </p:blipFill>
          <p:spPr>
            <a:xfrm>
              <a:off x="496920" y="2030290"/>
              <a:ext cx="3687579" cy="1741672"/>
            </a:xfrm>
            <a:prstGeom prst="rect">
              <a:avLst/>
            </a:prstGeom>
          </p:spPr>
        </p:pic>
        <p:sp>
          <p:nvSpPr>
            <p:cNvPr id="7" name="TextBox 6">
              <a:extLst>
                <a:ext uri="{FF2B5EF4-FFF2-40B4-BE49-F238E27FC236}">
                  <a16:creationId xmlns:a16="http://schemas.microsoft.com/office/drawing/2014/main" xmlns="" id="{09C19BAF-54CE-71EB-5613-9DD7C1AEB8AB}"/>
                </a:ext>
              </a:extLst>
            </p:cNvPr>
            <p:cNvSpPr txBox="1"/>
            <p:nvPr/>
          </p:nvSpPr>
          <p:spPr>
            <a:xfrm>
              <a:off x="513910" y="1082710"/>
              <a:ext cx="3687579" cy="954107"/>
            </a:xfrm>
            <a:prstGeom prst="rect">
              <a:avLst/>
            </a:prstGeom>
            <a:noFill/>
            <a:ln>
              <a:solidFill>
                <a:srgbClr val="16745A"/>
              </a:solidFill>
            </a:ln>
          </p:spPr>
          <p:txBody>
            <a:bodyPr wrap="square" rtlCol="0">
              <a:spAutoFit/>
            </a:bodyPr>
            <a:lstStyle/>
            <a:p>
              <a:pPr algn="ctr"/>
              <a:r>
                <a:rPr lang="en-US" altLang="ko-KR" sz="2800">
                  <a:solidFill>
                    <a:schemeClr val="accent1">
                      <a:lumMod val="50000"/>
                    </a:schemeClr>
                  </a:solidFill>
                  <a:cs typeface="Arial" pitchFamily="34" charset="0"/>
                </a:rPr>
                <a:t>  Sử dụng hợp lý các nguồn lực của lãnh thổ</a:t>
              </a:r>
              <a:endParaRPr lang="en-US" altLang="ko-KR" sz="2800" dirty="0">
                <a:solidFill>
                  <a:schemeClr val="accent1">
                    <a:lumMod val="50000"/>
                  </a:schemeClr>
                </a:solidFill>
                <a:cs typeface="Arial" pitchFamily="34" charset="0"/>
              </a:endParaRPr>
            </a:p>
          </p:txBody>
        </p:sp>
        <p:sp>
          <p:nvSpPr>
            <p:cNvPr id="11" name="Oval 10">
              <a:extLst>
                <a:ext uri="{FF2B5EF4-FFF2-40B4-BE49-F238E27FC236}">
                  <a16:creationId xmlns:a16="http://schemas.microsoft.com/office/drawing/2014/main" xmlns="" id="{4A7C5C57-BA2B-FA87-069B-8E5D4EC83473}"/>
                </a:ext>
              </a:extLst>
            </p:cNvPr>
            <p:cNvSpPr/>
            <p:nvPr/>
          </p:nvSpPr>
          <p:spPr>
            <a:xfrm>
              <a:off x="244087" y="1289940"/>
              <a:ext cx="539646" cy="539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1</a:t>
              </a:r>
            </a:p>
          </p:txBody>
        </p:sp>
        <p:cxnSp>
          <p:nvCxnSpPr>
            <p:cNvPr id="16" name="Straight Connector 15">
              <a:extLst>
                <a:ext uri="{FF2B5EF4-FFF2-40B4-BE49-F238E27FC236}">
                  <a16:creationId xmlns:a16="http://schemas.microsoft.com/office/drawing/2014/main" xmlns="" id="{3553BAA2-0ABA-996C-6251-9596E210AE5F}"/>
                </a:ext>
              </a:extLst>
            </p:cNvPr>
            <p:cNvCxnSpPr>
              <a:cxnSpLocks/>
            </p:cNvCxnSpPr>
            <p:nvPr/>
          </p:nvCxnSpPr>
          <p:spPr>
            <a:xfrm>
              <a:off x="6074113" y="1559922"/>
              <a:ext cx="0" cy="12933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B4DD9A5B-4A70-7FEF-496A-164986415DFE}"/>
                </a:ext>
              </a:extLst>
            </p:cNvPr>
            <p:cNvCxnSpPr>
              <a:cxnSpLocks/>
            </p:cNvCxnSpPr>
            <p:nvPr/>
          </p:nvCxnSpPr>
          <p:spPr>
            <a:xfrm flipH="1">
              <a:off x="4201489" y="1559922"/>
              <a:ext cx="19005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xmlns="" id="{C68CD1F0-8D1F-6031-3728-4023A39FDB2D}"/>
              </a:ext>
            </a:extLst>
          </p:cNvPr>
          <p:cNvGrpSpPr/>
          <p:nvPr/>
        </p:nvGrpSpPr>
        <p:grpSpPr>
          <a:xfrm>
            <a:off x="6074113" y="1087495"/>
            <a:ext cx="5400103" cy="2548819"/>
            <a:chOff x="6074113" y="1087495"/>
            <a:chExt cx="5400103" cy="2548819"/>
          </a:xfrm>
        </p:grpSpPr>
        <p:pic>
          <p:nvPicPr>
            <p:cNvPr id="43" name="Picture 42">
              <a:extLst>
                <a:ext uri="{FF2B5EF4-FFF2-40B4-BE49-F238E27FC236}">
                  <a16:creationId xmlns:a16="http://schemas.microsoft.com/office/drawing/2014/main" xmlns="" id="{132367FF-1E39-4881-03D2-FD749E656FF1}"/>
                </a:ext>
              </a:extLst>
            </p:cNvPr>
            <p:cNvPicPr>
              <a:picLocks noChangeAspect="1"/>
            </p:cNvPicPr>
            <p:nvPr/>
          </p:nvPicPr>
          <p:blipFill rotWithShape="1">
            <a:blip r:embed="rId3"/>
            <a:srcRect b="19527"/>
            <a:stretch/>
          </p:blipFill>
          <p:spPr>
            <a:xfrm>
              <a:off x="7769647" y="1803343"/>
              <a:ext cx="3687579" cy="1832971"/>
            </a:xfrm>
            <a:prstGeom prst="rect">
              <a:avLst/>
            </a:prstGeom>
          </p:spPr>
        </p:pic>
        <p:sp>
          <p:nvSpPr>
            <p:cNvPr id="8" name="TextBox 7">
              <a:extLst>
                <a:ext uri="{FF2B5EF4-FFF2-40B4-BE49-F238E27FC236}">
                  <a16:creationId xmlns:a16="http://schemas.microsoft.com/office/drawing/2014/main" xmlns="" id="{53973439-7499-23B2-DD0E-5D753D02FA3C}"/>
                </a:ext>
              </a:extLst>
            </p:cNvPr>
            <p:cNvSpPr txBox="1"/>
            <p:nvPr/>
          </p:nvSpPr>
          <p:spPr>
            <a:xfrm>
              <a:off x="7786637" y="1087495"/>
              <a:ext cx="3687579" cy="954107"/>
            </a:xfrm>
            <a:prstGeom prst="rect">
              <a:avLst/>
            </a:prstGeom>
            <a:noFill/>
            <a:ln>
              <a:solidFill>
                <a:srgbClr val="16745A"/>
              </a:solidFill>
            </a:ln>
          </p:spPr>
          <p:txBody>
            <a:bodyPr wrap="square" rtlCol="0">
              <a:spAutoFit/>
            </a:bodyPr>
            <a:lstStyle/>
            <a:p>
              <a:pPr algn="ctr"/>
              <a:r>
                <a:rPr lang="en-US" altLang="ko-KR" sz="2800">
                  <a:solidFill>
                    <a:schemeClr val="accent1">
                      <a:lumMod val="50000"/>
                    </a:schemeClr>
                  </a:solidFill>
                  <a:cs typeface="Arial" pitchFamily="34" charset="0"/>
                </a:rPr>
                <a:t>Thúc đẩy quá trình CNH, HĐH</a:t>
              </a:r>
              <a:endParaRPr lang="en-US" altLang="ko-KR" sz="2800" dirty="0">
                <a:solidFill>
                  <a:schemeClr val="accent1">
                    <a:lumMod val="50000"/>
                  </a:schemeClr>
                </a:solidFill>
                <a:cs typeface="Arial" pitchFamily="34" charset="0"/>
              </a:endParaRPr>
            </a:p>
          </p:txBody>
        </p:sp>
        <p:sp>
          <p:nvSpPr>
            <p:cNvPr id="12" name="Oval 11">
              <a:extLst>
                <a:ext uri="{FF2B5EF4-FFF2-40B4-BE49-F238E27FC236}">
                  <a16:creationId xmlns:a16="http://schemas.microsoft.com/office/drawing/2014/main" xmlns="" id="{10CB7781-DF3A-F181-FEE8-FA97FAA48BE5}"/>
                </a:ext>
              </a:extLst>
            </p:cNvPr>
            <p:cNvSpPr/>
            <p:nvPr/>
          </p:nvSpPr>
          <p:spPr>
            <a:xfrm>
              <a:off x="7516814" y="1290099"/>
              <a:ext cx="539646" cy="539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2</a:t>
              </a:r>
            </a:p>
          </p:txBody>
        </p:sp>
        <p:cxnSp>
          <p:nvCxnSpPr>
            <p:cNvPr id="24" name="Straight Arrow Connector 23">
              <a:extLst>
                <a:ext uri="{FF2B5EF4-FFF2-40B4-BE49-F238E27FC236}">
                  <a16:creationId xmlns:a16="http://schemas.microsoft.com/office/drawing/2014/main" xmlns="" id="{77BD01D1-2294-E779-5E2C-EDA48C53AEB0}"/>
                </a:ext>
              </a:extLst>
            </p:cNvPr>
            <p:cNvCxnSpPr>
              <a:cxnSpLocks/>
              <a:endCxn id="12" idx="2"/>
            </p:cNvCxnSpPr>
            <p:nvPr/>
          </p:nvCxnSpPr>
          <p:spPr>
            <a:xfrm>
              <a:off x="6074113" y="1559922"/>
              <a:ext cx="144270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xmlns="" id="{BD3C91A2-A11D-2D6D-ADC0-A4096713848E}"/>
              </a:ext>
            </a:extLst>
          </p:cNvPr>
          <p:cNvGrpSpPr/>
          <p:nvPr/>
        </p:nvGrpSpPr>
        <p:grpSpPr>
          <a:xfrm>
            <a:off x="6074113" y="3867977"/>
            <a:ext cx="5552503" cy="2643192"/>
            <a:chOff x="6074113" y="3867977"/>
            <a:chExt cx="5552503" cy="2643192"/>
          </a:xfrm>
        </p:grpSpPr>
        <p:sp>
          <p:nvSpPr>
            <p:cNvPr id="10" name="TextBox 9">
              <a:extLst>
                <a:ext uri="{FF2B5EF4-FFF2-40B4-BE49-F238E27FC236}">
                  <a16:creationId xmlns:a16="http://schemas.microsoft.com/office/drawing/2014/main" xmlns="" id="{1D106835-160A-3565-AF60-92774A9ABADD}"/>
                </a:ext>
              </a:extLst>
            </p:cNvPr>
            <p:cNvSpPr txBox="1"/>
            <p:nvPr/>
          </p:nvSpPr>
          <p:spPr>
            <a:xfrm>
              <a:off x="7939037" y="5557062"/>
              <a:ext cx="3687579" cy="954107"/>
            </a:xfrm>
            <a:prstGeom prst="rect">
              <a:avLst/>
            </a:prstGeom>
            <a:noFill/>
            <a:ln>
              <a:solidFill>
                <a:srgbClr val="16745A"/>
              </a:solidFill>
            </a:ln>
          </p:spPr>
          <p:txBody>
            <a:bodyPr wrap="square" rtlCol="0">
              <a:spAutoFit/>
            </a:bodyPr>
            <a:lstStyle/>
            <a:p>
              <a:pPr algn="ctr"/>
              <a:r>
                <a:rPr lang="en-US" altLang="ko-KR" sz="2800">
                  <a:solidFill>
                    <a:schemeClr val="accent1">
                      <a:lumMod val="50000"/>
                    </a:schemeClr>
                  </a:solidFill>
                  <a:cs typeface="Arial" pitchFamily="34" charset="0"/>
                </a:rPr>
                <a:t>   Tạo việc làm, nâng cao thu nhập và đời sống, </a:t>
              </a:r>
              <a:endParaRPr lang="en-US" altLang="ko-KR" sz="2800" dirty="0">
                <a:solidFill>
                  <a:schemeClr val="accent1">
                    <a:lumMod val="50000"/>
                  </a:schemeClr>
                </a:solidFill>
                <a:cs typeface="Arial" pitchFamily="34" charset="0"/>
              </a:endParaRPr>
            </a:p>
          </p:txBody>
        </p:sp>
        <p:sp>
          <p:nvSpPr>
            <p:cNvPr id="13" name="Oval 12">
              <a:extLst>
                <a:ext uri="{FF2B5EF4-FFF2-40B4-BE49-F238E27FC236}">
                  <a16:creationId xmlns:a16="http://schemas.microsoft.com/office/drawing/2014/main" xmlns="" id="{1CE9C781-A80D-C46D-7C6B-EC8ACCBF295C}"/>
                </a:ext>
              </a:extLst>
            </p:cNvPr>
            <p:cNvSpPr/>
            <p:nvPr/>
          </p:nvSpPr>
          <p:spPr>
            <a:xfrm>
              <a:off x="7669214" y="5681272"/>
              <a:ext cx="539646" cy="629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3</a:t>
              </a:r>
            </a:p>
          </p:txBody>
        </p:sp>
        <p:cxnSp>
          <p:nvCxnSpPr>
            <p:cNvPr id="27" name="Straight Arrow Connector 26">
              <a:extLst>
                <a:ext uri="{FF2B5EF4-FFF2-40B4-BE49-F238E27FC236}">
                  <a16:creationId xmlns:a16="http://schemas.microsoft.com/office/drawing/2014/main" xmlns="" id="{E96F624F-E204-CBBD-50F3-9116D401B906}"/>
                </a:ext>
              </a:extLst>
            </p:cNvPr>
            <p:cNvCxnSpPr>
              <a:cxnSpLocks/>
            </p:cNvCxnSpPr>
            <p:nvPr/>
          </p:nvCxnSpPr>
          <p:spPr>
            <a:xfrm>
              <a:off x="6215920" y="6047703"/>
              <a:ext cx="145329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BD1C255D-BBFE-00AE-9650-300A645F805F}"/>
                </a:ext>
              </a:extLst>
            </p:cNvPr>
            <p:cNvCxnSpPr>
              <a:cxnSpLocks/>
            </p:cNvCxnSpPr>
            <p:nvPr/>
          </p:nvCxnSpPr>
          <p:spPr>
            <a:xfrm>
              <a:off x="6074113" y="4905602"/>
              <a:ext cx="0" cy="114210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xmlns="" id="{BCEFADA0-8AE3-AA71-E184-7ED4F4C59571}"/>
                </a:ext>
              </a:extLst>
            </p:cNvPr>
            <p:cNvPicPr>
              <a:picLocks noChangeAspect="1"/>
            </p:cNvPicPr>
            <p:nvPr/>
          </p:nvPicPr>
          <p:blipFill>
            <a:blip r:embed="rId4"/>
            <a:stretch>
              <a:fillRect/>
            </a:stretch>
          </p:blipFill>
          <p:spPr>
            <a:xfrm>
              <a:off x="8368363" y="3867977"/>
              <a:ext cx="2828925" cy="1619250"/>
            </a:xfrm>
            <a:prstGeom prst="rect">
              <a:avLst/>
            </a:prstGeom>
          </p:spPr>
        </p:pic>
      </p:grpSp>
      <p:grpSp>
        <p:nvGrpSpPr>
          <p:cNvPr id="53" name="Group 52">
            <a:extLst>
              <a:ext uri="{FF2B5EF4-FFF2-40B4-BE49-F238E27FC236}">
                <a16:creationId xmlns:a16="http://schemas.microsoft.com/office/drawing/2014/main" xmlns="" id="{E8547A1A-06B6-8284-E8F6-42324F59F837}"/>
              </a:ext>
            </a:extLst>
          </p:cNvPr>
          <p:cNvGrpSpPr/>
          <p:nvPr/>
        </p:nvGrpSpPr>
        <p:grpSpPr>
          <a:xfrm>
            <a:off x="385894" y="3912044"/>
            <a:ext cx="5857941" cy="2594340"/>
            <a:chOff x="385894" y="3912044"/>
            <a:chExt cx="5857941" cy="2594340"/>
          </a:xfrm>
        </p:grpSpPr>
        <p:pic>
          <p:nvPicPr>
            <p:cNvPr id="47" name="Picture 46">
              <a:extLst>
                <a:ext uri="{FF2B5EF4-FFF2-40B4-BE49-F238E27FC236}">
                  <a16:creationId xmlns:a16="http://schemas.microsoft.com/office/drawing/2014/main" xmlns="" id="{01F73D11-27AF-366C-D4C6-38D1116EC503}"/>
                </a:ext>
              </a:extLst>
            </p:cNvPr>
            <p:cNvPicPr>
              <a:picLocks noChangeAspect="1"/>
            </p:cNvPicPr>
            <p:nvPr/>
          </p:nvPicPr>
          <p:blipFill>
            <a:blip r:embed="rId5"/>
            <a:stretch>
              <a:fillRect/>
            </a:stretch>
          </p:blipFill>
          <p:spPr>
            <a:xfrm>
              <a:off x="2615489" y="3912044"/>
              <a:ext cx="1727807" cy="1720128"/>
            </a:xfrm>
            <a:prstGeom prst="rect">
              <a:avLst/>
            </a:prstGeom>
          </p:spPr>
        </p:pic>
        <p:sp>
          <p:nvSpPr>
            <p:cNvPr id="9" name="TextBox 8">
              <a:extLst>
                <a:ext uri="{FF2B5EF4-FFF2-40B4-BE49-F238E27FC236}">
                  <a16:creationId xmlns:a16="http://schemas.microsoft.com/office/drawing/2014/main" xmlns="" id="{528F74E8-7E16-5BB4-0897-847F5F18C47D}"/>
                </a:ext>
              </a:extLst>
            </p:cNvPr>
            <p:cNvSpPr txBox="1"/>
            <p:nvPr/>
          </p:nvSpPr>
          <p:spPr>
            <a:xfrm>
              <a:off x="666310" y="5552277"/>
              <a:ext cx="3687579" cy="954107"/>
            </a:xfrm>
            <a:prstGeom prst="rect">
              <a:avLst/>
            </a:prstGeom>
            <a:noFill/>
            <a:ln>
              <a:solidFill>
                <a:srgbClr val="16745A"/>
              </a:solidFill>
            </a:ln>
          </p:spPr>
          <p:txBody>
            <a:bodyPr wrap="square" rtlCol="0">
              <a:spAutoFit/>
            </a:bodyPr>
            <a:lstStyle/>
            <a:p>
              <a:pPr algn="ctr"/>
              <a:r>
                <a:rPr lang="en-US" altLang="ko-KR" sz="2800">
                  <a:solidFill>
                    <a:schemeClr val="accent1">
                      <a:lumMod val="50000"/>
                    </a:schemeClr>
                  </a:solidFill>
                  <a:cs typeface="Arial" pitchFamily="34" charset="0"/>
                </a:rPr>
                <a:t>    Bảo vệ TN – MT, đảm bảo phát triển bền vững</a:t>
              </a:r>
              <a:endParaRPr lang="en-US" altLang="ko-KR" sz="2800" dirty="0">
                <a:solidFill>
                  <a:schemeClr val="accent1">
                    <a:lumMod val="50000"/>
                  </a:schemeClr>
                </a:solidFill>
                <a:cs typeface="Arial" pitchFamily="34" charset="0"/>
              </a:endParaRPr>
            </a:p>
          </p:txBody>
        </p:sp>
        <p:sp>
          <p:nvSpPr>
            <p:cNvPr id="14" name="Oval 13">
              <a:extLst>
                <a:ext uri="{FF2B5EF4-FFF2-40B4-BE49-F238E27FC236}">
                  <a16:creationId xmlns:a16="http://schemas.microsoft.com/office/drawing/2014/main" xmlns="" id="{52EC887A-67B9-6BFB-9CA5-0928D99C7EC6}"/>
                </a:ext>
              </a:extLst>
            </p:cNvPr>
            <p:cNvSpPr/>
            <p:nvPr/>
          </p:nvSpPr>
          <p:spPr>
            <a:xfrm>
              <a:off x="385894" y="5714338"/>
              <a:ext cx="539646" cy="629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4</a:t>
              </a:r>
            </a:p>
          </p:txBody>
        </p:sp>
        <p:cxnSp>
          <p:nvCxnSpPr>
            <p:cNvPr id="26" name="Straight Arrow Connector 25">
              <a:extLst>
                <a:ext uri="{FF2B5EF4-FFF2-40B4-BE49-F238E27FC236}">
                  <a16:creationId xmlns:a16="http://schemas.microsoft.com/office/drawing/2014/main" xmlns="" id="{01CC3B20-6BCF-5392-5BEA-48E7EBF5A383}"/>
                </a:ext>
              </a:extLst>
            </p:cNvPr>
            <p:cNvCxnSpPr>
              <a:cxnSpLocks/>
            </p:cNvCxnSpPr>
            <p:nvPr/>
          </p:nvCxnSpPr>
          <p:spPr>
            <a:xfrm flipH="1">
              <a:off x="4343296" y="6047703"/>
              <a:ext cx="19005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xmlns="" id="{49119D88-C094-BA55-14B0-1D04E5D9106E}"/>
                </a:ext>
              </a:extLst>
            </p:cNvPr>
            <p:cNvPicPr>
              <a:picLocks noChangeAspect="1"/>
            </p:cNvPicPr>
            <p:nvPr/>
          </p:nvPicPr>
          <p:blipFill rotWithShape="1">
            <a:blip r:embed="rId6"/>
            <a:srcRect l="13870" r="13635"/>
            <a:stretch/>
          </p:blipFill>
          <p:spPr>
            <a:xfrm>
              <a:off x="640573" y="3934024"/>
              <a:ext cx="1638390" cy="1506687"/>
            </a:xfrm>
            <a:prstGeom prst="rect">
              <a:avLst/>
            </a:prstGeom>
          </p:spPr>
        </p:pic>
      </p:grpSp>
      <p:grpSp>
        <p:nvGrpSpPr>
          <p:cNvPr id="49" name="Group 48">
            <a:extLst>
              <a:ext uri="{FF2B5EF4-FFF2-40B4-BE49-F238E27FC236}">
                <a16:creationId xmlns:a16="http://schemas.microsoft.com/office/drawing/2014/main" xmlns="" id="{9E93CF18-CE0E-0F6A-79C2-4C6CE4F0E6F1}"/>
              </a:ext>
            </a:extLst>
          </p:cNvPr>
          <p:cNvGrpSpPr/>
          <p:nvPr/>
        </p:nvGrpSpPr>
        <p:grpSpPr>
          <a:xfrm>
            <a:off x="4745483" y="2247464"/>
            <a:ext cx="2668120" cy="2580665"/>
            <a:chOff x="4745483" y="2247464"/>
            <a:chExt cx="2668120" cy="2580665"/>
          </a:xfrm>
        </p:grpSpPr>
        <p:pic>
          <p:nvPicPr>
            <p:cNvPr id="6" name="Picture 5">
              <a:extLst>
                <a:ext uri="{FF2B5EF4-FFF2-40B4-BE49-F238E27FC236}">
                  <a16:creationId xmlns:a16="http://schemas.microsoft.com/office/drawing/2014/main" xmlns="" id="{67A34894-31E1-2F11-9142-FED2A3AC1E35}"/>
                </a:ext>
              </a:extLst>
            </p:cNvPr>
            <p:cNvPicPr>
              <a:picLocks noChangeAspect="1"/>
            </p:cNvPicPr>
            <p:nvPr/>
          </p:nvPicPr>
          <p:blipFill>
            <a:blip r:embed="rId7"/>
            <a:stretch>
              <a:fillRect/>
            </a:stretch>
          </p:blipFill>
          <p:spPr>
            <a:xfrm>
              <a:off x="4790453" y="2929281"/>
              <a:ext cx="2623150" cy="1898848"/>
            </a:xfrm>
            <a:prstGeom prst="rect">
              <a:avLst/>
            </a:prstGeom>
            <a:ln w="57150">
              <a:solidFill>
                <a:srgbClr val="16745A"/>
              </a:solidFill>
            </a:ln>
          </p:spPr>
        </p:pic>
        <p:sp>
          <p:nvSpPr>
            <p:cNvPr id="48" name="Rectangle 47">
              <a:extLst>
                <a:ext uri="{FF2B5EF4-FFF2-40B4-BE49-F238E27FC236}">
                  <a16:creationId xmlns:a16="http://schemas.microsoft.com/office/drawing/2014/main" xmlns="" id="{4B58EFFA-B6C7-D76D-1076-D3D32BAD0700}"/>
                </a:ext>
              </a:extLst>
            </p:cNvPr>
            <p:cNvSpPr/>
            <p:nvPr/>
          </p:nvSpPr>
          <p:spPr>
            <a:xfrm>
              <a:off x="4745483" y="2247464"/>
              <a:ext cx="2668119"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Vai trò</a:t>
              </a:r>
            </a:p>
          </p:txBody>
        </p:sp>
      </p:grpSp>
    </p:spTree>
    <p:extLst>
      <p:ext uri="{BB962C8B-B14F-4D97-AF65-F5344CB8AC3E}">
        <p14:creationId xmlns:p14="http://schemas.microsoft.com/office/powerpoint/2010/main" val="159929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arn(inVertical)">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barn(inVertical)">
                                      <p:cBhvr>
                                        <p:cTn id="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00A97B46-3A61-DDD1-523E-556B2122FD38}"/>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26D22145-C363-BA75-1602-517AB7690A9C}"/>
              </a:ext>
            </a:extLst>
          </p:cNvPr>
          <p:cNvSpPr txBox="1"/>
          <p:nvPr/>
        </p:nvSpPr>
        <p:spPr>
          <a:xfrm>
            <a:off x="1319134" y="55177"/>
            <a:ext cx="10523096" cy="584775"/>
          </a:xfrm>
          <a:prstGeom prst="rect">
            <a:avLst/>
          </a:prstGeom>
          <a:noFill/>
        </p:spPr>
        <p:txBody>
          <a:bodyPr wrap="square" rtlCol="0">
            <a:spAutoFit/>
          </a:bodyPr>
          <a:lstStyle/>
          <a:p>
            <a:r>
              <a:rPr lang="en-US" sz="3200">
                <a:solidFill>
                  <a:srgbClr val="16745A"/>
                </a:solidFill>
              </a:rPr>
              <a:t>2. MỘT SỐ HÌNH THỨC TỔ CHỨC LÃNH THỔ CÔNG NGHIỆP</a:t>
            </a:r>
          </a:p>
        </p:txBody>
      </p:sp>
      <p:sp>
        <p:nvSpPr>
          <p:cNvPr id="40" name="TextBox 39">
            <a:extLst>
              <a:ext uri="{FF2B5EF4-FFF2-40B4-BE49-F238E27FC236}">
                <a16:creationId xmlns:a16="http://schemas.microsoft.com/office/drawing/2014/main" xmlns="" id="{32028169-A4C6-DEAA-3709-C582408FB08D}"/>
              </a:ext>
            </a:extLst>
          </p:cNvPr>
          <p:cNvSpPr txBox="1"/>
          <p:nvPr/>
        </p:nvSpPr>
        <p:spPr>
          <a:xfrm>
            <a:off x="468035" y="1121520"/>
            <a:ext cx="3545796" cy="1754326"/>
          </a:xfrm>
          <a:prstGeom prst="rect">
            <a:avLst/>
          </a:prstGeom>
          <a:noFill/>
        </p:spPr>
        <p:txBody>
          <a:bodyPr wrap="square">
            <a:spAutoFit/>
          </a:bodyPr>
          <a:lstStyle/>
          <a:p>
            <a:pPr algn="ctr"/>
            <a:r>
              <a:rPr lang="en-US" sz="3600">
                <a:solidFill>
                  <a:srgbClr val="16745A"/>
                </a:solidFill>
              </a:rPr>
              <a:t>Kể tên các hình thức tổ chức lãnh thổ từ thấp đến cao.</a:t>
            </a:r>
            <a:endParaRPr lang="vi-VN" sz="3600" dirty="0">
              <a:solidFill>
                <a:srgbClr val="16745A"/>
              </a:solidFill>
            </a:endParaRPr>
          </a:p>
        </p:txBody>
      </p:sp>
      <p:cxnSp>
        <p:nvCxnSpPr>
          <p:cNvPr id="41" name="Straight Connector 40">
            <a:extLst>
              <a:ext uri="{FF2B5EF4-FFF2-40B4-BE49-F238E27FC236}">
                <a16:creationId xmlns:a16="http://schemas.microsoft.com/office/drawing/2014/main" xmlns="" id="{B87B0F28-ED3B-B33D-BCF4-EBDD18BAB21C}"/>
              </a:ext>
            </a:extLst>
          </p:cNvPr>
          <p:cNvCxnSpPr>
            <a:cxnSpLocks/>
          </p:cNvCxnSpPr>
          <p:nvPr/>
        </p:nvCxnSpPr>
        <p:spPr>
          <a:xfrm>
            <a:off x="1963710" y="5666281"/>
            <a:ext cx="2578311" cy="29981"/>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xmlns="" id="{7F4519E8-6455-9848-13A2-3320C6143E1A}"/>
              </a:ext>
            </a:extLst>
          </p:cNvPr>
          <p:cNvPicPr>
            <a:picLocks noChangeAspect="1"/>
          </p:cNvPicPr>
          <p:nvPr/>
        </p:nvPicPr>
        <p:blipFill rotWithShape="1">
          <a:blip r:embed="rId2"/>
          <a:srcRect l="2754" t="3258" r="3607" b="3082"/>
          <a:stretch/>
        </p:blipFill>
        <p:spPr>
          <a:xfrm>
            <a:off x="2616832" y="4511847"/>
            <a:ext cx="1154242" cy="1154499"/>
          </a:xfrm>
          <a:prstGeom prst="ellipse">
            <a:avLst/>
          </a:prstGeom>
        </p:spPr>
      </p:pic>
      <p:cxnSp>
        <p:nvCxnSpPr>
          <p:cNvPr id="45" name="Straight Connector 44">
            <a:extLst>
              <a:ext uri="{FF2B5EF4-FFF2-40B4-BE49-F238E27FC236}">
                <a16:creationId xmlns:a16="http://schemas.microsoft.com/office/drawing/2014/main" xmlns="" id="{131A81D7-B454-1539-ADA4-668AD33690A2}"/>
              </a:ext>
            </a:extLst>
          </p:cNvPr>
          <p:cNvCxnSpPr/>
          <p:nvPr/>
        </p:nvCxnSpPr>
        <p:spPr>
          <a:xfrm flipV="1">
            <a:off x="4512041" y="4467069"/>
            <a:ext cx="0" cy="1229193"/>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76E460FC-0DB1-33D5-7342-556D4A996FD6}"/>
              </a:ext>
            </a:extLst>
          </p:cNvPr>
          <p:cNvCxnSpPr>
            <a:cxnSpLocks/>
          </p:cNvCxnSpPr>
          <p:nvPr/>
        </p:nvCxnSpPr>
        <p:spPr>
          <a:xfrm>
            <a:off x="4482060" y="4497047"/>
            <a:ext cx="3297835" cy="14993"/>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04453212-C30A-746C-07B1-1815C27CE12A}"/>
              </a:ext>
            </a:extLst>
          </p:cNvPr>
          <p:cNvCxnSpPr/>
          <p:nvPr/>
        </p:nvCxnSpPr>
        <p:spPr>
          <a:xfrm flipV="1">
            <a:off x="7749913" y="3267854"/>
            <a:ext cx="0" cy="1229193"/>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EE90F78A-D5E7-1681-1C02-9D0DE177A4F4}"/>
              </a:ext>
            </a:extLst>
          </p:cNvPr>
          <p:cNvCxnSpPr>
            <a:cxnSpLocks/>
          </p:cNvCxnSpPr>
          <p:nvPr/>
        </p:nvCxnSpPr>
        <p:spPr>
          <a:xfrm>
            <a:off x="7719933" y="3282844"/>
            <a:ext cx="2765682" cy="0"/>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xmlns="" id="{E70203A2-7417-252A-2D4B-22C8C4B0F35E}"/>
              </a:ext>
            </a:extLst>
          </p:cNvPr>
          <p:cNvPicPr>
            <a:picLocks noChangeAspect="1"/>
          </p:cNvPicPr>
          <p:nvPr/>
        </p:nvPicPr>
        <p:blipFill>
          <a:blip r:embed="rId3"/>
          <a:stretch>
            <a:fillRect/>
          </a:stretch>
        </p:blipFill>
        <p:spPr>
          <a:xfrm>
            <a:off x="8525652" y="2057636"/>
            <a:ext cx="1154243" cy="1154243"/>
          </a:xfrm>
          <a:prstGeom prst="ellipse">
            <a:avLst/>
          </a:prstGeom>
        </p:spPr>
      </p:pic>
      <p:pic>
        <p:nvPicPr>
          <p:cNvPr id="54" name="Picture 53">
            <a:extLst>
              <a:ext uri="{FF2B5EF4-FFF2-40B4-BE49-F238E27FC236}">
                <a16:creationId xmlns:a16="http://schemas.microsoft.com/office/drawing/2014/main" xmlns="" id="{3975CFCC-04BC-37B5-A8FE-8B0602764522}"/>
              </a:ext>
            </a:extLst>
          </p:cNvPr>
          <p:cNvPicPr>
            <a:picLocks noChangeAspect="1"/>
          </p:cNvPicPr>
          <p:nvPr/>
        </p:nvPicPr>
        <p:blipFill>
          <a:blip r:embed="rId4"/>
          <a:stretch>
            <a:fillRect/>
          </a:stretch>
        </p:blipFill>
        <p:spPr>
          <a:xfrm>
            <a:off x="5553855" y="3267854"/>
            <a:ext cx="1154244" cy="1154244"/>
          </a:xfrm>
          <a:prstGeom prst="rect">
            <a:avLst/>
          </a:prstGeom>
        </p:spPr>
      </p:pic>
      <p:grpSp>
        <p:nvGrpSpPr>
          <p:cNvPr id="65" name="Group 64">
            <a:extLst>
              <a:ext uri="{FF2B5EF4-FFF2-40B4-BE49-F238E27FC236}">
                <a16:creationId xmlns:a16="http://schemas.microsoft.com/office/drawing/2014/main" xmlns="" id="{ADD39B38-DC1A-A64D-1E9D-343998B24AD2}"/>
              </a:ext>
            </a:extLst>
          </p:cNvPr>
          <p:cNvGrpSpPr/>
          <p:nvPr/>
        </p:nvGrpSpPr>
        <p:grpSpPr>
          <a:xfrm>
            <a:off x="1543988" y="3557804"/>
            <a:ext cx="2796712" cy="954107"/>
            <a:chOff x="1543988" y="3557804"/>
            <a:chExt cx="2796712" cy="954107"/>
          </a:xfrm>
        </p:grpSpPr>
        <p:sp>
          <p:nvSpPr>
            <p:cNvPr id="59" name="TextBox 58">
              <a:extLst>
                <a:ext uri="{FF2B5EF4-FFF2-40B4-BE49-F238E27FC236}">
                  <a16:creationId xmlns:a16="http://schemas.microsoft.com/office/drawing/2014/main" xmlns="" id="{079C5CC6-A3B8-502B-C028-C46F62B890FE}"/>
                </a:ext>
              </a:extLst>
            </p:cNvPr>
            <p:cNvSpPr txBox="1"/>
            <p:nvPr/>
          </p:nvSpPr>
          <p:spPr>
            <a:xfrm>
              <a:off x="2060096" y="3557804"/>
              <a:ext cx="2280604" cy="954107"/>
            </a:xfrm>
            <a:prstGeom prst="rect">
              <a:avLst/>
            </a:prstGeom>
            <a:noFill/>
          </p:spPr>
          <p:txBody>
            <a:bodyPr wrap="square" rtlCol="0">
              <a:spAutoFit/>
            </a:bodyPr>
            <a:lstStyle/>
            <a:p>
              <a:pPr algn="ctr"/>
              <a:r>
                <a:rPr lang="en-US" altLang="ko-KR" sz="2800" dirty="0">
                  <a:solidFill>
                    <a:srgbClr val="FF0000"/>
                  </a:solidFill>
                  <a:cs typeface="Arial" pitchFamily="34" charset="0"/>
                </a:rPr>
                <a:t>ĐIỂM </a:t>
              </a:r>
            </a:p>
            <a:p>
              <a:pPr algn="ctr"/>
              <a:r>
                <a:rPr lang="en-US" altLang="ko-KR" sz="2800" dirty="0">
                  <a:solidFill>
                    <a:srgbClr val="FF0000"/>
                  </a:solidFill>
                  <a:cs typeface="Arial" pitchFamily="34" charset="0"/>
                </a:rPr>
                <a:t>CÔNG NGHIỆP </a:t>
              </a:r>
              <a:endParaRPr lang="ko-KR" altLang="en-US" sz="2800" dirty="0">
                <a:solidFill>
                  <a:srgbClr val="FF0000"/>
                </a:solidFill>
                <a:cs typeface="Arial" pitchFamily="34" charset="0"/>
              </a:endParaRPr>
            </a:p>
          </p:txBody>
        </p:sp>
        <p:sp>
          <p:nvSpPr>
            <p:cNvPr id="62" name="Oval 61">
              <a:extLst>
                <a:ext uri="{FF2B5EF4-FFF2-40B4-BE49-F238E27FC236}">
                  <a16:creationId xmlns:a16="http://schemas.microsoft.com/office/drawing/2014/main" xmlns="" id="{B5BDC7F8-271F-3C3D-A26C-7D8F2C2F9377}"/>
                </a:ext>
              </a:extLst>
            </p:cNvPr>
            <p:cNvSpPr/>
            <p:nvPr/>
          </p:nvSpPr>
          <p:spPr>
            <a:xfrm>
              <a:off x="1543988" y="3701198"/>
              <a:ext cx="682046" cy="667317"/>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1</a:t>
              </a:r>
            </a:p>
          </p:txBody>
        </p:sp>
      </p:grpSp>
      <p:grpSp>
        <p:nvGrpSpPr>
          <p:cNvPr id="66" name="Group 65">
            <a:extLst>
              <a:ext uri="{FF2B5EF4-FFF2-40B4-BE49-F238E27FC236}">
                <a16:creationId xmlns:a16="http://schemas.microsoft.com/office/drawing/2014/main" xmlns="" id="{08A4DC0B-D853-0905-5056-3A71D962BBB8}"/>
              </a:ext>
            </a:extLst>
          </p:cNvPr>
          <p:cNvGrpSpPr/>
          <p:nvPr/>
        </p:nvGrpSpPr>
        <p:grpSpPr>
          <a:xfrm>
            <a:off x="4527030" y="2238798"/>
            <a:ext cx="2905584" cy="954107"/>
            <a:chOff x="4527030" y="2238798"/>
            <a:chExt cx="2905584" cy="954107"/>
          </a:xfrm>
        </p:grpSpPr>
        <p:sp>
          <p:nvSpPr>
            <p:cNvPr id="60" name="TextBox 59">
              <a:extLst>
                <a:ext uri="{FF2B5EF4-FFF2-40B4-BE49-F238E27FC236}">
                  <a16:creationId xmlns:a16="http://schemas.microsoft.com/office/drawing/2014/main" xmlns="" id="{E9FC7D10-37FA-693A-FAF3-57508E4CE6F0}"/>
                </a:ext>
              </a:extLst>
            </p:cNvPr>
            <p:cNvSpPr txBox="1"/>
            <p:nvPr/>
          </p:nvSpPr>
          <p:spPr>
            <a:xfrm>
              <a:off x="5152010" y="2238798"/>
              <a:ext cx="2280604" cy="954107"/>
            </a:xfrm>
            <a:prstGeom prst="rect">
              <a:avLst/>
            </a:prstGeom>
            <a:noFill/>
          </p:spPr>
          <p:txBody>
            <a:bodyPr wrap="square" rtlCol="0">
              <a:spAutoFit/>
            </a:bodyPr>
            <a:lstStyle/>
            <a:p>
              <a:pPr algn="ctr"/>
              <a:r>
                <a:rPr lang="en-US" altLang="ko-KR" sz="2800" dirty="0">
                  <a:solidFill>
                    <a:srgbClr val="FF0000"/>
                  </a:solidFill>
                  <a:cs typeface="Arial" pitchFamily="34" charset="0"/>
                </a:rPr>
                <a:t>KHU </a:t>
              </a:r>
            </a:p>
            <a:p>
              <a:pPr algn="ctr"/>
              <a:r>
                <a:rPr lang="en-US" altLang="ko-KR" sz="2800" dirty="0">
                  <a:solidFill>
                    <a:srgbClr val="FF0000"/>
                  </a:solidFill>
                  <a:cs typeface="Arial" pitchFamily="34" charset="0"/>
                </a:rPr>
                <a:t>CÔNG NGHIỆP </a:t>
              </a:r>
              <a:endParaRPr lang="ko-KR" altLang="en-US" sz="2800" dirty="0">
                <a:solidFill>
                  <a:srgbClr val="FF0000"/>
                </a:solidFill>
                <a:cs typeface="Arial" pitchFamily="34" charset="0"/>
              </a:endParaRPr>
            </a:p>
          </p:txBody>
        </p:sp>
        <p:sp>
          <p:nvSpPr>
            <p:cNvPr id="63" name="Oval 62">
              <a:extLst>
                <a:ext uri="{FF2B5EF4-FFF2-40B4-BE49-F238E27FC236}">
                  <a16:creationId xmlns:a16="http://schemas.microsoft.com/office/drawing/2014/main" xmlns="" id="{EF7E4C4B-299C-DBCA-BC40-9278315ABD4D}"/>
                </a:ext>
              </a:extLst>
            </p:cNvPr>
            <p:cNvSpPr/>
            <p:nvPr/>
          </p:nvSpPr>
          <p:spPr>
            <a:xfrm>
              <a:off x="4527030" y="2238799"/>
              <a:ext cx="779487" cy="760618"/>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2</a:t>
              </a:r>
            </a:p>
          </p:txBody>
        </p:sp>
      </p:grpSp>
      <p:grpSp>
        <p:nvGrpSpPr>
          <p:cNvPr id="67" name="Group 66">
            <a:extLst>
              <a:ext uri="{FF2B5EF4-FFF2-40B4-BE49-F238E27FC236}">
                <a16:creationId xmlns:a16="http://schemas.microsoft.com/office/drawing/2014/main" xmlns="" id="{E6AE36D9-4028-96C9-BB94-FB65517D404F}"/>
              </a:ext>
            </a:extLst>
          </p:cNvPr>
          <p:cNvGrpSpPr/>
          <p:nvPr/>
        </p:nvGrpSpPr>
        <p:grpSpPr>
          <a:xfrm>
            <a:off x="7483840" y="999795"/>
            <a:ext cx="2849175" cy="954107"/>
            <a:chOff x="7393900" y="999795"/>
            <a:chExt cx="2849175" cy="954107"/>
          </a:xfrm>
        </p:grpSpPr>
        <p:sp>
          <p:nvSpPr>
            <p:cNvPr id="61" name="TextBox 60">
              <a:extLst>
                <a:ext uri="{FF2B5EF4-FFF2-40B4-BE49-F238E27FC236}">
                  <a16:creationId xmlns:a16="http://schemas.microsoft.com/office/drawing/2014/main" xmlns="" id="{D2903A52-71FA-7B9F-44D0-731CBA5B0112}"/>
                </a:ext>
              </a:extLst>
            </p:cNvPr>
            <p:cNvSpPr txBox="1"/>
            <p:nvPr/>
          </p:nvSpPr>
          <p:spPr>
            <a:xfrm>
              <a:off x="7962471" y="999795"/>
              <a:ext cx="2280604" cy="954107"/>
            </a:xfrm>
            <a:prstGeom prst="rect">
              <a:avLst/>
            </a:prstGeom>
            <a:noFill/>
          </p:spPr>
          <p:txBody>
            <a:bodyPr wrap="square" rtlCol="0">
              <a:spAutoFit/>
            </a:bodyPr>
            <a:lstStyle/>
            <a:p>
              <a:pPr algn="ctr"/>
              <a:r>
                <a:rPr lang="en-US" altLang="ko-KR" sz="2800">
                  <a:solidFill>
                    <a:srgbClr val="FF0000"/>
                  </a:solidFill>
                  <a:cs typeface="Arial" pitchFamily="34" charset="0"/>
                </a:rPr>
                <a:t>TRUNG TÂM </a:t>
              </a:r>
              <a:endParaRPr lang="en-US" altLang="ko-KR" sz="2800" dirty="0">
                <a:solidFill>
                  <a:srgbClr val="FF0000"/>
                </a:solidFill>
                <a:cs typeface="Arial" pitchFamily="34" charset="0"/>
              </a:endParaRPr>
            </a:p>
            <a:p>
              <a:pPr algn="ctr"/>
              <a:r>
                <a:rPr lang="en-US" altLang="ko-KR" sz="2800" dirty="0">
                  <a:solidFill>
                    <a:srgbClr val="FF0000"/>
                  </a:solidFill>
                  <a:cs typeface="Arial" pitchFamily="34" charset="0"/>
                </a:rPr>
                <a:t>CÔNG NGHIỆP </a:t>
              </a:r>
              <a:endParaRPr lang="ko-KR" altLang="en-US" sz="2800" dirty="0">
                <a:solidFill>
                  <a:srgbClr val="FF0000"/>
                </a:solidFill>
                <a:cs typeface="Arial" pitchFamily="34" charset="0"/>
              </a:endParaRPr>
            </a:p>
          </p:txBody>
        </p:sp>
        <p:sp>
          <p:nvSpPr>
            <p:cNvPr id="64" name="Oval 63">
              <a:extLst>
                <a:ext uri="{FF2B5EF4-FFF2-40B4-BE49-F238E27FC236}">
                  <a16:creationId xmlns:a16="http://schemas.microsoft.com/office/drawing/2014/main" xmlns="" id="{17D0AC30-C183-3292-AA1E-77C18B632BD6}"/>
                </a:ext>
              </a:extLst>
            </p:cNvPr>
            <p:cNvSpPr/>
            <p:nvPr/>
          </p:nvSpPr>
          <p:spPr>
            <a:xfrm>
              <a:off x="7393900" y="1143189"/>
              <a:ext cx="682046" cy="667317"/>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3</a:t>
              </a:r>
            </a:p>
          </p:txBody>
        </p:sp>
      </p:grpSp>
      <p:pic>
        <p:nvPicPr>
          <p:cNvPr id="68" name="Picture 67">
            <a:extLst>
              <a:ext uri="{FF2B5EF4-FFF2-40B4-BE49-F238E27FC236}">
                <a16:creationId xmlns:a16="http://schemas.microsoft.com/office/drawing/2014/main" xmlns="" id="{EACDCE79-C1F1-AFD7-2525-74B203A70D9E}"/>
              </a:ext>
            </a:extLst>
          </p:cNvPr>
          <p:cNvPicPr>
            <a:picLocks noChangeAspect="1"/>
          </p:cNvPicPr>
          <p:nvPr/>
        </p:nvPicPr>
        <p:blipFill>
          <a:blip r:embed="rId5"/>
          <a:stretch>
            <a:fillRect/>
          </a:stretch>
        </p:blipFill>
        <p:spPr>
          <a:xfrm>
            <a:off x="7894295" y="2599533"/>
            <a:ext cx="4203290" cy="4203290"/>
          </a:xfrm>
          <a:prstGeom prst="rect">
            <a:avLst/>
          </a:prstGeom>
        </p:spPr>
      </p:pic>
    </p:spTree>
    <p:extLst>
      <p:ext uri="{BB962C8B-B14F-4D97-AF65-F5344CB8AC3E}">
        <p14:creationId xmlns:p14="http://schemas.microsoft.com/office/powerpoint/2010/main" val="168087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barn(inVertical)">
                                      <p:cBhvr>
                                        <p:cTn id="19" dur="500"/>
                                        <p:tgtEl>
                                          <p:spTgt spid="65"/>
                                        </p:tgtEl>
                                      </p:cBhvr>
                                    </p:animEffect>
                                  </p:childTnLst>
                                </p:cTn>
                              </p:par>
                              <p:par>
                                <p:cTn id="20" presetID="16" presetClass="entr" presetSubtype="21"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par>
                                <p:cTn id="23" presetID="16" presetClass="entr" presetSubtype="2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barn(inVertical)">
                                      <p:cBhvr>
                                        <p:cTn id="33" dur="500"/>
                                        <p:tgtEl>
                                          <p:spTgt spid="47"/>
                                        </p:tgtEl>
                                      </p:cBhvr>
                                    </p:animEffect>
                                  </p:childTnLst>
                                </p:cTn>
                              </p:par>
                              <p:par>
                                <p:cTn id="34" presetID="16" presetClass="entr" presetSubtype="21"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barn(inVertical)">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barn(inVertical)">
                                      <p:cBhvr>
                                        <p:cTn id="44" dur="500"/>
                                        <p:tgtEl>
                                          <p:spTgt spid="48"/>
                                        </p:tgtEl>
                                      </p:cBhvr>
                                    </p:animEffect>
                                  </p:childTnLst>
                                </p:cTn>
                              </p:par>
                              <p:par>
                                <p:cTn id="45" presetID="16" presetClass="entr" presetSubtype="21"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barn(inVertical)">
                                      <p:cBhvr>
                                        <p:cTn id="47" dur="500"/>
                                        <p:tgtEl>
                                          <p:spTgt spid="52"/>
                                        </p:tgtEl>
                                      </p:cBhvr>
                                    </p:animEffect>
                                  </p:childTnLst>
                                </p:cTn>
                              </p:par>
                              <p:par>
                                <p:cTn id="48" presetID="16" presetClass="entr" presetSubtype="21"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barn(inVertical)">
                                      <p:cBhvr>
                                        <p:cTn id="50" dur="500"/>
                                        <p:tgtEl>
                                          <p:spTgt spid="53"/>
                                        </p:tgtEl>
                                      </p:cBhvr>
                                    </p:animEffect>
                                  </p:childTnLst>
                                </p:cTn>
                              </p:par>
                              <p:par>
                                <p:cTn id="51" presetID="16" presetClass="entr" presetSubtype="21"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barn(inVertical)">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22CC8117-B415-0A8E-6800-67728D79E443}"/>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8CA5A0F2-0B59-580E-AC0F-DA3133AEAD79}"/>
              </a:ext>
            </a:extLst>
          </p:cNvPr>
          <p:cNvSpPr txBox="1"/>
          <p:nvPr/>
        </p:nvSpPr>
        <p:spPr>
          <a:xfrm>
            <a:off x="1319134" y="55177"/>
            <a:ext cx="9533745" cy="584775"/>
          </a:xfrm>
          <a:prstGeom prst="rect">
            <a:avLst/>
          </a:prstGeom>
          <a:noFill/>
        </p:spPr>
        <p:txBody>
          <a:bodyPr wrap="square" rtlCol="0">
            <a:spAutoFit/>
          </a:bodyPr>
          <a:lstStyle/>
          <a:p>
            <a:pPr algn="ctr"/>
            <a:r>
              <a:rPr lang="en-US" sz="3200">
                <a:solidFill>
                  <a:srgbClr val="16745A"/>
                </a:solidFill>
              </a:rPr>
              <a:t>2. MỘT SỐ HÌNH THỨC TỔ CHỨC LÃNH THỔ CÔNG NGHIỆP</a:t>
            </a:r>
          </a:p>
        </p:txBody>
      </p:sp>
      <p:sp>
        <p:nvSpPr>
          <p:cNvPr id="6" name="Rectangle 5">
            <a:extLst>
              <a:ext uri="{FF2B5EF4-FFF2-40B4-BE49-F238E27FC236}">
                <a16:creationId xmlns:a16="http://schemas.microsoft.com/office/drawing/2014/main" xmlns="" id="{1D4366A1-4F1D-3244-AB0D-3EE193248998}"/>
              </a:ext>
            </a:extLst>
          </p:cNvPr>
          <p:cNvSpPr/>
          <p:nvPr/>
        </p:nvSpPr>
        <p:spPr>
          <a:xfrm>
            <a:off x="539646" y="1326787"/>
            <a:ext cx="11077731" cy="5014047"/>
          </a:xfrm>
          <a:prstGeom prst="rect">
            <a:avLst/>
          </a:prstGeom>
          <a:solidFill>
            <a:schemeClr val="bg1"/>
          </a:solidFill>
          <a:ln w="38100">
            <a:solidFill>
              <a:srgbClr val="1D9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3F615527-2C9C-A5BA-326A-AF0157B3A1AE}"/>
              </a:ext>
            </a:extLst>
          </p:cNvPr>
          <p:cNvSpPr/>
          <p:nvPr/>
        </p:nvSpPr>
        <p:spPr>
          <a:xfrm>
            <a:off x="2340598" y="1034563"/>
            <a:ext cx="368255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CHUYỂN GIAO NHIỆM VỤ</a:t>
            </a:r>
          </a:p>
        </p:txBody>
      </p:sp>
      <p:sp>
        <p:nvSpPr>
          <p:cNvPr id="8" name="TextBox 7">
            <a:extLst>
              <a:ext uri="{FF2B5EF4-FFF2-40B4-BE49-F238E27FC236}">
                <a16:creationId xmlns:a16="http://schemas.microsoft.com/office/drawing/2014/main" xmlns="" id="{FB116175-6637-7151-1C53-87DC81CF69D0}"/>
              </a:ext>
            </a:extLst>
          </p:cNvPr>
          <p:cNvSpPr txBox="1"/>
          <p:nvPr/>
        </p:nvSpPr>
        <p:spPr>
          <a:xfrm>
            <a:off x="884420" y="1779483"/>
            <a:ext cx="10323225" cy="4401205"/>
          </a:xfrm>
          <a:prstGeom prst="rect">
            <a:avLst/>
          </a:prstGeom>
          <a:noFill/>
        </p:spPr>
        <p:txBody>
          <a:bodyPr wrap="square">
            <a:spAutoFit/>
          </a:bodyPr>
          <a:lstStyle/>
          <a:p>
            <a:pPr marL="285750" indent="-285750" algn="just">
              <a:buFont typeface="Wingdings" panose="05000000000000000000" pitchFamily="2" charset="2"/>
              <a:buChar char="v"/>
            </a:pPr>
            <a:r>
              <a:rPr lang="en-US" sz="2800" i="1">
                <a:solidFill>
                  <a:srgbClr val="16745A"/>
                </a:solidFill>
              </a:rPr>
              <a:t>Dựa vào kiến thức SGK, thảo luận và thiết kế mindmap về vai trò và đặc điểm (vị trí, qui mô, mối quan hệ giữa các cơ sở sản xuất…) của các hình thức tổ chức lãnh thổ công nghiệp.</a:t>
            </a:r>
            <a:endParaRPr lang="en-US" sz="2800">
              <a:solidFill>
                <a:srgbClr val="16745A"/>
              </a:solidFill>
            </a:endParaRPr>
          </a:p>
          <a:p>
            <a:pPr marL="285750" indent="-285750" algn="just">
              <a:buFont typeface="Wingdings" panose="05000000000000000000" pitchFamily="2" charset="2"/>
              <a:buChar char="v"/>
            </a:pPr>
            <a:r>
              <a:rPr lang="en-US" sz="2800">
                <a:solidFill>
                  <a:srgbClr val="16745A"/>
                </a:solidFill>
              </a:rPr>
              <a:t>Chia lớp thành 6 nhóm và bốc thăm.</a:t>
            </a:r>
          </a:p>
          <a:p>
            <a:pPr marL="630238" lvl="0" indent="-285750" algn="just">
              <a:buFont typeface="Wingdings" panose="05000000000000000000" pitchFamily="2" charset="2"/>
              <a:buChar char="Ø"/>
            </a:pPr>
            <a:r>
              <a:rPr lang="vi-VN" sz="2800">
                <a:solidFill>
                  <a:srgbClr val="16745A"/>
                </a:solidFill>
              </a:rPr>
              <a:t>Điểm công nghiệp: 2 nhóm thực hiện.</a:t>
            </a:r>
            <a:endParaRPr lang="en-US" sz="2800">
              <a:solidFill>
                <a:srgbClr val="16745A"/>
              </a:solidFill>
            </a:endParaRPr>
          </a:p>
          <a:p>
            <a:pPr marL="630238" lvl="0" indent="-285750" algn="just">
              <a:buFont typeface="Wingdings" panose="05000000000000000000" pitchFamily="2" charset="2"/>
              <a:buChar char="Ø"/>
            </a:pPr>
            <a:r>
              <a:rPr lang="vi-VN" sz="2800">
                <a:solidFill>
                  <a:srgbClr val="16745A"/>
                </a:solidFill>
              </a:rPr>
              <a:t>Khu công nghiệp tập trung: 2 nhóm thực hiện.</a:t>
            </a:r>
            <a:endParaRPr lang="en-US" sz="2800">
              <a:solidFill>
                <a:srgbClr val="16745A"/>
              </a:solidFill>
            </a:endParaRPr>
          </a:p>
          <a:p>
            <a:pPr marL="630238" lvl="0" indent="-285750" algn="just">
              <a:buFont typeface="Wingdings" panose="05000000000000000000" pitchFamily="2" charset="2"/>
              <a:buChar char="Ø"/>
            </a:pPr>
            <a:r>
              <a:rPr lang="vi-VN" sz="2800">
                <a:solidFill>
                  <a:srgbClr val="16745A"/>
                </a:solidFill>
              </a:rPr>
              <a:t>Trung tâm công nghiệp: 2 nhóm thực hiện.</a:t>
            </a:r>
            <a:endParaRPr lang="en-US" sz="2800">
              <a:solidFill>
                <a:srgbClr val="16745A"/>
              </a:solidFill>
            </a:endParaRPr>
          </a:p>
          <a:p>
            <a:pPr marL="285750" lvl="0" indent="-285750" algn="just">
              <a:buFont typeface="Wingdings" panose="05000000000000000000" pitchFamily="2" charset="2"/>
              <a:buChar char="v"/>
            </a:pPr>
            <a:r>
              <a:rPr lang="en-US" sz="2800">
                <a:solidFill>
                  <a:srgbClr val="16745A"/>
                </a:solidFill>
              </a:rPr>
              <a:t>Thời gian: 12 phút. </a:t>
            </a:r>
          </a:p>
          <a:p>
            <a:pPr marL="285750" lvl="0" indent="-285750" algn="just">
              <a:buFont typeface="Wingdings" panose="05000000000000000000" pitchFamily="2" charset="2"/>
              <a:buChar char="v"/>
            </a:pPr>
            <a:r>
              <a:rPr lang="vi-VN" sz="2800">
                <a:solidFill>
                  <a:srgbClr val="16745A"/>
                </a:solidFill>
              </a:rPr>
              <a:t>Các nhóm treo sản phẩm lên bảng theo thứ tự phân cấp các h</a:t>
            </a:r>
            <a:r>
              <a:rPr lang="en-US" sz="2800">
                <a:solidFill>
                  <a:srgbClr val="16745A"/>
                </a:solidFill>
              </a:rPr>
              <a:t>ì</a:t>
            </a:r>
            <a:r>
              <a:rPr lang="vi-VN" sz="2800">
                <a:solidFill>
                  <a:srgbClr val="16745A"/>
                </a:solidFill>
              </a:rPr>
              <a:t>nh thức tổ chức </a:t>
            </a:r>
            <a:r>
              <a:rPr lang="en-US" sz="2800">
                <a:solidFill>
                  <a:srgbClr val="16745A"/>
                </a:solidFill>
              </a:rPr>
              <a:t>lãnh thổ công nghiệp</a:t>
            </a:r>
            <a:r>
              <a:rPr lang="vi-VN" sz="2800">
                <a:solidFill>
                  <a:srgbClr val="16745A"/>
                </a:solidFill>
              </a:rPr>
              <a:t>. </a:t>
            </a:r>
            <a:endParaRPr lang="en-US" sz="2800">
              <a:solidFill>
                <a:srgbClr val="16745A"/>
              </a:solidFill>
            </a:endParaRPr>
          </a:p>
        </p:txBody>
      </p:sp>
    </p:spTree>
    <p:extLst>
      <p:ext uri="{BB962C8B-B14F-4D97-AF65-F5344CB8AC3E}">
        <p14:creationId xmlns:p14="http://schemas.microsoft.com/office/powerpoint/2010/main" val="253889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D600389F-F6BD-8794-2B5A-C6BB5024B60E}"/>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02C042B3-B53C-90D7-5167-4A7AFCF6E16F}"/>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2. MỘT SỐ HÌNH THỨC TỔ CHỨC LÃNH THỔ CÔNG NGHIỆP</a:t>
            </a:r>
          </a:p>
        </p:txBody>
      </p:sp>
      <p:grpSp>
        <p:nvGrpSpPr>
          <p:cNvPr id="9" name="Group 8">
            <a:extLst>
              <a:ext uri="{FF2B5EF4-FFF2-40B4-BE49-F238E27FC236}">
                <a16:creationId xmlns:a16="http://schemas.microsoft.com/office/drawing/2014/main" xmlns="" id="{7881279D-B4B3-E2B8-0948-4C1C859F9766}"/>
              </a:ext>
            </a:extLst>
          </p:cNvPr>
          <p:cNvGrpSpPr/>
          <p:nvPr/>
        </p:nvGrpSpPr>
        <p:grpSpPr>
          <a:xfrm>
            <a:off x="224853" y="2586601"/>
            <a:ext cx="1753850" cy="2060350"/>
            <a:chOff x="224852" y="2586601"/>
            <a:chExt cx="1888761" cy="2060350"/>
          </a:xfrm>
        </p:grpSpPr>
        <p:sp>
          <p:nvSpPr>
            <p:cNvPr id="7" name="Rectangle 6">
              <a:extLst>
                <a:ext uri="{FF2B5EF4-FFF2-40B4-BE49-F238E27FC236}">
                  <a16:creationId xmlns:a16="http://schemas.microsoft.com/office/drawing/2014/main" xmlns="" id="{4CA99523-852A-FAEE-52D3-2730EB2B004C}"/>
                </a:ext>
              </a:extLst>
            </p:cNvPr>
            <p:cNvSpPr/>
            <p:nvPr/>
          </p:nvSpPr>
          <p:spPr>
            <a:xfrm>
              <a:off x="224852" y="2586601"/>
              <a:ext cx="1888761" cy="2060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1E3A7237-C070-62A6-8BA7-0CFF486D2568}"/>
                </a:ext>
              </a:extLst>
            </p:cNvPr>
            <p:cNvSpPr txBox="1"/>
            <p:nvPr/>
          </p:nvSpPr>
          <p:spPr>
            <a:xfrm>
              <a:off x="494674" y="2924278"/>
              <a:ext cx="1349115" cy="1384995"/>
            </a:xfrm>
            <a:prstGeom prst="rect">
              <a:avLst/>
            </a:prstGeom>
            <a:noFill/>
            <a:ln w="38100">
              <a:noFill/>
            </a:ln>
          </p:spPr>
          <p:txBody>
            <a:bodyPr wrap="square" rtlCol="0">
              <a:spAutoFit/>
            </a:bodyPr>
            <a:lstStyle/>
            <a:p>
              <a:pPr algn="ctr"/>
              <a:r>
                <a:rPr lang="en-US" altLang="ko-KR" sz="2800" dirty="0">
                  <a:solidFill>
                    <a:schemeClr val="bg1"/>
                  </a:solidFill>
                  <a:cs typeface="Arial" pitchFamily="34" charset="0"/>
                </a:rPr>
                <a:t>ĐIỂM </a:t>
              </a:r>
            </a:p>
            <a:p>
              <a:pPr algn="ctr"/>
              <a:r>
                <a:rPr lang="en-US" altLang="ko-KR" sz="2800" dirty="0">
                  <a:solidFill>
                    <a:schemeClr val="bg1"/>
                  </a:solidFill>
                  <a:cs typeface="Arial" pitchFamily="34" charset="0"/>
                </a:rPr>
                <a:t>CÔNG NGHIỆP </a:t>
              </a:r>
              <a:endParaRPr lang="ko-KR" altLang="en-US" sz="2800" dirty="0">
                <a:solidFill>
                  <a:schemeClr val="bg1"/>
                </a:solidFill>
                <a:cs typeface="Arial" pitchFamily="34" charset="0"/>
              </a:endParaRPr>
            </a:p>
          </p:txBody>
        </p:sp>
      </p:grpSp>
      <p:sp>
        <p:nvSpPr>
          <p:cNvPr id="10" name="Rectangle 9">
            <a:extLst>
              <a:ext uri="{FF2B5EF4-FFF2-40B4-BE49-F238E27FC236}">
                <a16:creationId xmlns:a16="http://schemas.microsoft.com/office/drawing/2014/main" xmlns="" id="{5A85AE93-FE1A-17DF-1C20-39EF0BC18254}"/>
              </a:ext>
            </a:extLst>
          </p:cNvPr>
          <p:cNvSpPr/>
          <p:nvPr/>
        </p:nvSpPr>
        <p:spPr>
          <a:xfrm>
            <a:off x="2368447" y="1203997"/>
            <a:ext cx="9348150" cy="274005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D60851E-7548-6D69-E93F-62972CF61A51}"/>
              </a:ext>
            </a:extLst>
          </p:cNvPr>
          <p:cNvSpPr/>
          <p:nvPr/>
        </p:nvSpPr>
        <p:spPr>
          <a:xfrm>
            <a:off x="2368447" y="1202885"/>
            <a:ext cx="1499016" cy="2740057"/>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VAI TRÒ</a:t>
            </a:r>
          </a:p>
        </p:txBody>
      </p:sp>
      <p:sp>
        <p:nvSpPr>
          <p:cNvPr id="12" name="Rectangle 11">
            <a:extLst>
              <a:ext uri="{FF2B5EF4-FFF2-40B4-BE49-F238E27FC236}">
                <a16:creationId xmlns:a16="http://schemas.microsoft.com/office/drawing/2014/main" xmlns="" id="{23DDD1F2-0FE0-17B9-47D6-50D23BB36971}"/>
              </a:ext>
            </a:extLst>
          </p:cNvPr>
          <p:cNvSpPr/>
          <p:nvPr/>
        </p:nvSpPr>
        <p:spPr>
          <a:xfrm>
            <a:off x="2368447" y="4309273"/>
            <a:ext cx="9348150" cy="191913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2558047-2339-F252-4AD3-A72DD71324F4}"/>
              </a:ext>
            </a:extLst>
          </p:cNvPr>
          <p:cNvSpPr/>
          <p:nvPr/>
        </p:nvSpPr>
        <p:spPr>
          <a:xfrm>
            <a:off x="2368447" y="4308161"/>
            <a:ext cx="1499016" cy="1919139"/>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ĐẶC ĐIỂM</a:t>
            </a:r>
          </a:p>
        </p:txBody>
      </p:sp>
      <p:sp>
        <p:nvSpPr>
          <p:cNvPr id="15" name="TextBox 14">
            <a:extLst>
              <a:ext uri="{FF2B5EF4-FFF2-40B4-BE49-F238E27FC236}">
                <a16:creationId xmlns:a16="http://schemas.microsoft.com/office/drawing/2014/main" xmlns="" id="{E83D2773-CD83-7418-6A9E-29720C999DB8}"/>
              </a:ext>
            </a:extLst>
          </p:cNvPr>
          <p:cNvSpPr txBox="1"/>
          <p:nvPr/>
        </p:nvSpPr>
        <p:spPr>
          <a:xfrm>
            <a:off x="3991133" y="1454770"/>
            <a:ext cx="7465102" cy="830997"/>
          </a:xfrm>
          <a:prstGeom prst="rect">
            <a:avLst/>
          </a:prstGeom>
          <a:noFill/>
        </p:spPr>
        <p:txBody>
          <a:bodyPr wrap="square">
            <a:spAutoFit/>
          </a:bodyPr>
          <a:lstStyle/>
          <a:p>
            <a:r>
              <a:rPr lang="en-US" sz="2400">
                <a:solidFill>
                  <a:srgbClr val="16745A"/>
                </a:solidFill>
                <a:effectLst/>
                <a:latin typeface="#9Slide03 Oswald" panose="00000500000000000000" pitchFamily="2" charset="0"/>
                <a:ea typeface="Cambria" panose="02040503050406030204" pitchFamily="18" charset="0"/>
              </a:rPr>
              <a:t>- </a:t>
            </a:r>
            <a:r>
              <a:rPr lang="vi-VN" sz="2400">
                <a:solidFill>
                  <a:srgbClr val="16745A"/>
                </a:solidFill>
              </a:rPr>
              <a:t>Góp phần khai thác, sử dụng hợp lí tài nguyên thiên nhiên, nguyên liệu ở địa phương.</a:t>
            </a:r>
            <a:endParaRPr lang="en-US" sz="2400">
              <a:solidFill>
                <a:srgbClr val="16745A"/>
              </a:solidFill>
              <a:latin typeface="#9Slide03 Oswald" panose="00000500000000000000" pitchFamily="2" charset="0"/>
            </a:endParaRPr>
          </a:p>
        </p:txBody>
      </p:sp>
      <p:sp>
        <p:nvSpPr>
          <p:cNvPr id="17" name="TextBox 16">
            <a:extLst>
              <a:ext uri="{FF2B5EF4-FFF2-40B4-BE49-F238E27FC236}">
                <a16:creationId xmlns:a16="http://schemas.microsoft.com/office/drawing/2014/main" xmlns="" id="{7657C9A3-E7F0-0196-8625-5DF6F9C85A5F}"/>
              </a:ext>
            </a:extLst>
          </p:cNvPr>
          <p:cNvSpPr txBox="1"/>
          <p:nvPr/>
        </p:nvSpPr>
        <p:spPr>
          <a:xfrm>
            <a:off x="4021113" y="2349375"/>
            <a:ext cx="7442618" cy="830997"/>
          </a:xfrm>
          <a:prstGeom prst="rect">
            <a:avLst/>
          </a:prstGeom>
          <a:noFill/>
        </p:spPr>
        <p:txBody>
          <a:bodyPr wrap="square">
            <a:spAutoFit/>
          </a:bodyPr>
          <a:lstStyle/>
          <a:p>
            <a:r>
              <a:rPr lang="en-US" sz="2400">
                <a:solidFill>
                  <a:srgbClr val="16745A"/>
                </a:solidFill>
                <a:effectLst/>
                <a:latin typeface="#9Slide03 Oswald" panose="00000500000000000000" pitchFamily="2" charset="0"/>
                <a:ea typeface="Cambria" panose="02040503050406030204" pitchFamily="18" charset="0"/>
              </a:rPr>
              <a:t>- </a:t>
            </a:r>
            <a:r>
              <a:rPr lang="vi-VN" sz="2400">
                <a:solidFill>
                  <a:srgbClr val="16745A"/>
                </a:solidFill>
              </a:rPr>
              <a:t>Giải quyết việc làm và phục vụ những nhu cầu nhất định cho dân cư ở địa phương.</a:t>
            </a:r>
            <a:endParaRPr lang="en-US" sz="2400">
              <a:solidFill>
                <a:srgbClr val="16745A"/>
              </a:solidFill>
              <a:latin typeface="#9Slide03 Oswald" panose="00000500000000000000" pitchFamily="2" charset="0"/>
            </a:endParaRPr>
          </a:p>
        </p:txBody>
      </p:sp>
      <p:sp>
        <p:nvSpPr>
          <p:cNvPr id="18" name="TextBox 17">
            <a:extLst>
              <a:ext uri="{FF2B5EF4-FFF2-40B4-BE49-F238E27FC236}">
                <a16:creationId xmlns:a16="http://schemas.microsoft.com/office/drawing/2014/main" xmlns="" id="{2DC5A404-1104-6AAE-7695-3F8C7173DF51}"/>
              </a:ext>
            </a:extLst>
          </p:cNvPr>
          <p:cNvSpPr txBox="1"/>
          <p:nvPr/>
        </p:nvSpPr>
        <p:spPr>
          <a:xfrm>
            <a:off x="3953657" y="3155110"/>
            <a:ext cx="7502578" cy="461665"/>
          </a:xfrm>
          <a:prstGeom prst="rect">
            <a:avLst/>
          </a:prstGeom>
          <a:noFill/>
        </p:spPr>
        <p:txBody>
          <a:bodyPr wrap="square">
            <a:spAutoFit/>
          </a:bodyPr>
          <a:lstStyle/>
          <a:p>
            <a:r>
              <a:rPr lang="en-US" sz="2400">
                <a:solidFill>
                  <a:srgbClr val="16745A"/>
                </a:solidFill>
                <a:effectLst/>
                <a:latin typeface="#9Slide03 Oswald" panose="00000500000000000000" pitchFamily="2" charset="0"/>
                <a:ea typeface="Cambria" panose="02040503050406030204" pitchFamily="18" charset="0"/>
              </a:rPr>
              <a:t>- </a:t>
            </a:r>
            <a:r>
              <a:rPr lang="vi-VN" sz="2400">
                <a:solidFill>
                  <a:srgbClr val="16745A"/>
                </a:solidFill>
              </a:rPr>
              <a:t>Là hạt nhân để thực hiện công nghiệp hoá nông nghiệp, nông thôn.</a:t>
            </a:r>
            <a:endParaRPr lang="en-US" sz="2400">
              <a:solidFill>
                <a:srgbClr val="16745A"/>
              </a:solidFill>
              <a:latin typeface="#9Slide03 Oswald" panose="00000500000000000000" pitchFamily="2" charset="0"/>
            </a:endParaRPr>
          </a:p>
        </p:txBody>
      </p:sp>
      <p:sp>
        <p:nvSpPr>
          <p:cNvPr id="20" name="TextBox 19">
            <a:extLst>
              <a:ext uri="{FF2B5EF4-FFF2-40B4-BE49-F238E27FC236}">
                <a16:creationId xmlns:a16="http://schemas.microsoft.com/office/drawing/2014/main" xmlns="" id="{3A2874EE-02BE-100F-8E97-1185C7DD8D33}"/>
              </a:ext>
            </a:extLst>
          </p:cNvPr>
          <p:cNvSpPr txBox="1"/>
          <p:nvPr/>
        </p:nvSpPr>
        <p:spPr>
          <a:xfrm>
            <a:off x="3972395" y="4433861"/>
            <a:ext cx="7706727" cy="490262"/>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Lãnh thổ không lớn, gồm một vài xí nghiệp, có cơ sở hạ tầng riêng.</a:t>
            </a:r>
            <a:endParaRPr lang="en-US" sz="2400">
              <a:solidFill>
                <a:srgbClr val="16745A"/>
              </a:solidFill>
            </a:endParaRPr>
          </a:p>
        </p:txBody>
      </p:sp>
      <p:sp>
        <p:nvSpPr>
          <p:cNvPr id="22" name="TextBox 21">
            <a:extLst>
              <a:ext uri="{FF2B5EF4-FFF2-40B4-BE49-F238E27FC236}">
                <a16:creationId xmlns:a16="http://schemas.microsoft.com/office/drawing/2014/main" xmlns="" id="{120F9780-23B7-F71E-D541-9FFD830CAFDD}"/>
              </a:ext>
            </a:extLst>
          </p:cNvPr>
          <p:cNvSpPr txBox="1"/>
          <p:nvPr/>
        </p:nvSpPr>
        <p:spPr>
          <a:xfrm>
            <a:off x="4009871" y="5051339"/>
            <a:ext cx="7169047" cy="490262"/>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Phân bố gần nguồn nguyên nhiên liệu hay một loại tài nguyên.</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xmlns="" id="{D28F7EA3-4C27-8EC2-4F14-F4CCC9B21807}"/>
              </a:ext>
            </a:extLst>
          </p:cNvPr>
          <p:cNvSpPr txBox="1"/>
          <p:nvPr/>
        </p:nvSpPr>
        <p:spPr>
          <a:xfrm>
            <a:off x="4009871" y="5538708"/>
            <a:ext cx="7465102"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rPr>
              <a:t>Các xí nghiệp không có mối liên hệ sản xuất.</a:t>
            </a:r>
            <a:endParaRPr lang="en-US" sz="2400">
              <a:solidFill>
                <a:srgbClr val="16745A"/>
              </a:solidFill>
            </a:endParaRPr>
          </a:p>
        </p:txBody>
      </p:sp>
    </p:spTree>
    <p:extLst>
      <p:ext uri="{BB962C8B-B14F-4D97-AF65-F5344CB8AC3E}">
        <p14:creationId xmlns:p14="http://schemas.microsoft.com/office/powerpoint/2010/main" val="198323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p:bldP spid="17" grpId="0"/>
      <p:bldP spid="18" grpId="0"/>
      <p:bldP spid="20" grpId="0"/>
      <p:bldP spid="22" grpId="0"/>
      <p:bldP spid="2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5">
      <a:majorFont>
        <a:latin typeface="#9Slide05 FS Blonde Script"/>
        <a:ea typeface=""/>
        <a:cs typeface=""/>
      </a:majorFont>
      <a:minorFont>
        <a:latin typeface="#9Slide07 IcielBaliho Scrip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Cover and End Slide Master">
  <a:themeElements>
    <a:clrScheme name="ALLPPT-COLOR-A34">
      <a:dk1>
        <a:sysClr val="windowText" lastClr="000000"/>
      </a:dk1>
      <a:lt1>
        <a:sysClr val="window" lastClr="FFFFFF"/>
      </a:lt1>
      <a:dk2>
        <a:srgbClr val="1F497D"/>
      </a:dk2>
      <a:lt2>
        <a:srgbClr val="EEECE1"/>
      </a:lt2>
      <a:accent1>
        <a:srgbClr val="277DBA"/>
      </a:accent1>
      <a:accent2>
        <a:srgbClr val="19A695"/>
      </a:accent2>
      <a:accent3>
        <a:srgbClr val="9AB854"/>
      </a:accent3>
      <a:accent4>
        <a:srgbClr val="EE9E13"/>
      </a:accent4>
      <a:accent5>
        <a:srgbClr val="BA3C2E"/>
      </a:accent5>
      <a:accent6>
        <a:srgbClr val="35455E"/>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910</TotalTime>
  <Words>1755</Words>
  <Application>Microsoft Office PowerPoint</Application>
  <PresentationFormat>Widescreen</PresentationFormat>
  <Paragraphs>242</Paragraphs>
  <Slides>28</Slides>
  <Notes>0</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Calibri</vt:lpstr>
      <vt:lpstr>Cambria</vt:lpstr>
      <vt:lpstr>#9Slide05 FS Blonde Script</vt:lpstr>
      <vt:lpstr>Times New Roman</vt:lpstr>
      <vt:lpstr>Arial</vt:lpstr>
      <vt:lpstr>#9Slide03 Oswald</vt:lpstr>
      <vt:lpstr>Tahoma</vt:lpstr>
      <vt:lpstr>#9Slide07 IcielBaliho Script</vt:lpstr>
      <vt:lpstr>.VnBlack</vt:lpstr>
      <vt:lpstr>Wingdings</vt:lpstr>
      <vt:lpstr>Arial Unicode MS</vt:lpstr>
      <vt:lpstr>Office Theme</vt:lpstr>
      <vt:lpstr>Cover and End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131</cp:revision>
  <dcterms:created xsi:type="dcterms:W3CDTF">2021-02-27T03:32:24Z</dcterms:created>
  <dcterms:modified xsi:type="dcterms:W3CDTF">2024-06-07T08:57:16Z</dcterms:modified>
</cp:coreProperties>
</file>