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6"/>
  </p:notesMasterIdLst>
  <p:sldIdLst>
    <p:sldId id="292" r:id="rId5"/>
    <p:sldId id="257" r:id="rId6"/>
    <p:sldId id="291" r:id="rId7"/>
    <p:sldId id="266" r:id="rId8"/>
    <p:sldId id="302" r:id="rId9"/>
    <p:sldId id="297" r:id="rId10"/>
    <p:sldId id="298" r:id="rId11"/>
    <p:sldId id="299" r:id="rId12"/>
    <p:sldId id="300" r:id="rId13"/>
    <p:sldId id="301" r:id="rId14"/>
    <p:sldId id="281" r:id="rId15"/>
    <p:sldId id="293" r:id="rId16"/>
    <p:sldId id="279" r:id="rId17"/>
    <p:sldId id="289" r:id="rId18"/>
    <p:sldId id="303" r:id="rId19"/>
    <p:sldId id="285" r:id="rId20"/>
    <p:sldId id="294" r:id="rId21"/>
    <p:sldId id="272" r:id="rId22"/>
    <p:sldId id="260" r:id="rId23"/>
    <p:sldId id="286"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82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D198C-FD22-46A7-A5FC-389FE7A0296E}"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30EB9-F8F0-4245-8A18-629AD4300854}" type="slidenum">
              <a:rPr lang="en-US" smtClean="0"/>
              <a:t>‹#›</a:t>
            </a:fld>
            <a:endParaRPr lang="en-US"/>
          </a:p>
        </p:txBody>
      </p:sp>
    </p:spTree>
    <p:extLst>
      <p:ext uri="{BB962C8B-B14F-4D97-AF65-F5344CB8AC3E}">
        <p14:creationId xmlns:p14="http://schemas.microsoft.com/office/powerpoint/2010/main" val="321115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30EB9-F8F0-4245-8A18-629AD4300854}" type="slidenum">
              <a:rPr lang="en-US" smtClean="0"/>
              <a:t>2</a:t>
            </a:fld>
            <a:endParaRPr lang="en-US"/>
          </a:p>
        </p:txBody>
      </p:sp>
    </p:spTree>
    <p:extLst>
      <p:ext uri="{BB962C8B-B14F-4D97-AF65-F5344CB8AC3E}">
        <p14:creationId xmlns:p14="http://schemas.microsoft.com/office/powerpoint/2010/main" val="388938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3852-F62E-464A-95BB-240D24FFC46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D76BD754-A786-42FE-A3BA-8219DD4A949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9015D110-29B5-415A-AE31-3EBB80BA4756}"/>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5" name="Footer Placeholder 4">
            <a:extLst>
              <a:ext uri="{FF2B5EF4-FFF2-40B4-BE49-F238E27FC236}">
                <a16:creationId xmlns:a16="http://schemas.microsoft.com/office/drawing/2014/main" id="{7FF28C18-06A6-4087-AE95-290C532E1DA9}"/>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71F46046-88C6-4791-B03B-13B155FE9B5C}"/>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95557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9E77-44B9-466F-AD27-F215C1B0C3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F11C2803-66E3-4231-AA69-0AFEFBA7DD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107530FE-6136-4FA4-8EFD-FCB80CB2CBD2}"/>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5" name="Footer Placeholder 4">
            <a:extLst>
              <a:ext uri="{FF2B5EF4-FFF2-40B4-BE49-F238E27FC236}">
                <a16:creationId xmlns:a16="http://schemas.microsoft.com/office/drawing/2014/main" id="{C05897F8-5639-475C-9CE5-E64CBEB41523}"/>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51CD0114-8558-4A80-9799-A29D41381E71}"/>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4045381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0156F-7786-4553-B943-5134B051E63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8CD8BECB-DA90-4FDF-8DC4-608A4E045B4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8F54A8CD-B1C2-45B8-BE47-FC5ADF44B987}"/>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5" name="Footer Placeholder 4">
            <a:extLst>
              <a:ext uri="{FF2B5EF4-FFF2-40B4-BE49-F238E27FC236}">
                <a16:creationId xmlns:a16="http://schemas.microsoft.com/office/drawing/2014/main" id="{1638768E-9A8F-41B5-B9BC-577BC3CEC05F}"/>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60C98B68-18A0-4EBE-9FA0-BD9FACDD3CAF}"/>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15439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32871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327572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549776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37391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25145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305640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500075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564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7FD8-C860-434E-B037-B994FC3D04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FA670D71-1C9B-4CC7-AEF4-44E284D25EA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967F2124-C6DE-4A8E-B682-911D9D980EE4}"/>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5" name="Footer Placeholder 4">
            <a:extLst>
              <a:ext uri="{FF2B5EF4-FFF2-40B4-BE49-F238E27FC236}">
                <a16:creationId xmlns:a16="http://schemas.microsoft.com/office/drawing/2014/main" id="{7538589A-F9FA-4E9D-A5AB-8495A06C088D}"/>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BB9E7128-F015-4EEC-80AD-5348A5BE9BB4}"/>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804283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17005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706690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10/27/2025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445628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0F37-8832-0315-8ECC-B712775E27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F9E9-E4AB-E0BE-0F62-4FB2D2162E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FAB582-8E5D-1EA8-2EC2-D6AE4B858952}"/>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5" name="Footer Placeholder 4">
            <a:extLst>
              <a:ext uri="{FF2B5EF4-FFF2-40B4-BE49-F238E27FC236}">
                <a16:creationId xmlns:a16="http://schemas.microsoft.com/office/drawing/2014/main" id="{62EC247E-3798-3263-A54F-48519835D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81A43E-C08F-4A8B-C54A-090AF834330D}"/>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58369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559D-391E-D582-9B1A-DD538C6CF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555CA45-9BF5-639D-4ED2-DF2C9E312A1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381A7-16DA-3A63-19E8-4A95197887A1}"/>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5" name="Footer Placeholder 4">
            <a:extLst>
              <a:ext uri="{FF2B5EF4-FFF2-40B4-BE49-F238E27FC236}">
                <a16:creationId xmlns:a16="http://schemas.microsoft.com/office/drawing/2014/main" id="{4F734BB7-E6F0-AF00-2A0A-3DC80116F8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322EBA-00EF-1CF7-534B-CFB4AA7266DC}"/>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08219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A313-1E96-9B9A-3CF1-091C9F752B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0E2A67-EF26-5155-B614-48588B3E71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E8B484-34C5-7F2C-528C-43E398E687BF}"/>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5" name="Footer Placeholder 4">
            <a:extLst>
              <a:ext uri="{FF2B5EF4-FFF2-40B4-BE49-F238E27FC236}">
                <a16:creationId xmlns:a16="http://schemas.microsoft.com/office/drawing/2014/main" id="{C5D785FE-7803-1A8E-A8A9-32F3E3F219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C65EAB-8563-63F5-2E9E-935F0C98A0A7}"/>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027524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F447A-7BC1-8384-F1FA-576C75E84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DA1A33-EFB9-149A-6BFE-ADBCD5C24EC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F5503-4B09-EB42-EBF3-D624932AEE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08EE32-BD20-0C65-D5F9-0DAE1648E7D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6" name="Footer Placeholder 5">
            <a:extLst>
              <a:ext uri="{FF2B5EF4-FFF2-40B4-BE49-F238E27FC236}">
                <a16:creationId xmlns:a16="http://schemas.microsoft.com/office/drawing/2014/main" id="{2AAFB5AD-20BE-364C-8D53-11EB05E3E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642FD9-A1F3-B8E9-A12D-49E1566B1988}"/>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867358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0DE7-C588-37E5-F476-68BB75EC2C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554039-5171-4776-B243-997D868264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C6CA9C-3C0B-A883-7677-E9FC14691CA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C98738-BB85-07DC-62BC-187797C5360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0EB9A-0E3D-1A2B-1D05-BA339E7A7C2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E1C45-1AF3-19BB-EEAE-FC4D65D4B7E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8" name="Footer Placeholder 7">
            <a:extLst>
              <a:ext uri="{FF2B5EF4-FFF2-40B4-BE49-F238E27FC236}">
                <a16:creationId xmlns:a16="http://schemas.microsoft.com/office/drawing/2014/main" id="{E70AC4E9-34B7-240D-4117-F673A22A5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F90028-6E37-ED3D-3AF9-B06C8C1BDB94}"/>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755178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7DCA-AEF4-DAC6-C678-3A3EAC1B45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DE261B-5BBC-0075-B5F8-085AE6085155}"/>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4" name="Footer Placeholder 3">
            <a:extLst>
              <a:ext uri="{FF2B5EF4-FFF2-40B4-BE49-F238E27FC236}">
                <a16:creationId xmlns:a16="http://schemas.microsoft.com/office/drawing/2014/main" id="{7340B83D-7026-14DF-2396-AD179CE6E5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95D711-D56D-40FA-D625-6EEEBBC05ED1}"/>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049213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0B724-DC6C-D471-8120-0346A6E958FB}"/>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3" name="Footer Placeholder 2">
            <a:extLst>
              <a:ext uri="{FF2B5EF4-FFF2-40B4-BE49-F238E27FC236}">
                <a16:creationId xmlns:a16="http://schemas.microsoft.com/office/drawing/2014/main" id="{1F314D52-8818-DDE6-3042-82498B6F2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2E5516-26B2-F1CD-4457-547E53A5CE59}"/>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63358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AB4F-233C-4712-8F25-01343269057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1B6B9026-4C9C-4F96-BDDB-214DA88C97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07324-17EB-4B2F-8B69-D6143CDDC874}"/>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5" name="Footer Placeholder 4">
            <a:extLst>
              <a:ext uri="{FF2B5EF4-FFF2-40B4-BE49-F238E27FC236}">
                <a16:creationId xmlns:a16="http://schemas.microsoft.com/office/drawing/2014/main" id="{17C4D946-BB27-41E5-9542-6EBC4517FDAA}"/>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B9A22731-8680-4FCE-924C-C12046616635}"/>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337045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36E7-842C-BFAD-BC69-95793909F5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D76B5-638D-4BA3-4989-65A39505E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4C072D-169A-42BF-C013-01AB7B65D5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A148E-69C0-8FDB-5D3C-B5A16FAEB1E2}"/>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6" name="Footer Placeholder 5">
            <a:extLst>
              <a:ext uri="{FF2B5EF4-FFF2-40B4-BE49-F238E27FC236}">
                <a16:creationId xmlns:a16="http://schemas.microsoft.com/office/drawing/2014/main" id="{AEF77F3C-F78B-AFDB-42EB-9C6A8D7A06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CB043A-BBDA-F6EC-1354-8DF9C7092174}"/>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715591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447E-29F0-D6F1-D8AF-A625EC9DFD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F836F-2A04-8BBB-5ABB-2DF6950175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226D12-3EB2-FB18-6353-9FAEB596B0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8FABD-B01C-C402-A811-86AD1F08729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6" name="Footer Placeholder 5">
            <a:extLst>
              <a:ext uri="{FF2B5EF4-FFF2-40B4-BE49-F238E27FC236}">
                <a16:creationId xmlns:a16="http://schemas.microsoft.com/office/drawing/2014/main" id="{3B94BFA8-6A6C-DB69-ABE6-7C4C15C389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8A9BCF-DA81-39F2-F47B-F4435BA44807}"/>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559660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EFF2-DACE-5C3A-2856-41E740E2CF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CDC962-67D1-A700-1FCC-620ABD58D7D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265EB-8CF6-878E-295C-9475224C4A5D}"/>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5" name="Footer Placeholder 4">
            <a:extLst>
              <a:ext uri="{FF2B5EF4-FFF2-40B4-BE49-F238E27FC236}">
                <a16:creationId xmlns:a16="http://schemas.microsoft.com/office/drawing/2014/main" id="{D03A6C88-B47D-C348-FADF-4EB3DC2E96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85D3E0-8B31-30DD-F112-F4505F39DCDC}"/>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722072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033606-CD1C-4602-EBCB-882FFC9F6DD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4FED8B-D9B0-ED02-D116-55AC569608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3A5C8-AE80-054B-3AAB-81436AD8CAB6}"/>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10/27/2025</a:t>
            </a:fld>
            <a:endParaRPr lang="en-US"/>
          </a:p>
        </p:txBody>
      </p:sp>
      <p:sp>
        <p:nvSpPr>
          <p:cNvPr id="5" name="Footer Placeholder 4">
            <a:extLst>
              <a:ext uri="{FF2B5EF4-FFF2-40B4-BE49-F238E27FC236}">
                <a16:creationId xmlns:a16="http://schemas.microsoft.com/office/drawing/2014/main" id="{C5143601-0E8B-D6FC-CFB8-1F007F4E2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687C40-2D08-2E8D-C226-ED5BF809F51E}"/>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838457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D149-1F36-F3F4-D763-3F234440C7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748688-1F52-F9D2-ACC6-18C02ADEF6D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2EBE0-296A-98D6-E8D9-35AFAD7F10F4}"/>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5" name="Footer Placeholder 4">
            <a:extLst>
              <a:ext uri="{FF2B5EF4-FFF2-40B4-BE49-F238E27FC236}">
                <a16:creationId xmlns:a16="http://schemas.microsoft.com/office/drawing/2014/main" id="{22E0CF6E-20E3-7A5B-8779-4E526EB36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F23AF-3F6B-7D51-BC33-61389F29C127}"/>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3406422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1386-E0A6-857B-BB90-341F29154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CC0E6-4809-9F6C-C763-8A3959FEBA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6681D-2CD9-A429-A646-3F41021D364D}"/>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5" name="Footer Placeholder 4">
            <a:extLst>
              <a:ext uri="{FF2B5EF4-FFF2-40B4-BE49-F238E27FC236}">
                <a16:creationId xmlns:a16="http://schemas.microsoft.com/office/drawing/2014/main" id="{7F0D5898-6F5C-01C4-7782-AD8D90B57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C17AC-8A5A-D589-BC69-7B6A0662ADE0}"/>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2462766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2D95-0187-60ED-D5D7-63FF358FB3BD}"/>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55D83A-3BBC-E831-22E2-8C60B9E53416}"/>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94F2D8-501A-9332-32C4-74505CA0177D}"/>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5" name="Footer Placeholder 4">
            <a:extLst>
              <a:ext uri="{FF2B5EF4-FFF2-40B4-BE49-F238E27FC236}">
                <a16:creationId xmlns:a16="http://schemas.microsoft.com/office/drawing/2014/main" id="{B020B08A-01B8-FD0B-1CEA-1AFE69CEE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F412-F940-85A5-F80F-A5B54FAA828C}"/>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547078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DAC3-2DD0-6CF9-61AA-7B74F1E92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EF53AC-D7ED-FA3F-4173-9C50746C769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229FD9-2E80-D3B6-3C89-7B38A6FF4E69}"/>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83B874-B4C1-EBCB-6A8B-691DF2B8E5CB}"/>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6" name="Footer Placeholder 5">
            <a:extLst>
              <a:ext uri="{FF2B5EF4-FFF2-40B4-BE49-F238E27FC236}">
                <a16:creationId xmlns:a16="http://schemas.microsoft.com/office/drawing/2014/main" id="{98FFECCA-CD80-1E7A-661C-FB1B86335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20B6C-FF50-6C7C-FB11-25B1BE133027}"/>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2470816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55F1E-069B-9958-D022-F83D945E553C}"/>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7FA18B-60C9-52A7-3097-EBA90291F8F6}"/>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3BED48-B352-5B2A-1FF2-D7412C157DA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DE503A-F65E-12F4-B8AB-317042DDE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BBFFC4-1743-6CD0-C72E-A3F7DEC7CC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793035-7304-3BE6-4C08-0713535D4564}"/>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8" name="Footer Placeholder 7">
            <a:extLst>
              <a:ext uri="{FF2B5EF4-FFF2-40B4-BE49-F238E27FC236}">
                <a16:creationId xmlns:a16="http://schemas.microsoft.com/office/drawing/2014/main" id="{20BA6688-97A9-60B0-4138-A96D60A781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295F2A-B01B-0AFC-5E86-6E378A41F87B}"/>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344848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7A9A-3971-90A8-3EFE-3FFC9D4340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4D79C8-A4E8-7735-E097-4FE0D0A9C93A}"/>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4" name="Footer Placeholder 3">
            <a:extLst>
              <a:ext uri="{FF2B5EF4-FFF2-40B4-BE49-F238E27FC236}">
                <a16:creationId xmlns:a16="http://schemas.microsoft.com/office/drawing/2014/main" id="{F4AC3C11-FE9E-B934-B368-E8FB47C2B8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D22027-818B-5762-AD85-31A685C167F8}"/>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422947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125F-91EA-4267-8D49-5D3378A5E3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099382B8-8E6B-40AB-8709-6AEA0A17665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7BFEA55C-62A0-4B4A-AD18-F28F8641CE5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62A9ADD7-6A8C-47FC-B673-DA2D3127E1D2}"/>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6" name="Footer Placeholder 5">
            <a:extLst>
              <a:ext uri="{FF2B5EF4-FFF2-40B4-BE49-F238E27FC236}">
                <a16:creationId xmlns:a16="http://schemas.microsoft.com/office/drawing/2014/main" id="{F2E3954E-2690-4954-A3A9-545320F579AC}"/>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Slide Number Placeholder 6">
            <a:extLst>
              <a:ext uri="{FF2B5EF4-FFF2-40B4-BE49-F238E27FC236}">
                <a16:creationId xmlns:a16="http://schemas.microsoft.com/office/drawing/2014/main" id="{1DB42F5C-CCA3-4D1B-AE98-A6618B53B58A}"/>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216045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EC124-7EE7-E27E-4FF0-F2975E4D1482}"/>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3" name="Footer Placeholder 2">
            <a:extLst>
              <a:ext uri="{FF2B5EF4-FFF2-40B4-BE49-F238E27FC236}">
                <a16:creationId xmlns:a16="http://schemas.microsoft.com/office/drawing/2014/main" id="{445D7BE5-BB40-1FA3-B546-DA0F8077C6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4ADCE-DA40-8858-35BA-976495A7C5CA}"/>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202636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34EA-5FF8-C310-74C7-D10C0446291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B30855-0792-BE44-7098-F07E0CFED1B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628F78-8FB3-3B6B-E451-47BBA759872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355A1D-7E47-6C73-A052-E2A5C2F44DB3}"/>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6" name="Footer Placeholder 5">
            <a:extLst>
              <a:ext uri="{FF2B5EF4-FFF2-40B4-BE49-F238E27FC236}">
                <a16:creationId xmlns:a16="http://schemas.microsoft.com/office/drawing/2014/main" id="{32A244E2-4994-5443-413B-4A0AD3630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0C68F-CEC3-B22E-9F29-8BBDEDAE2B9B}"/>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2699170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4A37-C6FE-D567-E436-62F017A494B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F3AEB3-3472-3DCA-6550-C74B264DA508}"/>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BD7934C-6D85-53EF-3D06-FF100E8EDA7C}"/>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D3302-2B8C-B8CC-8611-59F329B252C6}"/>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6" name="Footer Placeholder 5">
            <a:extLst>
              <a:ext uri="{FF2B5EF4-FFF2-40B4-BE49-F238E27FC236}">
                <a16:creationId xmlns:a16="http://schemas.microsoft.com/office/drawing/2014/main" id="{5FE5A329-2282-5F26-4ED1-96B958789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F8415-2B5A-275D-7445-0B5B768FE4A0}"/>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758755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37E7-A3D4-2510-07BA-2DA856D70B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B3A2C-E64F-2852-C394-970552CE7E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32557-DE8B-FF03-30AE-7AF390730188}"/>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5" name="Footer Placeholder 4">
            <a:extLst>
              <a:ext uri="{FF2B5EF4-FFF2-40B4-BE49-F238E27FC236}">
                <a16:creationId xmlns:a16="http://schemas.microsoft.com/office/drawing/2014/main" id="{BC0E44A8-37E5-A25C-5E23-79FC3C8D2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ECE8A-3256-57B5-D73F-3EFF0C54CB37}"/>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381972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C3D6B1-948B-9701-F9AF-242BC3E24D0B}"/>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E9F4ED-D2E6-7D9C-2AE5-549A0D889E9D}"/>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FD42C-DBA9-1A65-AB72-BC0E58DC93F5}"/>
              </a:ext>
            </a:extLst>
          </p:cNvPr>
          <p:cNvSpPr>
            <a:spLocks noGrp="1"/>
          </p:cNvSpPr>
          <p:nvPr>
            <p:ph type="dt" sz="half" idx="10"/>
          </p:nvPr>
        </p:nvSpPr>
        <p:spPr/>
        <p:txBody>
          <a:bodyPr/>
          <a:lstStyle/>
          <a:p>
            <a:fld id="{010054EF-4F56-4869-8C5C-4DA310360967}" type="datetimeFigureOut">
              <a:rPr lang="en-US" smtClean="0"/>
              <a:t>10/27/2025</a:t>
            </a:fld>
            <a:endParaRPr lang="en-US"/>
          </a:p>
        </p:txBody>
      </p:sp>
      <p:sp>
        <p:nvSpPr>
          <p:cNvPr id="5" name="Footer Placeholder 4">
            <a:extLst>
              <a:ext uri="{FF2B5EF4-FFF2-40B4-BE49-F238E27FC236}">
                <a16:creationId xmlns:a16="http://schemas.microsoft.com/office/drawing/2014/main" id="{C89023F2-D1B4-B33C-7176-FBA2E5866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AA343-2F3D-C88F-E145-A12565CF554B}"/>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42744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36331-2178-4106-BB35-2F76E409678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29BD4A18-A4F1-46F7-8E59-C7E24E6834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EF6BF-7DA1-4548-A9C7-498EB940EB7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649C259-6CE3-4D14-A1F9-1AE4E01163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512B99-B771-496A-9234-7E0FAA7DAA8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C0216A1F-4B83-45A0-906F-CA25B7C6D1FB}"/>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8" name="Footer Placeholder 7">
            <a:extLst>
              <a:ext uri="{FF2B5EF4-FFF2-40B4-BE49-F238E27FC236}">
                <a16:creationId xmlns:a16="http://schemas.microsoft.com/office/drawing/2014/main" id="{2F6B1CBB-C64F-443D-BD7B-1E47F09B5A1B}"/>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9" name="Slide Number Placeholder 8">
            <a:extLst>
              <a:ext uri="{FF2B5EF4-FFF2-40B4-BE49-F238E27FC236}">
                <a16:creationId xmlns:a16="http://schemas.microsoft.com/office/drawing/2014/main" id="{C1D6A0EF-A8B8-4E9E-9357-950F39800CF3}"/>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31853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EA133-41F3-49BF-8A98-A2EBBE209D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52F2678F-4EA2-4540-9097-D7294016A976}"/>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4" name="Footer Placeholder 3">
            <a:extLst>
              <a:ext uri="{FF2B5EF4-FFF2-40B4-BE49-F238E27FC236}">
                <a16:creationId xmlns:a16="http://schemas.microsoft.com/office/drawing/2014/main" id="{8E5319AB-1B98-4072-8018-7C319E1EC044}"/>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Slide Number Placeholder 4">
            <a:extLst>
              <a:ext uri="{FF2B5EF4-FFF2-40B4-BE49-F238E27FC236}">
                <a16:creationId xmlns:a16="http://schemas.microsoft.com/office/drawing/2014/main" id="{87D635F1-6BAB-4927-87B4-155AB41B1813}"/>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7074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CC921-129F-4B94-AA6B-4F9C18B95B3C}"/>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3" name="Footer Placeholder 2">
            <a:extLst>
              <a:ext uri="{FF2B5EF4-FFF2-40B4-BE49-F238E27FC236}">
                <a16:creationId xmlns:a16="http://schemas.microsoft.com/office/drawing/2014/main" id="{2D10E6C4-FA5D-4E3D-93B2-A5AF7B3F3F42}"/>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4" name="Slide Number Placeholder 3">
            <a:extLst>
              <a:ext uri="{FF2B5EF4-FFF2-40B4-BE49-F238E27FC236}">
                <a16:creationId xmlns:a16="http://schemas.microsoft.com/office/drawing/2014/main" id="{B4B6A428-62CA-42E1-9395-FFC9E59C4FA3}"/>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43560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3F43-2268-4218-BB4C-56202BFF1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45BF6442-2B89-45BE-AF5C-01B514C18A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ADBF71F9-0B4F-49CE-ADED-178A03D8C7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33A29-E7D3-4830-A30E-A132EDA744D4}"/>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6" name="Footer Placeholder 5">
            <a:extLst>
              <a:ext uri="{FF2B5EF4-FFF2-40B4-BE49-F238E27FC236}">
                <a16:creationId xmlns:a16="http://schemas.microsoft.com/office/drawing/2014/main" id="{398893FD-1DE0-49B1-962E-691708BABB6B}"/>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Slide Number Placeholder 6">
            <a:extLst>
              <a:ext uri="{FF2B5EF4-FFF2-40B4-BE49-F238E27FC236}">
                <a16:creationId xmlns:a16="http://schemas.microsoft.com/office/drawing/2014/main" id="{334D9DE7-DF17-4F00-9649-D407C2D6A460}"/>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559809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4E45-50FF-4A1A-AE2B-DD2909E34A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23805BE7-A5B6-43E5-9AA6-6CDD2A6D163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D5EAFF97-49D4-4F70-A7A3-C2933607BD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96FAD-C007-41A7-98B2-F5D232C9ABA9}"/>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27/10/68</a:t>
            </a:fld>
            <a:endParaRPr lang="th-TH"/>
          </a:p>
        </p:txBody>
      </p:sp>
      <p:sp>
        <p:nvSpPr>
          <p:cNvPr id="6" name="Footer Placeholder 5">
            <a:extLst>
              <a:ext uri="{FF2B5EF4-FFF2-40B4-BE49-F238E27FC236}">
                <a16:creationId xmlns:a16="http://schemas.microsoft.com/office/drawing/2014/main" id="{95783DFB-6DE3-467B-90AB-BF9C5296F6E2}"/>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Slide Number Placeholder 6">
            <a:extLst>
              <a:ext uri="{FF2B5EF4-FFF2-40B4-BE49-F238E27FC236}">
                <a16:creationId xmlns:a16="http://schemas.microsoft.com/office/drawing/2014/main" id="{125E7421-29C5-4D9C-B985-C0F7F590FA7F}"/>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422228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565318-9739-9F76-AE0D-81E6FF6FDF94}"/>
              </a:ext>
            </a:extLst>
          </p:cNvPr>
          <p:cNvPicPr>
            <a:picLocks noChangeAspect="1"/>
          </p:cNvPicPr>
          <p:nvPr userDrawn="1"/>
        </p:nvPicPr>
        <p:blipFill>
          <a:blip r:embed="rId13"/>
          <a:stretch>
            <a:fillRect/>
          </a:stretch>
        </p:blipFill>
        <p:spPr>
          <a:xfrm>
            <a:off x="0" y="-1"/>
            <a:ext cx="12180806" cy="6858001"/>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CD3E1AFC-9CD7-2F8B-CA5B-1B374880451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9386" y="241739"/>
            <a:ext cx="1553262" cy="1553262"/>
          </a:xfrm>
          <a:prstGeom prst="rect">
            <a:avLst/>
          </a:prstGeom>
        </p:spPr>
      </p:pic>
    </p:spTree>
    <p:extLst>
      <p:ext uri="{BB962C8B-B14F-4D97-AF65-F5344CB8AC3E}">
        <p14:creationId xmlns:p14="http://schemas.microsoft.com/office/powerpoint/2010/main" val="1524581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9963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a:extLst>
              <a:ext uri="{FF2B5EF4-FFF2-40B4-BE49-F238E27FC236}">
                <a16:creationId xmlns:a16="http://schemas.microsoft.com/office/drawing/2014/main" id="{CBF59EED-32AA-F4AE-B625-F5F3C88DE2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386" y="241739"/>
            <a:ext cx="1553262" cy="1553262"/>
          </a:xfrm>
          <a:prstGeom prst="rect">
            <a:avLst/>
          </a:prstGeom>
        </p:spPr>
      </p:pic>
    </p:spTree>
    <p:extLst>
      <p:ext uri="{BB962C8B-B14F-4D97-AF65-F5344CB8AC3E}">
        <p14:creationId xmlns:p14="http://schemas.microsoft.com/office/powerpoint/2010/main" val="2912016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33DC9-9C1F-7847-964D-CE2B5F59524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BF7AC9-3D18-5BF9-E263-5A36D1393383}"/>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80E0-70C6-DCA8-F9B7-2EF568D570F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054EF-4F56-4869-8C5C-4DA310360967}" type="datetimeFigureOut">
              <a:rPr lang="en-US" smtClean="0"/>
              <a:t>10/27/2025</a:t>
            </a:fld>
            <a:endParaRPr lang="en-US"/>
          </a:p>
        </p:txBody>
      </p:sp>
      <p:sp>
        <p:nvSpPr>
          <p:cNvPr id="5" name="Footer Placeholder 4">
            <a:extLst>
              <a:ext uri="{FF2B5EF4-FFF2-40B4-BE49-F238E27FC236}">
                <a16:creationId xmlns:a16="http://schemas.microsoft.com/office/drawing/2014/main" id="{1E68FF4F-C0F5-ECE1-A3A6-954C6B88888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BB006-E7CA-0069-CD72-1F09EB3D635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48881-667F-4BAA-81EA-9E91D382EB92}" type="slidenum">
              <a:rPr lang="en-US" smtClean="0"/>
              <a:t>‹#›</a:t>
            </a:fld>
            <a:endParaRPr lang="en-US"/>
          </a:p>
        </p:txBody>
      </p:sp>
    </p:spTree>
    <p:extLst>
      <p:ext uri="{BB962C8B-B14F-4D97-AF65-F5344CB8AC3E}">
        <p14:creationId xmlns:p14="http://schemas.microsoft.com/office/powerpoint/2010/main" val="11165209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9.png"/><Relationship Id="rId12"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microsoft.com/office/2007/relationships/hdphoto" Target="../media/hdphoto4.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microsoft.com/office/2007/relationships/hdphoto" Target="../media/hdphoto3.wdp"/><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microsoft.com/office/2007/relationships/media" Target="../media/media3.mp3"/><Relationship Id="rId7" Type="http://schemas.openxmlformats.org/officeDocument/2006/relationships/slideLayout" Target="../slideLayouts/slideLayout3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png"/><Relationship Id="rId5" Type="http://schemas.microsoft.com/office/2007/relationships/media" Target="../media/media4.mp3"/><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47E1A8-F88E-A3E2-7773-4D926C4A311C}"/>
              </a:ext>
            </a:extLst>
          </p:cNvPr>
          <p:cNvPicPr>
            <a:picLocks noChangeAspect="1"/>
          </p:cNvPicPr>
          <p:nvPr/>
        </p:nvPicPr>
        <p:blipFill>
          <a:blip r:embed="rId3"/>
          <a:stretch>
            <a:fillRect/>
          </a:stretch>
        </p:blipFill>
        <p:spPr>
          <a:xfrm>
            <a:off x="2444179" y="614735"/>
            <a:ext cx="7303641" cy="5218628"/>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2F066512-DA36-A17A-E59D-DDE4AF142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9386" y="241739"/>
            <a:ext cx="1553262" cy="1553262"/>
          </a:xfrm>
          <a:prstGeom prst="rect">
            <a:avLst/>
          </a:prstGeom>
        </p:spPr>
      </p:pic>
    </p:spTree>
    <p:extLst>
      <p:ext uri="{BB962C8B-B14F-4D97-AF65-F5344CB8AC3E}">
        <p14:creationId xmlns:p14="http://schemas.microsoft.com/office/powerpoint/2010/main" val="202408965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598BF2-181C-FF0E-9F89-DF697702B934}"/>
              </a:ext>
            </a:extLst>
          </p:cNvPr>
          <p:cNvGrpSpPr/>
          <p:nvPr/>
        </p:nvGrpSpPr>
        <p:grpSpPr>
          <a:xfrm>
            <a:off x="6456568" y="557430"/>
            <a:ext cx="5178052" cy="3797906"/>
            <a:chOff x="6453967" y="848522"/>
            <a:chExt cx="5178052" cy="3797906"/>
          </a:xfrm>
        </p:grpSpPr>
        <p:sp>
          <p:nvSpPr>
            <p:cNvPr id="5" name="Rectangle: Rounded Corners 4">
              <a:extLst>
                <a:ext uri="{FF2B5EF4-FFF2-40B4-BE49-F238E27FC236}">
                  <a16:creationId xmlns:a16="http://schemas.microsoft.com/office/drawing/2014/main" id="{C60D418B-F6B9-E29A-B798-DD0324373ED4}"/>
                </a:ext>
              </a:extLst>
            </p:cNvPr>
            <p:cNvSpPr/>
            <p:nvPr/>
          </p:nvSpPr>
          <p:spPr>
            <a:xfrm>
              <a:off x="6453967" y="848522"/>
              <a:ext cx="5178052" cy="3797906"/>
            </a:xfrm>
            <a:prstGeom prst="roundRect">
              <a:avLst/>
            </a:prstGeom>
            <a:solidFill>
              <a:schemeClr val="accent4">
                <a:lumMod val="20000"/>
                <a:lumOff val="80000"/>
              </a:schemeClr>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2612945-A246-F05D-1D75-4851DBBA5B61}"/>
                </a:ext>
              </a:extLst>
            </p:cNvPr>
            <p:cNvSpPr txBox="1"/>
            <p:nvPr/>
          </p:nvSpPr>
          <p:spPr>
            <a:xfrm>
              <a:off x="6603256" y="1043274"/>
              <a:ext cx="43801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MNPQ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7" name="TextBox 6">
            <a:extLst>
              <a:ext uri="{FF2B5EF4-FFF2-40B4-BE49-F238E27FC236}">
                <a16:creationId xmlns:a16="http://schemas.microsoft.com/office/drawing/2014/main" id="{DE99E51D-FBCC-B7B2-8403-DBA2EE146DEA}"/>
              </a:ext>
            </a:extLst>
          </p:cNvPr>
          <p:cNvSpPr txBox="1"/>
          <p:nvPr/>
        </p:nvSpPr>
        <p:spPr>
          <a:xfrm>
            <a:off x="6643347" y="1281998"/>
            <a:ext cx="43801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 P, Q;</a:t>
            </a:r>
          </a:p>
        </p:txBody>
      </p:sp>
      <p:sp>
        <p:nvSpPr>
          <p:cNvPr id="8" name="TextBox 7">
            <a:extLst>
              <a:ext uri="{FF2B5EF4-FFF2-40B4-BE49-F238E27FC236}">
                <a16:creationId xmlns:a16="http://schemas.microsoft.com/office/drawing/2014/main" id="{909E3204-C174-A563-D5E7-466249A9D1EA}"/>
              </a:ext>
            </a:extLst>
          </p:cNvPr>
          <p:cNvSpPr txBox="1"/>
          <p:nvPr/>
        </p:nvSpPr>
        <p:spPr>
          <a:xfrm>
            <a:off x="6624601" y="1917684"/>
            <a:ext cx="50287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cạnh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MN, NP, PQ, QM</a:t>
            </a:r>
          </a:p>
        </p:txBody>
      </p:sp>
      <p:sp>
        <p:nvSpPr>
          <p:cNvPr id="9" name="TextBox 8">
            <a:extLst>
              <a:ext uri="{FF2B5EF4-FFF2-40B4-BE49-F238E27FC236}">
                <a16:creationId xmlns:a16="http://schemas.microsoft.com/office/drawing/2014/main" id="{99154B9F-EA92-9362-0189-EF53B76267FD}"/>
              </a:ext>
            </a:extLst>
          </p:cNvPr>
          <p:cNvSpPr txBox="1"/>
          <p:nvPr/>
        </p:nvSpPr>
        <p:spPr>
          <a:xfrm>
            <a:off x="6643346" y="2525117"/>
            <a:ext cx="50287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a:t>
            </a:r>
          </a:p>
        </p:txBody>
      </p:sp>
      <p:grpSp>
        <p:nvGrpSpPr>
          <p:cNvPr id="10" name="Group 9">
            <a:extLst>
              <a:ext uri="{FF2B5EF4-FFF2-40B4-BE49-F238E27FC236}">
                <a16:creationId xmlns:a16="http://schemas.microsoft.com/office/drawing/2014/main" id="{B11A9FA3-6127-BAFB-42CA-1596E25457B3}"/>
              </a:ext>
            </a:extLst>
          </p:cNvPr>
          <p:cNvGrpSpPr/>
          <p:nvPr/>
        </p:nvGrpSpPr>
        <p:grpSpPr>
          <a:xfrm>
            <a:off x="304587" y="1347726"/>
            <a:ext cx="6703931" cy="4372159"/>
            <a:chOff x="304587" y="1347726"/>
            <a:chExt cx="6703931" cy="4372159"/>
          </a:xfrm>
        </p:grpSpPr>
        <p:sp>
          <p:nvSpPr>
            <p:cNvPr id="11" name="TextBox 10">
              <a:extLst>
                <a:ext uri="{FF2B5EF4-FFF2-40B4-BE49-F238E27FC236}">
                  <a16:creationId xmlns:a16="http://schemas.microsoft.com/office/drawing/2014/main" id="{2EBA451C-C8EF-EDFB-FC8F-6BA03FEDBC24}"/>
                </a:ext>
              </a:extLst>
            </p:cNvPr>
            <p:cNvSpPr txBox="1"/>
            <p:nvPr/>
          </p:nvSpPr>
          <p:spPr>
            <a:xfrm>
              <a:off x="958028" y="4953575"/>
              <a:ext cx="4266760"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tứ</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giác</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503AFED0-1180-93E1-B94B-B5ADB2E026DC}"/>
                </a:ext>
              </a:extLst>
            </p:cNvPr>
            <p:cNvGrpSpPr/>
            <p:nvPr/>
          </p:nvGrpSpPr>
          <p:grpSpPr>
            <a:xfrm>
              <a:off x="304587" y="1347726"/>
              <a:ext cx="6703931" cy="3669831"/>
              <a:chOff x="304587" y="1347726"/>
              <a:chExt cx="6703931" cy="3669831"/>
            </a:xfrm>
          </p:grpSpPr>
          <p:sp>
            <p:nvSpPr>
              <p:cNvPr id="13" name="TextBox 12">
                <a:extLst>
                  <a:ext uri="{FF2B5EF4-FFF2-40B4-BE49-F238E27FC236}">
                    <a16:creationId xmlns:a16="http://schemas.microsoft.com/office/drawing/2014/main" id="{4DAED103-527A-0956-27D9-2D25B1571E77}"/>
                  </a:ext>
                </a:extLst>
              </p:cNvPr>
              <p:cNvSpPr txBox="1"/>
              <p:nvPr/>
            </p:nvSpPr>
            <p:spPr>
              <a:xfrm>
                <a:off x="3996237" y="2073229"/>
                <a:ext cx="1001512"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t>
                </a:r>
              </a:p>
            </p:txBody>
          </p:sp>
          <p:sp>
            <p:nvSpPr>
              <p:cNvPr id="14" name="TextBox 13">
                <a:extLst>
                  <a:ext uri="{FF2B5EF4-FFF2-40B4-BE49-F238E27FC236}">
                    <a16:creationId xmlns:a16="http://schemas.microsoft.com/office/drawing/2014/main" id="{28731C90-1316-0548-4A9F-C59875B14959}"/>
                  </a:ext>
                </a:extLst>
              </p:cNvPr>
              <p:cNvSpPr txBox="1"/>
              <p:nvPr/>
            </p:nvSpPr>
            <p:spPr>
              <a:xfrm>
                <a:off x="304587" y="4251247"/>
                <a:ext cx="844320"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a:t>
                </a:r>
              </a:p>
            </p:txBody>
          </p:sp>
          <p:sp>
            <p:nvSpPr>
              <p:cNvPr id="15" name="TextBox 14">
                <a:extLst>
                  <a:ext uri="{FF2B5EF4-FFF2-40B4-BE49-F238E27FC236}">
                    <a16:creationId xmlns:a16="http://schemas.microsoft.com/office/drawing/2014/main" id="{C88E0467-3C74-F4A9-F5D1-9FE6BD419989}"/>
                  </a:ext>
                </a:extLst>
              </p:cNvPr>
              <p:cNvSpPr txBox="1"/>
              <p:nvPr/>
            </p:nvSpPr>
            <p:spPr>
              <a:xfrm>
                <a:off x="6007006" y="4208066"/>
                <a:ext cx="1001512"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a:t>
                </a:r>
              </a:p>
            </p:txBody>
          </p:sp>
          <p:grpSp>
            <p:nvGrpSpPr>
              <p:cNvPr id="16" name="Group 15">
                <a:extLst>
                  <a:ext uri="{FF2B5EF4-FFF2-40B4-BE49-F238E27FC236}">
                    <a16:creationId xmlns:a16="http://schemas.microsoft.com/office/drawing/2014/main" id="{ADFF9E47-C528-428D-2DA8-FE9F3A4469C7}"/>
                  </a:ext>
                </a:extLst>
              </p:cNvPr>
              <p:cNvGrpSpPr/>
              <p:nvPr/>
            </p:nvGrpSpPr>
            <p:grpSpPr>
              <a:xfrm>
                <a:off x="936034" y="1961293"/>
                <a:ext cx="5343191" cy="2849855"/>
                <a:chOff x="936034" y="1961293"/>
                <a:chExt cx="5343191" cy="2849855"/>
              </a:xfrm>
            </p:grpSpPr>
            <p:cxnSp>
              <p:nvCxnSpPr>
                <p:cNvPr id="18" name="Straight Connector 17">
                  <a:extLst>
                    <a:ext uri="{FF2B5EF4-FFF2-40B4-BE49-F238E27FC236}">
                      <a16:creationId xmlns:a16="http://schemas.microsoft.com/office/drawing/2014/main" id="{9D4A798A-7FFF-26F7-E524-5BF168FB62E7}"/>
                    </a:ext>
                  </a:extLst>
                </p:cNvPr>
                <p:cNvCxnSpPr>
                  <a:cxnSpLocks/>
                </p:cNvCxnSpPr>
                <p:nvPr/>
              </p:nvCxnSpPr>
              <p:spPr>
                <a:xfrm>
                  <a:off x="1900415" y="1966756"/>
                  <a:ext cx="2287776" cy="7452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8515C2-21E4-CC60-06E6-B6976CB6E130}"/>
                    </a:ext>
                  </a:extLst>
                </p:cNvPr>
                <p:cNvCxnSpPr>
                  <a:cxnSpLocks/>
                </p:cNvCxnSpPr>
                <p:nvPr/>
              </p:nvCxnSpPr>
              <p:spPr>
                <a:xfrm flipH="1">
                  <a:off x="970076" y="1961293"/>
                  <a:ext cx="930339" cy="284261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E74D6F-6D64-4194-F721-DCA0118FE28A}"/>
                    </a:ext>
                  </a:extLst>
                </p:cNvPr>
                <p:cNvCxnSpPr>
                  <a:cxnSpLocks/>
                </p:cNvCxnSpPr>
                <p:nvPr/>
              </p:nvCxnSpPr>
              <p:spPr>
                <a:xfrm flipV="1">
                  <a:off x="936034" y="4726530"/>
                  <a:ext cx="5313124" cy="846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CAD3B6-DAF9-FB89-563F-977592A878CD}"/>
                    </a:ext>
                  </a:extLst>
                </p:cNvPr>
                <p:cNvCxnSpPr>
                  <a:cxnSpLocks/>
                </p:cNvCxnSpPr>
                <p:nvPr/>
              </p:nvCxnSpPr>
              <p:spPr>
                <a:xfrm>
                  <a:off x="4188191" y="2712013"/>
                  <a:ext cx="2091034" cy="201451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37EDA0CF-6ADB-B46D-6120-9DFD726CE077}"/>
                  </a:ext>
                </a:extLst>
              </p:cNvPr>
              <p:cNvSpPr txBox="1"/>
              <p:nvPr/>
            </p:nvSpPr>
            <p:spPr>
              <a:xfrm>
                <a:off x="1048592" y="1347726"/>
                <a:ext cx="1149364"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rPr>
                  <a:t>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sp>
        <p:nvSpPr>
          <p:cNvPr id="22" name="Oval 21">
            <a:extLst>
              <a:ext uri="{FF2B5EF4-FFF2-40B4-BE49-F238E27FC236}">
                <a16:creationId xmlns:a16="http://schemas.microsoft.com/office/drawing/2014/main" id="{A8B5905F-6009-04E5-43B8-78D2C13138BB}"/>
              </a:ext>
            </a:extLst>
          </p:cNvPr>
          <p:cNvSpPr/>
          <p:nvPr/>
        </p:nvSpPr>
        <p:spPr>
          <a:xfrm>
            <a:off x="1206428" y="1374095"/>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FAF49F9-450C-A876-4AFE-A5A1F6F3F89D}"/>
              </a:ext>
            </a:extLst>
          </p:cNvPr>
          <p:cNvSpPr/>
          <p:nvPr/>
        </p:nvSpPr>
        <p:spPr>
          <a:xfrm>
            <a:off x="4215262" y="2070132"/>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667AF171-3F8B-E68A-D15C-6EA7513C396C}"/>
              </a:ext>
            </a:extLst>
          </p:cNvPr>
          <p:cNvSpPr/>
          <p:nvPr/>
        </p:nvSpPr>
        <p:spPr>
          <a:xfrm>
            <a:off x="6187884" y="4267299"/>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4E837CC-0D22-57BA-E080-5237D97B6300}"/>
              </a:ext>
            </a:extLst>
          </p:cNvPr>
          <p:cNvSpPr/>
          <p:nvPr/>
        </p:nvSpPr>
        <p:spPr>
          <a:xfrm>
            <a:off x="322898" y="4267299"/>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0636E866-BCDC-C744-C690-343A4D82F0DD}"/>
              </a:ext>
            </a:extLst>
          </p:cNvPr>
          <p:cNvCxnSpPr>
            <a:cxnSpLocks/>
          </p:cNvCxnSpPr>
          <p:nvPr/>
        </p:nvCxnSpPr>
        <p:spPr>
          <a:xfrm>
            <a:off x="1881154" y="1959517"/>
            <a:ext cx="2287776" cy="74525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FDE841-6615-922D-2F3A-355DFA1AF12D}"/>
              </a:ext>
            </a:extLst>
          </p:cNvPr>
          <p:cNvCxnSpPr>
            <a:cxnSpLocks/>
          </p:cNvCxnSpPr>
          <p:nvPr/>
        </p:nvCxnSpPr>
        <p:spPr>
          <a:xfrm flipH="1">
            <a:off x="950815" y="1954054"/>
            <a:ext cx="930339" cy="28426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0143CBB-F768-BA17-0EBE-C3B4AA5F7F08}"/>
              </a:ext>
            </a:extLst>
          </p:cNvPr>
          <p:cNvCxnSpPr>
            <a:cxnSpLocks/>
          </p:cNvCxnSpPr>
          <p:nvPr/>
        </p:nvCxnSpPr>
        <p:spPr>
          <a:xfrm flipV="1">
            <a:off x="916773" y="4719291"/>
            <a:ext cx="5313124" cy="8461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FD09FF9-E117-07E4-AD67-3CA48FD297AA}"/>
              </a:ext>
            </a:extLst>
          </p:cNvPr>
          <p:cNvCxnSpPr>
            <a:cxnSpLocks/>
          </p:cNvCxnSpPr>
          <p:nvPr/>
        </p:nvCxnSpPr>
        <p:spPr>
          <a:xfrm>
            <a:off x="4168930" y="2704774"/>
            <a:ext cx="2091034" cy="20145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8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1" nodeType="clickEffect">
                                  <p:stCondLst>
                                    <p:cond delay="0"/>
                                  </p:stCondLst>
                                  <p:childTnLst>
                                    <p:animEffect transition="out" filter="barn(inVertical)">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16" presetClass="exit" presetSubtype="21" fill="hold" grpId="1" nodeType="withEffect">
                                  <p:stCondLst>
                                    <p:cond delay="0"/>
                                  </p:stCondLst>
                                  <p:childTnLst>
                                    <p:animEffect transition="out" filter="barn(inVertical)">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par>
                                <p:cTn id="58" presetID="22" presetClass="entr" presetSubtype="8"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par>
                                <p:cTn id="61" presetID="22" presetClass="entr" presetSubtype="8"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6" presetClass="exit" presetSubtype="21" fill="hold" nodeType="withEffect">
                                  <p:stCondLst>
                                    <p:cond delay="0"/>
                                  </p:stCondLst>
                                  <p:childTnLst>
                                    <p:animEffect transition="out" filter="barn(inVertical)">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left)">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2" grpId="0" animBg="1"/>
      <p:bldP spid="22" grpId="1" animBg="1"/>
      <p:bldP spid="23" grpId="0" animBg="1"/>
      <p:bldP spid="23" grpId="1" animBg="1"/>
      <p:bldP spid="24" grpId="0" animBg="1"/>
      <p:bldP spid="24" grpId="1" animBg="1"/>
      <p:bldP spid="25" grpId="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5E3543E-BF74-4C8F-BC81-E151FCBB110A}"/>
              </a:ext>
            </a:extLst>
          </p:cNvPr>
          <p:cNvSpPr/>
          <p:nvPr/>
        </p:nvSpPr>
        <p:spPr>
          <a:xfrm>
            <a:off x="2358775" y="1886336"/>
            <a:ext cx="8125666" cy="1293460"/>
          </a:xfrm>
          <a:prstGeom prst="roundRect">
            <a:avLst/>
          </a:prstGeom>
          <a:solidFill>
            <a:srgbClr val="297D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Hình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tam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giác</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có</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3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đỉnh</a:t>
            </a:r>
            <a:r>
              <a:rPr lang="en-US" sz="3000" b="1" dirty="0">
                <a:solidFill>
                  <a:prstClr val="white"/>
                </a:solidFill>
                <a:latin typeface="Arial" panose="020B0604020202020204" pitchFamily="34" charset="0"/>
                <a:cs typeface="Arial" panose="020B0604020202020204" pitchFamily="34" charset="0"/>
              </a:rPr>
              <a:t>, 3 </a:t>
            </a:r>
            <a:r>
              <a:rPr lang="en-US" sz="3000" b="1" dirty="0" err="1">
                <a:solidFill>
                  <a:prstClr val="white"/>
                </a:solidFill>
                <a:latin typeface="Arial" panose="020B0604020202020204" pitchFamily="34" charset="0"/>
                <a:cs typeface="Arial" panose="020B0604020202020204" pitchFamily="34" charset="0"/>
              </a:rPr>
              <a:t>cạnh</a:t>
            </a:r>
            <a:r>
              <a:rPr lang="en-US" sz="3000" b="1" dirty="0">
                <a:solidFill>
                  <a:prstClr val="white"/>
                </a:solidFill>
                <a:latin typeface="Arial" panose="020B0604020202020204" pitchFamily="34" charset="0"/>
                <a:cs typeface="Arial" panose="020B0604020202020204" pitchFamily="34" charset="0"/>
              </a:rPr>
              <a:t> </a:t>
            </a:r>
            <a:r>
              <a:rPr lang="en-US" sz="3000" b="1" dirty="0" err="1">
                <a:solidFill>
                  <a:prstClr val="white"/>
                </a:solidFill>
                <a:latin typeface="Arial" panose="020B0604020202020204" pitchFamily="34" charset="0"/>
                <a:cs typeface="Arial" panose="020B0604020202020204" pitchFamily="34" charset="0"/>
              </a:rPr>
              <a:t>và</a:t>
            </a:r>
            <a:r>
              <a:rPr lang="en-US" sz="3000" b="1" dirty="0">
                <a:solidFill>
                  <a:prstClr val="white"/>
                </a:solidFill>
                <a:latin typeface="Arial" panose="020B0604020202020204" pitchFamily="34" charset="0"/>
                <a:cs typeface="Arial" panose="020B0604020202020204" pitchFamily="34" charset="0"/>
              </a:rPr>
              <a:t> 3 </a:t>
            </a:r>
            <a:r>
              <a:rPr lang="en-US" sz="3000" b="1" dirty="0" err="1">
                <a:solidFill>
                  <a:prstClr val="white"/>
                </a:solidFill>
                <a:latin typeface="Arial" panose="020B0604020202020204" pitchFamily="34" charset="0"/>
                <a:cs typeface="Arial" panose="020B0604020202020204" pitchFamily="34" charset="0"/>
              </a:rPr>
              <a:t>góc</a:t>
            </a:r>
            <a:endParaRPr lang="en-US" sz="3000" b="1" dirty="0">
              <a:solidFill>
                <a:prstClr val="white"/>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Hình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tứ</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giác</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có</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đỉnh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cạnh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và</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góc</a:t>
            </a:r>
            <a:endParaRPr kumimoji="0" lang="en-US" sz="3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627" name="Group 626">
            <a:extLst>
              <a:ext uri="{FF2B5EF4-FFF2-40B4-BE49-F238E27FC236}">
                <a16:creationId xmlns:a16="http://schemas.microsoft.com/office/drawing/2014/main" id="{E5D93DF7-A4D5-4734-9DD1-20706770399E}"/>
              </a:ext>
            </a:extLst>
          </p:cNvPr>
          <p:cNvGrpSpPr/>
          <p:nvPr/>
        </p:nvGrpSpPr>
        <p:grpSpPr>
          <a:xfrm>
            <a:off x="4918337" y="3777498"/>
            <a:ext cx="3787201" cy="2671202"/>
            <a:chOff x="1197026" y="4232126"/>
            <a:chExt cx="3751815" cy="2630711"/>
          </a:xfrm>
        </p:grpSpPr>
        <p:pic>
          <p:nvPicPr>
            <p:cNvPr id="628" name="Picture 627">
              <a:extLst>
                <a:ext uri="{FF2B5EF4-FFF2-40B4-BE49-F238E27FC236}">
                  <a16:creationId xmlns:a16="http://schemas.microsoft.com/office/drawing/2014/main" id="{03037C96-C70C-4378-A753-A0B46ADECEB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629" name="Picture 628">
              <a:extLst>
                <a:ext uri="{FF2B5EF4-FFF2-40B4-BE49-F238E27FC236}">
                  <a16:creationId xmlns:a16="http://schemas.microsoft.com/office/drawing/2014/main" id="{0D367E43-CCA4-4F5D-B97A-5633C2A2BD29}"/>
                </a:ext>
              </a:extLst>
            </p:cNvPr>
            <p:cNvPicPr>
              <a:picLocks noChangeAspect="1"/>
            </p:cNvPicPr>
            <p:nvPr/>
          </p:nvPicPr>
          <p:blipFill>
            <a:blip r:embed="rId3"/>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24319969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wipe(up)">
                                      <p:cBhvr>
                                        <p:cTn id="7" dur="500"/>
                                        <p:tgtEl>
                                          <p:spTgt spid="6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351CDDE0-3A51-F821-4A17-6A71B45EEE22}"/>
            </a:ext>
          </a:extLst>
        </p:cNvPr>
        <p:cNvGrpSpPr/>
        <p:nvPr/>
      </p:nvGrpSpPr>
      <p:grpSpPr>
        <a:xfrm>
          <a:off x="0" y="0"/>
          <a:ext cx="0" cy="0"/>
          <a:chOff x="0" y="0"/>
          <a:chExt cx="0" cy="0"/>
        </a:xfrm>
      </p:grpSpPr>
      <p:pic>
        <p:nvPicPr>
          <p:cNvPr id="4" name="Picture 3" descr="A colorful text on a black background&#10;&#10;AI-generated content may be incorrect.">
            <a:extLst>
              <a:ext uri="{FF2B5EF4-FFF2-40B4-BE49-F238E27FC236}">
                <a16:creationId xmlns:a16="http://schemas.microsoft.com/office/drawing/2014/main" id="{F5AEB4C0-64C9-956D-D0F7-A7940BC70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604" y="571500"/>
            <a:ext cx="6459613" cy="5033893"/>
          </a:xfrm>
          <a:prstGeom prst="rect">
            <a:avLst/>
          </a:prstGeom>
        </p:spPr>
      </p:pic>
    </p:spTree>
    <p:extLst>
      <p:ext uri="{BB962C8B-B14F-4D97-AF65-F5344CB8AC3E}">
        <p14:creationId xmlns:p14="http://schemas.microsoft.com/office/powerpoint/2010/main" val="40831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Table 2">
            <a:extLst>
              <a:ext uri="{FF2B5EF4-FFF2-40B4-BE49-F238E27FC236}">
                <a16:creationId xmlns:a16="http://schemas.microsoft.com/office/drawing/2014/main" id="{0757B290-5888-F783-0ABB-FC2C8358D8A5}"/>
              </a:ext>
            </a:extLst>
          </p:cNvPr>
          <p:cNvGraphicFramePr>
            <a:graphicFrameLocks noGrp="1"/>
          </p:cNvGraphicFramePr>
          <p:nvPr>
            <p:extLst>
              <p:ext uri="{D42A27DB-BD31-4B8C-83A1-F6EECF244321}">
                <p14:modId xmlns:p14="http://schemas.microsoft.com/office/powerpoint/2010/main" val="3373615117"/>
              </p:ext>
            </p:extLst>
          </p:nvPr>
        </p:nvGraphicFramePr>
        <p:xfrm>
          <a:off x="2046883" y="326515"/>
          <a:ext cx="9483063" cy="5678045"/>
        </p:xfrm>
        <a:graphic>
          <a:graphicData uri="http://schemas.openxmlformats.org/drawingml/2006/table">
            <a:tbl>
              <a:tblPr firstRow="1" bandRow="1">
                <a:tableStyleId>{5C22544A-7EE6-4342-B048-85BDC9FD1C3A}</a:tableStyleId>
              </a:tblPr>
              <a:tblGrid>
                <a:gridCol w="1625603">
                  <a:extLst>
                    <a:ext uri="{9D8B030D-6E8A-4147-A177-3AD203B41FA5}">
                      <a16:colId xmlns:a16="http://schemas.microsoft.com/office/drawing/2014/main" val="4115548050"/>
                    </a:ext>
                  </a:extLst>
                </a:gridCol>
                <a:gridCol w="2658139">
                  <a:extLst>
                    <a:ext uri="{9D8B030D-6E8A-4147-A177-3AD203B41FA5}">
                      <a16:colId xmlns:a16="http://schemas.microsoft.com/office/drawing/2014/main" val="2710497232"/>
                    </a:ext>
                  </a:extLst>
                </a:gridCol>
                <a:gridCol w="2509284">
                  <a:extLst>
                    <a:ext uri="{9D8B030D-6E8A-4147-A177-3AD203B41FA5}">
                      <a16:colId xmlns:a16="http://schemas.microsoft.com/office/drawing/2014/main" val="146012308"/>
                    </a:ext>
                  </a:extLst>
                </a:gridCol>
                <a:gridCol w="2690037">
                  <a:extLst>
                    <a:ext uri="{9D8B030D-6E8A-4147-A177-3AD203B41FA5}">
                      <a16:colId xmlns:a16="http://schemas.microsoft.com/office/drawing/2014/main" val="1824972252"/>
                    </a:ext>
                  </a:extLst>
                </a:gridCol>
              </a:tblGrid>
              <a:tr h="2028563">
                <a:tc>
                  <a:txBody>
                    <a:bodyPr/>
                    <a:lstStyle/>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3213187"/>
                  </a:ext>
                </a:extLst>
              </a:tr>
              <a:tr h="728267">
                <a:tc>
                  <a:txBody>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đỉnh</a:t>
                      </a:r>
                      <a:endParaRPr lang="en-US" sz="2800" b="1" dirty="0">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0138254"/>
                  </a:ext>
                </a:extLst>
              </a:tr>
              <a:tr h="591138">
                <a:tc>
                  <a:txBody>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cạnh</a:t>
                      </a:r>
                      <a:endParaRPr lang="en-US" sz="2800" b="1" dirty="0">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3177873"/>
                  </a:ext>
                </a:extLst>
              </a:tr>
            </a:tbl>
          </a:graphicData>
        </a:graphic>
      </p:graphicFrame>
      <p:grpSp>
        <p:nvGrpSpPr>
          <p:cNvPr id="10" name="Group 9">
            <a:extLst>
              <a:ext uri="{FF2B5EF4-FFF2-40B4-BE49-F238E27FC236}">
                <a16:creationId xmlns:a16="http://schemas.microsoft.com/office/drawing/2014/main" id="{121858D6-3951-5348-4BEF-F862C6C1D6B6}"/>
              </a:ext>
            </a:extLst>
          </p:cNvPr>
          <p:cNvGrpSpPr/>
          <p:nvPr/>
        </p:nvGrpSpPr>
        <p:grpSpPr>
          <a:xfrm>
            <a:off x="3501992" y="326515"/>
            <a:ext cx="2981173" cy="2355565"/>
            <a:chOff x="3593432" y="764175"/>
            <a:chExt cx="2981173" cy="2355565"/>
          </a:xfrm>
        </p:grpSpPr>
        <p:sp>
          <p:nvSpPr>
            <p:cNvPr id="11" name="Isosceles Triangle 10">
              <a:extLst>
                <a:ext uri="{FF2B5EF4-FFF2-40B4-BE49-F238E27FC236}">
                  <a16:creationId xmlns:a16="http://schemas.microsoft.com/office/drawing/2014/main" id="{8CF1BBB8-9343-4695-9AF8-75B3D1FEE768}"/>
                </a:ext>
              </a:extLst>
            </p:cNvPr>
            <p:cNvSpPr/>
            <p:nvPr/>
          </p:nvSpPr>
          <p:spPr>
            <a:xfrm>
              <a:off x="4051003" y="1137682"/>
              <a:ext cx="2044995" cy="1839433"/>
            </a:xfrm>
            <a:prstGeom prst="triangle">
              <a:avLst/>
            </a:prstGeom>
            <a:noFill/>
            <a:ln w="28575">
              <a:solidFill>
                <a:srgbClr val="1E6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5FC6AA-153E-B289-25CE-1B3B15043F11}"/>
                </a:ext>
              </a:extLst>
            </p:cNvPr>
            <p:cNvSpPr txBox="1"/>
            <p:nvPr/>
          </p:nvSpPr>
          <p:spPr>
            <a:xfrm>
              <a:off x="4733333" y="764175"/>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t>
              </a:r>
            </a:p>
          </p:txBody>
        </p:sp>
        <p:sp>
          <p:nvSpPr>
            <p:cNvPr id="15" name="TextBox 14">
              <a:extLst>
                <a:ext uri="{FF2B5EF4-FFF2-40B4-BE49-F238E27FC236}">
                  <a16:creationId xmlns:a16="http://schemas.microsoft.com/office/drawing/2014/main" id="{854542A5-E390-BE1F-0B3A-CD091CA1AC4A}"/>
                </a:ext>
              </a:extLst>
            </p:cNvPr>
            <p:cNvSpPr txBox="1"/>
            <p:nvPr/>
          </p:nvSpPr>
          <p:spPr>
            <a:xfrm>
              <a:off x="3593432" y="259652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a:t>
              </a:r>
            </a:p>
          </p:txBody>
        </p:sp>
        <p:sp>
          <p:nvSpPr>
            <p:cNvPr id="16" name="TextBox 15">
              <a:extLst>
                <a:ext uri="{FF2B5EF4-FFF2-40B4-BE49-F238E27FC236}">
                  <a16:creationId xmlns:a16="http://schemas.microsoft.com/office/drawing/2014/main" id="{8B680A27-532C-9B3E-888D-B4491DE6E86F}"/>
                </a:ext>
              </a:extLst>
            </p:cNvPr>
            <p:cNvSpPr txBox="1"/>
            <p:nvPr/>
          </p:nvSpPr>
          <p:spPr>
            <a:xfrm>
              <a:off x="5923361" y="259652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t>
              </a:r>
            </a:p>
          </p:txBody>
        </p:sp>
      </p:grpSp>
      <p:grpSp>
        <p:nvGrpSpPr>
          <p:cNvPr id="17" name="Group 16">
            <a:extLst>
              <a:ext uri="{FF2B5EF4-FFF2-40B4-BE49-F238E27FC236}">
                <a16:creationId xmlns:a16="http://schemas.microsoft.com/office/drawing/2014/main" id="{3A744738-3F0D-5009-400F-4BCA5ECFB812}"/>
              </a:ext>
            </a:extLst>
          </p:cNvPr>
          <p:cNvGrpSpPr/>
          <p:nvPr/>
        </p:nvGrpSpPr>
        <p:grpSpPr>
          <a:xfrm>
            <a:off x="6237148" y="405059"/>
            <a:ext cx="2785981" cy="2465031"/>
            <a:chOff x="6328588" y="827969"/>
            <a:chExt cx="2785981" cy="2465031"/>
          </a:xfrm>
        </p:grpSpPr>
        <p:sp>
          <p:nvSpPr>
            <p:cNvPr id="18" name="Right Triangle 17">
              <a:extLst>
                <a:ext uri="{FF2B5EF4-FFF2-40B4-BE49-F238E27FC236}">
                  <a16:creationId xmlns:a16="http://schemas.microsoft.com/office/drawing/2014/main" id="{5FF044C7-D2C4-9542-2A80-1CE7CC50D85C}"/>
                </a:ext>
              </a:extLst>
            </p:cNvPr>
            <p:cNvSpPr/>
            <p:nvPr/>
          </p:nvSpPr>
          <p:spPr>
            <a:xfrm>
              <a:off x="6773528" y="1137682"/>
              <a:ext cx="2044995" cy="1839433"/>
            </a:xfrm>
            <a:prstGeom prst="rtTriangle">
              <a:avLst/>
            </a:prstGeom>
            <a:noFill/>
            <a:ln w="28575">
              <a:solidFill>
                <a:srgbClr val="1E6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312D01F-63BC-96A2-04F3-C0C8E3B03269}"/>
                </a:ext>
              </a:extLst>
            </p:cNvPr>
            <p:cNvSpPr txBox="1"/>
            <p:nvPr/>
          </p:nvSpPr>
          <p:spPr>
            <a:xfrm>
              <a:off x="6328588" y="827969"/>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
              </a:r>
            </a:p>
          </p:txBody>
        </p:sp>
        <p:sp>
          <p:nvSpPr>
            <p:cNvPr id="20" name="TextBox 19">
              <a:extLst>
                <a:ext uri="{FF2B5EF4-FFF2-40B4-BE49-F238E27FC236}">
                  <a16:creationId xmlns:a16="http://schemas.microsoft.com/office/drawing/2014/main" id="{7049676A-DF41-E3B3-CE4A-F7BD30C25F51}"/>
                </a:ext>
              </a:extLst>
            </p:cNvPr>
            <p:cNvSpPr txBox="1"/>
            <p:nvPr/>
          </p:nvSpPr>
          <p:spPr>
            <a:xfrm>
              <a:off x="6328807" y="276978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rPr>
                <a:t>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1" name="TextBox 20">
              <a:extLst>
                <a:ext uri="{FF2B5EF4-FFF2-40B4-BE49-F238E27FC236}">
                  <a16:creationId xmlns:a16="http://schemas.microsoft.com/office/drawing/2014/main" id="{8CD8B30A-1AB4-01F2-3CA2-67DAF0FEB9E0}"/>
                </a:ext>
              </a:extLst>
            </p:cNvPr>
            <p:cNvSpPr txBox="1"/>
            <p:nvPr/>
          </p:nvSpPr>
          <p:spPr>
            <a:xfrm>
              <a:off x="8463325" y="2404503"/>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t>
              </a:r>
            </a:p>
          </p:txBody>
        </p:sp>
      </p:grpSp>
      <p:grpSp>
        <p:nvGrpSpPr>
          <p:cNvPr id="22" name="Group 21">
            <a:extLst>
              <a:ext uri="{FF2B5EF4-FFF2-40B4-BE49-F238E27FC236}">
                <a16:creationId xmlns:a16="http://schemas.microsoft.com/office/drawing/2014/main" id="{012309EF-061C-5B7D-70FC-39DE60C9702F}"/>
              </a:ext>
            </a:extLst>
          </p:cNvPr>
          <p:cNvGrpSpPr/>
          <p:nvPr/>
        </p:nvGrpSpPr>
        <p:grpSpPr>
          <a:xfrm>
            <a:off x="8854264" y="848534"/>
            <a:ext cx="2785762" cy="1879076"/>
            <a:chOff x="8945704" y="1271444"/>
            <a:chExt cx="2785762" cy="1879076"/>
          </a:xfrm>
        </p:grpSpPr>
        <p:sp>
          <p:nvSpPr>
            <p:cNvPr id="23" name="Flowchart: Manual Operation 22">
              <a:extLst>
                <a:ext uri="{FF2B5EF4-FFF2-40B4-BE49-F238E27FC236}">
                  <a16:creationId xmlns:a16="http://schemas.microsoft.com/office/drawing/2014/main" id="{C3829DA6-6CC7-FF72-21D1-0F7D5926C308}"/>
                </a:ext>
              </a:extLst>
            </p:cNvPr>
            <p:cNvSpPr/>
            <p:nvPr/>
          </p:nvSpPr>
          <p:spPr>
            <a:xfrm flipV="1">
              <a:off x="9193318" y="1605710"/>
              <a:ext cx="2225454" cy="1100469"/>
            </a:xfrm>
            <a:prstGeom prst="flowChartManualOperation">
              <a:avLst/>
            </a:prstGeom>
            <a:noFill/>
            <a:ln w="28575">
              <a:solidFill>
                <a:srgbClr val="1E6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C5F60C9-9181-32E7-D573-A777A4036D4E}"/>
                </a:ext>
              </a:extLst>
            </p:cNvPr>
            <p:cNvSpPr txBox="1"/>
            <p:nvPr/>
          </p:nvSpPr>
          <p:spPr>
            <a:xfrm>
              <a:off x="9048103" y="1271444"/>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25" name="TextBox 24">
              <a:extLst>
                <a:ext uri="{FF2B5EF4-FFF2-40B4-BE49-F238E27FC236}">
                  <a16:creationId xmlns:a16="http://schemas.microsoft.com/office/drawing/2014/main" id="{5B710A23-3382-C6B9-64FD-40E6EEE104EB}"/>
                </a:ext>
              </a:extLst>
            </p:cNvPr>
            <p:cNvSpPr txBox="1"/>
            <p:nvPr/>
          </p:nvSpPr>
          <p:spPr>
            <a:xfrm>
              <a:off x="10858718" y="1271444"/>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26" name="TextBox 25">
              <a:extLst>
                <a:ext uri="{FF2B5EF4-FFF2-40B4-BE49-F238E27FC236}">
                  <a16:creationId xmlns:a16="http://schemas.microsoft.com/office/drawing/2014/main" id="{9D35C8C5-6E4D-A59A-B94F-02736087B8D8}"/>
                </a:ext>
              </a:extLst>
            </p:cNvPr>
            <p:cNvSpPr txBox="1"/>
            <p:nvPr/>
          </p:nvSpPr>
          <p:spPr>
            <a:xfrm>
              <a:off x="8945704" y="262730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rPr>
                <a:t>D</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80A8E879-59B9-037D-3A2E-1EAFD8A32190}"/>
                </a:ext>
              </a:extLst>
            </p:cNvPr>
            <p:cNvSpPr txBox="1"/>
            <p:nvPr/>
          </p:nvSpPr>
          <p:spPr>
            <a:xfrm>
              <a:off x="11080222" y="2604695"/>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rPr>
                <a:t>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28" name="TextBox 27">
            <a:extLst>
              <a:ext uri="{FF2B5EF4-FFF2-40B4-BE49-F238E27FC236}">
                <a16:creationId xmlns:a16="http://schemas.microsoft.com/office/drawing/2014/main" id="{43BD1FBD-C583-139A-E675-729714249096}"/>
              </a:ext>
            </a:extLst>
          </p:cNvPr>
          <p:cNvSpPr txBox="1"/>
          <p:nvPr/>
        </p:nvSpPr>
        <p:spPr>
          <a:xfrm>
            <a:off x="3684739" y="2802782"/>
            <a:ext cx="255240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E6284"/>
                </a:solidFill>
                <a:latin typeface="Cambria" panose="02040503050406030204" pitchFamily="18" charset="0"/>
              </a:rPr>
              <a:t>Hình</a:t>
            </a:r>
            <a:r>
              <a:rPr lang="en-US" sz="2800" dirty="0">
                <a:solidFill>
                  <a:srgbClr val="1E6284"/>
                </a:solidFill>
                <a:latin typeface="Cambria" panose="02040503050406030204" pitchFamily="18" charset="0"/>
              </a:rPr>
              <a:t> tam </a:t>
            </a:r>
            <a:r>
              <a:rPr lang="en-US" sz="2800" dirty="0" err="1">
                <a:solidFill>
                  <a:srgbClr val="1E6284"/>
                </a:solidFill>
                <a:latin typeface="Cambria" panose="02040503050406030204" pitchFamily="18" charset="0"/>
              </a:rPr>
              <a:t>giác</a:t>
            </a:r>
            <a:r>
              <a:rPr lang="en-US" sz="2800" dirty="0">
                <a:solidFill>
                  <a:srgbClr val="1E6284"/>
                </a:solidFill>
                <a:latin typeface="Cambria" panose="02040503050406030204" pitchFamily="18" charset="0"/>
              </a:rPr>
              <a:t> MNP</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29" name="TextBox 28">
            <a:extLst>
              <a:ext uri="{FF2B5EF4-FFF2-40B4-BE49-F238E27FC236}">
                <a16:creationId xmlns:a16="http://schemas.microsoft.com/office/drawing/2014/main" id="{0BBF3E12-C9C7-AD04-8983-091E0B06B013}"/>
              </a:ext>
            </a:extLst>
          </p:cNvPr>
          <p:cNvSpPr txBox="1"/>
          <p:nvPr/>
        </p:nvSpPr>
        <p:spPr>
          <a:xfrm>
            <a:off x="6237148" y="2843811"/>
            <a:ext cx="255240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E6284"/>
                </a:solidFill>
                <a:latin typeface="Cambria" panose="02040503050406030204" pitchFamily="18" charset="0"/>
              </a:rPr>
              <a:t>Hình</a:t>
            </a:r>
            <a:r>
              <a:rPr lang="en-US" sz="2800" dirty="0">
                <a:solidFill>
                  <a:srgbClr val="1E6284"/>
                </a:solidFill>
                <a:latin typeface="Cambria" panose="02040503050406030204" pitchFamily="18" charset="0"/>
              </a:rPr>
              <a:t> tam </a:t>
            </a:r>
            <a:r>
              <a:rPr lang="en-US" sz="2800" dirty="0" err="1">
                <a:solidFill>
                  <a:srgbClr val="1E6284"/>
                </a:solidFill>
                <a:latin typeface="Cambria" panose="02040503050406030204" pitchFamily="18" charset="0"/>
              </a:rPr>
              <a:t>giác</a:t>
            </a:r>
            <a:r>
              <a:rPr lang="en-US" sz="2800" dirty="0">
                <a:solidFill>
                  <a:srgbClr val="1E6284"/>
                </a:solidFill>
                <a:latin typeface="Cambria" panose="02040503050406030204" pitchFamily="18" charset="0"/>
              </a:rPr>
              <a:t> DEG</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30" name="TextBox 29">
            <a:extLst>
              <a:ext uri="{FF2B5EF4-FFF2-40B4-BE49-F238E27FC236}">
                <a16:creationId xmlns:a16="http://schemas.microsoft.com/office/drawing/2014/main" id="{A213E2E5-C5C0-26D5-CFE3-9334868F103F}"/>
              </a:ext>
            </a:extLst>
          </p:cNvPr>
          <p:cNvSpPr txBox="1"/>
          <p:nvPr/>
        </p:nvSpPr>
        <p:spPr>
          <a:xfrm>
            <a:off x="8727083" y="2860395"/>
            <a:ext cx="255240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E6284"/>
                </a:solidFill>
                <a:latin typeface="Cambria" panose="02040503050406030204" pitchFamily="18" charset="0"/>
              </a:rPr>
              <a:t>Hình</a:t>
            </a:r>
            <a:r>
              <a:rPr lang="en-US" sz="2800" dirty="0">
                <a:solidFill>
                  <a:srgbClr val="1E6284"/>
                </a:solidFill>
                <a:latin typeface="Cambria" panose="02040503050406030204" pitchFamily="18" charset="0"/>
              </a:rPr>
              <a:t> </a:t>
            </a:r>
            <a:r>
              <a:rPr lang="en-US" sz="2800" dirty="0" err="1">
                <a:solidFill>
                  <a:srgbClr val="1E6284"/>
                </a:solidFill>
                <a:latin typeface="Cambria" panose="02040503050406030204" pitchFamily="18" charset="0"/>
              </a:rPr>
              <a:t>tứ</a:t>
            </a:r>
            <a:r>
              <a:rPr lang="en-US" sz="2800" dirty="0">
                <a:solidFill>
                  <a:srgbClr val="1E6284"/>
                </a:solidFill>
                <a:latin typeface="Cambria" panose="02040503050406030204" pitchFamily="18" charset="0"/>
              </a:rPr>
              <a:t> </a:t>
            </a:r>
            <a:r>
              <a:rPr lang="en-US" sz="2800" dirty="0" err="1">
                <a:solidFill>
                  <a:srgbClr val="1E6284"/>
                </a:solidFill>
                <a:latin typeface="Cambria" panose="02040503050406030204" pitchFamily="18" charset="0"/>
              </a:rPr>
              <a:t>giác</a:t>
            </a:r>
            <a:r>
              <a:rPr lang="en-US" sz="2800" dirty="0">
                <a:solidFill>
                  <a:srgbClr val="1E6284"/>
                </a:solidFill>
                <a:latin typeface="Cambria" panose="02040503050406030204" pitchFamily="18" charset="0"/>
              </a:rPr>
              <a:t> ABCD</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31" name="TextBox 30">
            <a:extLst>
              <a:ext uri="{FF2B5EF4-FFF2-40B4-BE49-F238E27FC236}">
                <a16:creationId xmlns:a16="http://schemas.microsoft.com/office/drawing/2014/main" id="{C2EF735B-7898-58DF-A2E4-4C2674EF7695}"/>
              </a:ext>
            </a:extLst>
          </p:cNvPr>
          <p:cNvSpPr txBox="1"/>
          <p:nvPr/>
        </p:nvSpPr>
        <p:spPr>
          <a:xfrm>
            <a:off x="3721032" y="466839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E6284"/>
                </a:solidFill>
                <a:latin typeface="Cambria" panose="02040503050406030204" pitchFamily="18" charset="0"/>
              </a:rPr>
              <a:t>M, N, P</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224" name="TextBox 223">
            <a:extLst>
              <a:ext uri="{FF2B5EF4-FFF2-40B4-BE49-F238E27FC236}">
                <a16:creationId xmlns:a16="http://schemas.microsoft.com/office/drawing/2014/main" id="{DF056A7B-ED3D-7E67-CF40-D199C8AE7E86}"/>
              </a:ext>
            </a:extLst>
          </p:cNvPr>
          <p:cNvSpPr txBox="1"/>
          <p:nvPr/>
        </p:nvSpPr>
        <p:spPr>
          <a:xfrm>
            <a:off x="3671189" y="551182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E6284"/>
                </a:solidFill>
                <a:latin typeface="Cambria" panose="02040503050406030204" pitchFamily="18" charset="0"/>
              </a:rPr>
              <a:t>MN, NP, PM</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225" name="TextBox 224">
            <a:extLst>
              <a:ext uri="{FF2B5EF4-FFF2-40B4-BE49-F238E27FC236}">
                <a16:creationId xmlns:a16="http://schemas.microsoft.com/office/drawing/2014/main" id="{FC4C506F-C660-DFEE-F39A-396BFDFAEE9B}"/>
              </a:ext>
            </a:extLst>
          </p:cNvPr>
          <p:cNvSpPr txBox="1"/>
          <p:nvPr/>
        </p:nvSpPr>
        <p:spPr>
          <a:xfrm>
            <a:off x="6443138" y="466839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D, E, G</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sp>
        <p:nvSpPr>
          <p:cNvPr id="226" name="TextBox 225">
            <a:extLst>
              <a:ext uri="{FF2B5EF4-FFF2-40B4-BE49-F238E27FC236}">
                <a16:creationId xmlns:a16="http://schemas.microsoft.com/office/drawing/2014/main" id="{607E4D35-640E-AC70-B2D0-97752132F445}"/>
              </a:ext>
            </a:extLst>
          </p:cNvPr>
          <p:cNvSpPr txBox="1"/>
          <p:nvPr/>
        </p:nvSpPr>
        <p:spPr>
          <a:xfrm>
            <a:off x="6393295" y="551182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DG, GE, ED</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sp>
        <p:nvSpPr>
          <p:cNvPr id="227" name="TextBox 226">
            <a:extLst>
              <a:ext uri="{FF2B5EF4-FFF2-40B4-BE49-F238E27FC236}">
                <a16:creationId xmlns:a16="http://schemas.microsoft.com/office/drawing/2014/main" id="{5C0180AA-F658-FA28-9326-76D34A77C28C}"/>
              </a:ext>
            </a:extLst>
          </p:cNvPr>
          <p:cNvSpPr txBox="1"/>
          <p:nvPr/>
        </p:nvSpPr>
        <p:spPr>
          <a:xfrm>
            <a:off x="8995547" y="466839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A, B, C, D</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sp>
        <p:nvSpPr>
          <p:cNvPr id="228" name="TextBox 227">
            <a:extLst>
              <a:ext uri="{FF2B5EF4-FFF2-40B4-BE49-F238E27FC236}">
                <a16:creationId xmlns:a16="http://schemas.microsoft.com/office/drawing/2014/main" id="{0DD41986-3556-7FAC-FBAA-BA496126D1F7}"/>
              </a:ext>
            </a:extLst>
          </p:cNvPr>
          <p:cNvSpPr txBox="1"/>
          <p:nvPr/>
        </p:nvSpPr>
        <p:spPr>
          <a:xfrm>
            <a:off x="8945704" y="551182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AB, BC, CD, DA</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grpSp>
        <p:nvGrpSpPr>
          <p:cNvPr id="229" name="Group 228">
            <a:extLst>
              <a:ext uri="{FF2B5EF4-FFF2-40B4-BE49-F238E27FC236}">
                <a16:creationId xmlns:a16="http://schemas.microsoft.com/office/drawing/2014/main" id="{C5A7F0F8-31F2-FF5F-06EE-580555DFC237}"/>
              </a:ext>
            </a:extLst>
          </p:cNvPr>
          <p:cNvGrpSpPr/>
          <p:nvPr/>
        </p:nvGrpSpPr>
        <p:grpSpPr>
          <a:xfrm>
            <a:off x="411345" y="1151087"/>
            <a:ext cx="1596164" cy="3615901"/>
            <a:chOff x="2457476" y="908289"/>
            <a:chExt cx="4948259" cy="3615901"/>
          </a:xfrm>
        </p:grpSpPr>
        <p:sp>
          <p:nvSpPr>
            <p:cNvPr id="230" name="Rectangle: Rounded Corners 229">
              <a:extLst>
                <a:ext uri="{FF2B5EF4-FFF2-40B4-BE49-F238E27FC236}">
                  <a16:creationId xmlns:a16="http://schemas.microsoft.com/office/drawing/2014/main" id="{5CC63A38-C0DE-1A6D-1A5A-9BD5662CB652}"/>
                </a:ext>
              </a:extLst>
            </p:cNvPr>
            <p:cNvSpPr/>
            <p:nvPr/>
          </p:nvSpPr>
          <p:spPr>
            <a:xfrm>
              <a:off x="2486530" y="908289"/>
              <a:ext cx="4683095" cy="361590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231" name="TextBox 230">
              <a:extLst>
                <a:ext uri="{FF2B5EF4-FFF2-40B4-BE49-F238E27FC236}">
                  <a16:creationId xmlns:a16="http://schemas.microsoft.com/office/drawing/2014/main" id="{3F2234B9-77DA-6A4F-161F-0D22AC99DB78}"/>
                </a:ext>
              </a:extLst>
            </p:cNvPr>
            <p:cNvSpPr txBox="1"/>
            <p:nvPr/>
          </p:nvSpPr>
          <p:spPr>
            <a:xfrm>
              <a:off x="2457476" y="966278"/>
              <a:ext cx="4948259" cy="3539430"/>
            </a:xfrm>
            <a:prstGeom prst="rect">
              <a:avLst/>
            </a:prstGeom>
            <a:noFill/>
          </p:spPr>
          <p:txBody>
            <a:bodyPr wrap="square" rtlCol="0">
              <a:spAutoFit/>
            </a:bodyPr>
            <a:lstStyle/>
            <a:p>
              <a:pPr algn="ctr"/>
              <a:r>
                <a:rPr lang="en-US" sz="2800" b="1" dirty="0" err="1">
                  <a:latin typeface="Cambria" panose="02040503050406030204" pitchFamily="18" charset="0"/>
                  <a:cs typeface="Arial" panose="020B0604020202020204" pitchFamily="34" charset="0"/>
                </a:rPr>
                <a:t>Nêu</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tên</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các</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đỉnh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các</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cạnh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của</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mỗi</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hình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theo</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mẫu</a:t>
              </a:r>
              <a:r>
                <a:rPr lang="en-US" sz="2800" b="1" dirty="0">
                  <a:latin typeface="Cambria" panose="02040503050406030204" pitchFamily="18" charset="0"/>
                  <a:cs typeface="Arial" panose="020B0604020202020204" pitchFamily="34" charset="0"/>
                </a:rPr>
                <a:t>)</a:t>
              </a:r>
            </a:p>
          </p:txBody>
        </p:sp>
      </p:grpSp>
      <p:pic>
        <p:nvPicPr>
          <p:cNvPr id="232" name="Picture 231">
            <a:extLst>
              <a:ext uri="{FF2B5EF4-FFF2-40B4-BE49-F238E27FC236}">
                <a16:creationId xmlns:a16="http://schemas.microsoft.com/office/drawing/2014/main" id="{75C7E93B-F80E-8912-482C-3E458C43C1F5}"/>
              </a:ext>
            </a:extLst>
          </p:cNvPr>
          <p:cNvPicPr>
            <a:picLocks noChangeAspect="1"/>
          </p:cNvPicPr>
          <p:nvPr/>
        </p:nvPicPr>
        <p:blipFill>
          <a:blip r:embed="rId2"/>
          <a:stretch>
            <a:fillRect/>
          </a:stretch>
        </p:blipFill>
        <p:spPr>
          <a:xfrm>
            <a:off x="382353" y="-138073"/>
            <a:ext cx="1347333" cy="1609483"/>
          </a:xfrm>
          <a:prstGeom prst="rect">
            <a:avLst/>
          </a:prstGeom>
        </p:spPr>
      </p:pic>
    </p:spTree>
    <p:extLst>
      <p:ext uri="{BB962C8B-B14F-4D97-AF65-F5344CB8AC3E}">
        <p14:creationId xmlns:p14="http://schemas.microsoft.com/office/powerpoint/2010/main" val="36915740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anim calcmode="lin" valueType="num">
                                      <p:cBhvr>
                                        <p:cTn id="8" dur="1000" fill="hold"/>
                                        <p:tgtEl>
                                          <p:spTgt spid="232"/>
                                        </p:tgtEl>
                                        <p:attrNameLst>
                                          <p:attrName>ppt_x</p:attrName>
                                        </p:attrNameLst>
                                      </p:cBhvr>
                                      <p:tavLst>
                                        <p:tav tm="0">
                                          <p:val>
                                            <p:strVal val="#ppt_x"/>
                                          </p:val>
                                        </p:tav>
                                        <p:tav tm="100000">
                                          <p:val>
                                            <p:strVal val="#ppt_x"/>
                                          </p:val>
                                        </p:tav>
                                      </p:tavLst>
                                    </p:anim>
                                    <p:anim calcmode="lin" valueType="num">
                                      <p:cBhvr>
                                        <p:cTn id="9" dur="1000" fill="hold"/>
                                        <p:tgtEl>
                                          <p:spTgt spid="2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9"/>
                                        </p:tgtEl>
                                        <p:attrNameLst>
                                          <p:attrName>style.visibility</p:attrName>
                                        </p:attrNameLst>
                                      </p:cBhvr>
                                      <p:to>
                                        <p:strVal val="visible"/>
                                      </p:to>
                                    </p:set>
                                    <p:animEffect transition="in" filter="fade">
                                      <p:cBhvr>
                                        <p:cTn id="13" dur="1000"/>
                                        <p:tgtEl>
                                          <p:spTgt spid="229"/>
                                        </p:tgtEl>
                                      </p:cBhvr>
                                    </p:animEffect>
                                    <p:anim calcmode="lin" valueType="num">
                                      <p:cBhvr>
                                        <p:cTn id="14" dur="1000" fill="hold"/>
                                        <p:tgtEl>
                                          <p:spTgt spid="229"/>
                                        </p:tgtEl>
                                        <p:attrNameLst>
                                          <p:attrName>ppt_x</p:attrName>
                                        </p:attrNameLst>
                                      </p:cBhvr>
                                      <p:tavLst>
                                        <p:tav tm="0">
                                          <p:val>
                                            <p:strVal val="#ppt_x"/>
                                          </p:val>
                                        </p:tav>
                                        <p:tav tm="100000">
                                          <p:val>
                                            <p:strVal val="#ppt_x"/>
                                          </p:val>
                                        </p:tav>
                                      </p:tavLst>
                                    </p:anim>
                                    <p:anim calcmode="lin" valueType="num">
                                      <p:cBhvr>
                                        <p:cTn id="15" dur="1000" fill="hold"/>
                                        <p:tgtEl>
                                          <p:spTgt spid="2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24"/>
                                        </p:tgtEl>
                                        <p:attrNameLst>
                                          <p:attrName>style.visibility</p:attrName>
                                        </p:attrNameLst>
                                      </p:cBhvr>
                                      <p:to>
                                        <p:strVal val="visible"/>
                                      </p:to>
                                    </p:set>
                                    <p:animEffect transition="in" filter="wipe(left)">
                                      <p:cBhvr>
                                        <p:cTn id="62" dur="500"/>
                                        <p:tgtEl>
                                          <p:spTgt spid="2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25"/>
                                        </p:tgtEl>
                                        <p:attrNameLst>
                                          <p:attrName>style.visibility</p:attrName>
                                        </p:attrNameLst>
                                      </p:cBhvr>
                                      <p:to>
                                        <p:strVal val="visible"/>
                                      </p:to>
                                    </p:set>
                                    <p:animEffect transition="in" filter="wipe(left)">
                                      <p:cBhvr>
                                        <p:cTn id="67" dur="500"/>
                                        <p:tgtEl>
                                          <p:spTgt spid="2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6"/>
                                        </p:tgtEl>
                                        <p:attrNameLst>
                                          <p:attrName>style.visibility</p:attrName>
                                        </p:attrNameLst>
                                      </p:cBhvr>
                                      <p:to>
                                        <p:strVal val="visible"/>
                                      </p:to>
                                    </p:set>
                                    <p:animEffect transition="in" filter="wipe(left)">
                                      <p:cBhvr>
                                        <p:cTn id="72" dur="500"/>
                                        <p:tgtEl>
                                          <p:spTgt spid="2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27"/>
                                        </p:tgtEl>
                                        <p:attrNameLst>
                                          <p:attrName>style.visibility</p:attrName>
                                        </p:attrNameLst>
                                      </p:cBhvr>
                                      <p:to>
                                        <p:strVal val="visible"/>
                                      </p:to>
                                    </p:set>
                                    <p:animEffect transition="in" filter="wipe(left)">
                                      <p:cBhvr>
                                        <p:cTn id="77" dur="500"/>
                                        <p:tgtEl>
                                          <p:spTgt spid="22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8"/>
                                        </p:tgtEl>
                                        <p:attrNameLst>
                                          <p:attrName>style.visibility</p:attrName>
                                        </p:attrNameLst>
                                      </p:cBhvr>
                                      <p:to>
                                        <p:strVal val="visible"/>
                                      </p:to>
                                    </p:set>
                                    <p:animEffect transition="in" filter="wipe(left)">
                                      <p:cBhvr>
                                        <p:cTn id="82"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224" grpId="0"/>
      <p:bldP spid="225" grpId="0"/>
      <p:bldP spid="226" grpId="0"/>
      <p:bldP spid="227" grpId="0"/>
      <p:bldP spid="2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3871AD-084F-C3D1-6494-A98C2681B528}"/>
              </a:ext>
            </a:extLst>
          </p:cNvPr>
          <p:cNvGrpSpPr/>
          <p:nvPr/>
        </p:nvGrpSpPr>
        <p:grpSpPr>
          <a:xfrm>
            <a:off x="2079699" y="575418"/>
            <a:ext cx="7894725" cy="1077218"/>
            <a:chOff x="2486527" y="908289"/>
            <a:chExt cx="24474391" cy="1077218"/>
          </a:xfrm>
        </p:grpSpPr>
        <p:sp>
          <p:nvSpPr>
            <p:cNvPr id="3" name="Rectangle: Rounded Corners 2">
              <a:extLst>
                <a:ext uri="{FF2B5EF4-FFF2-40B4-BE49-F238E27FC236}">
                  <a16:creationId xmlns:a16="http://schemas.microsoft.com/office/drawing/2014/main" id="{BE7DB2B0-8FB7-4B12-27D0-4140A0A55A66}"/>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 name="TextBox 3">
              <a:extLst>
                <a:ext uri="{FF2B5EF4-FFF2-40B4-BE49-F238E27FC236}">
                  <a16:creationId xmlns:a16="http://schemas.microsoft.com/office/drawing/2014/main" id="{8F2555A1-D4D9-E320-0ACC-DD961E017890}"/>
                </a:ext>
              </a:extLst>
            </p:cNvPr>
            <p:cNvSpPr txBox="1"/>
            <p:nvPr/>
          </p:nvSpPr>
          <p:spPr>
            <a:xfrm>
              <a:off x="3397623" y="908289"/>
              <a:ext cx="22652196" cy="1077218"/>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Nêu</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tên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hình</a:t>
              </a:r>
              <a:r>
                <a:rPr lang="en-US" sz="3200" b="1" dirty="0">
                  <a:latin typeface="Cambria" panose="02040503050406030204" pitchFamily="18" charset="0"/>
                  <a:cs typeface="Arial" panose="020B0604020202020204" pitchFamily="34" charset="0"/>
                </a:rPr>
                <a:t> tam </a:t>
              </a:r>
              <a:r>
                <a:rPr lang="en-US" sz="3200" b="1" dirty="0" err="1">
                  <a:latin typeface="Cambria" panose="02040503050406030204" pitchFamily="18" charset="0"/>
                  <a:cs typeface="Arial" panose="020B0604020202020204" pitchFamily="34" charset="0"/>
                </a:rPr>
                <a:t>giác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và</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hình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tứ</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giác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có</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trong</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hình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dưới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đây</a:t>
              </a:r>
              <a:r>
                <a:rPr lang="en-US" sz="3200" b="1" dirty="0">
                  <a:latin typeface="Cambria" panose="02040503050406030204" pitchFamily="18" charset="0"/>
                  <a:cs typeface="Arial" panose="020B0604020202020204" pitchFamily="34" charset="0"/>
                </a:rPr>
                <a:t>:</a:t>
              </a:r>
            </a:p>
          </p:txBody>
        </p:sp>
      </p:grpSp>
      <p:grpSp>
        <p:nvGrpSpPr>
          <p:cNvPr id="5" name="Group 4">
            <a:extLst>
              <a:ext uri="{FF2B5EF4-FFF2-40B4-BE49-F238E27FC236}">
                <a16:creationId xmlns:a16="http://schemas.microsoft.com/office/drawing/2014/main" id="{7008A84C-6B02-92BB-73A3-801496C4E0B8}"/>
              </a:ext>
            </a:extLst>
          </p:cNvPr>
          <p:cNvGrpSpPr/>
          <p:nvPr/>
        </p:nvGrpSpPr>
        <p:grpSpPr>
          <a:xfrm>
            <a:off x="146959" y="1834173"/>
            <a:ext cx="8961020" cy="4154838"/>
            <a:chOff x="146959" y="1834173"/>
            <a:chExt cx="8961020" cy="4154838"/>
          </a:xfrm>
        </p:grpSpPr>
        <p:sp>
          <p:nvSpPr>
            <p:cNvPr id="8" name="Trapezoid 7">
              <a:extLst>
                <a:ext uri="{FF2B5EF4-FFF2-40B4-BE49-F238E27FC236}">
                  <a16:creationId xmlns:a16="http://schemas.microsoft.com/office/drawing/2014/main" id="{5D1EF99A-42FB-FC59-C18D-3BC6F000AB03}"/>
                </a:ext>
              </a:extLst>
            </p:cNvPr>
            <p:cNvSpPr/>
            <p:nvPr/>
          </p:nvSpPr>
          <p:spPr>
            <a:xfrm>
              <a:off x="974000" y="2323321"/>
              <a:ext cx="7306938" cy="2957804"/>
            </a:xfrm>
            <a:prstGeom prst="trapezoid">
              <a:avLst>
                <a:gd name="adj" fmla="val 48975"/>
              </a:avLst>
            </a:prstGeom>
            <a:noFill/>
            <a:ln w="5715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F0172D38-40E5-EA2E-348E-411704029323}"/>
                </a:ext>
              </a:extLst>
            </p:cNvPr>
            <p:cNvSpPr/>
            <p:nvPr/>
          </p:nvSpPr>
          <p:spPr>
            <a:xfrm rot="10800000">
              <a:off x="2444619" y="2323321"/>
              <a:ext cx="4375543" cy="2957804"/>
            </a:xfrm>
            <a:prstGeom prst="triangle">
              <a:avLst/>
            </a:prstGeom>
            <a:noFill/>
            <a:ln w="5715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892FB0-078D-1A24-677F-ABA70E64AD7B}"/>
                </a:ext>
              </a:extLst>
            </p:cNvPr>
            <p:cNvSpPr txBox="1"/>
            <p:nvPr/>
          </p:nvSpPr>
          <p:spPr>
            <a:xfrm>
              <a:off x="1546277" y="1899807"/>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A</a:t>
              </a:r>
            </a:p>
          </p:txBody>
        </p:sp>
        <p:sp>
          <p:nvSpPr>
            <p:cNvPr id="12" name="TextBox 11">
              <a:extLst>
                <a:ext uri="{FF2B5EF4-FFF2-40B4-BE49-F238E27FC236}">
                  <a16:creationId xmlns:a16="http://schemas.microsoft.com/office/drawing/2014/main" id="{2CA3AB8B-8357-DB13-C3E7-27639CC3605C}"/>
                </a:ext>
              </a:extLst>
            </p:cNvPr>
            <p:cNvSpPr txBox="1"/>
            <p:nvPr/>
          </p:nvSpPr>
          <p:spPr>
            <a:xfrm>
              <a:off x="6652209" y="1834173"/>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B</a:t>
              </a:r>
            </a:p>
          </p:txBody>
        </p:sp>
        <p:sp>
          <p:nvSpPr>
            <p:cNvPr id="13" name="TextBox 12">
              <a:extLst>
                <a:ext uri="{FF2B5EF4-FFF2-40B4-BE49-F238E27FC236}">
                  <a16:creationId xmlns:a16="http://schemas.microsoft.com/office/drawing/2014/main" id="{1562C841-AA9C-1306-8CE1-67CEA4BA4D63}"/>
                </a:ext>
              </a:extLst>
            </p:cNvPr>
            <p:cNvSpPr txBox="1"/>
            <p:nvPr/>
          </p:nvSpPr>
          <p:spPr>
            <a:xfrm>
              <a:off x="8041685" y="4927182"/>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E</a:t>
              </a:r>
            </a:p>
          </p:txBody>
        </p:sp>
        <p:sp>
          <p:nvSpPr>
            <p:cNvPr id="14" name="TextBox 13">
              <a:extLst>
                <a:ext uri="{FF2B5EF4-FFF2-40B4-BE49-F238E27FC236}">
                  <a16:creationId xmlns:a16="http://schemas.microsoft.com/office/drawing/2014/main" id="{2AA27816-858E-FDE2-6EA7-B0251039D899}"/>
                </a:ext>
              </a:extLst>
            </p:cNvPr>
            <p:cNvSpPr txBox="1"/>
            <p:nvPr/>
          </p:nvSpPr>
          <p:spPr>
            <a:xfrm>
              <a:off x="4094322" y="5281125"/>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C</a:t>
              </a:r>
            </a:p>
          </p:txBody>
        </p:sp>
        <p:sp>
          <p:nvSpPr>
            <p:cNvPr id="15" name="TextBox 14">
              <a:extLst>
                <a:ext uri="{FF2B5EF4-FFF2-40B4-BE49-F238E27FC236}">
                  <a16:creationId xmlns:a16="http://schemas.microsoft.com/office/drawing/2014/main" id="{8B9A62AC-FDEC-D2DF-713C-7844A10CF330}"/>
                </a:ext>
              </a:extLst>
            </p:cNvPr>
            <p:cNvSpPr txBox="1"/>
            <p:nvPr/>
          </p:nvSpPr>
          <p:spPr>
            <a:xfrm>
              <a:off x="146959" y="4927182"/>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D</a:t>
              </a:r>
            </a:p>
          </p:txBody>
        </p:sp>
      </p:grpSp>
      <p:sp>
        <p:nvSpPr>
          <p:cNvPr id="16" name="TextBox 15">
            <a:extLst>
              <a:ext uri="{FF2B5EF4-FFF2-40B4-BE49-F238E27FC236}">
                <a16:creationId xmlns:a16="http://schemas.microsoft.com/office/drawing/2014/main" id="{7951AE94-F0A4-D38F-7A0F-3FC32837F795}"/>
              </a:ext>
            </a:extLst>
          </p:cNvPr>
          <p:cNvSpPr txBox="1"/>
          <p:nvPr/>
        </p:nvSpPr>
        <p:spPr>
          <a:xfrm>
            <a:off x="7862621" y="2150514"/>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E6284"/>
                </a:solidFill>
                <a:latin typeface="Cambria" panose="02040503050406030204" pitchFamily="18" charset="0"/>
              </a:rPr>
              <a:t>Có</a:t>
            </a:r>
            <a:r>
              <a:rPr lang="en-US" sz="3200" b="1" dirty="0">
                <a:solidFill>
                  <a:srgbClr val="1E6284"/>
                </a:solidFill>
                <a:latin typeface="Cambria" panose="02040503050406030204" pitchFamily="18" charset="0"/>
              </a:rPr>
              <a:t> 3 </a:t>
            </a:r>
            <a:r>
              <a:rPr lang="en-US" sz="3200" b="1" dirty="0" err="1">
                <a:solidFill>
                  <a:srgbClr val="1E6284"/>
                </a:solidFill>
                <a:latin typeface="Cambria" panose="02040503050406030204" pitchFamily="18" charset="0"/>
              </a:rPr>
              <a:t>hình</a:t>
            </a:r>
            <a:r>
              <a:rPr lang="en-US" sz="3200" b="1" dirty="0">
                <a:solidFill>
                  <a:srgbClr val="1E6284"/>
                </a:solidFill>
                <a:latin typeface="Cambria" panose="02040503050406030204" pitchFamily="18" charset="0"/>
              </a:rPr>
              <a:t> tam </a:t>
            </a:r>
            <a:r>
              <a:rPr lang="en-US" sz="3200" b="1" dirty="0" err="1">
                <a:solidFill>
                  <a:srgbClr val="1E6284"/>
                </a:solidFill>
                <a:latin typeface="Cambria" panose="02040503050406030204" pitchFamily="18" charset="0"/>
              </a:rPr>
              <a:t>giác</a:t>
            </a:r>
            <a:r>
              <a:rPr lang="en-US" sz="3200" b="1" dirty="0">
                <a:solidFill>
                  <a:srgbClr val="1E6284"/>
                </a:solidFill>
                <a:latin typeface="Cambria" panose="02040503050406030204" pitchFamily="18" charset="0"/>
              </a:rPr>
              <a:t>:</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id="{28475669-52AF-EF28-1D1E-A0ED25F8A337}"/>
              </a:ext>
            </a:extLst>
          </p:cNvPr>
          <p:cNvSpPr txBox="1"/>
          <p:nvPr/>
        </p:nvSpPr>
        <p:spPr>
          <a:xfrm>
            <a:off x="7862621" y="2690072"/>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1E6284"/>
                </a:solidFill>
                <a:latin typeface="Cambria" panose="02040503050406030204" pitchFamily="18" charset="0"/>
              </a:rPr>
              <a:t>ADC, ABC, BCE.</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id="{7977934C-D6ED-B3E4-844B-C5C4709F6565}"/>
              </a:ext>
            </a:extLst>
          </p:cNvPr>
          <p:cNvSpPr txBox="1"/>
          <p:nvPr/>
        </p:nvSpPr>
        <p:spPr>
          <a:xfrm>
            <a:off x="7987767" y="3360757"/>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E6284"/>
                </a:solidFill>
                <a:latin typeface="Cambria" panose="02040503050406030204" pitchFamily="18" charset="0"/>
              </a:rPr>
              <a:t>Có</a:t>
            </a:r>
            <a:r>
              <a:rPr lang="en-US" sz="3200" b="1" dirty="0">
                <a:solidFill>
                  <a:srgbClr val="1E6284"/>
                </a:solidFill>
                <a:latin typeface="Cambria" panose="02040503050406030204" pitchFamily="18" charset="0"/>
              </a:rPr>
              <a:t> 3 </a:t>
            </a:r>
            <a:r>
              <a:rPr lang="en-US" sz="3200" b="1" dirty="0" err="1">
                <a:solidFill>
                  <a:srgbClr val="1E6284"/>
                </a:solidFill>
                <a:latin typeface="Cambria" panose="02040503050406030204" pitchFamily="18" charset="0"/>
              </a:rPr>
              <a:t>hình</a:t>
            </a:r>
            <a:r>
              <a:rPr lang="en-US" sz="3200" b="1" dirty="0">
                <a:solidFill>
                  <a:srgbClr val="1E6284"/>
                </a:solidFill>
                <a:latin typeface="Cambria" panose="02040503050406030204" pitchFamily="18" charset="0"/>
              </a:rPr>
              <a:t> </a:t>
            </a:r>
            <a:r>
              <a:rPr lang="en-US" sz="3200" b="1" dirty="0" err="1">
                <a:solidFill>
                  <a:srgbClr val="1E6284"/>
                </a:solidFill>
                <a:latin typeface="Cambria" panose="02040503050406030204" pitchFamily="18" charset="0"/>
              </a:rPr>
              <a:t>tứ</a:t>
            </a:r>
            <a:r>
              <a:rPr lang="en-US" sz="3200" b="1" dirty="0">
                <a:solidFill>
                  <a:srgbClr val="1E6284"/>
                </a:solidFill>
                <a:latin typeface="Cambria" panose="02040503050406030204" pitchFamily="18" charset="0"/>
              </a:rPr>
              <a:t> </a:t>
            </a:r>
            <a:r>
              <a:rPr lang="en-US" sz="3200" b="1" dirty="0" err="1">
                <a:solidFill>
                  <a:srgbClr val="1E6284"/>
                </a:solidFill>
                <a:latin typeface="Cambria" panose="02040503050406030204" pitchFamily="18" charset="0"/>
              </a:rPr>
              <a:t>giác</a:t>
            </a:r>
            <a:r>
              <a:rPr lang="en-US" sz="3200" b="1" dirty="0">
                <a:solidFill>
                  <a:srgbClr val="1E6284"/>
                </a:solidFill>
                <a:latin typeface="Cambria" panose="02040503050406030204" pitchFamily="18" charset="0"/>
              </a:rPr>
              <a:t>:</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B9A89112-735D-76E9-401D-5CC6446B9909}"/>
              </a:ext>
            </a:extLst>
          </p:cNvPr>
          <p:cNvSpPr txBox="1"/>
          <p:nvPr/>
        </p:nvSpPr>
        <p:spPr>
          <a:xfrm>
            <a:off x="8011074" y="3905593"/>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1E6284"/>
                </a:solidFill>
                <a:latin typeface="Cambria" panose="02040503050406030204" pitchFamily="18" charset="0"/>
              </a:rPr>
              <a:t>ABCD, ABEC, ABED.</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pic>
        <p:nvPicPr>
          <p:cNvPr id="20" name="Picture 19">
            <a:extLst>
              <a:ext uri="{FF2B5EF4-FFF2-40B4-BE49-F238E27FC236}">
                <a16:creationId xmlns:a16="http://schemas.microsoft.com/office/drawing/2014/main" id="{97E4EE96-5D80-F611-B63A-15F5EF1F440C}"/>
              </a:ext>
            </a:extLst>
          </p:cNvPr>
          <p:cNvPicPr>
            <a:picLocks noChangeAspect="1"/>
          </p:cNvPicPr>
          <p:nvPr/>
        </p:nvPicPr>
        <p:blipFill>
          <a:blip r:embed="rId2"/>
          <a:stretch>
            <a:fillRect/>
          </a:stretch>
        </p:blipFill>
        <p:spPr>
          <a:xfrm>
            <a:off x="701495" y="290324"/>
            <a:ext cx="1347333" cy="1609483"/>
          </a:xfrm>
          <a:prstGeom prst="rect">
            <a:avLst/>
          </a:prstGeom>
        </p:spPr>
      </p:pic>
    </p:spTree>
    <p:extLst>
      <p:ext uri="{BB962C8B-B14F-4D97-AF65-F5344CB8AC3E}">
        <p14:creationId xmlns:p14="http://schemas.microsoft.com/office/powerpoint/2010/main" val="2607421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7"/>
                                        </p:tgtEl>
                                        <p:attrNameLst>
                                          <p:attrName>ppt_y</p:attrName>
                                        </p:attrNameLst>
                                      </p:cBhvr>
                                      <p:tavLst>
                                        <p:tav tm="0">
                                          <p:val>
                                            <p:strVal val="#ppt_y"/>
                                          </p:val>
                                        </p:tav>
                                        <p:tav tm="100000">
                                          <p:val>
                                            <p:strVal val="#ppt_y"/>
                                          </p:val>
                                        </p:tav>
                                      </p:tavLst>
                                    </p:anim>
                                    <p:anim calcmode="lin" valueType="num">
                                      <p:cBhvr>
                                        <p:cTn id="32"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strVal val="#ppt_w*0.7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Effect transition="in" filter="fade">
                                      <p:cBhvr>
                                        <p:cTn id="41" dur="1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9"/>
                                        </p:tgtEl>
                                        <p:attrNameLst>
                                          <p:attrName>ppt_y</p:attrName>
                                        </p:attrNameLst>
                                      </p:cBhvr>
                                      <p:tavLst>
                                        <p:tav tm="0">
                                          <p:val>
                                            <p:strVal val="#ppt_y"/>
                                          </p:val>
                                        </p:tav>
                                        <p:tav tm="100000">
                                          <p:val>
                                            <p:strVal val="#ppt_y"/>
                                          </p:val>
                                        </p:tav>
                                      </p:tavLst>
                                    </p:anim>
                                    <p:anim calcmode="lin" valueType="num">
                                      <p:cBhvr>
                                        <p:cTn id="4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E4DA98-1758-F62E-AC0C-9C79FC2CF2B2}"/>
              </a:ext>
            </a:extLst>
          </p:cNvPr>
          <p:cNvGrpSpPr/>
          <p:nvPr/>
        </p:nvGrpSpPr>
        <p:grpSpPr>
          <a:xfrm>
            <a:off x="1495770" y="544692"/>
            <a:ext cx="9741159" cy="2302195"/>
            <a:chOff x="2486527" y="908289"/>
            <a:chExt cx="27511599" cy="2302195"/>
          </a:xfrm>
        </p:grpSpPr>
        <p:sp>
          <p:nvSpPr>
            <p:cNvPr id="5" name="Rectangle: Rounded Corners 4">
              <a:extLst>
                <a:ext uri="{FF2B5EF4-FFF2-40B4-BE49-F238E27FC236}">
                  <a16:creationId xmlns:a16="http://schemas.microsoft.com/office/drawing/2014/main" id="{DA5D981F-DBC5-423E-8B29-924EF1B2FEB5}"/>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6" name="TextBox 5">
              <a:extLst>
                <a:ext uri="{FF2B5EF4-FFF2-40B4-BE49-F238E27FC236}">
                  <a16:creationId xmlns:a16="http://schemas.microsoft.com/office/drawing/2014/main" id="{11A388CA-027D-1809-5349-94A86545A7B7}"/>
                </a:ext>
              </a:extLst>
            </p:cNvPr>
            <p:cNvSpPr txBox="1"/>
            <p:nvPr/>
          </p:nvSpPr>
          <p:spPr>
            <a:xfrm>
              <a:off x="3563980" y="963715"/>
              <a:ext cx="25356693" cy="2246769"/>
            </a:xfrm>
            <a:prstGeom prst="rect">
              <a:avLst/>
            </a:prstGeom>
            <a:noFill/>
          </p:spPr>
          <p:txBody>
            <a:bodyPr wrap="square" rtlCol="0">
              <a:spAutoFit/>
            </a:bodyPr>
            <a:lstStyle/>
            <a:p>
              <a:r>
                <a:rPr lang="en-US" sz="2800" b="1" dirty="0">
                  <a:latin typeface="Cambria" panose="02040503050406030204" pitchFamily="18" charset="0"/>
                  <a:cs typeface="Arial" panose="020B0604020202020204" pitchFamily="34" charset="0"/>
                </a:rPr>
                <a:t>Mai </a:t>
              </a:r>
              <a:r>
                <a:rPr lang="en-US" sz="2800" b="1" dirty="0" err="1">
                  <a:latin typeface="Cambria" panose="02040503050406030204" pitchFamily="18" charset="0"/>
                  <a:cs typeface="Arial" panose="020B0604020202020204" pitchFamily="34" charset="0"/>
                </a:rPr>
                <a:t>đánh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dấu</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một</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số</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điểm</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trên</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tờ</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giấy</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màu</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như</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hình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vẽ</a:t>
              </a:r>
              <a:r>
                <a:rPr lang="en-US" sz="2800" b="1" dirty="0">
                  <a:latin typeface="Cambria" panose="02040503050406030204" pitchFamily="18" charset="0"/>
                  <a:cs typeface="Arial" panose="020B0604020202020204" pitchFamily="34" charset="0"/>
                </a:rPr>
                <a:t>). Qua </a:t>
              </a:r>
              <a:r>
                <a:rPr lang="en-US" sz="2800" b="1" dirty="0" err="1">
                  <a:latin typeface="Cambria" panose="02040503050406030204" pitchFamily="18" charset="0"/>
                  <a:cs typeface="Arial" panose="020B0604020202020204" pitchFamily="34" charset="0"/>
                </a:rPr>
                <a:t>hai</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điểm</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trong</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các</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điểm</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đã</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đánh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dấu</a:t>
              </a:r>
              <a:r>
                <a:rPr lang="en-US" sz="2800" b="1" dirty="0">
                  <a:latin typeface="Cambria" panose="02040503050406030204" pitchFamily="18" charset="0"/>
                  <a:cs typeface="Arial" panose="020B0604020202020204" pitchFamily="34" charset="0"/>
                </a:rPr>
                <a:t>, Mai </a:t>
              </a:r>
              <a:r>
                <a:rPr lang="en-US" sz="2800" b="1" dirty="0" err="1">
                  <a:latin typeface="Cambria" panose="02040503050406030204" pitchFamily="18" charset="0"/>
                  <a:cs typeface="Arial" panose="020B0604020202020204" pitchFamily="34" charset="0"/>
                </a:rPr>
                <a:t>có</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thể</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cắt</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tờ</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giấy</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theo</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đoạn</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thẳng</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nào</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để</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được</a:t>
              </a:r>
              <a:r>
                <a:rPr lang="en-US" sz="2800" b="1" dirty="0">
                  <a:latin typeface="Cambria" panose="02040503050406030204" pitchFamily="18" charset="0"/>
                  <a:cs typeface="Arial" panose="020B0604020202020204" pitchFamily="34" charset="0"/>
                </a:rPr>
                <a:t>:</a:t>
              </a:r>
            </a:p>
            <a:p>
              <a:r>
                <a:rPr lang="en-US" sz="2800" b="1" dirty="0">
                  <a:latin typeface="Cambria" panose="02040503050406030204" pitchFamily="18" charset="0"/>
                  <a:cs typeface="Arial" panose="020B0604020202020204" pitchFamily="34" charset="0"/>
                </a:rPr>
                <a:t>a) Hai </a:t>
              </a:r>
              <a:r>
                <a:rPr lang="en-US" sz="2800" b="1" dirty="0" err="1">
                  <a:latin typeface="Cambria" panose="02040503050406030204" pitchFamily="18" charset="0"/>
                  <a:cs typeface="Arial" panose="020B0604020202020204" pitchFamily="34" charset="0"/>
                </a:rPr>
                <a:t>hình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tứ</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giác</a:t>
              </a:r>
              <a:endParaRPr lang="en-US" sz="2800" b="1" dirty="0">
                <a:latin typeface="Cambria" panose="020405030504060302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FE704D86-0747-7447-4546-D8469EE9924E}"/>
              </a:ext>
            </a:extLst>
          </p:cNvPr>
          <p:cNvPicPr>
            <a:picLocks noChangeAspect="1"/>
          </p:cNvPicPr>
          <p:nvPr/>
        </p:nvPicPr>
        <p:blipFill rotWithShape="1">
          <a:blip r:embed="rId2"/>
          <a:srcRect l="69107" t="44626" r="10153" b="24898"/>
          <a:stretch/>
        </p:blipFill>
        <p:spPr>
          <a:xfrm>
            <a:off x="8022162" y="3261507"/>
            <a:ext cx="3725162" cy="3079102"/>
          </a:xfrm>
          <a:prstGeom prst="rect">
            <a:avLst/>
          </a:prstGeom>
        </p:spPr>
      </p:pic>
      <p:sp>
        <p:nvSpPr>
          <p:cNvPr id="8" name="Rectangle 7">
            <a:extLst>
              <a:ext uri="{FF2B5EF4-FFF2-40B4-BE49-F238E27FC236}">
                <a16:creationId xmlns:a16="http://schemas.microsoft.com/office/drawing/2014/main" id="{E30EDB1E-6E8D-8C8F-3F3C-EC0844944C08}"/>
              </a:ext>
            </a:extLst>
          </p:cNvPr>
          <p:cNvSpPr/>
          <p:nvPr/>
        </p:nvSpPr>
        <p:spPr>
          <a:xfrm>
            <a:off x="1084011" y="3403650"/>
            <a:ext cx="5011989" cy="2482401"/>
          </a:xfrm>
          <a:prstGeom prst="rect">
            <a:avLst/>
          </a:prstGeom>
          <a:solidFill>
            <a:srgbClr val="00B0F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09994D-E258-0CA7-B39B-DE7E54011C34}"/>
              </a:ext>
            </a:extLst>
          </p:cNvPr>
          <p:cNvSpPr txBox="1"/>
          <p:nvPr/>
        </p:nvSpPr>
        <p:spPr>
          <a:xfrm>
            <a:off x="288957" y="3053273"/>
            <a:ext cx="1066294"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A</a:t>
            </a:r>
          </a:p>
        </p:txBody>
      </p:sp>
      <p:sp>
        <p:nvSpPr>
          <p:cNvPr id="10" name="TextBox 9">
            <a:extLst>
              <a:ext uri="{FF2B5EF4-FFF2-40B4-BE49-F238E27FC236}">
                <a16:creationId xmlns:a16="http://schemas.microsoft.com/office/drawing/2014/main" id="{3D5ADCDE-30A5-8CC7-10C2-BE9E538F44D5}"/>
              </a:ext>
            </a:extLst>
          </p:cNvPr>
          <p:cNvSpPr txBox="1"/>
          <p:nvPr/>
        </p:nvSpPr>
        <p:spPr>
          <a:xfrm>
            <a:off x="5982718" y="3105300"/>
            <a:ext cx="653660"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B</a:t>
            </a:r>
          </a:p>
        </p:txBody>
      </p:sp>
      <p:sp>
        <p:nvSpPr>
          <p:cNvPr id="11" name="TextBox 10">
            <a:extLst>
              <a:ext uri="{FF2B5EF4-FFF2-40B4-BE49-F238E27FC236}">
                <a16:creationId xmlns:a16="http://schemas.microsoft.com/office/drawing/2014/main" id="{20BFB1CA-6009-500A-5466-31A87D5753FF}"/>
              </a:ext>
            </a:extLst>
          </p:cNvPr>
          <p:cNvSpPr txBox="1"/>
          <p:nvPr/>
        </p:nvSpPr>
        <p:spPr>
          <a:xfrm>
            <a:off x="5833042" y="5562301"/>
            <a:ext cx="1066294"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C</a:t>
            </a:r>
          </a:p>
        </p:txBody>
      </p:sp>
      <p:sp>
        <p:nvSpPr>
          <p:cNvPr id="12" name="TextBox 11">
            <a:extLst>
              <a:ext uri="{FF2B5EF4-FFF2-40B4-BE49-F238E27FC236}">
                <a16:creationId xmlns:a16="http://schemas.microsoft.com/office/drawing/2014/main" id="{1DB4139A-928C-2300-7F27-23A383093ED7}"/>
              </a:ext>
            </a:extLst>
          </p:cNvPr>
          <p:cNvSpPr txBox="1"/>
          <p:nvPr/>
        </p:nvSpPr>
        <p:spPr>
          <a:xfrm>
            <a:off x="364143" y="5562302"/>
            <a:ext cx="1066294"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D</a:t>
            </a:r>
          </a:p>
        </p:txBody>
      </p:sp>
      <p:sp>
        <p:nvSpPr>
          <p:cNvPr id="13" name="Oval 12">
            <a:extLst>
              <a:ext uri="{FF2B5EF4-FFF2-40B4-BE49-F238E27FC236}">
                <a16:creationId xmlns:a16="http://schemas.microsoft.com/office/drawing/2014/main" id="{80D4D34D-A92E-B0B5-FDED-51DF8576E2DF}"/>
              </a:ext>
            </a:extLst>
          </p:cNvPr>
          <p:cNvSpPr/>
          <p:nvPr/>
        </p:nvSpPr>
        <p:spPr>
          <a:xfrm>
            <a:off x="1045063"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35E8DA-6F52-B730-600D-7EBD699D1BC7}"/>
              </a:ext>
            </a:extLst>
          </p:cNvPr>
          <p:cNvSpPr/>
          <p:nvPr/>
        </p:nvSpPr>
        <p:spPr>
          <a:xfrm>
            <a:off x="6057052"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A197B3A-D4D1-0DA8-D947-B3BF9E23AF5C}"/>
              </a:ext>
            </a:extLst>
          </p:cNvPr>
          <p:cNvSpPr/>
          <p:nvPr/>
        </p:nvSpPr>
        <p:spPr>
          <a:xfrm>
            <a:off x="6057052"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52B1F3-71AE-092A-A572-095AC1E23315}"/>
              </a:ext>
            </a:extLst>
          </p:cNvPr>
          <p:cNvSpPr/>
          <p:nvPr/>
        </p:nvSpPr>
        <p:spPr>
          <a:xfrm>
            <a:off x="1045063"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E990FB-BF51-DF72-B7CF-04AD3C3B52A1}"/>
              </a:ext>
            </a:extLst>
          </p:cNvPr>
          <p:cNvSpPr/>
          <p:nvPr/>
        </p:nvSpPr>
        <p:spPr>
          <a:xfrm>
            <a:off x="4792361" y="3357735"/>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424EF6-4E90-E4D0-1841-FC8D469FEFDA}"/>
              </a:ext>
            </a:extLst>
          </p:cNvPr>
          <p:cNvSpPr/>
          <p:nvPr/>
        </p:nvSpPr>
        <p:spPr>
          <a:xfrm>
            <a:off x="2354570" y="5838216"/>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E54EC7-136B-E854-0AFD-FE55B45405CF}"/>
              </a:ext>
            </a:extLst>
          </p:cNvPr>
          <p:cNvSpPr txBox="1"/>
          <p:nvPr/>
        </p:nvSpPr>
        <p:spPr>
          <a:xfrm>
            <a:off x="2027740" y="5854688"/>
            <a:ext cx="653660"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N</a:t>
            </a:r>
          </a:p>
        </p:txBody>
      </p:sp>
      <p:sp>
        <p:nvSpPr>
          <p:cNvPr id="20" name="TextBox 19">
            <a:extLst>
              <a:ext uri="{FF2B5EF4-FFF2-40B4-BE49-F238E27FC236}">
                <a16:creationId xmlns:a16="http://schemas.microsoft.com/office/drawing/2014/main" id="{26A6E635-450E-34F4-054E-EBBE51130FF6}"/>
              </a:ext>
            </a:extLst>
          </p:cNvPr>
          <p:cNvSpPr txBox="1"/>
          <p:nvPr/>
        </p:nvSpPr>
        <p:spPr>
          <a:xfrm>
            <a:off x="4270104" y="2897854"/>
            <a:ext cx="653660"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M</a:t>
            </a:r>
          </a:p>
        </p:txBody>
      </p:sp>
      <p:cxnSp>
        <p:nvCxnSpPr>
          <p:cNvPr id="21" name="Straight Connector 20">
            <a:extLst>
              <a:ext uri="{FF2B5EF4-FFF2-40B4-BE49-F238E27FC236}">
                <a16:creationId xmlns:a16="http://schemas.microsoft.com/office/drawing/2014/main" id="{3CA49DA7-4007-B07B-862C-A43EFC405099}"/>
              </a:ext>
            </a:extLst>
          </p:cNvPr>
          <p:cNvCxnSpPr>
            <a:cxnSpLocks/>
          </p:cNvCxnSpPr>
          <p:nvPr/>
        </p:nvCxnSpPr>
        <p:spPr>
          <a:xfrm flipH="1">
            <a:off x="2364942" y="3403650"/>
            <a:ext cx="2481142" cy="25163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55B8B89-44FB-8FD8-E446-193F32A99FF4}"/>
              </a:ext>
            </a:extLst>
          </p:cNvPr>
          <p:cNvPicPr>
            <a:picLocks noChangeAspect="1"/>
          </p:cNvPicPr>
          <p:nvPr/>
        </p:nvPicPr>
        <p:blipFill>
          <a:blip r:embed="rId3"/>
          <a:stretch>
            <a:fillRect/>
          </a:stretch>
        </p:blipFill>
        <p:spPr>
          <a:xfrm>
            <a:off x="279661" y="427884"/>
            <a:ext cx="1347333" cy="1609483"/>
          </a:xfrm>
          <a:prstGeom prst="rect">
            <a:avLst/>
          </a:prstGeom>
        </p:spPr>
      </p:pic>
    </p:spTree>
    <p:extLst>
      <p:ext uri="{BB962C8B-B14F-4D97-AF65-F5344CB8AC3E}">
        <p14:creationId xmlns:p14="http://schemas.microsoft.com/office/powerpoint/2010/main" val="311896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animBg="1"/>
      <p:bldP spid="14" grpId="0" animBg="1"/>
      <p:bldP spid="15" grpId="0" animBg="1"/>
      <p:bldP spid="16" grpId="0" animBg="1"/>
      <p:bldP spid="17" grpId="0" animBg="1"/>
      <p:bldP spid="18" grpId="0" animBg="1"/>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37F040-563A-124D-7C30-724A7FEC1BF2}"/>
              </a:ext>
            </a:extLst>
          </p:cNvPr>
          <p:cNvGrpSpPr/>
          <p:nvPr/>
        </p:nvGrpSpPr>
        <p:grpSpPr>
          <a:xfrm>
            <a:off x="960502" y="946599"/>
            <a:ext cx="861983" cy="1015663"/>
            <a:chOff x="1144100" y="726302"/>
            <a:chExt cx="861983" cy="1015663"/>
          </a:xfrm>
        </p:grpSpPr>
        <p:sp>
          <p:nvSpPr>
            <p:cNvPr id="3" name="Flowchart: Connector 2">
              <a:extLst>
                <a:ext uri="{FF2B5EF4-FFF2-40B4-BE49-F238E27FC236}">
                  <a16:creationId xmlns:a16="http://schemas.microsoft.com/office/drawing/2014/main" id="{C332831B-734C-E036-B8F8-5D74163666AF}"/>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7D84B5A3-305F-4398-970A-4161241C85EA}"/>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3</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19844077-D167-845A-8F37-12F30FDECD29}"/>
              </a:ext>
            </a:extLst>
          </p:cNvPr>
          <p:cNvGrpSpPr/>
          <p:nvPr/>
        </p:nvGrpSpPr>
        <p:grpSpPr>
          <a:xfrm>
            <a:off x="2136849" y="151630"/>
            <a:ext cx="8874440" cy="2683009"/>
            <a:chOff x="2486527" y="908288"/>
            <a:chExt cx="27511599" cy="2683009"/>
          </a:xfrm>
        </p:grpSpPr>
        <p:sp>
          <p:nvSpPr>
            <p:cNvPr id="6" name="Rectangle: Rounded Corners 5">
              <a:extLst>
                <a:ext uri="{FF2B5EF4-FFF2-40B4-BE49-F238E27FC236}">
                  <a16:creationId xmlns:a16="http://schemas.microsoft.com/office/drawing/2014/main" id="{0E9DC45E-718D-AC9A-FA04-D2C91E788DC9}"/>
                </a:ext>
              </a:extLst>
            </p:cNvPr>
            <p:cNvSpPr/>
            <p:nvPr/>
          </p:nvSpPr>
          <p:spPr>
            <a:xfrm>
              <a:off x="2486527" y="908288"/>
              <a:ext cx="27511599" cy="26830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2921F88-FCA7-734F-11FE-923ED0210B09}"/>
                </a:ext>
              </a:extLst>
            </p:cNvPr>
            <p:cNvSpPr txBox="1"/>
            <p:nvPr/>
          </p:nvSpPr>
          <p:spPr>
            <a:xfrm>
              <a:off x="3563980" y="963715"/>
              <a:ext cx="2535669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 đánh dấu một số điểm trên tờ giấy màu (như hình vẽ). Qua hai điểm trong các điểm đã đánh dấu, Mai có thể cắt tờ giấy theo đoạn thẳng nào để được: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1 hình tam giác và 1 hình tứ giác?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1AA64164-194D-6C4E-0EB3-50078333B9DA}"/>
              </a:ext>
            </a:extLst>
          </p:cNvPr>
          <p:cNvPicPr>
            <a:picLocks noChangeAspect="1"/>
          </p:cNvPicPr>
          <p:nvPr/>
        </p:nvPicPr>
        <p:blipFill rotWithShape="1">
          <a:blip r:embed="rId3"/>
          <a:srcRect l="69107" t="44626" r="10153" b="24898"/>
          <a:stretch/>
        </p:blipFill>
        <p:spPr>
          <a:xfrm>
            <a:off x="8022162" y="3261507"/>
            <a:ext cx="3725162" cy="3079102"/>
          </a:xfrm>
          <a:prstGeom prst="rect">
            <a:avLst/>
          </a:prstGeom>
        </p:spPr>
      </p:pic>
      <p:sp>
        <p:nvSpPr>
          <p:cNvPr id="11" name="Rectangle 10">
            <a:extLst>
              <a:ext uri="{FF2B5EF4-FFF2-40B4-BE49-F238E27FC236}">
                <a16:creationId xmlns:a16="http://schemas.microsoft.com/office/drawing/2014/main" id="{745EADB5-2B3F-F67F-50B7-B4DDD98F4120}"/>
              </a:ext>
            </a:extLst>
          </p:cNvPr>
          <p:cNvSpPr/>
          <p:nvPr/>
        </p:nvSpPr>
        <p:spPr>
          <a:xfrm>
            <a:off x="1084011" y="3403650"/>
            <a:ext cx="5011989" cy="2482401"/>
          </a:xfrm>
          <a:prstGeom prst="rect">
            <a:avLst/>
          </a:prstGeom>
          <a:solidFill>
            <a:srgbClr val="00B0F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5E096B-7C89-6C84-D3F5-2BABFE4AD16F}"/>
              </a:ext>
            </a:extLst>
          </p:cNvPr>
          <p:cNvSpPr txBox="1"/>
          <p:nvPr/>
        </p:nvSpPr>
        <p:spPr>
          <a:xfrm>
            <a:off x="288957" y="3053273"/>
            <a:ext cx="106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4" name="TextBox 13">
            <a:extLst>
              <a:ext uri="{FF2B5EF4-FFF2-40B4-BE49-F238E27FC236}">
                <a16:creationId xmlns:a16="http://schemas.microsoft.com/office/drawing/2014/main" id="{481B701B-1C14-002E-8004-048CA5D06663}"/>
              </a:ext>
            </a:extLst>
          </p:cNvPr>
          <p:cNvSpPr txBox="1"/>
          <p:nvPr/>
        </p:nvSpPr>
        <p:spPr>
          <a:xfrm>
            <a:off x="5982718" y="3105300"/>
            <a:ext cx="65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a:t>
            </a:r>
          </a:p>
        </p:txBody>
      </p:sp>
      <p:sp>
        <p:nvSpPr>
          <p:cNvPr id="15" name="TextBox 14">
            <a:extLst>
              <a:ext uri="{FF2B5EF4-FFF2-40B4-BE49-F238E27FC236}">
                <a16:creationId xmlns:a16="http://schemas.microsoft.com/office/drawing/2014/main" id="{BDFE4569-2842-9DA4-6571-7367E48C7C85}"/>
              </a:ext>
            </a:extLst>
          </p:cNvPr>
          <p:cNvSpPr txBox="1"/>
          <p:nvPr/>
        </p:nvSpPr>
        <p:spPr>
          <a:xfrm>
            <a:off x="5833042" y="5562301"/>
            <a:ext cx="106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a:t>
            </a:r>
          </a:p>
        </p:txBody>
      </p:sp>
      <p:sp>
        <p:nvSpPr>
          <p:cNvPr id="16" name="TextBox 15">
            <a:extLst>
              <a:ext uri="{FF2B5EF4-FFF2-40B4-BE49-F238E27FC236}">
                <a16:creationId xmlns:a16="http://schemas.microsoft.com/office/drawing/2014/main" id="{BD0CA412-3776-7383-BBB9-B1D04E90919C}"/>
              </a:ext>
            </a:extLst>
          </p:cNvPr>
          <p:cNvSpPr txBox="1"/>
          <p:nvPr/>
        </p:nvSpPr>
        <p:spPr>
          <a:xfrm>
            <a:off x="364143" y="5562302"/>
            <a:ext cx="106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t>
            </a:r>
          </a:p>
        </p:txBody>
      </p:sp>
      <p:sp>
        <p:nvSpPr>
          <p:cNvPr id="17" name="Oval 16">
            <a:extLst>
              <a:ext uri="{FF2B5EF4-FFF2-40B4-BE49-F238E27FC236}">
                <a16:creationId xmlns:a16="http://schemas.microsoft.com/office/drawing/2014/main" id="{ED6AA2C8-BC20-87DC-7234-BB00A4CDFEF1}"/>
              </a:ext>
            </a:extLst>
          </p:cNvPr>
          <p:cNvSpPr/>
          <p:nvPr/>
        </p:nvSpPr>
        <p:spPr>
          <a:xfrm>
            <a:off x="1045063"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C0A6049-29DE-B12B-C663-08EC7A58CA6F}"/>
              </a:ext>
            </a:extLst>
          </p:cNvPr>
          <p:cNvSpPr/>
          <p:nvPr/>
        </p:nvSpPr>
        <p:spPr>
          <a:xfrm>
            <a:off x="6057052"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D200185B-2608-3BD4-DC97-DD35CAF75924}"/>
              </a:ext>
            </a:extLst>
          </p:cNvPr>
          <p:cNvSpPr/>
          <p:nvPr/>
        </p:nvSpPr>
        <p:spPr>
          <a:xfrm>
            <a:off x="6057052"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C7193E-A995-395D-8D5F-BBAD758EDA8A}"/>
              </a:ext>
            </a:extLst>
          </p:cNvPr>
          <p:cNvSpPr/>
          <p:nvPr/>
        </p:nvSpPr>
        <p:spPr>
          <a:xfrm>
            <a:off x="1045063"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7ABA692-10C0-FD1B-4227-00F42553A3E2}"/>
              </a:ext>
            </a:extLst>
          </p:cNvPr>
          <p:cNvSpPr/>
          <p:nvPr/>
        </p:nvSpPr>
        <p:spPr>
          <a:xfrm>
            <a:off x="4792361" y="3357735"/>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48FDB852-EA5B-B2D1-D154-EDA635612433}"/>
              </a:ext>
            </a:extLst>
          </p:cNvPr>
          <p:cNvSpPr/>
          <p:nvPr/>
        </p:nvSpPr>
        <p:spPr>
          <a:xfrm>
            <a:off x="2354570" y="5838216"/>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37B63E-076D-B5B1-BCAB-081BF33FBED1}"/>
              </a:ext>
            </a:extLst>
          </p:cNvPr>
          <p:cNvSpPr txBox="1"/>
          <p:nvPr/>
        </p:nvSpPr>
        <p:spPr>
          <a:xfrm>
            <a:off x="2027740" y="5854688"/>
            <a:ext cx="65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t>
            </a:r>
          </a:p>
        </p:txBody>
      </p:sp>
      <p:sp>
        <p:nvSpPr>
          <p:cNvPr id="25" name="TextBox 24">
            <a:extLst>
              <a:ext uri="{FF2B5EF4-FFF2-40B4-BE49-F238E27FC236}">
                <a16:creationId xmlns:a16="http://schemas.microsoft.com/office/drawing/2014/main" id="{8108CEDB-B375-DDAC-0D99-28F297C49775}"/>
              </a:ext>
            </a:extLst>
          </p:cNvPr>
          <p:cNvSpPr txBox="1"/>
          <p:nvPr/>
        </p:nvSpPr>
        <p:spPr>
          <a:xfrm>
            <a:off x="4270104" y="2897854"/>
            <a:ext cx="65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t>
            </a:r>
          </a:p>
        </p:txBody>
      </p:sp>
      <p:cxnSp>
        <p:nvCxnSpPr>
          <p:cNvPr id="26" name="Straight Connector 25">
            <a:extLst>
              <a:ext uri="{FF2B5EF4-FFF2-40B4-BE49-F238E27FC236}">
                <a16:creationId xmlns:a16="http://schemas.microsoft.com/office/drawing/2014/main" id="{B7D8614F-99E9-2D7C-CBA0-853AD2965C14}"/>
              </a:ext>
            </a:extLst>
          </p:cNvPr>
          <p:cNvCxnSpPr>
            <a:cxnSpLocks/>
            <a:stCxn id="17" idx="0"/>
            <a:endCxn id="24" idx="0"/>
          </p:cNvCxnSpPr>
          <p:nvPr/>
        </p:nvCxnSpPr>
        <p:spPr>
          <a:xfrm>
            <a:off x="1084011" y="3362837"/>
            <a:ext cx="1270559" cy="249185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D34E8CF-C794-02CD-EC9A-F2EF93EF49D2}"/>
              </a:ext>
            </a:extLst>
          </p:cNvPr>
          <p:cNvCxnSpPr>
            <a:cxnSpLocks/>
            <a:stCxn id="20" idx="3"/>
          </p:cNvCxnSpPr>
          <p:nvPr/>
        </p:nvCxnSpPr>
        <p:spPr>
          <a:xfrm flipV="1">
            <a:off x="1056471" y="3397687"/>
            <a:ext cx="3774542" cy="252329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D6E141-0E44-018B-CF92-4F53DCE425EC}"/>
              </a:ext>
            </a:extLst>
          </p:cNvPr>
          <p:cNvCxnSpPr>
            <a:cxnSpLocks/>
            <a:stCxn id="24" idx="0"/>
            <a:endCxn id="18" idx="7"/>
          </p:cNvCxnSpPr>
          <p:nvPr/>
        </p:nvCxnSpPr>
        <p:spPr>
          <a:xfrm flipV="1">
            <a:off x="2354570" y="3377306"/>
            <a:ext cx="3768970" cy="2477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2C803C-2585-2FE5-563B-C6C67A5BBAA8}"/>
              </a:ext>
            </a:extLst>
          </p:cNvPr>
          <p:cNvCxnSpPr>
            <a:cxnSpLocks/>
            <a:stCxn id="19" idx="0"/>
          </p:cNvCxnSpPr>
          <p:nvPr/>
        </p:nvCxnSpPr>
        <p:spPr>
          <a:xfrm flipH="1" flipV="1">
            <a:off x="4842421" y="3397687"/>
            <a:ext cx="1253579" cy="243896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6471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5" grpId="0"/>
      <p:bldP spid="16" grpId="0"/>
      <p:bldP spid="17" grpId="0" animBg="1"/>
      <p:bldP spid="18" grpId="0" animBg="1"/>
      <p:bldP spid="19" grpId="0" animBg="1"/>
      <p:bldP spid="20" grpId="0" animBg="1"/>
      <p:bldP spid="22" grpId="0" animBg="1"/>
      <p:bldP spid="23" grpId="0" animBg="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923BF1BD-7889-4E7B-309E-027736B57655}"/>
            </a:ext>
          </a:extLst>
        </p:cNvPr>
        <p:cNvGrpSpPr/>
        <p:nvPr/>
      </p:nvGrpSpPr>
      <p:grpSpPr>
        <a:xfrm>
          <a:off x="0" y="0"/>
          <a:ext cx="0" cy="0"/>
          <a:chOff x="0" y="0"/>
          <a:chExt cx="0" cy="0"/>
        </a:xfrm>
      </p:grpSpPr>
      <p:pic>
        <p:nvPicPr>
          <p:cNvPr id="4" name="Picture 3" descr="A green and red text on a black background&#10;&#10;AI-generated content may be incorrect.">
            <a:extLst>
              <a:ext uri="{FF2B5EF4-FFF2-40B4-BE49-F238E27FC236}">
                <a16:creationId xmlns:a16="http://schemas.microsoft.com/office/drawing/2014/main" id="{7F1B307E-A576-3847-3ABE-1F931E324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740" y="453138"/>
            <a:ext cx="8111681" cy="6530591"/>
          </a:xfrm>
          <a:prstGeom prst="rect">
            <a:avLst/>
          </a:prstGeom>
        </p:spPr>
      </p:pic>
    </p:spTree>
    <p:extLst>
      <p:ext uri="{BB962C8B-B14F-4D97-AF65-F5344CB8AC3E}">
        <p14:creationId xmlns:p14="http://schemas.microsoft.com/office/powerpoint/2010/main" val="2328850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5B42"/>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CAF53E86-BFBD-49A2-A4A1-7B6BFFF1EC1B}"/>
              </a:ext>
            </a:extLst>
          </p:cNvPr>
          <p:cNvSpPr/>
          <p:nvPr/>
        </p:nvSpPr>
        <p:spPr>
          <a:xfrm rot="319760">
            <a:off x="6763326" y="26000"/>
            <a:ext cx="5812133" cy="7302343"/>
          </a:xfrm>
          <a:custGeom>
            <a:avLst/>
            <a:gdLst>
              <a:gd name="connsiteX0" fmla="*/ 4324606 w 4324605"/>
              <a:gd name="connsiteY0" fmla="*/ 0 h 3379484"/>
              <a:gd name="connsiteX1" fmla="*/ 4180941 w 4324605"/>
              <a:gd name="connsiteY1" fmla="*/ 130383 h 3379484"/>
              <a:gd name="connsiteX2" fmla="*/ 2863825 w 4324605"/>
              <a:gd name="connsiteY2" fmla="*/ 2648869 h 3379484"/>
              <a:gd name="connsiteX3" fmla="*/ 2845754 w 4324605"/>
              <a:gd name="connsiteY3" fmla="*/ 3379485 h 3379484"/>
              <a:gd name="connsiteX4" fmla="*/ 1803862 w 4324605"/>
              <a:gd name="connsiteY4" fmla="*/ 2990594 h 3379484"/>
              <a:gd name="connsiteX5" fmla="*/ 1416507 w 4324605"/>
              <a:gd name="connsiteY5" fmla="*/ 1718205 h 3379484"/>
              <a:gd name="connsiteX6" fmla="*/ 0 w 4324605"/>
              <a:gd name="connsiteY6" fmla="*/ 0 h 3379484"/>
              <a:gd name="connsiteX7" fmla="*/ 4324606 w 4324605"/>
              <a:gd name="connsiteY7" fmla="*/ 0 h 3379484"/>
              <a:gd name="connsiteX0" fmla="*/ 3846867 w 3846867"/>
              <a:gd name="connsiteY0" fmla="*/ 0 h 3379485"/>
              <a:gd name="connsiteX1" fmla="*/ 3703202 w 3846867"/>
              <a:gd name="connsiteY1" fmla="*/ 130383 h 3379485"/>
              <a:gd name="connsiteX2" fmla="*/ 2386086 w 3846867"/>
              <a:gd name="connsiteY2" fmla="*/ 2648869 h 3379485"/>
              <a:gd name="connsiteX3" fmla="*/ 2368015 w 3846867"/>
              <a:gd name="connsiteY3" fmla="*/ 3379485 h 3379485"/>
              <a:gd name="connsiteX4" fmla="*/ 1326123 w 3846867"/>
              <a:gd name="connsiteY4" fmla="*/ 2990594 h 3379485"/>
              <a:gd name="connsiteX5" fmla="*/ 938768 w 3846867"/>
              <a:gd name="connsiteY5" fmla="*/ 1718205 h 3379485"/>
              <a:gd name="connsiteX6" fmla="*/ 0 w 3846867"/>
              <a:gd name="connsiteY6" fmla="*/ 80670 h 3379485"/>
              <a:gd name="connsiteX7" fmla="*/ 3846867 w 3846867"/>
              <a:gd name="connsiteY7" fmla="*/ 0 h 3379485"/>
              <a:gd name="connsiteX0" fmla="*/ 3358353 w 3358353"/>
              <a:gd name="connsiteY0" fmla="*/ 0 h 3379485"/>
              <a:gd name="connsiteX1" fmla="*/ 3214688 w 3358353"/>
              <a:gd name="connsiteY1" fmla="*/ 130383 h 3379485"/>
              <a:gd name="connsiteX2" fmla="*/ 1897572 w 3358353"/>
              <a:gd name="connsiteY2" fmla="*/ 2648869 h 3379485"/>
              <a:gd name="connsiteX3" fmla="*/ 1879501 w 3358353"/>
              <a:gd name="connsiteY3" fmla="*/ 3379485 h 3379485"/>
              <a:gd name="connsiteX4" fmla="*/ 837609 w 3358353"/>
              <a:gd name="connsiteY4" fmla="*/ 2990594 h 3379485"/>
              <a:gd name="connsiteX5" fmla="*/ 450254 w 3358353"/>
              <a:gd name="connsiteY5" fmla="*/ 1718205 h 3379485"/>
              <a:gd name="connsiteX6" fmla="*/ 0 w 3358353"/>
              <a:gd name="connsiteY6" fmla="*/ 549296 h 3379485"/>
              <a:gd name="connsiteX7" fmla="*/ 3358353 w 3358353"/>
              <a:gd name="connsiteY7" fmla="*/ 0 h 3379485"/>
              <a:gd name="connsiteX0" fmla="*/ 3358353 w 3358353"/>
              <a:gd name="connsiteY0" fmla="*/ 0 h 3379485"/>
              <a:gd name="connsiteX1" fmla="*/ 3214688 w 3358353"/>
              <a:gd name="connsiteY1" fmla="*/ 130383 h 3379485"/>
              <a:gd name="connsiteX2" fmla="*/ 1897572 w 3358353"/>
              <a:gd name="connsiteY2" fmla="*/ 2648869 h 3379485"/>
              <a:gd name="connsiteX3" fmla="*/ 1879501 w 3358353"/>
              <a:gd name="connsiteY3" fmla="*/ 3379485 h 3379485"/>
              <a:gd name="connsiteX4" fmla="*/ 837609 w 3358353"/>
              <a:gd name="connsiteY4" fmla="*/ 2990594 h 3379485"/>
              <a:gd name="connsiteX5" fmla="*/ 450254 w 3358353"/>
              <a:gd name="connsiteY5" fmla="*/ 1718205 h 3379485"/>
              <a:gd name="connsiteX6" fmla="*/ 0 w 3358353"/>
              <a:gd name="connsiteY6" fmla="*/ 549296 h 3379485"/>
              <a:gd name="connsiteX7" fmla="*/ 3358353 w 3358353"/>
              <a:gd name="connsiteY7" fmla="*/ 0 h 3379485"/>
              <a:gd name="connsiteX0" fmla="*/ 3412127 w 3412127"/>
              <a:gd name="connsiteY0" fmla="*/ 0 h 3379485"/>
              <a:gd name="connsiteX1" fmla="*/ 3268462 w 3412127"/>
              <a:gd name="connsiteY1" fmla="*/ 130383 h 3379485"/>
              <a:gd name="connsiteX2" fmla="*/ 1951346 w 3412127"/>
              <a:gd name="connsiteY2" fmla="*/ 2648869 h 3379485"/>
              <a:gd name="connsiteX3" fmla="*/ 1933275 w 3412127"/>
              <a:gd name="connsiteY3" fmla="*/ 3379485 h 3379485"/>
              <a:gd name="connsiteX4" fmla="*/ 891383 w 3412127"/>
              <a:gd name="connsiteY4" fmla="*/ 2990594 h 3379485"/>
              <a:gd name="connsiteX5" fmla="*/ 504028 w 3412127"/>
              <a:gd name="connsiteY5" fmla="*/ 1718205 h 3379485"/>
              <a:gd name="connsiteX6" fmla="*/ 0 w 3412127"/>
              <a:gd name="connsiteY6" fmla="*/ 483431 h 3379485"/>
              <a:gd name="connsiteX7" fmla="*/ 3412127 w 3412127"/>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48383 w 3656482"/>
              <a:gd name="connsiteY5" fmla="*/ 1718205 h 3379485"/>
              <a:gd name="connsiteX6" fmla="*/ 0 w 3656482"/>
              <a:gd name="connsiteY6" fmla="*/ 638672 h 3379485"/>
              <a:gd name="connsiteX7" fmla="*/ 3656482 w 3656482"/>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48383 w 3656482"/>
              <a:gd name="connsiteY5" fmla="*/ 1718205 h 3379485"/>
              <a:gd name="connsiteX6" fmla="*/ 0 w 3656482"/>
              <a:gd name="connsiteY6" fmla="*/ 638672 h 3379485"/>
              <a:gd name="connsiteX7" fmla="*/ 3656482 w 3656482"/>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92239 w 3656482"/>
              <a:gd name="connsiteY5" fmla="*/ 1590912 h 3379485"/>
              <a:gd name="connsiteX6" fmla="*/ 0 w 3656482"/>
              <a:gd name="connsiteY6" fmla="*/ 638672 h 3379485"/>
              <a:gd name="connsiteX7" fmla="*/ 3656482 w 3656482"/>
              <a:gd name="connsiteY7" fmla="*/ 0 h 3379485"/>
              <a:gd name="connsiteX0" fmla="*/ 3656482 w 3656482"/>
              <a:gd name="connsiteY0" fmla="*/ 0 h 3379485"/>
              <a:gd name="connsiteX1" fmla="*/ 3020776 w 3656482"/>
              <a:gd name="connsiteY1" fmla="*/ 722375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92239 w 3656482"/>
              <a:gd name="connsiteY5" fmla="*/ 1590912 h 3379485"/>
              <a:gd name="connsiteX6" fmla="*/ 0 w 3656482"/>
              <a:gd name="connsiteY6" fmla="*/ 638672 h 3379485"/>
              <a:gd name="connsiteX7" fmla="*/ 3656482 w 3656482"/>
              <a:gd name="connsiteY7" fmla="*/ 0 h 3379485"/>
              <a:gd name="connsiteX0" fmla="*/ 3371279 w 3371279"/>
              <a:gd name="connsiteY0" fmla="*/ 27497 h 3016182"/>
              <a:gd name="connsiteX1" fmla="*/ 3020776 w 3371279"/>
              <a:gd name="connsiteY1" fmla="*/ 359072 h 3016182"/>
              <a:gd name="connsiteX2" fmla="*/ 2195701 w 3371279"/>
              <a:gd name="connsiteY2" fmla="*/ 2285566 h 3016182"/>
              <a:gd name="connsiteX3" fmla="*/ 2177630 w 3371279"/>
              <a:gd name="connsiteY3" fmla="*/ 3016182 h 3016182"/>
              <a:gd name="connsiteX4" fmla="*/ 1135738 w 3371279"/>
              <a:gd name="connsiteY4" fmla="*/ 2627291 h 3016182"/>
              <a:gd name="connsiteX5" fmla="*/ 792239 w 3371279"/>
              <a:gd name="connsiteY5" fmla="*/ 1227609 h 3016182"/>
              <a:gd name="connsiteX6" fmla="*/ 0 w 3371279"/>
              <a:gd name="connsiteY6" fmla="*/ 275369 h 3016182"/>
              <a:gd name="connsiteX7" fmla="*/ 3371279 w 3371279"/>
              <a:gd name="connsiteY7" fmla="*/ 27497 h 3016182"/>
              <a:gd name="connsiteX0" fmla="*/ 3371279 w 3371279"/>
              <a:gd name="connsiteY0" fmla="*/ 124385 h 3113070"/>
              <a:gd name="connsiteX1" fmla="*/ 3020776 w 3371279"/>
              <a:gd name="connsiteY1" fmla="*/ 455960 h 3113070"/>
              <a:gd name="connsiteX2" fmla="*/ 2195701 w 3371279"/>
              <a:gd name="connsiteY2" fmla="*/ 2382454 h 3113070"/>
              <a:gd name="connsiteX3" fmla="*/ 2177630 w 3371279"/>
              <a:gd name="connsiteY3" fmla="*/ 3113070 h 3113070"/>
              <a:gd name="connsiteX4" fmla="*/ 1135738 w 3371279"/>
              <a:gd name="connsiteY4" fmla="*/ 2724179 h 3113070"/>
              <a:gd name="connsiteX5" fmla="*/ 792239 w 3371279"/>
              <a:gd name="connsiteY5" fmla="*/ 1324497 h 3113070"/>
              <a:gd name="connsiteX6" fmla="*/ 0 w 3371279"/>
              <a:gd name="connsiteY6" fmla="*/ 372257 h 3113070"/>
              <a:gd name="connsiteX7" fmla="*/ 3371279 w 3371279"/>
              <a:gd name="connsiteY7" fmla="*/ 124385 h 3113070"/>
              <a:gd name="connsiteX0" fmla="*/ 3371279 w 3371279"/>
              <a:gd name="connsiteY0" fmla="*/ 370784 h 3359469"/>
              <a:gd name="connsiteX1" fmla="*/ 3020776 w 3371279"/>
              <a:gd name="connsiteY1" fmla="*/ 702359 h 3359469"/>
              <a:gd name="connsiteX2" fmla="*/ 2195701 w 3371279"/>
              <a:gd name="connsiteY2" fmla="*/ 2628853 h 3359469"/>
              <a:gd name="connsiteX3" fmla="*/ 2177630 w 3371279"/>
              <a:gd name="connsiteY3" fmla="*/ 3359469 h 3359469"/>
              <a:gd name="connsiteX4" fmla="*/ 1135738 w 3371279"/>
              <a:gd name="connsiteY4" fmla="*/ 2970578 h 3359469"/>
              <a:gd name="connsiteX5" fmla="*/ 792239 w 3371279"/>
              <a:gd name="connsiteY5" fmla="*/ 1570896 h 3359469"/>
              <a:gd name="connsiteX6" fmla="*/ 0 w 3371279"/>
              <a:gd name="connsiteY6" fmla="*/ 618656 h 3359469"/>
              <a:gd name="connsiteX7" fmla="*/ 3371279 w 3371279"/>
              <a:gd name="connsiteY7" fmla="*/ 370784 h 3359469"/>
              <a:gd name="connsiteX0" fmla="*/ 3306755 w 3306755"/>
              <a:gd name="connsiteY0" fmla="*/ 377980 h 3341113"/>
              <a:gd name="connsiteX1" fmla="*/ 3020776 w 3306755"/>
              <a:gd name="connsiteY1" fmla="*/ 684003 h 3341113"/>
              <a:gd name="connsiteX2" fmla="*/ 2195701 w 3306755"/>
              <a:gd name="connsiteY2" fmla="*/ 2610497 h 3341113"/>
              <a:gd name="connsiteX3" fmla="*/ 2177630 w 3306755"/>
              <a:gd name="connsiteY3" fmla="*/ 3341113 h 3341113"/>
              <a:gd name="connsiteX4" fmla="*/ 1135738 w 3306755"/>
              <a:gd name="connsiteY4" fmla="*/ 2952222 h 3341113"/>
              <a:gd name="connsiteX5" fmla="*/ 792239 w 3306755"/>
              <a:gd name="connsiteY5" fmla="*/ 1552540 h 3341113"/>
              <a:gd name="connsiteX6" fmla="*/ 0 w 3306755"/>
              <a:gd name="connsiteY6" fmla="*/ 600300 h 3341113"/>
              <a:gd name="connsiteX7" fmla="*/ 3306755 w 3306755"/>
              <a:gd name="connsiteY7" fmla="*/ 377980 h 3341113"/>
              <a:gd name="connsiteX0" fmla="*/ 3306755 w 3306755"/>
              <a:gd name="connsiteY0" fmla="*/ 431773 h 3394906"/>
              <a:gd name="connsiteX1" fmla="*/ 3020776 w 3306755"/>
              <a:gd name="connsiteY1" fmla="*/ 737796 h 3394906"/>
              <a:gd name="connsiteX2" fmla="*/ 2195701 w 3306755"/>
              <a:gd name="connsiteY2" fmla="*/ 2664290 h 3394906"/>
              <a:gd name="connsiteX3" fmla="*/ 2177630 w 3306755"/>
              <a:gd name="connsiteY3" fmla="*/ 3394906 h 3394906"/>
              <a:gd name="connsiteX4" fmla="*/ 1135738 w 3306755"/>
              <a:gd name="connsiteY4" fmla="*/ 3006015 h 3394906"/>
              <a:gd name="connsiteX5" fmla="*/ 792239 w 3306755"/>
              <a:gd name="connsiteY5" fmla="*/ 1606333 h 3394906"/>
              <a:gd name="connsiteX6" fmla="*/ 0 w 3306755"/>
              <a:gd name="connsiteY6" fmla="*/ 654093 h 3394906"/>
              <a:gd name="connsiteX7" fmla="*/ 3306755 w 3306755"/>
              <a:gd name="connsiteY7" fmla="*/ 431773 h 3394906"/>
              <a:gd name="connsiteX0" fmla="*/ 3306755 w 3306755"/>
              <a:gd name="connsiteY0" fmla="*/ 414805 h 3377938"/>
              <a:gd name="connsiteX1" fmla="*/ 3020776 w 3306755"/>
              <a:gd name="connsiteY1" fmla="*/ 720828 h 3377938"/>
              <a:gd name="connsiteX2" fmla="*/ 2195701 w 3306755"/>
              <a:gd name="connsiteY2" fmla="*/ 2647322 h 3377938"/>
              <a:gd name="connsiteX3" fmla="*/ 2177630 w 3306755"/>
              <a:gd name="connsiteY3" fmla="*/ 3377938 h 3377938"/>
              <a:gd name="connsiteX4" fmla="*/ 1135738 w 3306755"/>
              <a:gd name="connsiteY4" fmla="*/ 2989047 h 3377938"/>
              <a:gd name="connsiteX5" fmla="*/ 792239 w 3306755"/>
              <a:gd name="connsiteY5" fmla="*/ 1589365 h 3377938"/>
              <a:gd name="connsiteX6" fmla="*/ 0 w 3306755"/>
              <a:gd name="connsiteY6" fmla="*/ 637125 h 3377938"/>
              <a:gd name="connsiteX7" fmla="*/ 3306755 w 3306755"/>
              <a:gd name="connsiteY7" fmla="*/ 414805 h 3377938"/>
              <a:gd name="connsiteX0" fmla="*/ 3306755 w 3306755"/>
              <a:gd name="connsiteY0" fmla="*/ 409909 h 3373042"/>
              <a:gd name="connsiteX1" fmla="*/ 3020776 w 3306755"/>
              <a:gd name="connsiteY1" fmla="*/ 715932 h 3373042"/>
              <a:gd name="connsiteX2" fmla="*/ 2195701 w 3306755"/>
              <a:gd name="connsiteY2" fmla="*/ 2642426 h 3373042"/>
              <a:gd name="connsiteX3" fmla="*/ 2177630 w 3306755"/>
              <a:gd name="connsiteY3" fmla="*/ 3373042 h 3373042"/>
              <a:gd name="connsiteX4" fmla="*/ 1135738 w 3306755"/>
              <a:gd name="connsiteY4" fmla="*/ 2984151 h 3373042"/>
              <a:gd name="connsiteX5" fmla="*/ 792239 w 3306755"/>
              <a:gd name="connsiteY5" fmla="*/ 1584469 h 3373042"/>
              <a:gd name="connsiteX6" fmla="*/ 0 w 3306755"/>
              <a:gd name="connsiteY6" fmla="*/ 632229 h 3373042"/>
              <a:gd name="connsiteX7" fmla="*/ 3306755 w 3306755"/>
              <a:gd name="connsiteY7" fmla="*/ 409909 h 3373042"/>
              <a:gd name="connsiteX0" fmla="*/ 3306755 w 3306755"/>
              <a:gd name="connsiteY0" fmla="*/ 428329 h 3391462"/>
              <a:gd name="connsiteX1" fmla="*/ 3020776 w 3306755"/>
              <a:gd name="connsiteY1" fmla="*/ 734352 h 3391462"/>
              <a:gd name="connsiteX2" fmla="*/ 2195701 w 3306755"/>
              <a:gd name="connsiteY2" fmla="*/ 2660846 h 3391462"/>
              <a:gd name="connsiteX3" fmla="*/ 2177630 w 3306755"/>
              <a:gd name="connsiteY3" fmla="*/ 3391462 h 3391462"/>
              <a:gd name="connsiteX4" fmla="*/ 1135738 w 3306755"/>
              <a:gd name="connsiteY4" fmla="*/ 3002571 h 3391462"/>
              <a:gd name="connsiteX5" fmla="*/ 792239 w 3306755"/>
              <a:gd name="connsiteY5" fmla="*/ 1602889 h 3391462"/>
              <a:gd name="connsiteX6" fmla="*/ 0 w 3306755"/>
              <a:gd name="connsiteY6" fmla="*/ 650649 h 3391462"/>
              <a:gd name="connsiteX7" fmla="*/ 3306755 w 3306755"/>
              <a:gd name="connsiteY7" fmla="*/ 428329 h 3391462"/>
              <a:gd name="connsiteX0" fmla="*/ 3306755 w 3306755"/>
              <a:gd name="connsiteY0" fmla="*/ 396784 h 3359917"/>
              <a:gd name="connsiteX1" fmla="*/ 3020776 w 3306755"/>
              <a:gd name="connsiteY1" fmla="*/ 702807 h 3359917"/>
              <a:gd name="connsiteX2" fmla="*/ 2195701 w 3306755"/>
              <a:gd name="connsiteY2" fmla="*/ 2629301 h 3359917"/>
              <a:gd name="connsiteX3" fmla="*/ 2177630 w 3306755"/>
              <a:gd name="connsiteY3" fmla="*/ 3359917 h 3359917"/>
              <a:gd name="connsiteX4" fmla="*/ 1135738 w 3306755"/>
              <a:gd name="connsiteY4" fmla="*/ 2971026 h 3359917"/>
              <a:gd name="connsiteX5" fmla="*/ 792239 w 3306755"/>
              <a:gd name="connsiteY5" fmla="*/ 1571344 h 3359917"/>
              <a:gd name="connsiteX6" fmla="*/ 0 w 3306755"/>
              <a:gd name="connsiteY6" fmla="*/ 619104 h 3359917"/>
              <a:gd name="connsiteX7" fmla="*/ 3306755 w 3306755"/>
              <a:gd name="connsiteY7" fmla="*/ 396784 h 3359917"/>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381581 h 3344714"/>
              <a:gd name="connsiteX1" fmla="*/ 3020776 w 3306755"/>
              <a:gd name="connsiteY1" fmla="*/ 687604 h 3344714"/>
              <a:gd name="connsiteX2" fmla="*/ 2195701 w 3306755"/>
              <a:gd name="connsiteY2" fmla="*/ 2614098 h 3344714"/>
              <a:gd name="connsiteX3" fmla="*/ 2177630 w 3306755"/>
              <a:gd name="connsiteY3" fmla="*/ 3344714 h 3344714"/>
              <a:gd name="connsiteX4" fmla="*/ 1135738 w 3306755"/>
              <a:gd name="connsiteY4" fmla="*/ 2955823 h 3344714"/>
              <a:gd name="connsiteX5" fmla="*/ 792239 w 3306755"/>
              <a:gd name="connsiteY5" fmla="*/ 1556141 h 3344714"/>
              <a:gd name="connsiteX6" fmla="*/ 0 w 3306755"/>
              <a:gd name="connsiteY6" fmla="*/ 603901 h 3344714"/>
              <a:gd name="connsiteX7" fmla="*/ 3306755 w 3306755"/>
              <a:gd name="connsiteY7" fmla="*/ 381581 h 3344714"/>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59869 w 3359869"/>
              <a:gd name="connsiteY0" fmla="*/ 398055 h 3361188"/>
              <a:gd name="connsiteX1" fmla="*/ 3073890 w 3359869"/>
              <a:gd name="connsiteY1" fmla="*/ 704078 h 3361188"/>
              <a:gd name="connsiteX2" fmla="*/ 2248815 w 3359869"/>
              <a:gd name="connsiteY2" fmla="*/ 2630572 h 3361188"/>
              <a:gd name="connsiteX3" fmla="*/ 2230744 w 3359869"/>
              <a:gd name="connsiteY3" fmla="*/ 3361188 h 3361188"/>
              <a:gd name="connsiteX4" fmla="*/ 1188852 w 3359869"/>
              <a:gd name="connsiteY4" fmla="*/ 2972297 h 3361188"/>
              <a:gd name="connsiteX5" fmla="*/ 872298 w 3359869"/>
              <a:gd name="connsiteY5" fmla="*/ 1583654 h 3361188"/>
              <a:gd name="connsiteX6" fmla="*/ 53114 w 3359869"/>
              <a:gd name="connsiteY6" fmla="*/ 620375 h 3361188"/>
              <a:gd name="connsiteX7" fmla="*/ 3359869 w 3359869"/>
              <a:gd name="connsiteY7" fmla="*/ 398055 h 3361188"/>
              <a:gd name="connsiteX0" fmla="*/ 3359869 w 3359869"/>
              <a:gd name="connsiteY0" fmla="*/ 398055 h 3361188"/>
              <a:gd name="connsiteX1" fmla="*/ 3073890 w 3359869"/>
              <a:gd name="connsiteY1" fmla="*/ 704078 h 3361188"/>
              <a:gd name="connsiteX2" fmla="*/ 2248815 w 3359869"/>
              <a:gd name="connsiteY2" fmla="*/ 2630572 h 3361188"/>
              <a:gd name="connsiteX3" fmla="*/ 2230744 w 3359869"/>
              <a:gd name="connsiteY3" fmla="*/ 3361188 h 3361188"/>
              <a:gd name="connsiteX4" fmla="*/ 1188852 w 3359869"/>
              <a:gd name="connsiteY4" fmla="*/ 2972297 h 3361188"/>
              <a:gd name="connsiteX5" fmla="*/ 872298 w 3359869"/>
              <a:gd name="connsiteY5" fmla="*/ 1583654 h 3361188"/>
              <a:gd name="connsiteX6" fmla="*/ 53114 w 3359869"/>
              <a:gd name="connsiteY6" fmla="*/ 620375 h 3361188"/>
              <a:gd name="connsiteX7" fmla="*/ 3359869 w 3359869"/>
              <a:gd name="connsiteY7" fmla="*/ 398055 h 3361188"/>
              <a:gd name="connsiteX0" fmla="*/ 3359869 w 3359869"/>
              <a:gd name="connsiteY0" fmla="*/ 409954 h 3373087"/>
              <a:gd name="connsiteX1" fmla="*/ 3073890 w 3359869"/>
              <a:gd name="connsiteY1" fmla="*/ 715977 h 3373087"/>
              <a:gd name="connsiteX2" fmla="*/ 2248815 w 3359869"/>
              <a:gd name="connsiteY2" fmla="*/ 2642471 h 3373087"/>
              <a:gd name="connsiteX3" fmla="*/ 2230744 w 3359869"/>
              <a:gd name="connsiteY3" fmla="*/ 3373087 h 3373087"/>
              <a:gd name="connsiteX4" fmla="*/ 1188852 w 3359869"/>
              <a:gd name="connsiteY4" fmla="*/ 2984196 h 3373087"/>
              <a:gd name="connsiteX5" fmla="*/ 872298 w 3359869"/>
              <a:gd name="connsiteY5" fmla="*/ 1595553 h 3373087"/>
              <a:gd name="connsiteX6" fmla="*/ 53114 w 3359869"/>
              <a:gd name="connsiteY6" fmla="*/ 632274 h 3373087"/>
              <a:gd name="connsiteX7" fmla="*/ 3359869 w 3359869"/>
              <a:gd name="connsiteY7" fmla="*/ 409954 h 3373087"/>
              <a:gd name="connsiteX0" fmla="*/ 3359869 w 3359869"/>
              <a:gd name="connsiteY0" fmla="*/ 382521 h 3345654"/>
              <a:gd name="connsiteX1" fmla="*/ 3073890 w 3359869"/>
              <a:gd name="connsiteY1" fmla="*/ 688544 h 3345654"/>
              <a:gd name="connsiteX2" fmla="*/ 2248815 w 3359869"/>
              <a:gd name="connsiteY2" fmla="*/ 2615038 h 3345654"/>
              <a:gd name="connsiteX3" fmla="*/ 2230744 w 3359869"/>
              <a:gd name="connsiteY3" fmla="*/ 3345654 h 3345654"/>
              <a:gd name="connsiteX4" fmla="*/ 1188852 w 3359869"/>
              <a:gd name="connsiteY4" fmla="*/ 2956763 h 3345654"/>
              <a:gd name="connsiteX5" fmla="*/ 872298 w 3359869"/>
              <a:gd name="connsiteY5" fmla="*/ 1568120 h 3345654"/>
              <a:gd name="connsiteX6" fmla="*/ 53114 w 3359869"/>
              <a:gd name="connsiteY6" fmla="*/ 604841 h 3345654"/>
              <a:gd name="connsiteX7" fmla="*/ 3359869 w 3359869"/>
              <a:gd name="connsiteY7" fmla="*/ 382521 h 3345654"/>
              <a:gd name="connsiteX0" fmla="*/ 3359869 w 3359869"/>
              <a:gd name="connsiteY0" fmla="*/ 409290 h 3372423"/>
              <a:gd name="connsiteX1" fmla="*/ 3073890 w 3359869"/>
              <a:gd name="connsiteY1" fmla="*/ 715313 h 3372423"/>
              <a:gd name="connsiteX2" fmla="*/ 2248815 w 3359869"/>
              <a:gd name="connsiteY2" fmla="*/ 2641807 h 3372423"/>
              <a:gd name="connsiteX3" fmla="*/ 2230744 w 3359869"/>
              <a:gd name="connsiteY3" fmla="*/ 3372423 h 3372423"/>
              <a:gd name="connsiteX4" fmla="*/ 1188852 w 3359869"/>
              <a:gd name="connsiteY4" fmla="*/ 2983532 h 3372423"/>
              <a:gd name="connsiteX5" fmla="*/ 872298 w 3359869"/>
              <a:gd name="connsiteY5" fmla="*/ 1594889 h 3372423"/>
              <a:gd name="connsiteX6" fmla="*/ 53114 w 3359869"/>
              <a:gd name="connsiteY6" fmla="*/ 631610 h 3372423"/>
              <a:gd name="connsiteX7" fmla="*/ 3359869 w 3359869"/>
              <a:gd name="connsiteY7" fmla="*/ 409290 h 3372423"/>
              <a:gd name="connsiteX0" fmla="*/ 3365544 w 3365544"/>
              <a:gd name="connsiteY0" fmla="*/ 421804 h 3345040"/>
              <a:gd name="connsiteX1" fmla="*/ 3073890 w 3365544"/>
              <a:gd name="connsiteY1" fmla="*/ 687930 h 3345040"/>
              <a:gd name="connsiteX2" fmla="*/ 2248815 w 3365544"/>
              <a:gd name="connsiteY2" fmla="*/ 2614424 h 3345040"/>
              <a:gd name="connsiteX3" fmla="*/ 2230744 w 3365544"/>
              <a:gd name="connsiteY3" fmla="*/ 3345040 h 3345040"/>
              <a:gd name="connsiteX4" fmla="*/ 1188852 w 3365544"/>
              <a:gd name="connsiteY4" fmla="*/ 2956149 h 3345040"/>
              <a:gd name="connsiteX5" fmla="*/ 872298 w 3365544"/>
              <a:gd name="connsiteY5" fmla="*/ 1567506 h 3345040"/>
              <a:gd name="connsiteX6" fmla="*/ 53114 w 3365544"/>
              <a:gd name="connsiteY6" fmla="*/ 604227 h 3345040"/>
              <a:gd name="connsiteX7" fmla="*/ 3365544 w 3365544"/>
              <a:gd name="connsiteY7" fmla="*/ 421804 h 3345040"/>
              <a:gd name="connsiteX0" fmla="*/ 3365544 w 3365544"/>
              <a:gd name="connsiteY0" fmla="*/ 443551 h 3366787"/>
              <a:gd name="connsiteX1" fmla="*/ 3073890 w 3365544"/>
              <a:gd name="connsiteY1" fmla="*/ 709677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5544" h="3366787">
                <a:moveTo>
                  <a:pt x="3365544" y="443551"/>
                </a:moveTo>
                <a:cubicBezTo>
                  <a:pt x="3315668" y="484753"/>
                  <a:pt x="3271523" y="484630"/>
                  <a:pt x="3032617" y="895235"/>
                </a:cubicBezTo>
                <a:cubicBezTo>
                  <a:pt x="2826373" y="1249704"/>
                  <a:pt x="2382461" y="2224246"/>
                  <a:pt x="2248815" y="2636171"/>
                </a:cubicBezTo>
                <a:cubicBezTo>
                  <a:pt x="2115170" y="3048096"/>
                  <a:pt x="2188457" y="3125628"/>
                  <a:pt x="2230744" y="3366787"/>
                </a:cubicBezTo>
                <a:lnTo>
                  <a:pt x="1188852" y="2977896"/>
                </a:lnTo>
                <a:cubicBezTo>
                  <a:pt x="1392917" y="2367148"/>
                  <a:pt x="1228338" y="2008829"/>
                  <a:pt x="872298" y="1589253"/>
                </a:cubicBezTo>
                <a:cubicBezTo>
                  <a:pt x="85576" y="694459"/>
                  <a:pt x="-109877" y="659847"/>
                  <a:pt x="53114" y="625974"/>
                </a:cubicBezTo>
                <a:cubicBezTo>
                  <a:pt x="1048009" y="154414"/>
                  <a:pt x="2867065" y="-414175"/>
                  <a:pt x="3365544" y="443551"/>
                </a:cubicBezTo>
                <a:close/>
              </a:path>
            </a:pathLst>
          </a:custGeom>
          <a:solidFill>
            <a:schemeClr val="bg1">
              <a:alpha val="43000"/>
            </a:schemeClr>
          </a:solidFill>
          <a:ln w="9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92" name="Graphic 90">
            <a:extLst>
              <a:ext uri="{FF2B5EF4-FFF2-40B4-BE49-F238E27FC236}">
                <a16:creationId xmlns:a16="http://schemas.microsoft.com/office/drawing/2014/main" id="{34A25877-0D86-4D8D-A243-85A814F10295}"/>
              </a:ext>
            </a:extLst>
          </p:cNvPr>
          <p:cNvGrpSpPr/>
          <p:nvPr/>
        </p:nvGrpSpPr>
        <p:grpSpPr>
          <a:xfrm rot="781000">
            <a:off x="8311709" y="3262570"/>
            <a:ext cx="3125033" cy="4173815"/>
            <a:chOff x="5095909" y="2071631"/>
            <a:chExt cx="1998581" cy="2758414"/>
          </a:xfrm>
        </p:grpSpPr>
        <p:sp>
          <p:nvSpPr>
            <p:cNvPr id="93" name="Freeform: Shape 92">
              <a:extLst>
                <a:ext uri="{FF2B5EF4-FFF2-40B4-BE49-F238E27FC236}">
                  <a16:creationId xmlns:a16="http://schemas.microsoft.com/office/drawing/2014/main" id="{575CEBBA-E8A3-44B9-A487-08DA5055FE84}"/>
                </a:ext>
              </a:extLst>
            </p:cNvPr>
            <p:cNvSpPr/>
            <p:nvPr/>
          </p:nvSpPr>
          <p:spPr>
            <a:xfrm>
              <a:off x="5162355" y="4477266"/>
              <a:ext cx="1860320" cy="352779"/>
            </a:xfrm>
            <a:custGeom>
              <a:avLst/>
              <a:gdLst>
                <a:gd name="connsiteX0" fmla="*/ 1636395 w 1636395"/>
                <a:gd name="connsiteY0" fmla="*/ 133731 h 267462"/>
                <a:gd name="connsiteX1" fmla="*/ 818198 w 1636395"/>
                <a:gd name="connsiteY1" fmla="*/ 267462 h 267462"/>
                <a:gd name="connsiteX2" fmla="*/ 0 w 1636395"/>
                <a:gd name="connsiteY2" fmla="*/ 133731 h 267462"/>
                <a:gd name="connsiteX3" fmla="*/ 818198 w 1636395"/>
                <a:gd name="connsiteY3" fmla="*/ 0 h 267462"/>
                <a:gd name="connsiteX4" fmla="*/ 1636395 w 1636395"/>
                <a:gd name="connsiteY4" fmla="*/ 133731 h 267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395" h="267462">
                  <a:moveTo>
                    <a:pt x="1636395" y="133731"/>
                  </a:moveTo>
                  <a:cubicBezTo>
                    <a:pt x="1636395" y="207589"/>
                    <a:pt x="1270076" y="267462"/>
                    <a:pt x="818198" y="267462"/>
                  </a:cubicBezTo>
                  <a:cubicBezTo>
                    <a:pt x="366320" y="267462"/>
                    <a:pt x="0" y="207589"/>
                    <a:pt x="0" y="133731"/>
                  </a:cubicBezTo>
                  <a:cubicBezTo>
                    <a:pt x="0" y="59873"/>
                    <a:pt x="366320" y="0"/>
                    <a:pt x="818198" y="0"/>
                  </a:cubicBezTo>
                  <a:cubicBezTo>
                    <a:pt x="1270076" y="0"/>
                    <a:pt x="1636395" y="59873"/>
                    <a:pt x="1636395" y="133731"/>
                  </a:cubicBezTo>
                  <a:close/>
                </a:path>
              </a:pathLst>
            </a:custGeom>
            <a:solidFill>
              <a:srgbClr val="1995B7">
                <a:alpha val="7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94" name="Graphic 90">
              <a:extLst>
                <a:ext uri="{FF2B5EF4-FFF2-40B4-BE49-F238E27FC236}">
                  <a16:creationId xmlns:a16="http://schemas.microsoft.com/office/drawing/2014/main" id="{34A25877-0D86-4D8D-A243-85A814F10295}"/>
                </a:ext>
              </a:extLst>
            </p:cNvPr>
            <p:cNvGrpSpPr/>
            <p:nvPr/>
          </p:nvGrpSpPr>
          <p:grpSpPr>
            <a:xfrm>
              <a:off x="5095909" y="2071631"/>
              <a:ext cx="1998581" cy="2630110"/>
              <a:chOff x="5095909" y="2071631"/>
              <a:chExt cx="1998581" cy="2630110"/>
            </a:xfrm>
          </p:grpSpPr>
          <p:sp>
            <p:nvSpPr>
              <p:cNvPr id="95" name="Freeform: Shape 94">
                <a:extLst>
                  <a:ext uri="{FF2B5EF4-FFF2-40B4-BE49-F238E27FC236}">
                    <a16:creationId xmlns:a16="http://schemas.microsoft.com/office/drawing/2014/main" id="{925B39D0-E00B-4534-AB04-9A814F84B339}"/>
                  </a:ext>
                </a:extLst>
              </p:cNvPr>
              <p:cNvSpPr/>
              <p:nvPr/>
            </p:nvSpPr>
            <p:spPr>
              <a:xfrm>
                <a:off x="5142869" y="3767924"/>
                <a:ext cx="405252" cy="862150"/>
              </a:xfrm>
              <a:custGeom>
                <a:avLst/>
                <a:gdLst>
                  <a:gd name="connsiteX0" fmla="*/ 268378 w 405252"/>
                  <a:gd name="connsiteY0" fmla="*/ 40360 h 862150"/>
                  <a:gd name="connsiteX1" fmla="*/ 102738 w 405252"/>
                  <a:gd name="connsiteY1" fmla="*/ 14833 h 862150"/>
                  <a:gd name="connsiteX2" fmla="*/ 10346 w 405252"/>
                  <a:gd name="connsiteY2" fmla="*/ 508514 h 862150"/>
                  <a:gd name="connsiteX3" fmla="*/ 191892 w 405252"/>
                  <a:gd name="connsiteY3" fmla="*/ 801503 h 862150"/>
                  <a:gd name="connsiteX4" fmla="*/ 405252 w 405252"/>
                  <a:gd name="connsiteY4" fmla="*/ 861987 h 862150"/>
                  <a:gd name="connsiteX5" fmla="*/ 303335 w 405252"/>
                  <a:gd name="connsiteY5" fmla="*/ 396976 h 862150"/>
                  <a:gd name="connsiteX6" fmla="*/ 268378 w 405252"/>
                  <a:gd name="connsiteY6" fmla="*/ 40360 h 8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52" h="862150">
                    <a:moveTo>
                      <a:pt x="268378" y="40360"/>
                    </a:moveTo>
                    <a:cubicBezTo>
                      <a:pt x="268378" y="40360"/>
                      <a:pt x="182367" y="-29744"/>
                      <a:pt x="102738" y="14833"/>
                    </a:cubicBezTo>
                    <a:cubicBezTo>
                      <a:pt x="23109" y="59410"/>
                      <a:pt x="-21468" y="352495"/>
                      <a:pt x="10346" y="508514"/>
                    </a:cubicBezTo>
                    <a:cubicBezTo>
                      <a:pt x="42159" y="664629"/>
                      <a:pt x="99500" y="734638"/>
                      <a:pt x="191892" y="801503"/>
                    </a:cubicBezTo>
                    <a:cubicBezTo>
                      <a:pt x="284285" y="868369"/>
                      <a:pt x="405252" y="861987"/>
                      <a:pt x="405252" y="861987"/>
                    </a:cubicBezTo>
                    <a:cubicBezTo>
                      <a:pt x="405252" y="861987"/>
                      <a:pt x="312860" y="597573"/>
                      <a:pt x="303335" y="396976"/>
                    </a:cubicBezTo>
                    <a:cubicBezTo>
                      <a:pt x="293905" y="196475"/>
                      <a:pt x="268378" y="40360"/>
                      <a:pt x="268378" y="4036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405DB329-2A38-4723-A932-AFF94585AA7D}"/>
                  </a:ext>
                </a:extLst>
              </p:cNvPr>
              <p:cNvSpPr/>
              <p:nvPr/>
            </p:nvSpPr>
            <p:spPr>
              <a:xfrm>
                <a:off x="5142965" y="3768019"/>
                <a:ext cx="290475" cy="510704"/>
              </a:xfrm>
              <a:custGeom>
                <a:avLst/>
                <a:gdLst>
                  <a:gd name="connsiteX0" fmla="*/ 273045 w 290475"/>
                  <a:gd name="connsiteY0" fmla="*/ 250958 h 510704"/>
                  <a:gd name="connsiteX1" fmla="*/ 122360 w 290475"/>
                  <a:gd name="connsiteY1" fmla="*/ 440220 h 510704"/>
                  <a:gd name="connsiteX2" fmla="*/ 10822 w 290475"/>
                  <a:gd name="connsiteY2" fmla="*/ 510705 h 510704"/>
                  <a:gd name="connsiteX3" fmla="*/ 10346 w 290475"/>
                  <a:gd name="connsiteY3" fmla="*/ 508514 h 510704"/>
                  <a:gd name="connsiteX4" fmla="*/ 102738 w 290475"/>
                  <a:gd name="connsiteY4" fmla="*/ 14833 h 510704"/>
                  <a:gd name="connsiteX5" fmla="*/ 268378 w 290475"/>
                  <a:gd name="connsiteY5" fmla="*/ 40360 h 510704"/>
                  <a:gd name="connsiteX6" fmla="*/ 290476 w 290475"/>
                  <a:gd name="connsiteY6" fmla="*/ 219049 h 510704"/>
                  <a:gd name="connsiteX7" fmla="*/ 273045 w 290475"/>
                  <a:gd name="connsiteY7" fmla="*/ 250958 h 51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475" h="510704">
                    <a:moveTo>
                      <a:pt x="273045" y="250958"/>
                    </a:moveTo>
                    <a:cubicBezTo>
                      <a:pt x="232945" y="320967"/>
                      <a:pt x="182939" y="386785"/>
                      <a:pt x="122360" y="440220"/>
                    </a:cubicBezTo>
                    <a:cubicBezTo>
                      <a:pt x="88355" y="470224"/>
                      <a:pt x="51398" y="494893"/>
                      <a:pt x="10822" y="510705"/>
                    </a:cubicBezTo>
                    <a:cubicBezTo>
                      <a:pt x="10631" y="509943"/>
                      <a:pt x="10536" y="509276"/>
                      <a:pt x="10346" y="508514"/>
                    </a:cubicBezTo>
                    <a:cubicBezTo>
                      <a:pt x="-21468" y="352399"/>
                      <a:pt x="23109" y="59410"/>
                      <a:pt x="102738" y="14833"/>
                    </a:cubicBezTo>
                    <a:cubicBezTo>
                      <a:pt x="182367" y="-29744"/>
                      <a:pt x="268378" y="40360"/>
                      <a:pt x="268378" y="40360"/>
                    </a:cubicBezTo>
                    <a:cubicBezTo>
                      <a:pt x="268378" y="40360"/>
                      <a:pt x="279998" y="111322"/>
                      <a:pt x="290476" y="219049"/>
                    </a:cubicBezTo>
                    <a:cubicBezTo>
                      <a:pt x="284856" y="229813"/>
                      <a:pt x="279046" y="240481"/>
                      <a:pt x="273045" y="250958"/>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4028EC13-B471-43C1-89C6-18F67742AB73}"/>
                  </a:ext>
                </a:extLst>
              </p:cNvPr>
              <p:cNvSpPr/>
              <p:nvPr/>
            </p:nvSpPr>
            <p:spPr>
              <a:xfrm>
                <a:off x="5095970" y="3755569"/>
                <a:ext cx="347772" cy="421681"/>
              </a:xfrm>
              <a:custGeom>
                <a:avLst/>
                <a:gdLst>
                  <a:gd name="connsiteX0" fmla="*/ 305753 w 347772"/>
                  <a:gd name="connsiteY0" fmla="*/ 24045 h 421681"/>
                  <a:gd name="connsiteX1" fmla="*/ 108299 w 347772"/>
                  <a:gd name="connsiteY1" fmla="*/ 24045 h 421681"/>
                  <a:gd name="connsiteX2" fmla="*/ 3143 w 347772"/>
                  <a:gd name="connsiteY2" fmla="*/ 272553 h 421681"/>
                  <a:gd name="connsiteX3" fmla="*/ 0 w 347772"/>
                  <a:gd name="connsiteY3" fmla="*/ 409522 h 421681"/>
                  <a:gd name="connsiteX4" fmla="*/ 168783 w 347772"/>
                  <a:gd name="connsiteY4" fmla="*/ 380852 h 421681"/>
                  <a:gd name="connsiteX5" fmla="*/ 347186 w 347772"/>
                  <a:gd name="connsiteY5" fmla="*/ 157872 h 421681"/>
                  <a:gd name="connsiteX6" fmla="*/ 305753 w 347772"/>
                  <a:gd name="connsiteY6" fmla="*/ 24045 h 42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681">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498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8" name="Freeform: Shape 97">
                <a:extLst>
                  <a:ext uri="{FF2B5EF4-FFF2-40B4-BE49-F238E27FC236}">
                    <a16:creationId xmlns:a16="http://schemas.microsoft.com/office/drawing/2014/main" id="{19B6C6D7-0A65-4C10-8BD9-606DDEFF84EC}"/>
                  </a:ext>
                </a:extLst>
              </p:cNvPr>
              <p:cNvSpPr/>
              <p:nvPr/>
            </p:nvSpPr>
            <p:spPr>
              <a:xfrm>
                <a:off x="5095970" y="3755569"/>
                <a:ext cx="347772" cy="421681"/>
              </a:xfrm>
              <a:custGeom>
                <a:avLst/>
                <a:gdLst>
                  <a:gd name="connsiteX0" fmla="*/ 305753 w 347772"/>
                  <a:gd name="connsiteY0" fmla="*/ 24045 h 421681"/>
                  <a:gd name="connsiteX1" fmla="*/ 108299 w 347772"/>
                  <a:gd name="connsiteY1" fmla="*/ 24045 h 421681"/>
                  <a:gd name="connsiteX2" fmla="*/ 3143 w 347772"/>
                  <a:gd name="connsiteY2" fmla="*/ 272553 h 421681"/>
                  <a:gd name="connsiteX3" fmla="*/ 0 w 347772"/>
                  <a:gd name="connsiteY3" fmla="*/ 409522 h 421681"/>
                  <a:gd name="connsiteX4" fmla="*/ 168783 w 347772"/>
                  <a:gd name="connsiteY4" fmla="*/ 380852 h 421681"/>
                  <a:gd name="connsiteX5" fmla="*/ 347186 w 347772"/>
                  <a:gd name="connsiteY5" fmla="*/ 157872 h 421681"/>
                  <a:gd name="connsiteX6" fmla="*/ 305753 w 347772"/>
                  <a:gd name="connsiteY6" fmla="*/ 24045 h 42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681">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9" name="Freeform: Shape 98">
                <a:extLst>
                  <a:ext uri="{FF2B5EF4-FFF2-40B4-BE49-F238E27FC236}">
                    <a16:creationId xmlns:a16="http://schemas.microsoft.com/office/drawing/2014/main" id="{BCB44D03-C612-4527-B753-BA5B384379A4}"/>
                  </a:ext>
                </a:extLst>
              </p:cNvPr>
              <p:cNvSpPr/>
              <p:nvPr/>
            </p:nvSpPr>
            <p:spPr>
              <a:xfrm>
                <a:off x="5095909" y="4026397"/>
                <a:ext cx="291978" cy="155301"/>
              </a:xfrm>
              <a:custGeom>
                <a:avLst/>
                <a:gdLst>
                  <a:gd name="connsiteX0" fmla="*/ 1204 w 291978"/>
                  <a:gd name="connsiteY0" fmla="*/ 141551 h 155301"/>
                  <a:gd name="connsiteX1" fmla="*/ 159890 w 291978"/>
                  <a:gd name="connsiteY1" fmla="*/ 124978 h 155301"/>
                  <a:gd name="connsiteX2" fmla="*/ 227803 w 291978"/>
                  <a:gd name="connsiteY2" fmla="*/ 73924 h 155301"/>
                  <a:gd name="connsiteX3" fmla="*/ 262379 w 291978"/>
                  <a:gd name="connsiteY3" fmla="*/ 41062 h 155301"/>
                  <a:gd name="connsiteX4" fmla="*/ 291526 w 291978"/>
                  <a:gd name="connsiteY4" fmla="*/ 7249 h 155301"/>
                  <a:gd name="connsiteX5" fmla="*/ 285049 w 291978"/>
                  <a:gd name="connsiteY5" fmla="*/ 772 h 155301"/>
                  <a:gd name="connsiteX6" fmla="*/ 258283 w 291978"/>
                  <a:gd name="connsiteY6" fmla="*/ 27728 h 155301"/>
                  <a:gd name="connsiteX7" fmla="*/ 228851 w 291978"/>
                  <a:gd name="connsiteY7" fmla="*/ 56588 h 155301"/>
                  <a:gd name="connsiteX8" fmla="*/ 162557 w 291978"/>
                  <a:gd name="connsiteY8" fmla="*/ 109166 h 155301"/>
                  <a:gd name="connsiteX9" fmla="*/ 3013 w 291978"/>
                  <a:gd name="connsiteY9" fmla="*/ 137074 h 155301"/>
                  <a:gd name="connsiteX10" fmla="*/ 1204 w 291978"/>
                  <a:gd name="connsiteY10" fmla="*/ 141551 h 155301"/>
                  <a:gd name="connsiteX11" fmla="*/ 1204 w 291978"/>
                  <a:gd name="connsiteY11" fmla="*/ 141551 h 15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978" h="155301">
                    <a:moveTo>
                      <a:pt x="1204" y="141551"/>
                    </a:moveTo>
                    <a:cubicBezTo>
                      <a:pt x="52067" y="168221"/>
                      <a:pt x="112837" y="152505"/>
                      <a:pt x="159890" y="124978"/>
                    </a:cubicBezTo>
                    <a:cubicBezTo>
                      <a:pt x="184369" y="110595"/>
                      <a:pt x="206658" y="92688"/>
                      <a:pt x="227803" y="73924"/>
                    </a:cubicBezTo>
                    <a:cubicBezTo>
                      <a:pt x="239710" y="63351"/>
                      <a:pt x="251235" y="52397"/>
                      <a:pt x="262379" y="41062"/>
                    </a:cubicBezTo>
                    <a:cubicBezTo>
                      <a:pt x="272190" y="31061"/>
                      <a:pt x="285715" y="20107"/>
                      <a:pt x="291526" y="7249"/>
                    </a:cubicBezTo>
                    <a:cubicBezTo>
                      <a:pt x="293335" y="3248"/>
                      <a:pt x="289430" y="-1991"/>
                      <a:pt x="285049" y="772"/>
                    </a:cubicBezTo>
                    <a:cubicBezTo>
                      <a:pt x="274571" y="7344"/>
                      <a:pt x="266856" y="18869"/>
                      <a:pt x="258283" y="27728"/>
                    </a:cubicBezTo>
                    <a:cubicBezTo>
                      <a:pt x="248758" y="37633"/>
                      <a:pt x="238948" y="47254"/>
                      <a:pt x="228851" y="56588"/>
                    </a:cubicBezTo>
                    <a:cubicBezTo>
                      <a:pt x="208182" y="75733"/>
                      <a:pt x="186370" y="94021"/>
                      <a:pt x="162557" y="109166"/>
                    </a:cubicBezTo>
                    <a:cubicBezTo>
                      <a:pt x="114551" y="139837"/>
                      <a:pt x="58735" y="154220"/>
                      <a:pt x="3013" y="137074"/>
                    </a:cubicBezTo>
                    <a:cubicBezTo>
                      <a:pt x="442" y="136217"/>
                      <a:pt x="-1273" y="140218"/>
                      <a:pt x="1204" y="141551"/>
                    </a:cubicBezTo>
                    <a:lnTo>
                      <a:pt x="1204" y="141551"/>
                    </a:lnTo>
                    <a:close/>
                  </a:path>
                </a:pathLst>
              </a:custGeom>
              <a:solidFill>
                <a:srgbClr val="FAF3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0" name="Freeform: Shape 99">
                <a:extLst>
                  <a:ext uri="{FF2B5EF4-FFF2-40B4-BE49-F238E27FC236}">
                    <a16:creationId xmlns:a16="http://schemas.microsoft.com/office/drawing/2014/main" id="{7F114885-B138-486E-96DB-C3CBDB7847B0}"/>
                  </a:ext>
                </a:extLst>
              </p:cNvPr>
              <p:cNvSpPr/>
              <p:nvPr/>
            </p:nvSpPr>
            <p:spPr>
              <a:xfrm>
                <a:off x="5109495" y="3763686"/>
                <a:ext cx="305181" cy="202998"/>
              </a:xfrm>
              <a:custGeom>
                <a:avLst/>
                <a:gdLst>
                  <a:gd name="connsiteX0" fmla="*/ 95822 w 305181"/>
                  <a:gd name="connsiteY0" fmla="*/ 56028 h 202998"/>
                  <a:gd name="connsiteX1" fmla="*/ 305181 w 305181"/>
                  <a:gd name="connsiteY1" fmla="*/ 53742 h 202998"/>
                  <a:gd name="connsiteX2" fmla="*/ 288989 w 305181"/>
                  <a:gd name="connsiteY2" fmla="*/ 23453 h 202998"/>
                  <a:gd name="connsiteX3" fmla="*/ 96393 w 305181"/>
                  <a:gd name="connsiteY3" fmla="*/ 23453 h 202998"/>
                  <a:gd name="connsiteX4" fmla="*/ 0 w 305181"/>
                  <a:gd name="connsiteY4" fmla="*/ 202999 h 202998"/>
                  <a:gd name="connsiteX5" fmla="*/ 95822 w 305181"/>
                  <a:gd name="connsiteY5" fmla="*/ 56028 h 20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81" h="202998">
                    <a:moveTo>
                      <a:pt x="95822" y="56028"/>
                    </a:moveTo>
                    <a:cubicBezTo>
                      <a:pt x="171926" y="4307"/>
                      <a:pt x="280130" y="43550"/>
                      <a:pt x="305181" y="53742"/>
                    </a:cubicBezTo>
                    <a:cubicBezTo>
                      <a:pt x="296513" y="35645"/>
                      <a:pt x="288989" y="23453"/>
                      <a:pt x="288989" y="23453"/>
                    </a:cubicBezTo>
                    <a:cubicBezTo>
                      <a:pt x="288989" y="23453"/>
                      <a:pt x="174117" y="-29316"/>
                      <a:pt x="96393" y="23453"/>
                    </a:cubicBezTo>
                    <a:cubicBezTo>
                      <a:pt x="37624" y="63458"/>
                      <a:pt x="10954" y="135371"/>
                      <a:pt x="0" y="202999"/>
                    </a:cubicBezTo>
                    <a:cubicBezTo>
                      <a:pt x="16383" y="145277"/>
                      <a:pt x="45625" y="90223"/>
                      <a:pt x="95822" y="56028"/>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1" name="Freeform: Shape 100">
                <a:extLst>
                  <a:ext uri="{FF2B5EF4-FFF2-40B4-BE49-F238E27FC236}">
                    <a16:creationId xmlns:a16="http://schemas.microsoft.com/office/drawing/2014/main" id="{511FE457-05B6-4899-B779-69AF1EFC2251}"/>
                  </a:ext>
                </a:extLst>
              </p:cNvPr>
              <p:cNvSpPr/>
              <p:nvPr/>
            </p:nvSpPr>
            <p:spPr>
              <a:xfrm>
                <a:off x="6637496" y="3767924"/>
                <a:ext cx="405252" cy="862150"/>
              </a:xfrm>
              <a:custGeom>
                <a:avLst/>
                <a:gdLst>
                  <a:gd name="connsiteX0" fmla="*/ 136874 w 405252"/>
                  <a:gd name="connsiteY0" fmla="*/ 40360 h 862150"/>
                  <a:gd name="connsiteX1" fmla="*/ 302514 w 405252"/>
                  <a:gd name="connsiteY1" fmla="*/ 14833 h 862150"/>
                  <a:gd name="connsiteX2" fmla="*/ 394906 w 405252"/>
                  <a:gd name="connsiteY2" fmla="*/ 508514 h 862150"/>
                  <a:gd name="connsiteX3" fmla="*/ 213360 w 405252"/>
                  <a:gd name="connsiteY3" fmla="*/ 801503 h 862150"/>
                  <a:gd name="connsiteX4" fmla="*/ 0 w 405252"/>
                  <a:gd name="connsiteY4" fmla="*/ 861987 h 862150"/>
                  <a:gd name="connsiteX5" fmla="*/ 101917 w 405252"/>
                  <a:gd name="connsiteY5" fmla="*/ 396976 h 862150"/>
                  <a:gd name="connsiteX6" fmla="*/ 136874 w 405252"/>
                  <a:gd name="connsiteY6" fmla="*/ 40360 h 8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52" h="862150">
                    <a:moveTo>
                      <a:pt x="136874" y="40360"/>
                    </a:moveTo>
                    <a:cubicBezTo>
                      <a:pt x="136874" y="40360"/>
                      <a:pt x="222885" y="-29744"/>
                      <a:pt x="302514" y="14833"/>
                    </a:cubicBezTo>
                    <a:cubicBezTo>
                      <a:pt x="382143" y="59410"/>
                      <a:pt x="426720" y="352495"/>
                      <a:pt x="394906" y="508514"/>
                    </a:cubicBezTo>
                    <a:cubicBezTo>
                      <a:pt x="363093" y="664629"/>
                      <a:pt x="305752" y="734638"/>
                      <a:pt x="213360" y="801503"/>
                    </a:cubicBezTo>
                    <a:cubicBezTo>
                      <a:pt x="120967" y="868369"/>
                      <a:pt x="0" y="861987"/>
                      <a:pt x="0" y="861987"/>
                    </a:cubicBezTo>
                    <a:cubicBezTo>
                      <a:pt x="0" y="861987"/>
                      <a:pt x="92392" y="597573"/>
                      <a:pt x="101917" y="396976"/>
                    </a:cubicBezTo>
                    <a:cubicBezTo>
                      <a:pt x="111347" y="196475"/>
                      <a:pt x="136874" y="40360"/>
                      <a:pt x="136874" y="4036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2" name="Freeform: Shape 101">
                <a:extLst>
                  <a:ext uri="{FF2B5EF4-FFF2-40B4-BE49-F238E27FC236}">
                    <a16:creationId xmlns:a16="http://schemas.microsoft.com/office/drawing/2014/main" id="{C5C9335B-7A81-439A-9101-0ED2D09A52A3}"/>
                  </a:ext>
                </a:extLst>
              </p:cNvPr>
              <p:cNvSpPr/>
              <p:nvPr/>
            </p:nvSpPr>
            <p:spPr>
              <a:xfrm>
                <a:off x="6752177" y="3768019"/>
                <a:ext cx="290475" cy="510704"/>
              </a:xfrm>
              <a:custGeom>
                <a:avLst/>
                <a:gdLst>
                  <a:gd name="connsiteX0" fmla="*/ 17431 w 290475"/>
                  <a:gd name="connsiteY0" fmla="*/ 250958 h 510704"/>
                  <a:gd name="connsiteX1" fmla="*/ 168116 w 290475"/>
                  <a:gd name="connsiteY1" fmla="*/ 440220 h 510704"/>
                  <a:gd name="connsiteX2" fmla="*/ 279654 w 290475"/>
                  <a:gd name="connsiteY2" fmla="*/ 510705 h 510704"/>
                  <a:gd name="connsiteX3" fmla="*/ 280130 w 290475"/>
                  <a:gd name="connsiteY3" fmla="*/ 508514 h 510704"/>
                  <a:gd name="connsiteX4" fmla="*/ 187738 w 290475"/>
                  <a:gd name="connsiteY4" fmla="*/ 14833 h 510704"/>
                  <a:gd name="connsiteX5" fmla="*/ 22098 w 290475"/>
                  <a:gd name="connsiteY5" fmla="*/ 40360 h 510704"/>
                  <a:gd name="connsiteX6" fmla="*/ 0 w 290475"/>
                  <a:gd name="connsiteY6" fmla="*/ 219049 h 510704"/>
                  <a:gd name="connsiteX7" fmla="*/ 17431 w 290475"/>
                  <a:gd name="connsiteY7" fmla="*/ 250958 h 51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475" h="510704">
                    <a:moveTo>
                      <a:pt x="17431" y="250958"/>
                    </a:moveTo>
                    <a:cubicBezTo>
                      <a:pt x="57531" y="320967"/>
                      <a:pt x="107537" y="386785"/>
                      <a:pt x="168116" y="440220"/>
                    </a:cubicBezTo>
                    <a:cubicBezTo>
                      <a:pt x="202121" y="470224"/>
                      <a:pt x="239078" y="494893"/>
                      <a:pt x="279654" y="510705"/>
                    </a:cubicBezTo>
                    <a:cubicBezTo>
                      <a:pt x="279845" y="509943"/>
                      <a:pt x="279940" y="509276"/>
                      <a:pt x="280130" y="508514"/>
                    </a:cubicBezTo>
                    <a:cubicBezTo>
                      <a:pt x="311944" y="352399"/>
                      <a:pt x="267367" y="59410"/>
                      <a:pt x="187738" y="14833"/>
                    </a:cubicBezTo>
                    <a:cubicBezTo>
                      <a:pt x="108109" y="-29744"/>
                      <a:pt x="22098" y="40360"/>
                      <a:pt x="22098" y="40360"/>
                    </a:cubicBezTo>
                    <a:cubicBezTo>
                      <a:pt x="22098" y="40360"/>
                      <a:pt x="10478" y="111322"/>
                      <a:pt x="0" y="219049"/>
                    </a:cubicBezTo>
                    <a:cubicBezTo>
                      <a:pt x="5620" y="229813"/>
                      <a:pt x="11430" y="240481"/>
                      <a:pt x="17431" y="250958"/>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3" name="Freeform: Shape 102">
                <a:extLst>
                  <a:ext uri="{FF2B5EF4-FFF2-40B4-BE49-F238E27FC236}">
                    <a16:creationId xmlns:a16="http://schemas.microsoft.com/office/drawing/2014/main" id="{328827DE-FC1E-401A-8A00-5F72CF0A212A}"/>
                  </a:ext>
                </a:extLst>
              </p:cNvPr>
              <p:cNvSpPr/>
              <p:nvPr/>
            </p:nvSpPr>
            <p:spPr>
              <a:xfrm>
                <a:off x="6741875" y="3755569"/>
                <a:ext cx="347772" cy="421585"/>
              </a:xfrm>
              <a:custGeom>
                <a:avLst/>
                <a:gdLst>
                  <a:gd name="connsiteX0" fmla="*/ 42020 w 347772"/>
                  <a:gd name="connsiteY0" fmla="*/ 24045 h 421585"/>
                  <a:gd name="connsiteX1" fmla="*/ 239473 w 347772"/>
                  <a:gd name="connsiteY1" fmla="*/ 24045 h 421585"/>
                  <a:gd name="connsiteX2" fmla="*/ 344629 w 347772"/>
                  <a:gd name="connsiteY2" fmla="*/ 272457 h 421585"/>
                  <a:gd name="connsiteX3" fmla="*/ 347773 w 347772"/>
                  <a:gd name="connsiteY3" fmla="*/ 409427 h 421585"/>
                  <a:gd name="connsiteX4" fmla="*/ 178990 w 347772"/>
                  <a:gd name="connsiteY4" fmla="*/ 380757 h 421585"/>
                  <a:gd name="connsiteX5" fmla="*/ 586 w 347772"/>
                  <a:gd name="connsiteY5" fmla="*/ 157776 h 421585"/>
                  <a:gd name="connsiteX6" fmla="*/ 42020 w 347772"/>
                  <a:gd name="connsiteY6" fmla="*/ 24045 h 4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585">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498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4" name="Freeform: Shape 103">
                <a:extLst>
                  <a:ext uri="{FF2B5EF4-FFF2-40B4-BE49-F238E27FC236}">
                    <a16:creationId xmlns:a16="http://schemas.microsoft.com/office/drawing/2014/main" id="{3F7F7300-C9CA-4AD3-802F-7F5A23E3E9ED}"/>
                  </a:ext>
                </a:extLst>
              </p:cNvPr>
              <p:cNvSpPr/>
              <p:nvPr/>
            </p:nvSpPr>
            <p:spPr>
              <a:xfrm>
                <a:off x="6741875" y="3755569"/>
                <a:ext cx="347772" cy="421585"/>
              </a:xfrm>
              <a:custGeom>
                <a:avLst/>
                <a:gdLst>
                  <a:gd name="connsiteX0" fmla="*/ 42020 w 347772"/>
                  <a:gd name="connsiteY0" fmla="*/ 24045 h 421585"/>
                  <a:gd name="connsiteX1" fmla="*/ 239473 w 347772"/>
                  <a:gd name="connsiteY1" fmla="*/ 24045 h 421585"/>
                  <a:gd name="connsiteX2" fmla="*/ 344629 w 347772"/>
                  <a:gd name="connsiteY2" fmla="*/ 272457 h 421585"/>
                  <a:gd name="connsiteX3" fmla="*/ 347773 w 347772"/>
                  <a:gd name="connsiteY3" fmla="*/ 409427 h 421585"/>
                  <a:gd name="connsiteX4" fmla="*/ 178990 w 347772"/>
                  <a:gd name="connsiteY4" fmla="*/ 380757 h 421585"/>
                  <a:gd name="connsiteX5" fmla="*/ 586 w 347772"/>
                  <a:gd name="connsiteY5" fmla="*/ 157776 h 421585"/>
                  <a:gd name="connsiteX6" fmla="*/ 42020 w 347772"/>
                  <a:gd name="connsiteY6" fmla="*/ 24045 h 4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585">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5" name="Freeform: Shape 104">
                <a:extLst>
                  <a:ext uri="{FF2B5EF4-FFF2-40B4-BE49-F238E27FC236}">
                    <a16:creationId xmlns:a16="http://schemas.microsoft.com/office/drawing/2014/main" id="{46328640-4C10-4EBF-B019-641AE359982A}"/>
                  </a:ext>
                </a:extLst>
              </p:cNvPr>
              <p:cNvSpPr/>
              <p:nvPr/>
            </p:nvSpPr>
            <p:spPr>
              <a:xfrm>
                <a:off x="6799828" y="4029696"/>
                <a:ext cx="294663" cy="153316"/>
              </a:xfrm>
              <a:custGeom>
                <a:avLst/>
                <a:gdLst>
                  <a:gd name="connsiteX0" fmla="*/ 450 w 294663"/>
                  <a:gd name="connsiteY0" fmla="*/ 4045 h 153316"/>
                  <a:gd name="connsiteX1" fmla="*/ 130371 w 294663"/>
                  <a:gd name="connsiteY1" fmla="*/ 121965 h 153316"/>
                  <a:gd name="connsiteX2" fmla="*/ 210858 w 294663"/>
                  <a:gd name="connsiteY2" fmla="*/ 151683 h 153316"/>
                  <a:gd name="connsiteX3" fmla="*/ 292011 w 294663"/>
                  <a:gd name="connsiteY3" fmla="*/ 139205 h 153316"/>
                  <a:gd name="connsiteX4" fmla="*/ 287534 w 294663"/>
                  <a:gd name="connsiteY4" fmla="*/ 128537 h 153316"/>
                  <a:gd name="connsiteX5" fmla="*/ 247053 w 294663"/>
                  <a:gd name="connsiteY5" fmla="*/ 139681 h 153316"/>
                  <a:gd name="connsiteX6" fmla="*/ 206667 w 294663"/>
                  <a:gd name="connsiteY6" fmla="*/ 138252 h 153316"/>
                  <a:gd name="connsiteX7" fmla="*/ 129419 w 294663"/>
                  <a:gd name="connsiteY7" fmla="*/ 107106 h 153316"/>
                  <a:gd name="connsiteX8" fmla="*/ 4737 w 294663"/>
                  <a:gd name="connsiteY8" fmla="*/ 807 h 153316"/>
                  <a:gd name="connsiteX9" fmla="*/ 450 w 294663"/>
                  <a:gd name="connsiteY9" fmla="*/ 4045 h 153316"/>
                  <a:gd name="connsiteX10" fmla="*/ 450 w 294663"/>
                  <a:gd name="connsiteY10" fmla="*/ 4045 h 15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663" h="153316">
                    <a:moveTo>
                      <a:pt x="450" y="4045"/>
                    </a:moveTo>
                    <a:cubicBezTo>
                      <a:pt x="35217" y="51194"/>
                      <a:pt x="79698" y="92437"/>
                      <a:pt x="130371" y="121965"/>
                    </a:cubicBezTo>
                    <a:cubicBezTo>
                      <a:pt x="155136" y="136443"/>
                      <a:pt x="182283" y="147777"/>
                      <a:pt x="210858" y="151683"/>
                    </a:cubicBezTo>
                    <a:cubicBezTo>
                      <a:pt x="236956" y="155207"/>
                      <a:pt x="269055" y="153873"/>
                      <a:pt x="292011" y="139205"/>
                    </a:cubicBezTo>
                    <a:cubicBezTo>
                      <a:pt x="297345" y="135776"/>
                      <a:pt x="294011" y="126346"/>
                      <a:pt x="287534" y="128537"/>
                    </a:cubicBezTo>
                    <a:cubicBezTo>
                      <a:pt x="274008" y="133109"/>
                      <a:pt x="261435" y="138157"/>
                      <a:pt x="247053" y="139681"/>
                    </a:cubicBezTo>
                    <a:cubicBezTo>
                      <a:pt x="233622" y="141015"/>
                      <a:pt x="219906" y="140539"/>
                      <a:pt x="206667" y="138252"/>
                    </a:cubicBezTo>
                    <a:cubicBezTo>
                      <a:pt x="179044" y="133490"/>
                      <a:pt x="153231" y="121584"/>
                      <a:pt x="129419" y="107106"/>
                    </a:cubicBezTo>
                    <a:cubicBezTo>
                      <a:pt x="82461" y="78531"/>
                      <a:pt x="41027" y="41860"/>
                      <a:pt x="4737" y="807"/>
                    </a:cubicBezTo>
                    <a:cubicBezTo>
                      <a:pt x="2736" y="-1479"/>
                      <a:pt x="-1359" y="1569"/>
                      <a:pt x="450" y="4045"/>
                    </a:cubicBezTo>
                    <a:lnTo>
                      <a:pt x="450" y="4045"/>
                    </a:lnTo>
                    <a:close/>
                  </a:path>
                </a:pathLst>
              </a:custGeom>
              <a:solidFill>
                <a:srgbClr val="FAF3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6" name="Freeform: Shape 105">
                <a:extLst>
                  <a:ext uri="{FF2B5EF4-FFF2-40B4-BE49-F238E27FC236}">
                    <a16:creationId xmlns:a16="http://schemas.microsoft.com/office/drawing/2014/main" id="{3FDEFB02-73E6-4252-8B64-11EB43BE170F}"/>
                  </a:ext>
                </a:extLst>
              </p:cNvPr>
              <p:cNvSpPr/>
              <p:nvPr/>
            </p:nvSpPr>
            <p:spPr>
              <a:xfrm>
                <a:off x="6767226" y="3763686"/>
                <a:ext cx="305180" cy="202998"/>
              </a:xfrm>
              <a:custGeom>
                <a:avLst/>
                <a:gdLst>
                  <a:gd name="connsiteX0" fmla="*/ 209359 w 305180"/>
                  <a:gd name="connsiteY0" fmla="*/ 56028 h 202998"/>
                  <a:gd name="connsiteX1" fmla="*/ 0 w 305180"/>
                  <a:gd name="connsiteY1" fmla="*/ 53742 h 202998"/>
                  <a:gd name="connsiteX2" fmla="*/ 16192 w 305180"/>
                  <a:gd name="connsiteY2" fmla="*/ 23453 h 202998"/>
                  <a:gd name="connsiteX3" fmla="*/ 208788 w 305180"/>
                  <a:gd name="connsiteY3" fmla="*/ 23453 h 202998"/>
                  <a:gd name="connsiteX4" fmla="*/ 305181 w 305180"/>
                  <a:gd name="connsiteY4" fmla="*/ 202999 h 202998"/>
                  <a:gd name="connsiteX5" fmla="*/ 209359 w 305180"/>
                  <a:gd name="connsiteY5" fmla="*/ 56028 h 20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80" h="202998">
                    <a:moveTo>
                      <a:pt x="209359" y="56028"/>
                    </a:moveTo>
                    <a:cubicBezTo>
                      <a:pt x="133255" y="4307"/>
                      <a:pt x="25051" y="43550"/>
                      <a:pt x="0" y="53742"/>
                    </a:cubicBezTo>
                    <a:cubicBezTo>
                      <a:pt x="8668" y="35645"/>
                      <a:pt x="16192" y="23453"/>
                      <a:pt x="16192" y="23453"/>
                    </a:cubicBezTo>
                    <a:cubicBezTo>
                      <a:pt x="16192" y="23453"/>
                      <a:pt x="131064" y="-29316"/>
                      <a:pt x="208788" y="23453"/>
                    </a:cubicBezTo>
                    <a:cubicBezTo>
                      <a:pt x="267557" y="63458"/>
                      <a:pt x="294227" y="135371"/>
                      <a:pt x="305181" y="202999"/>
                    </a:cubicBezTo>
                    <a:cubicBezTo>
                      <a:pt x="288703" y="145277"/>
                      <a:pt x="259556" y="90223"/>
                      <a:pt x="209359" y="56028"/>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07" name="Graphic 90">
                <a:extLst>
                  <a:ext uri="{FF2B5EF4-FFF2-40B4-BE49-F238E27FC236}">
                    <a16:creationId xmlns:a16="http://schemas.microsoft.com/office/drawing/2014/main" id="{34A25877-0D86-4D8D-A243-85A814F10295}"/>
                  </a:ext>
                </a:extLst>
              </p:cNvPr>
              <p:cNvGrpSpPr/>
              <p:nvPr/>
            </p:nvGrpSpPr>
            <p:grpSpPr>
              <a:xfrm>
                <a:off x="5263800" y="3765612"/>
                <a:ext cx="1669256" cy="864748"/>
                <a:chOff x="5263800" y="3765612"/>
                <a:chExt cx="1669256" cy="864748"/>
              </a:xfrm>
              <a:solidFill>
                <a:srgbClr val="56707B">
                  <a:alpha val="35000"/>
                </a:srgbClr>
              </a:solidFill>
            </p:grpSpPr>
            <p:sp>
              <p:nvSpPr>
                <p:cNvPr id="108" name="Freeform: Shape 107">
                  <a:extLst>
                    <a:ext uri="{FF2B5EF4-FFF2-40B4-BE49-F238E27FC236}">
                      <a16:creationId xmlns:a16="http://schemas.microsoft.com/office/drawing/2014/main" id="{E845772D-0678-4171-96A3-EEC17432567C}"/>
                    </a:ext>
                  </a:extLst>
                </p:cNvPr>
                <p:cNvSpPr/>
                <p:nvPr/>
              </p:nvSpPr>
              <p:spPr>
                <a:xfrm>
                  <a:off x="5263800" y="3768946"/>
                  <a:ext cx="284226" cy="861414"/>
                </a:xfrm>
                <a:custGeom>
                  <a:avLst/>
                  <a:gdLst>
                    <a:gd name="connsiteX0" fmla="*/ 182499 w 284226"/>
                    <a:gd name="connsiteY0" fmla="*/ 396145 h 861414"/>
                    <a:gd name="connsiteX1" fmla="*/ 166307 w 284226"/>
                    <a:gd name="connsiteY1" fmla="*/ 186880 h 861414"/>
                    <a:gd name="connsiteX2" fmla="*/ 179261 w 284226"/>
                    <a:gd name="connsiteY2" fmla="*/ 144494 h 861414"/>
                    <a:gd name="connsiteX3" fmla="*/ 137827 w 284226"/>
                    <a:gd name="connsiteY3" fmla="*/ 10763 h 861414"/>
                    <a:gd name="connsiteX4" fmla="*/ 108490 w 284226"/>
                    <a:gd name="connsiteY4" fmla="*/ 0 h 861414"/>
                    <a:gd name="connsiteX5" fmla="*/ 104870 w 284226"/>
                    <a:gd name="connsiteY5" fmla="*/ 37243 h 861414"/>
                    <a:gd name="connsiteX6" fmla="*/ 101441 w 284226"/>
                    <a:gd name="connsiteY6" fmla="*/ 115538 h 861414"/>
                    <a:gd name="connsiteX7" fmla="*/ 58484 w 284226"/>
                    <a:gd name="connsiteY7" fmla="*/ 521684 h 861414"/>
                    <a:gd name="connsiteX8" fmla="*/ 8477 w 284226"/>
                    <a:gd name="connsiteY8" fmla="*/ 715423 h 861414"/>
                    <a:gd name="connsiteX9" fmla="*/ 0 w 284226"/>
                    <a:gd name="connsiteY9" fmla="*/ 740569 h 861414"/>
                    <a:gd name="connsiteX10" fmla="*/ 70866 w 284226"/>
                    <a:gd name="connsiteY10" fmla="*/ 800767 h 861414"/>
                    <a:gd name="connsiteX11" fmla="*/ 284226 w 284226"/>
                    <a:gd name="connsiteY11" fmla="*/ 861250 h 861414"/>
                    <a:gd name="connsiteX12" fmla="*/ 182499 w 284226"/>
                    <a:gd name="connsiteY12" fmla="*/ 396145 h 8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226" h="861414">
                      <a:moveTo>
                        <a:pt x="182499" y="396145"/>
                      </a:moveTo>
                      <a:cubicBezTo>
                        <a:pt x="178784" y="317183"/>
                        <a:pt x="172498" y="245269"/>
                        <a:pt x="166307" y="186880"/>
                      </a:cubicBezTo>
                      <a:cubicBezTo>
                        <a:pt x="173450" y="171355"/>
                        <a:pt x="177832" y="157067"/>
                        <a:pt x="179261" y="144494"/>
                      </a:cubicBezTo>
                      <a:cubicBezTo>
                        <a:pt x="185642" y="87154"/>
                        <a:pt x="137827" y="10763"/>
                        <a:pt x="137827" y="10763"/>
                      </a:cubicBezTo>
                      <a:cubicBezTo>
                        <a:pt x="137827" y="10763"/>
                        <a:pt x="126492" y="5525"/>
                        <a:pt x="108490" y="0"/>
                      </a:cubicBezTo>
                      <a:cubicBezTo>
                        <a:pt x="106013" y="12859"/>
                        <a:pt x="105537" y="26575"/>
                        <a:pt x="104870" y="37243"/>
                      </a:cubicBezTo>
                      <a:cubicBezTo>
                        <a:pt x="103156" y="63246"/>
                        <a:pt x="102584" y="89440"/>
                        <a:pt x="101441" y="115538"/>
                      </a:cubicBezTo>
                      <a:cubicBezTo>
                        <a:pt x="95536" y="251365"/>
                        <a:pt x="83249" y="387763"/>
                        <a:pt x="58484" y="521684"/>
                      </a:cubicBezTo>
                      <a:cubicBezTo>
                        <a:pt x="46387" y="587407"/>
                        <a:pt x="29528" y="651986"/>
                        <a:pt x="8477" y="715423"/>
                      </a:cubicBezTo>
                      <a:cubicBezTo>
                        <a:pt x="5715" y="723709"/>
                        <a:pt x="2858" y="732092"/>
                        <a:pt x="0" y="740569"/>
                      </a:cubicBezTo>
                      <a:cubicBezTo>
                        <a:pt x="20955" y="762190"/>
                        <a:pt x="44482" y="781622"/>
                        <a:pt x="70866" y="800767"/>
                      </a:cubicBezTo>
                      <a:cubicBezTo>
                        <a:pt x="163259" y="867632"/>
                        <a:pt x="284226" y="861250"/>
                        <a:pt x="284226" y="861250"/>
                      </a:cubicBezTo>
                      <a:cubicBezTo>
                        <a:pt x="284226" y="861250"/>
                        <a:pt x="192024" y="596741"/>
                        <a:pt x="182499" y="396145"/>
                      </a:cubicBezTo>
                      <a:close/>
                    </a:path>
                  </a:pathLst>
                </a:custGeom>
                <a:solidFill>
                  <a:srgbClr val="56707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9" name="Freeform: Shape 108">
                  <a:extLst>
                    <a:ext uri="{FF2B5EF4-FFF2-40B4-BE49-F238E27FC236}">
                      <a16:creationId xmlns:a16="http://schemas.microsoft.com/office/drawing/2014/main" id="{341B07C8-46C9-4165-AA03-FE7A62078C55}"/>
                    </a:ext>
                  </a:extLst>
                </p:cNvPr>
                <p:cNvSpPr/>
                <p:nvPr/>
              </p:nvSpPr>
              <p:spPr>
                <a:xfrm>
                  <a:off x="6637305" y="3765612"/>
                  <a:ext cx="295751" cy="864653"/>
                </a:xfrm>
                <a:custGeom>
                  <a:avLst/>
                  <a:gdLst>
                    <a:gd name="connsiteX0" fmla="*/ 285083 w 295751"/>
                    <a:gd name="connsiteY0" fmla="*/ 706565 h 864653"/>
                    <a:gd name="connsiteX1" fmla="*/ 219932 w 295751"/>
                    <a:gd name="connsiteY1" fmla="*/ 351949 h 864653"/>
                    <a:gd name="connsiteX2" fmla="*/ 187262 w 295751"/>
                    <a:gd name="connsiteY2" fmla="*/ 0 h 864653"/>
                    <a:gd name="connsiteX3" fmla="*/ 146590 w 295751"/>
                    <a:gd name="connsiteY3" fmla="*/ 14097 h 864653"/>
                    <a:gd name="connsiteX4" fmla="*/ 105156 w 295751"/>
                    <a:gd name="connsiteY4" fmla="*/ 147828 h 864653"/>
                    <a:gd name="connsiteX5" fmla="*/ 118110 w 295751"/>
                    <a:gd name="connsiteY5" fmla="*/ 190214 h 864653"/>
                    <a:gd name="connsiteX6" fmla="*/ 101917 w 295751"/>
                    <a:gd name="connsiteY6" fmla="*/ 399479 h 864653"/>
                    <a:gd name="connsiteX7" fmla="*/ 0 w 295751"/>
                    <a:gd name="connsiteY7" fmla="*/ 864489 h 864653"/>
                    <a:gd name="connsiteX8" fmla="*/ 213360 w 295751"/>
                    <a:gd name="connsiteY8" fmla="*/ 804005 h 864653"/>
                    <a:gd name="connsiteX9" fmla="*/ 295751 w 295751"/>
                    <a:gd name="connsiteY9" fmla="*/ 731425 h 864653"/>
                    <a:gd name="connsiteX10" fmla="*/ 285083 w 295751"/>
                    <a:gd name="connsiteY10" fmla="*/ 706565 h 86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751" h="864653">
                      <a:moveTo>
                        <a:pt x="285083" y="706565"/>
                      </a:moveTo>
                      <a:cubicBezTo>
                        <a:pt x="237172" y="595217"/>
                        <a:pt x="230696" y="471107"/>
                        <a:pt x="219932" y="351949"/>
                      </a:cubicBezTo>
                      <a:cubicBezTo>
                        <a:pt x="209455" y="234601"/>
                        <a:pt x="198310" y="117253"/>
                        <a:pt x="187262" y="0"/>
                      </a:cubicBezTo>
                      <a:cubicBezTo>
                        <a:pt x="162782" y="6572"/>
                        <a:pt x="146590" y="14097"/>
                        <a:pt x="146590" y="14097"/>
                      </a:cubicBezTo>
                      <a:cubicBezTo>
                        <a:pt x="146590" y="14097"/>
                        <a:pt x="98774" y="90583"/>
                        <a:pt x="105156" y="147828"/>
                      </a:cubicBezTo>
                      <a:cubicBezTo>
                        <a:pt x="106585" y="160306"/>
                        <a:pt x="110966" y="174688"/>
                        <a:pt x="118110" y="190214"/>
                      </a:cubicBezTo>
                      <a:cubicBezTo>
                        <a:pt x="111919" y="248603"/>
                        <a:pt x="105727" y="320516"/>
                        <a:pt x="101917" y="399479"/>
                      </a:cubicBezTo>
                      <a:cubicBezTo>
                        <a:pt x="92392" y="600170"/>
                        <a:pt x="0" y="864489"/>
                        <a:pt x="0" y="864489"/>
                      </a:cubicBezTo>
                      <a:cubicBezTo>
                        <a:pt x="0" y="864489"/>
                        <a:pt x="121063" y="870871"/>
                        <a:pt x="213360" y="804005"/>
                      </a:cubicBezTo>
                      <a:cubicBezTo>
                        <a:pt x="244792" y="781240"/>
                        <a:pt x="272129" y="758190"/>
                        <a:pt x="295751" y="731425"/>
                      </a:cubicBezTo>
                      <a:cubicBezTo>
                        <a:pt x="292227" y="723138"/>
                        <a:pt x="288703" y="714851"/>
                        <a:pt x="285083" y="706565"/>
                      </a:cubicBezTo>
                      <a:close/>
                    </a:path>
                  </a:pathLst>
                </a:custGeom>
                <a:solidFill>
                  <a:srgbClr val="56707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10" name="Graphic 90">
                <a:extLst>
                  <a:ext uri="{FF2B5EF4-FFF2-40B4-BE49-F238E27FC236}">
                    <a16:creationId xmlns:a16="http://schemas.microsoft.com/office/drawing/2014/main" id="{34A25877-0D86-4D8D-A243-85A814F10295}"/>
                  </a:ext>
                </a:extLst>
              </p:cNvPr>
              <p:cNvGrpSpPr/>
              <p:nvPr/>
            </p:nvGrpSpPr>
            <p:grpSpPr>
              <a:xfrm>
                <a:off x="6437280" y="2608176"/>
                <a:ext cx="554238" cy="873591"/>
                <a:chOff x="6437280" y="2608176"/>
                <a:chExt cx="554238" cy="873591"/>
              </a:xfrm>
            </p:grpSpPr>
            <p:sp>
              <p:nvSpPr>
                <p:cNvPr id="111" name="Freeform: Shape 110">
                  <a:extLst>
                    <a:ext uri="{FF2B5EF4-FFF2-40B4-BE49-F238E27FC236}">
                      <a16:creationId xmlns:a16="http://schemas.microsoft.com/office/drawing/2014/main" id="{EEC45394-DE82-4C77-8254-BD5BF4D681CB}"/>
                    </a:ext>
                  </a:extLst>
                </p:cNvPr>
                <p:cNvSpPr/>
                <p:nvPr/>
              </p:nvSpPr>
              <p:spPr>
                <a:xfrm>
                  <a:off x="6706457" y="2674232"/>
                  <a:ext cx="285062" cy="807535"/>
                </a:xfrm>
                <a:custGeom>
                  <a:avLst/>
                  <a:gdLst>
                    <a:gd name="connsiteX0" fmla="*/ 272320 w 285062"/>
                    <a:gd name="connsiteY0" fmla="*/ 110020 h 807535"/>
                    <a:gd name="connsiteX1" fmla="*/ 272320 w 285062"/>
                    <a:gd name="connsiteY1" fmla="*/ 348907 h 807535"/>
                    <a:gd name="connsiteX2" fmla="*/ 133731 w 285062"/>
                    <a:gd name="connsiteY2" fmla="*/ 678567 h 807535"/>
                    <a:gd name="connsiteX3" fmla="*/ 50959 w 285062"/>
                    <a:gd name="connsiteY3" fmla="*/ 807536 h 807535"/>
                    <a:gd name="connsiteX4" fmla="*/ 0 w 285062"/>
                    <a:gd name="connsiteY4" fmla="*/ 613226 h 807535"/>
                    <a:gd name="connsiteX5" fmla="*/ 168783 w 285062"/>
                    <a:gd name="connsiteY5" fmla="*/ 380721 h 807535"/>
                    <a:gd name="connsiteX6" fmla="*/ 218408 w 285062"/>
                    <a:gd name="connsiteY6" fmla="*/ 133928 h 807535"/>
                    <a:gd name="connsiteX7" fmla="*/ 111442 w 285062"/>
                    <a:gd name="connsiteY7" fmla="*/ 68586 h 807535"/>
                    <a:gd name="connsiteX8" fmla="*/ 31813 w 285062"/>
                    <a:gd name="connsiteY8" fmla="*/ 86112 h 807535"/>
                    <a:gd name="connsiteX9" fmla="*/ 97155 w 285062"/>
                    <a:gd name="connsiteY9" fmla="*/ 102 h 807535"/>
                    <a:gd name="connsiteX10" fmla="*/ 216599 w 285062"/>
                    <a:gd name="connsiteY10" fmla="*/ 25629 h 807535"/>
                    <a:gd name="connsiteX11" fmla="*/ 272320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2" name="Freeform: Shape 111">
                  <a:extLst>
                    <a:ext uri="{FF2B5EF4-FFF2-40B4-BE49-F238E27FC236}">
                      <a16:creationId xmlns:a16="http://schemas.microsoft.com/office/drawing/2014/main" id="{0B070D03-D98A-4525-AE23-EFF60804F72C}"/>
                    </a:ext>
                  </a:extLst>
                </p:cNvPr>
                <p:cNvSpPr/>
                <p:nvPr/>
              </p:nvSpPr>
              <p:spPr>
                <a:xfrm>
                  <a:off x="6706457" y="2674232"/>
                  <a:ext cx="285062" cy="807535"/>
                </a:xfrm>
                <a:custGeom>
                  <a:avLst/>
                  <a:gdLst>
                    <a:gd name="connsiteX0" fmla="*/ 272320 w 285062"/>
                    <a:gd name="connsiteY0" fmla="*/ 110020 h 807535"/>
                    <a:gd name="connsiteX1" fmla="*/ 272320 w 285062"/>
                    <a:gd name="connsiteY1" fmla="*/ 348907 h 807535"/>
                    <a:gd name="connsiteX2" fmla="*/ 133731 w 285062"/>
                    <a:gd name="connsiteY2" fmla="*/ 678567 h 807535"/>
                    <a:gd name="connsiteX3" fmla="*/ 50959 w 285062"/>
                    <a:gd name="connsiteY3" fmla="*/ 807536 h 807535"/>
                    <a:gd name="connsiteX4" fmla="*/ 0 w 285062"/>
                    <a:gd name="connsiteY4" fmla="*/ 613226 h 807535"/>
                    <a:gd name="connsiteX5" fmla="*/ 168783 w 285062"/>
                    <a:gd name="connsiteY5" fmla="*/ 380721 h 807535"/>
                    <a:gd name="connsiteX6" fmla="*/ 218408 w 285062"/>
                    <a:gd name="connsiteY6" fmla="*/ 133928 h 807535"/>
                    <a:gd name="connsiteX7" fmla="*/ 111442 w 285062"/>
                    <a:gd name="connsiteY7" fmla="*/ 68586 h 807535"/>
                    <a:gd name="connsiteX8" fmla="*/ 31813 w 285062"/>
                    <a:gd name="connsiteY8" fmla="*/ 86112 h 807535"/>
                    <a:gd name="connsiteX9" fmla="*/ 97155 w 285062"/>
                    <a:gd name="connsiteY9" fmla="*/ 102 h 807535"/>
                    <a:gd name="connsiteX10" fmla="*/ 216599 w 285062"/>
                    <a:gd name="connsiteY10" fmla="*/ 25629 h 807535"/>
                    <a:gd name="connsiteX11" fmla="*/ 272320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3" name="Freeform: Shape 112">
                  <a:extLst>
                    <a:ext uri="{FF2B5EF4-FFF2-40B4-BE49-F238E27FC236}">
                      <a16:creationId xmlns:a16="http://schemas.microsoft.com/office/drawing/2014/main" id="{38A91978-096A-4550-86C6-96DC36B10A4E}"/>
                    </a:ext>
                  </a:extLst>
                </p:cNvPr>
                <p:cNvSpPr/>
                <p:nvPr/>
              </p:nvSpPr>
              <p:spPr>
                <a:xfrm>
                  <a:off x="6437280" y="2608176"/>
                  <a:ext cx="553921" cy="400675"/>
                </a:xfrm>
                <a:custGeom>
                  <a:avLst/>
                  <a:gdLst>
                    <a:gd name="connsiteX0" fmla="*/ 152876 w 553921"/>
                    <a:gd name="connsiteY0" fmla="*/ 400675 h 400675"/>
                    <a:gd name="connsiteX1" fmla="*/ 414433 w 553921"/>
                    <a:gd name="connsiteY1" fmla="*/ 128356 h 400675"/>
                    <a:gd name="connsiteX2" fmla="*/ 553784 w 553921"/>
                    <a:gd name="connsiteY2" fmla="*/ 275231 h 400675"/>
                    <a:gd name="connsiteX3" fmla="*/ 415671 w 553921"/>
                    <a:gd name="connsiteY3" fmla="*/ 18437 h 400675"/>
                    <a:gd name="connsiteX4" fmla="*/ 117062 w 553921"/>
                    <a:gd name="connsiteY4" fmla="*/ 121117 h 400675"/>
                    <a:gd name="connsiteX5" fmla="*/ 0 w 553921"/>
                    <a:gd name="connsiteY5" fmla="*/ 271612 h 400675"/>
                    <a:gd name="connsiteX6" fmla="*/ 152876 w 553921"/>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1" h="400675">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14" name="Graphic 90">
                <a:extLst>
                  <a:ext uri="{FF2B5EF4-FFF2-40B4-BE49-F238E27FC236}">
                    <a16:creationId xmlns:a16="http://schemas.microsoft.com/office/drawing/2014/main" id="{34A25877-0D86-4D8D-A243-85A814F10295}"/>
                  </a:ext>
                </a:extLst>
              </p:cNvPr>
              <p:cNvGrpSpPr/>
              <p:nvPr/>
            </p:nvGrpSpPr>
            <p:grpSpPr>
              <a:xfrm>
                <a:off x="5207624" y="2608176"/>
                <a:ext cx="554143" cy="873591"/>
                <a:chOff x="5207624" y="2608176"/>
                <a:chExt cx="554143" cy="873591"/>
              </a:xfrm>
            </p:grpSpPr>
            <p:sp>
              <p:nvSpPr>
                <p:cNvPr id="115" name="Freeform: Shape 114">
                  <a:extLst>
                    <a:ext uri="{FF2B5EF4-FFF2-40B4-BE49-F238E27FC236}">
                      <a16:creationId xmlns:a16="http://schemas.microsoft.com/office/drawing/2014/main" id="{E7EF9AC3-3BE9-4A37-8F44-B46BF5AAE2C9}"/>
                    </a:ext>
                  </a:extLst>
                </p:cNvPr>
                <p:cNvSpPr/>
                <p:nvPr/>
              </p:nvSpPr>
              <p:spPr>
                <a:xfrm>
                  <a:off x="5207624" y="2674232"/>
                  <a:ext cx="285062" cy="807535"/>
                </a:xfrm>
                <a:custGeom>
                  <a:avLst/>
                  <a:gdLst>
                    <a:gd name="connsiteX0" fmla="*/ 12742 w 285062"/>
                    <a:gd name="connsiteY0" fmla="*/ 110020 h 807535"/>
                    <a:gd name="connsiteX1" fmla="*/ 12742 w 285062"/>
                    <a:gd name="connsiteY1" fmla="*/ 348907 h 807535"/>
                    <a:gd name="connsiteX2" fmla="*/ 151331 w 285062"/>
                    <a:gd name="connsiteY2" fmla="*/ 678567 h 807535"/>
                    <a:gd name="connsiteX3" fmla="*/ 234103 w 285062"/>
                    <a:gd name="connsiteY3" fmla="*/ 807536 h 807535"/>
                    <a:gd name="connsiteX4" fmla="*/ 285062 w 285062"/>
                    <a:gd name="connsiteY4" fmla="*/ 613226 h 807535"/>
                    <a:gd name="connsiteX5" fmla="*/ 116279 w 285062"/>
                    <a:gd name="connsiteY5" fmla="*/ 380721 h 807535"/>
                    <a:gd name="connsiteX6" fmla="*/ 66654 w 285062"/>
                    <a:gd name="connsiteY6" fmla="*/ 133928 h 807535"/>
                    <a:gd name="connsiteX7" fmla="*/ 173620 w 285062"/>
                    <a:gd name="connsiteY7" fmla="*/ 68586 h 807535"/>
                    <a:gd name="connsiteX8" fmla="*/ 253249 w 285062"/>
                    <a:gd name="connsiteY8" fmla="*/ 86112 h 807535"/>
                    <a:gd name="connsiteX9" fmla="*/ 187907 w 285062"/>
                    <a:gd name="connsiteY9" fmla="*/ 102 h 807535"/>
                    <a:gd name="connsiteX10" fmla="*/ 68464 w 285062"/>
                    <a:gd name="connsiteY10" fmla="*/ 25629 h 807535"/>
                    <a:gd name="connsiteX11" fmla="*/ 12742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6" name="Freeform: Shape 115">
                  <a:extLst>
                    <a:ext uri="{FF2B5EF4-FFF2-40B4-BE49-F238E27FC236}">
                      <a16:creationId xmlns:a16="http://schemas.microsoft.com/office/drawing/2014/main" id="{3C484FF2-CF3C-4DCA-967E-49C8DA2EADF4}"/>
                    </a:ext>
                  </a:extLst>
                </p:cNvPr>
                <p:cNvSpPr/>
                <p:nvPr/>
              </p:nvSpPr>
              <p:spPr>
                <a:xfrm>
                  <a:off x="5207624" y="2674232"/>
                  <a:ext cx="285062" cy="807535"/>
                </a:xfrm>
                <a:custGeom>
                  <a:avLst/>
                  <a:gdLst>
                    <a:gd name="connsiteX0" fmla="*/ 12742 w 285062"/>
                    <a:gd name="connsiteY0" fmla="*/ 110020 h 807535"/>
                    <a:gd name="connsiteX1" fmla="*/ 12742 w 285062"/>
                    <a:gd name="connsiteY1" fmla="*/ 348907 h 807535"/>
                    <a:gd name="connsiteX2" fmla="*/ 151331 w 285062"/>
                    <a:gd name="connsiteY2" fmla="*/ 678567 h 807535"/>
                    <a:gd name="connsiteX3" fmla="*/ 234103 w 285062"/>
                    <a:gd name="connsiteY3" fmla="*/ 807536 h 807535"/>
                    <a:gd name="connsiteX4" fmla="*/ 285062 w 285062"/>
                    <a:gd name="connsiteY4" fmla="*/ 613226 h 807535"/>
                    <a:gd name="connsiteX5" fmla="*/ 116279 w 285062"/>
                    <a:gd name="connsiteY5" fmla="*/ 380721 h 807535"/>
                    <a:gd name="connsiteX6" fmla="*/ 66654 w 285062"/>
                    <a:gd name="connsiteY6" fmla="*/ 133928 h 807535"/>
                    <a:gd name="connsiteX7" fmla="*/ 173620 w 285062"/>
                    <a:gd name="connsiteY7" fmla="*/ 68586 h 807535"/>
                    <a:gd name="connsiteX8" fmla="*/ 253249 w 285062"/>
                    <a:gd name="connsiteY8" fmla="*/ 86112 h 807535"/>
                    <a:gd name="connsiteX9" fmla="*/ 187907 w 285062"/>
                    <a:gd name="connsiteY9" fmla="*/ 102 h 807535"/>
                    <a:gd name="connsiteX10" fmla="*/ 68464 w 285062"/>
                    <a:gd name="connsiteY10" fmla="*/ 25629 h 807535"/>
                    <a:gd name="connsiteX11" fmla="*/ 12742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7" name="Freeform: Shape 116">
                  <a:extLst>
                    <a:ext uri="{FF2B5EF4-FFF2-40B4-BE49-F238E27FC236}">
                      <a16:creationId xmlns:a16="http://schemas.microsoft.com/office/drawing/2014/main" id="{436EF143-ECDF-44C1-B5B4-B180779C6C1F}"/>
                    </a:ext>
                  </a:extLst>
                </p:cNvPr>
                <p:cNvSpPr/>
                <p:nvPr/>
              </p:nvSpPr>
              <p:spPr>
                <a:xfrm>
                  <a:off x="5207842" y="2608176"/>
                  <a:ext cx="553925" cy="400675"/>
                </a:xfrm>
                <a:custGeom>
                  <a:avLst/>
                  <a:gdLst>
                    <a:gd name="connsiteX0" fmla="*/ 401144 w 553925"/>
                    <a:gd name="connsiteY0" fmla="*/ 400675 h 400675"/>
                    <a:gd name="connsiteX1" fmla="*/ 139492 w 553925"/>
                    <a:gd name="connsiteY1" fmla="*/ 128356 h 400675"/>
                    <a:gd name="connsiteX2" fmla="*/ 142 w 553925"/>
                    <a:gd name="connsiteY2" fmla="*/ 275231 h 400675"/>
                    <a:gd name="connsiteX3" fmla="*/ 138254 w 553925"/>
                    <a:gd name="connsiteY3" fmla="*/ 18437 h 400675"/>
                    <a:gd name="connsiteX4" fmla="*/ 436863 w 553925"/>
                    <a:gd name="connsiteY4" fmla="*/ 121117 h 400675"/>
                    <a:gd name="connsiteX5" fmla="*/ 553925 w 553925"/>
                    <a:gd name="connsiteY5" fmla="*/ 271612 h 400675"/>
                    <a:gd name="connsiteX6" fmla="*/ 401144 w 553925"/>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5" h="400675">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118" name="Freeform: Shape 117">
                <a:extLst>
                  <a:ext uri="{FF2B5EF4-FFF2-40B4-BE49-F238E27FC236}">
                    <a16:creationId xmlns:a16="http://schemas.microsoft.com/office/drawing/2014/main" id="{F9F24973-C827-42F1-B881-39E2F61DD45F}"/>
                  </a:ext>
                </a:extLst>
              </p:cNvPr>
              <p:cNvSpPr/>
              <p:nvPr/>
            </p:nvSpPr>
            <p:spPr>
              <a:xfrm>
                <a:off x="5368334" y="2813342"/>
                <a:ext cx="1460138" cy="1888400"/>
              </a:xfrm>
              <a:custGeom>
                <a:avLst/>
                <a:gdLst>
                  <a:gd name="connsiteX0" fmla="*/ 699472 w 1460138"/>
                  <a:gd name="connsiteY0" fmla="*/ 4438 h 1888400"/>
                  <a:gd name="connsiteX1" fmla="*/ 247225 w 1460138"/>
                  <a:gd name="connsiteY1" fmla="*/ 99974 h 1888400"/>
                  <a:gd name="connsiteX2" fmla="*/ 65678 w 1460138"/>
                  <a:gd name="connsiteY2" fmla="*/ 523646 h 1888400"/>
                  <a:gd name="connsiteX3" fmla="*/ 5195 w 1460138"/>
                  <a:gd name="connsiteY3" fmla="*/ 1421854 h 1888400"/>
                  <a:gd name="connsiteX4" fmla="*/ 218555 w 1460138"/>
                  <a:gd name="connsiteY4" fmla="*/ 1861432 h 1888400"/>
                  <a:gd name="connsiteX5" fmla="*/ 849205 w 1460138"/>
                  <a:gd name="connsiteY5" fmla="*/ 1874196 h 1888400"/>
                  <a:gd name="connsiteX6" fmla="*/ 1365174 w 1460138"/>
                  <a:gd name="connsiteY6" fmla="*/ 1775422 h 1888400"/>
                  <a:gd name="connsiteX7" fmla="*/ 1441660 w 1460138"/>
                  <a:gd name="connsiteY7" fmla="*/ 1090574 h 1888400"/>
                  <a:gd name="connsiteX8" fmla="*/ 1326979 w 1460138"/>
                  <a:gd name="connsiteY8" fmla="*/ 278377 h 1888400"/>
                  <a:gd name="connsiteX9" fmla="*/ 992556 w 1460138"/>
                  <a:gd name="connsiteY9" fmla="*/ 17202 h 1888400"/>
                  <a:gd name="connsiteX10" fmla="*/ 699472 w 1460138"/>
                  <a:gd name="connsiteY10" fmla="*/ 4438 h 18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138" h="1888400">
                    <a:moveTo>
                      <a:pt x="699472" y="4438"/>
                    </a:moveTo>
                    <a:cubicBezTo>
                      <a:pt x="699472" y="4438"/>
                      <a:pt x="358667" y="26727"/>
                      <a:pt x="247225" y="99974"/>
                    </a:cubicBezTo>
                    <a:cubicBezTo>
                      <a:pt x="135782" y="173221"/>
                      <a:pt x="87967" y="354768"/>
                      <a:pt x="65678" y="523646"/>
                    </a:cubicBezTo>
                    <a:cubicBezTo>
                      <a:pt x="43390" y="692429"/>
                      <a:pt x="11576" y="1259452"/>
                      <a:pt x="5195" y="1421854"/>
                    </a:cubicBezTo>
                    <a:cubicBezTo>
                      <a:pt x="-1187" y="1584255"/>
                      <a:pt x="-36239" y="1807235"/>
                      <a:pt x="218555" y="1861432"/>
                    </a:cubicBezTo>
                    <a:cubicBezTo>
                      <a:pt x="473348" y="1915534"/>
                      <a:pt x="715474" y="1870957"/>
                      <a:pt x="849205" y="1874196"/>
                    </a:cubicBezTo>
                    <a:cubicBezTo>
                      <a:pt x="982936" y="1877339"/>
                      <a:pt x="1240968" y="1915630"/>
                      <a:pt x="1365174" y="1775422"/>
                    </a:cubicBezTo>
                    <a:cubicBezTo>
                      <a:pt x="1489380" y="1635309"/>
                      <a:pt x="1463949" y="1370895"/>
                      <a:pt x="1441660" y="1090574"/>
                    </a:cubicBezTo>
                    <a:cubicBezTo>
                      <a:pt x="1419371" y="810253"/>
                      <a:pt x="1425753" y="447160"/>
                      <a:pt x="1326979" y="278377"/>
                    </a:cubicBezTo>
                    <a:cubicBezTo>
                      <a:pt x="1228205" y="109594"/>
                      <a:pt x="1119905" y="45872"/>
                      <a:pt x="992556" y="17202"/>
                    </a:cubicBezTo>
                    <a:cubicBezTo>
                      <a:pt x="865112" y="-11564"/>
                      <a:pt x="699472" y="4438"/>
                      <a:pt x="699472" y="4438"/>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9" name="Freeform: Shape 118">
                <a:extLst>
                  <a:ext uri="{FF2B5EF4-FFF2-40B4-BE49-F238E27FC236}">
                    <a16:creationId xmlns:a16="http://schemas.microsoft.com/office/drawing/2014/main" id="{79BC172E-E295-4185-A9C0-02FAF17747C9}"/>
                  </a:ext>
                </a:extLst>
              </p:cNvPr>
              <p:cNvSpPr/>
              <p:nvPr/>
            </p:nvSpPr>
            <p:spPr>
              <a:xfrm>
                <a:off x="5143309" y="2813379"/>
                <a:ext cx="1899189" cy="1888267"/>
              </a:xfrm>
              <a:custGeom>
                <a:avLst/>
                <a:gdLst>
                  <a:gd name="connsiteX0" fmla="*/ 1777556 w 1899189"/>
                  <a:gd name="connsiteY0" fmla="*/ 1323042 h 1888267"/>
                  <a:gd name="connsiteX1" fmla="*/ 1677924 w 1899189"/>
                  <a:gd name="connsiteY1" fmla="*/ 1236745 h 1888267"/>
                  <a:gd name="connsiteX2" fmla="*/ 1666685 w 1899189"/>
                  <a:gd name="connsiteY2" fmla="*/ 1090537 h 1888267"/>
                  <a:gd name="connsiteX3" fmla="*/ 1659160 w 1899189"/>
                  <a:gd name="connsiteY3" fmla="*/ 976903 h 1888267"/>
                  <a:gd name="connsiteX4" fmla="*/ 1659160 w 1899189"/>
                  <a:gd name="connsiteY4" fmla="*/ 976903 h 1888267"/>
                  <a:gd name="connsiteX5" fmla="*/ 1658398 w 1899189"/>
                  <a:gd name="connsiteY5" fmla="*/ 964235 h 1888267"/>
                  <a:gd name="connsiteX6" fmla="*/ 1658112 w 1899189"/>
                  <a:gd name="connsiteY6" fmla="*/ 959473 h 1888267"/>
                  <a:gd name="connsiteX7" fmla="*/ 1658112 w 1899189"/>
                  <a:gd name="connsiteY7" fmla="*/ 959473 h 1888267"/>
                  <a:gd name="connsiteX8" fmla="*/ 1552004 w 1899189"/>
                  <a:gd name="connsiteY8" fmla="*/ 278340 h 1888267"/>
                  <a:gd name="connsiteX9" fmla="*/ 1217581 w 1899189"/>
                  <a:gd name="connsiteY9" fmla="*/ 17164 h 1888267"/>
                  <a:gd name="connsiteX10" fmla="*/ 924592 w 1899189"/>
                  <a:gd name="connsiteY10" fmla="*/ 4401 h 1888267"/>
                  <a:gd name="connsiteX11" fmla="*/ 472345 w 1899189"/>
                  <a:gd name="connsiteY11" fmla="*/ 99936 h 1888267"/>
                  <a:gd name="connsiteX12" fmla="*/ 290798 w 1899189"/>
                  <a:gd name="connsiteY12" fmla="*/ 523608 h 1888267"/>
                  <a:gd name="connsiteX13" fmla="*/ 255175 w 1899189"/>
                  <a:gd name="connsiteY13" fmla="*/ 965473 h 1888267"/>
                  <a:gd name="connsiteX14" fmla="*/ 240506 w 1899189"/>
                  <a:gd name="connsiteY14" fmla="*/ 1214457 h 1888267"/>
                  <a:gd name="connsiteX15" fmla="*/ 121634 w 1899189"/>
                  <a:gd name="connsiteY15" fmla="*/ 1323042 h 1888267"/>
                  <a:gd name="connsiteX16" fmla="*/ 0 w 1899189"/>
                  <a:gd name="connsiteY16" fmla="*/ 1363713 h 1888267"/>
                  <a:gd name="connsiteX17" fmla="*/ 10096 w 1899189"/>
                  <a:gd name="connsiteY17" fmla="*/ 1463250 h 1888267"/>
                  <a:gd name="connsiteX18" fmla="*/ 191643 w 1899189"/>
                  <a:gd name="connsiteY18" fmla="*/ 1756239 h 1888267"/>
                  <a:gd name="connsiteX19" fmla="*/ 321945 w 1899189"/>
                  <a:gd name="connsiteY19" fmla="*/ 1809579 h 1888267"/>
                  <a:gd name="connsiteX20" fmla="*/ 443675 w 1899189"/>
                  <a:gd name="connsiteY20" fmla="*/ 1861300 h 1888267"/>
                  <a:gd name="connsiteX21" fmla="*/ 1074325 w 1899189"/>
                  <a:gd name="connsiteY21" fmla="*/ 1874063 h 1888267"/>
                  <a:gd name="connsiteX22" fmla="*/ 1546098 w 1899189"/>
                  <a:gd name="connsiteY22" fmla="*/ 1814341 h 1888267"/>
                  <a:gd name="connsiteX23" fmla="*/ 1707547 w 1899189"/>
                  <a:gd name="connsiteY23" fmla="*/ 1756239 h 1888267"/>
                  <a:gd name="connsiteX24" fmla="*/ 1889093 w 1899189"/>
                  <a:gd name="connsiteY24" fmla="*/ 1463250 h 1888267"/>
                  <a:gd name="connsiteX25" fmla="*/ 1899190 w 1899189"/>
                  <a:gd name="connsiteY25" fmla="*/ 1363713 h 1888267"/>
                  <a:gd name="connsiteX26" fmla="*/ 1777556 w 1899189"/>
                  <a:gd name="connsiteY26" fmla="*/ 1323042 h 18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99189" h="1888267">
                    <a:moveTo>
                      <a:pt x="1777556" y="1323042"/>
                    </a:moveTo>
                    <a:cubicBezTo>
                      <a:pt x="1739265" y="1296753"/>
                      <a:pt x="1705546" y="1266844"/>
                      <a:pt x="1677924" y="1236745"/>
                    </a:cubicBezTo>
                    <a:cubicBezTo>
                      <a:pt x="1674590" y="1188930"/>
                      <a:pt x="1670590" y="1139971"/>
                      <a:pt x="1666685" y="1090537"/>
                    </a:cubicBezTo>
                    <a:cubicBezTo>
                      <a:pt x="1663732" y="1053865"/>
                      <a:pt x="1661351" y="1015765"/>
                      <a:pt x="1659160" y="976903"/>
                    </a:cubicBezTo>
                    <a:cubicBezTo>
                      <a:pt x="1659160" y="976903"/>
                      <a:pt x="1659160" y="976903"/>
                      <a:pt x="1659160" y="976903"/>
                    </a:cubicBezTo>
                    <a:cubicBezTo>
                      <a:pt x="1658874" y="972712"/>
                      <a:pt x="1658684" y="968426"/>
                      <a:pt x="1658398" y="964235"/>
                    </a:cubicBezTo>
                    <a:cubicBezTo>
                      <a:pt x="1658303" y="962616"/>
                      <a:pt x="1658207" y="961092"/>
                      <a:pt x="1658112" y="959473"/>
                    </a:cubicBezTo>
                    <a:cubicBezTo>
                      <a:pt x="1658112" y="959473"/>
                      <a:pt x="1658112" y="959473"/>
                      <a:pt x="1658112" y="959473"/>
                    </a:cubicBezTo>
                    <a:cubicBezTo>
                      <a:pt x="1643920" y="705441"/>
                      <a:pt x="1635919" y="421786"/>
                      <a:pt x="1552004" y="278340"/>
                    </a:cubicBezTo>
                    <a:cubicBezTo>
                      <a:pt x="1453229" y="109557"/>
                      <a:pt x="1344930" y="45834"/>
                      <a:pt x="1217581" y="17164"/>
                    </a:cubicBezTo>
                    <a:cubicBezTo>
                      <a:pt x="1090136" y="-11506"/>
                      <a:pt x="924592" y="4401"/>
                      <a:pt x="924592" y="4401"/>
                    </a:cubicBezTo>
                    <a:cubicBezTo>
                      <a:pt x="924592" y="4401"/>
                      <a:pt x="583787" y="26689"/>
                      <a:pt x="472345" y="99936"/>
                    </a:cubicBezTo>
                    <a:cubicBezTo>
                      <a:pt x="360902" y="173184"/>
                      <a:pt x="313087" y="354730"/>
                      <a:pt x="290798" y="523608"/>
                    </a:cubicBezTo>
                    <a:cubicBezTo>
                      <a:pt x="279845" y="606571"/>
                      <a:pt x="266605" y="785546"/>
                      <a:pt x="255175" y="965473"/>
                    </a:cubicBezTo>
                    <a:cubicBezTo>
                      <a:pt x="249746" y="1051770"/>
                      <a:pt x="244697" y="1138257"/>
                      <a:pt x="240506" y="1214457"/>
                    </a:cubicBezTo>
                    <a:cubicBezTo>
                      <a:pt x="210026" y="1251890"/>
                      <a:pt x="169259" y="1290276"/>
                      <a:pt x="121634" y="1323042"/>
                    </a:cubicBezTo>
                    <a:cubicBezTo>
                      <a:pt x="71247" y="1357713"/>
                      <a:pt x="29432" y="1365047"/>
                      <a:pt x="0" y="1363713"/>
                    </a:cubicBezTo>
                    <a:cubicBezTo>
                      <a:pt x="857" y="1400004"/>
                      <a:pt x="4191" y="1434008"/>
                      <a:pt x="10096" y="1463250"/>
                    </a:cubicBezTo>
                    <a:cubicBezTo>
                      <a:pt x="41910" y="1619365"/>
                      <a:pt x="99251" y="1689373"/>
                      <a:pt x="191643" y="1756239"/>
                    </a:cubicBezTo>
                    <a:cubicBezTo>
                      <a:pt x="233839" y="1786814"/>
                      <a:pt x="282035" y="1802054"/>
                      <a:pt x="321945" y="1809579"/>
                    </a:cubicBezTo>
                    <a:cubicBezTo>
                      <a:pt x="352425" y="1832439"/>
                      <a:pt x="392144" y="1850346"/>
                      <a:pt x="443675" y="1861300"/>
                    </a:cubicBezTo>
                    <a:cubicBezTo>
                      <a:pt x="698468" y="1915401"/>
                      <a:pt x="940594" y="1870825"/>
                      <a:pt x="1074325" y="1874063"/>
                    </a:cubicBezTo>
                    <a:cubicBezTo>
                      <a:pt x="1193768" y="1876921"/>
                      <a:pt x="1412272" y="1907591"/>
                      <a:pt x="1546098" y="1814341"/>
                    </a:cubicBezTo>
                    <a:cubicBezTo>
                      <a:pt x="1589818" y="1809388"/>
                      <a:pt x="1653540" y="1795386"/>
                      <a:pt x="1707547" y="1756239"/>
                    </a:cubicBezTo>
                    <a:cubicBezTo>
                      <a:pt x="1799939" y="1689373"/>
                      <a:pt x="1857280" y="1619269"/>
                      <a:pt x="1889093" y="1463250"/>
                    </a:cubicBezTo>
                    <a:cubicBezTo>
                      <a:pt x="1895094" y="1434008"/>
                      <a:pt x="1898333" y="1400004"/>
                      <a:pt x="1899190" y="1363713"/>
                    </a:cubicBezTo>
                    <a:cubicBezTo>
                      <a:pt x="1869758" y="1365047"/>
                      <a:pt x="1827943" y="1357617"/>
                      <a:pt x="1777556" y="132304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0" name="Freeform: Shape 119">
                <a:extLst>
                  <a:ext uri="{FF2B5EF4-FFF2-40B4-BE49-F238E27FC236}">
                    <a16:creationId xmlns:a16="http://schemas.microsoft.com/office/drawing/2014/main" id="{9123532D-1DB4-41A7-A63B-E8CF68036B2A}"/>
                  </a:ext>
                </a:extLst>
              </p:cNvPr>
              <p:cNvSpPr/>
              <p:nvPr/>
            </p:nvSpPr>
            <p:spPr>
              <a:xfrm>
                <a:off x="5537652" y="2856044"/>
                <a:ext cx="1111019" cy="714485"/>
              </a:xfrm>
              <a:custGeom>
                <a:avLst/>
                <a:gdLst>
                  <a:gd name="connsiteX0" fmla="*/ 147153 w 1111019"/>
                  <a:gd name="connsiteY0" fmla="*/ 97848 h 714485"/>
                  <a:gd name="connsiteX1" fmla="*/ 3802 w 1111019"/>
                  <a:gd name="connsiteY1" fmla="*/ 398838 h 714485"/>
                  <a:gd name="connsiteX2" fmla="*/ 534154 w 1111019"/>
                  <a:gd name="connsiteY2" fmla="*/ 714211 h 714485"/>
                  <a:gd name="connsiteX3" fmla="*/ 1023834 w 1111019"/>
                  <a:gd name="connsiteY3" fmla="*/ 546952 h 714485"/>
                  <a:gd name="connsiteX4" fmla="*/ 1105082 w 1111019"/>
                  <a:gd name="connsiteY4" fmla="*/ 298540 h 714485"/>
                  <a:gd name="connsiteX5" fmla="*/ 761039 w 1111019"/>
                  <a:gd name="connsiteY5" fmla="*/ 30983 h 714485"/>
                  <a:gd name="connsiteX6" fmla="*/ 147153 w 1111019"/>
                  <a:gd name="connsiteY6" fmla="*/ 97848 h 71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019" h="714485">
                    <a:moveTo>
                      <a:pt x="147153" y="97848"/>
                    </a:moveTo>
                    <a:cubicBezTo>
                      <a:pt x="10945" y="191003"/>
                      <a:pt x="-10486" y="315209"/>
                      <a:pt x="3802" y="398838"/>
                    </a:cubicBezTo>
                    <a:cubicBezTo>
                      <a:pt x="18089" y="482468"/>
                      <a:pt x="290504" y="723736"/>
                      <a:pt x="534154" y="714211"/>
                    </a:cubicBezTo>
                    <a:cubicBezTo>
                      <a:pt x="777803" y="704686"/>
                      <a:pt x="971351" y="606674"/>
                      <a:pt x="1023834" y="546952"/>
                    </a:cubicBezTo>
                    <a:cubicBezTo>
                      <a:pt x="1076412" y="487230"/>
                      <a:pt x="1128990" y="398838"/>
                      <a:pt x="1105082" y="298540"/>
                    </a:cubicBezTo>
                    <a:cubicBezTo>
                      <a:pt x="1081175" y="198242"/>
                      <a:pt x="990401" y="93086"/>
                      <a:pt x="761039" y="30983"/>
                    </a:cubicBezTo>
                    <a:cubicBezTo>
                      <a:pt x="531772" y="-31120"/>
                      <a:pt x="283360" y="4694"/>
                      <a:pt x="147153" y="97848"/>
                    </a:cubicBezTo>
                    <a:close/>
                  </a:path>
                </a:pathLst>
              </a:custGeom>
              <a:solidFill>
                <a:srgbClr val="6A527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1" name="Freeform: Shape 120">
                <a:extLst>
                  <a:ext uri="{FF2B5EF4-FFF2-40B4-BE49-F238E27FC236}">
                    <a16:creationId xmlns:a16="http://schemas.microsoft.com/office/drawing/2014/main" id="{DA059CF4-3583-4F1C-8E2D-A9E935F00092}"/>
                  </a:ext>
                </a:extLst>
              </p:cNvPr>
              <p:cNvSpPr/>
              <p:nvPr/>
            </p:nvSpPr>
            <p:spPr>
              <a:xfrm>
                <a:off x="5542071" y="3725878"/>
                <a:ext cx="1112379" cy="855445"/>
              </a:xfrm>
              <a:custGeom>
                <a:avLst/>
                <a:gdLst>
                  <a:gd name="connsiteX0" fmla="*/ 171691 w 1112379"/>
                  <a:gd name="connsiteY0" fmla="*/ 13922 h 855445"/>
                  <a:gd name="connsiteX1" fmla="*/ 35483 w 1112379"/>
                  <a:gd name="connsiteY1" fmla="*/ 176323 h 855445"/>
                  <a:gd name="connsiteX2" fmla="*/ 61772 w 1112379"/>
                  <a:gd name="connsiteY2" fmla="*/ 742489 h 855445"/>
                  <a:gd name="connsiteX3" fmla="*/ 697185 w 1112379"/>
                  <a:gd name="connsiteY3" fmla="*/ 850026 h 855445"/>
                  <a:gd name="connsiteX4" fmla="*/ 1093711 w 1112379"/>
                  <a:gd name="connsiteY4" fmla="*/ 591994 h 855445"/>
                  <a:gd name="connsiteX5" fmla="*/ 1050753 w 1112379"/>
                  <a:gd name="connsiteY5" fmla="*/ 64023 h 855445"/>
                  <a:gd name="connsiteX6" fmla="*/ 857300 w 1112379"/>
                  <a:gd name="connsiteY6" fmla="*/ 6683 h 855445"/>
                  <a:gd name="connsiteX7" fmla="*/ 171691 w 1112379"/>
                  <a:gd name="connsiteY7" fmla="*/ 13922 h 85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79" h="855445">
                    <a:moveTo>
                      <a:pt x="171691" y="13922"/>
                    </a:moveTo>
                    <a:cubicBezTo>
                      <a:pt x="73774" y="35448"/>
                      <a:pt x="52247" y="80787"/>
                      <a:pt x="35483" y="176323"/>
                    </a:cubicBezTo>
                    <a:cubicBezTo>
                      <a:pt x="18719" y="271859"/>
                      <a:pt x="-48146" y="613520"/>
                      <a:pt x="61772" y="742489"/>
                    </a:cubicBezTo>
                    <a:cubicBezTo>
                      <a:pt x="171691" y="871457"/>
                      <a:pt x="496588" y="859551"/>
                      <a:pt x="697185" y="850026"/>
                    </a:cubicBezTo>
                    <a:cubicBezTo>
                      <a:pt x="897877" y="840501"/>
                      <a:pt x="1045990" y="821356"/>
                      <a:pt x="1093711" y="591994"/>
                    </a:cubicBezTo>
                    <a:cubicBezTo>
                      <a:pt x="1141526" y="362632"/>
                      <a:pt x="1086567" y="123745"/>
                      <a:pt x="1050753" y="64023"/>
                    </a:cubicBezTo>
                    <a:cubicBezTo>
                      <a:pt x="1014939" y="4301"/>
                      <a:pt x="933690" y="6683"/>
                      <a:pt x="857300" y="6683"/>
                    </a:cubicBezTo>
                    <a:cubicBezTo>
                      <a:pt x="780910" y="6778"/>
                      <a:pt x="291991" y="-12463"/>
                      <a:pt x="171691" y="13922"/>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2" name="Freeform: Shape 121">
                <a:extLst>
                  <a:ext uri="{FF2B5EF4-FFF2-40B4-BE49-F238E27FC236}">
                    <a16:creationId xmlns:a16="http://schemas.microsoft.com/office/drawing/2014/main" id="{C40F1D17-ED7B-4543-A3B7-81F7EC0E920E}"/>
                  </a:ext>
                </a:extLst>
              </p:cNvPr>
              <p:cNvSpPr/>
              <p:nvPr/>
            </p:nvSpPr>
            <p:spPr>
              <a:xfrm>
                <a:off x="5542136" y="3725885"/>
                <a:ext cx="1112284" cy="727828"/>
              </a:xfrm>
              <a:custGeom>
                <a:avLst/>
                <a:gdLst>
                  <a:gd name="connsiteX0" fmla="*/ 857235 w 1112284"/>
                  <a:gd name="connsiteY0" fmla="*/ 6772 h 727828"/>
                  <a:gd name="connsiteX1" fmla="*/ 171625 w 1112284"/>
                  <a:gd name="connsiteY1" fmla="*/ 13915 h 727828"/>
                  <a:gd name="connsiteX2" fmla="*/ 35418 w 1112284"/>
                  <a:gd name="connsiteY2" fmla="*/ 176316 h 727828"/>
                  <a:gd name="connsiteX3" fmla="*/ 271 w 1112284"/>
                  <a:gd name="connsiteY3" fmla="*/ 517788 h 727828"/>
                  <a:gd name="connsiteX4" fmla="*/ 295546 w 1112284"/>
                  <a:gd name="connsiteY4" fmla="*/ 697144 h 727828"/>
                  <a:gd name="connsiteX5" fmla="*/ 964391 w 1112284"/>
                  <a:gd name="connsiteY5" fmla="*/ 666092 h 727828"/>
                  <a:gd name="connsiteX6" fmla="*/ 1106123 w 1112284"/>
                  <a:gd name="connsiteY6" fmla="*/ 513692 h 727828"/>
                  <a:gd name="connsiteX7" fmla="*/ 1050688 w 1112284"/>
                  <a:gd name="connsiteY7" fmla="*/ 64112 h 727828"/>
                  <a:gd name="connsiteX8" fmla="*/ 857235 w 1112284"/>
                  <a:gd name="connsiteY8" fmla="*/ 6772 h 72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84" h="727828">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289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3" name="Freeform: Shape 122">
                <a:extLst>
                  <a:ext uri="{FF2B5EF4-FFF2-40B4-BE49-F238E27FC236}">
                    <a16:creationId xmlns:a16="http://schemas.microsoft.com/office/drawing/2014/main" id="{9D06154D-7F7F-4B71-86A3-6531DE40B1F6}"/>
                  </a:ext>
                </a:extLst>
              </p:cNvPr>
              <p:cNvSpPr/>
              <p:nvPr/>
            </p:nvSpPr>
            <p:spPr>
              <a:xfrm>
                <a:off x="5542136" y="3725885"/>
                <a:ext cx="1112284" cy="727828"/>
              </a:xfrm>
              <a:custGeom>
                <a:avLst/>
                <a:gdLst>
                  <a:gd name="connsiteX0" fmla="*/ 857235 w 1112284"/>
                  <a:gd name="connsiteY0" fmla="*/ 6772 h 727828"/>
                  <a:gd name="connsiteX1" fmla="*/ 171625 w 1112284"/>
                  <a:gd name="connsiteY1" fmla="*/ 13915 h 727828"/>
                  <a:gd name="connsiteX2" fmla="*/ 35418 w 1112284"/>
                  <a:gd name="connsiteY2" fmla="*/ 176316 h 727828"/>
                  <a:gd name="connsiteX3" fmla="*/ 271 w 1112284"/>
                  <a:gd name="connsiteY3" fmla="*/ 517788 h 727828"/>
                  <a:gd name="connsiteX4" fmla="*/ 295546 w 1112284"/>
                  <a:gd name="connsiteY4" fmla="*/ 697144 h 727828"/>
                  <a:gd name="connsiteX5" fmla="*/ 964391 w 1112284"/>
                  <a:gd name="connsiteY5" fmla="*/ 666092 h 727828"/>
                  <a:gd name="connsiteX6" fmla="*/ 1106123 w 1112284"/>
                  <a:gd name="connsiteY6" fmla="*/ 513692 h 727828"/>
                  <a:gd name="connsiteX7" fmla="*/ 1050688 w 1112284"/>
                  <a:gd name="connsiteY7" fmla="*/ 64112 h 727828"/>
                  <a:gd name="connsiteX8" fmla="*/ 857235 w 1112284"/>
                  <a:gd name="connsiteY8" fmla="*/ 6772 h 72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84" h="727828">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4" name="Freeform: Shape 123">
                <a:extLst>
                  <a:ext uri="{FF2B5EF4-FFF2-40B4-BE49-F238E27FC236}">
                    <a16:creationId xmlns:a16="http://schemas.microsoft.com/office/drawing/2014/main" id="{6BE9A5E2-2DF4-46D0-AA0F-4F1EEB2715A0}"/>
                  </a:ext>
                </a:extLst>
              </p:cNvPr>
              <p:cNvSpPr/>
              <p:nvPr/>
            </p:nvSpPr>
            <p:spPr>
              <a:xfrm>
                <a:off x="5551372" y="3731798"/>
                <a:ext cx="1092982" cy="517494"/>
              </a:xfrm>
              <a:custGeom>
                <a:avLst/>
                <a:gdLst>
                  <a:gd name="connsiteX0" fmla="*/ 39612 w 1092982"/>
                  <a:gd name="connsiteY0" fmla="*/ 238031 h 517494"/>
                  <a:gd name="connsiteX1" fmla="*/ 173534 w 1092982"/>
                  <a:gd name="connsiteY1" fmla="*/ 78297 h 517494"/>
                  <a:gd name="connsiteX2" fmla="*/ 847904 w 1092982"/>
                  <a:gd name="connsiteY2" fmla="*/ 71248 h 517494"/>
                  <a:gd name="connsiteX3" fmla="*/ 1038213 w 1092982"/>
                  <a:gd name="connsiteY3" fmla="*/ 127636 h 517494"/>
                  <a:gd name="connsiteX4" fmla="*/ 1092982 w 1092982"/>
                  <a:gd name="connsiteY4" fmla="*/ 348997 h 517494"/>
                  <a:gd name="connsiteX5" fmla="*/ 1033451 w 1092982"/>
                  <a:gd name="connsiteY5" fmla="*/ 63057 h 517494"/>
                  <a:gd name="connsiteX6" fmla="*/ 843141 w 1092982"/>
                  <a:gd name="connsiteY6" fmla="*/ 6669 h 517494"/>
                  <a:gd name="connsiteX7" fmla="*/ 168771 w 1092982"/>
                  <a:gd name="connsiteY7" fmla="*/ 13717 h 517494"/>
                  <a:gd name="connsiteX8" fmla="*/ 34850 w 1092982"/>
                  <a:gd name="connsiteY8" fmla="*/ 173451 h 517494"/>
                  <a:gd name="connsiteX9" fmla="*/ 274 w 1092982"/>
                  <a:gd name="connsiteY9" fmla="*/ 509303 h 517494"/>
                  <a:gd name="connsiteX10" fmla="*/ 5417 w 1092982"/>
                  <a:gd name="connsiteY10" fmla="*/ 517494 h 517494"/>
                  <a:gd name="connsiteX11" fmla="*/ 39612 w 1092982"/>
                  <a:gd name="connsiteY11" fmla="*/ 238031 h 51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2982" h="517494">
                    <a:moveTo>
                      <a:pt x="39612" y="238031"/>
                    </a:moveTo>
                    <a:cubicBezTo>
                      <a:pt x="56090" y="144019"/>
                      <a:pt x="77236" y="99442"/>
                      <a:pt x="173534" y="78297"/>
                    </a:cubicBezTo>
                    <a:cubicBezTo>
                      <a:pt x="291834" y="52293"/>
                      <a:pt x="772751" y="71248"/>
                      <a:pt x="847904" y="71248"/>
                    </a:cubicBezTo>
                    <a:cubicBezTo>
                      <a:pt x="923056" y="71248"/>
                      <a:pt x="1002971" y="68867"/>
                      <a:pt x="1038213" y="127636"/>
                    </a:cubicBezTo>
                    <a:cubicBezTo>
                      <a:pt x="1057359" y="159450"/>
                      <a:pt x="1081933" y="243174"/>
                      <a:pt x="1092982" y="348997"/>
                    </a:cubicBezTo>
                    <a:cubicBezTo>
                      <a:pt x="1086981" y="213361"/>
                      <a:pt x="1056311" y="101157"/>
                      <a:pt x="1033451" y="63057"/>
                    </a:cubicBezTo>
                    <a:cubicBezTo>
                      <a:pt x="998208" y="4287"/>
                      <a:pt x="918293" y="6669"/>
                      <a:pt x="843141" y="6669"/>
                    </a:cubicBezTo>
                    <a:cubicBezTo>
                      <a:pt x="767989" y="6669"/>
                      <a:pt x="287072" y="-12286"/>
                      <a:pt x="168771" y="13717"/>
                    </a:cubicBezTo>
                    <a:cubicBezTo>
                      <a:pt x="72473" y="34863"/>
                      <a:pt x="51328" y="79535"/>
                      <a:pt x="34850" y="173451"/>
                    </a:cubicBezTo>
                    <a:cubicBezTo>
                      <a:pt x="24944" y="230220"/>
                      <a:pt x="-3060" y="375286"/>
                      <a:pt x="274" y="509303"/>
                    </a:cubicBezTo>
                    <a:cubicBezTo>
                      <a:pt x="1893" y="512065"/>
                      <a:pt x="3608" y="514732"/>
                      <a:pt x="5417" y="517494"/>
                    </a:cubicBezTo>
                    <a:cubicBezTo>
                      <a:pt x="9132" y="401289"/>
                      <a:pt x="31040" y="286989"/>
                      <a:pt x="39612" y="238031"/>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5" name="Freeform: Shape 124">
                <a:extLst>
                  <a:ext uri="{FF2B5EF4-FFF2-40B4-BE49-F238E27FC236}">
                    <a16:creationId xmlns:a16="http://schemas.microsoft.com/office/drawing/2014/main" id="{31316FA5-130B-4B3A-AA13-04DD19384B51}"/>
                  </a:ext>
                </a:extLst>
              </p:cNvPr>
              <p:cNvSpPr/>
              <p:nvPr/>
            </p:nvSpPr>
            <p:spPr>
              <a:xfrm>
                <a:off x="5562581" y="4233565"/>
                <a:ext cx="1088595" cy="227311"/>
              </a:xfrm>
              <a:custGeom>
                <a:avLst/>
                <a:gdLst>
                  <a:gd name="connsiteX0" fmla="*/ 399 w 1088595"/>
                  <a:gd name="connsiteY0" fmla="*/ 30300 h 227311"/>
                  <a:gd name="connsiteX1" fmla="*/ 392353 w 1088595"/>
                  <a:gd name="connsiteY1" fmla="*/ 215847 h 227311"/>
                  <a:gd name="connsiteX2" fmla="*/ 671341 w 1088595"/>
                  <a:gd name="connsiteY2" fmla="*/ 223372 h 227311"/>
                  <a:gd name="connsiteX3" fmla="*/ 925658 w 1088595"/>
                  <a:gd name="connsiteY3" fmla="*/ 171937 h 227311"/>
                  <a:gd name="connsiteX4" fmla="*/ 1027290 w 1088595"/>
                  <a:gd name="connsiteY4" fmla="*/ 104405 h 227311"/>
                  <a:gd name="connsiteX5" fmla="*/ 1088536 w 1088595"/>
                  <a:gd name="connsiteY5" fmla="*/ 4297 h 227311"/>
                  <a:gd name="connsiteX6" fmla="*/ 1082440 w 1088595"/>
                  <a:gd name="connsiteY6" fmla="*/ 1725 h 227311"/>
                  <a:gd name="connsiteX7" fmla="*/ 1025385 w 1088595"/>
                  <a:gd name="connsiteY7" fmla="*/ 89736 h 227311"/>
                  <a:gd name="connsiteX8" fmla="*/ 940993 w 1088595"/>
                  <a:gd name="connsiteY8" fmla="*/ 151649 h 227311"/>
                  <a:gd name="connsiteX9" fmla="*/ 694581 w 1088595"/>
                  <a:gd name="connsiteY9" fmla="*/ 210037 h 227311"/>
                  <a:gd name="connsiteX10" fmla="*/ 429120 w 1088595"/>
                  <a:gd name="connsiteY10" fmla="*/ 209084 h 227311"/>
                  <a:gd name="connsiteX11" fmla="*/ 200520 w 1088595"/>
                  <a:gd name="connsiteY11" fmla="*/ 160793 h 227311"/>
                  <a:gd name="connsiteX12" fmla="*/ 4209 w 1088595"/>
                  <a:gd name="connsiteY12" fmla="*/ 27157 h 227311"/>
                  <a:gd name="connsiteX13" fmla="*/ 399 w 1088595"/>
                  <a:gd name="connsiteY13" fmla="*/ 30300 h 227311"/>
                  <a:gd name="connsiteX14" fmla="*/ 399 w 1088595"/>
                  <a:gd name="connsiteY14" fmla="*/ 30300 h 22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8595" h="227311">
                    <a:moveTo>
                      <a:pt x="399" y="30300"/>
                    </a:moveTo>
                    <a:cubicBezTo>
                      <a:pt x="88887" y="153935"/>
                      <a:pt x="249288" y="196797"/>
                      <a:pt x="392353" y="215847"/>
                    </a:cubicBezTo>
                    <a:cubicBezTo>
                      <a:pt x="484746" y="228230"/>
                      <a:pt x="578376" y="230325"/>
                      <a:pt x="671341" y="223372"/>
                    </a:cubicBezTo>
                    <a:cubicBezTo>
                      <a:pt x="757256" y="216990"/>
                      <a:pt x="845934" y="206703"/>
                      <a:pt x="925658" y="171937"/>
                    </a:cubicBezTo>
                    <a:cubicBezTo>
                      <a:pt x="963091" y="155649"/>
                      <a:pt x="998048" y="133075"/>
                      <a:pt x="1027290" y="104405"/>
                    </a:cubicBezTo>
                    <a:cubicBezTo>
                      <a:pt x="1054817" y="77449"/>
                      <a:pt x="1080915" y="42778"/>
                      <a:pt x="1088536" y="4297"/>
                    </a:cubicBezTo>
                    <a:cubicBezTo>
                      <a:pt x="1089202" y="773"/>
                      <a:pt x="1084154" y="-1894"/>
                      <a:pt x="1082440" y="1725"/>
                    </a:cubicBezTo>
                    <a:cubicBezTo>
                      <a:pt x="1066628" y="33729"/>
                      <a:pt x="1050340" y="63733"/>
                      <a:pt x="1025385" y="89736"/>
                    </a:cubicBezTo>
                    <a:cubicBezTo>
                      <a:pt x="1001001" y="115073"/>
                      <a:pt x="972140" y="135551"/>
                      <a:pt x="940993" y="151649"/>
                    </a:cubicBezTo>
                    <a:cubicBezTo>
                      <a:pt x="865269" y="190606"/>
                      <a:pt x="778401" y="202417"/>
                      <a:pt x="694581" y="210037"/>
                    </a:cubicBezTo>
                    <a:cubicBezTo>
                      <a:pt x="606380" y="218038"/>
                      <a:pt x="517321" y="218229"/>
                      <a:pt x="429120" y="209084"/>
                    </a:cubicBezTo>
                    <a:cubicBezTo>
                      <a:pt x="351586" y="201084"/>
                      <a:pt x="274148" y="186891"/>
                      <a:pt x="200520" y="160793"/>
                    </a:cubicBezTo>
                    <a:cubicBezTo>
                      <a:pt x="124891" y="133932"/>
                      <a:pt x="54025" y="91165"/>
                      <a:pt x="4209" y="27157"/>
                    </a:cubicBezTo>
                    <a:cubicBezTo>
                      <a:pt x="2495" y="25157"/>
                      <a:pt x="-1220" y="28014"/>
                      <a:pt x="399" y="30300"/>
                    </a:cubicBezTo>
                    <a:lnTo>
                      <a:pt x="399" y="30300"/>
                    </a:lnTo>
                    <a:close/>
                  </a:path>
                </a:pathLst>
              </a:custGeom>
              <a:solidFill>
                <a:srgbClr val="FAF3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6" name="Freeform: Shape 125">
                <a:extLst>
                  <a:ext uri="{FF2B5EF4-FFF2-40B4-BE49-F238E27FC236}">
                    <a16:creationId xmlns:a16="http://schemas.microsoft.com/office/drawing/2014/main" id="{E40F51E6-0134-4208-A753-D23C4CDD6A06}"/>
                  </a:ext>
                </a:extLst>
              </p:cNvPr>
              <p:cNvSpPr/>
              <p:nvPr/>
            </p:nvSpPr>
            <p:spPr>
              <a:xfrm>
                <a:off x="6437280" y="2608176"/>
                <a:ext cx="553921" cy="400675"/>
              </a:xfrm>
              <a:custGeom>
                <a:avLst/>
                <a:gdLst>
                  <a:gd name="connsiteX0" fmla="*/ 152876 w 553921"/>
                  <a:gd name="connsiteY0" fmla="*/ 400675 h 400675"/>
                  <a:gd name="connsiteX1" fmla="*/ 414433 w 553921"/>
                  <a:gd name="connsiteY1" fmla="*/ 128356 h 400675"/>
                  <a:gd name="connsiteX2" fmla="*/ 553784 w 553921"/>
                  <a:gd name="connsiteY2" fmla="*/ 275231 h 400675"/>
                  <a:gd name="connsiteX3" fmla="*/ 415671 w 553921"/>
                  <a:gd name="connsiteY3" fmla="*/ 18437 h 400675"/>
                  <a:gd name="connsiteX4" fmla="*/ 117062 w 553921"/>
                  <a:gd name="connsiteY4" fmla="*/ 121117 h 400675"/>
                  <a:gd name="connsiteX5" fmla="*/ 0 w 553921"/>
                  <a:gd name="connsiteY5" fmla="*/ 271612 h 400675"/>
                  <a:gd name="connsiteX6" fmla="*/ 152876 w 553921"/>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1" h="400675">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7" name="Freeform: Shape 126">
                <a:extLst>
                  <a:ext uri="{FF2B5EF4-FFF2-40B4-BE49-F238E27FC236}">
                    <a16:creationId xmlns:a16="http://schemas.microsoft.com/office/drawing/2014/main" id="{FBB857D1-3701-4552-ADA2-70F103A420A3}"/>
                  </a:ext>
                </a:extLst>
              </p:cNvPr>
              <p:cNvSpPr/>
              <p:nvPr/>
            </p:nvSpPr>
            <p:spPr>
              <a:xfrm>
                <a:off x="5207842" y="2608176"/>
                <a:ext cx="553925" cy="400675"/>
              </a:xfrm>
              <a:custGeom>
                <a:avLst/>
                <a:gdLst>
                  <a:gd name="connsiteX0" fmla="*/ 401144 w 553925"/>
                  <a:gd name="connsiteY0" fmla="*/ 400675 h 400675"/>
                  <a:gd name="connsiteX1" fmla="*/ 139492 w 553925"/>
                  <a:gd name="connsiteY1" fmla="*/ 128356 h 400675"/>
                  <a:gd name="connsiteX2" fmla="*/ 142 w 553925"/>
                  <a:gd name="connsiteY2" fmla="*/ 275231 h 400675"/>
                  <a:gd name="connsiteX3" fmla="*/ 138254 w 553925"/>
                  <a:gd name="connsiteY3" fmla="*/ 18437 h 400675"/>
                  <a:gd name="connsiteX4" fmla="*/ 436863 w 553925"/>
                  <a:gd name="connsiteY4" fmla="*/ 121117 h 400675"/>
                  <a:gd name="connsiteX5" fmla="*/ 553925 w 553925"/>
                  <a:gd name="connsiteY5" fmla="*/ 271612 h 400675"/>
                  <a:gd name="connsiteX6" fmla="*/ 401144 w 553925"/>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5" h="400675">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8" name="Freeform: Shape 127">
                <a:extLst>
                  <a:ext uri="{FF2B5EF4-FFF2-40B4-BE49-F238E27FC236}">
                    <a16:creationId xmlns:a16="http://schemas.microsoft.com/office/drawing/2014/main" id="{23D70245-B7A9-47C3-86C2-F3F02D4CDB22}"/>
                  </a:ext>
                </a:extLst>
              </p:cNvPr>
              <p:cNvSpPr/>
              <p:nvPr/>
            </p:nvSpPr>
            <p:spPr>
              <a:xfrm>
                <a:off x="5612618" y="3930416"/>
                <a:ext cx="972966" cy="24949"/>
              </a:xfrm>
              <a:custGeom>
                <a:avLst/>
                <a:gdLst>
                  <a:gd name="connsiteX0" fmla="*/ 7703 w 972966"/>
                  <a:gd name="connsiteY0" fmla="*/ 20458 h 24949"/>
                  <a:gd name="connsiteX1" fmla="*/ 195536 w 972966"/>
                  <a:gd name="connsiteY1" fmla="*/ 24363 h 24949"/>
                  <a:gd name="connsiteX2" fmla="*/ 383369 w 972966"/>
                  <a:gd name="connsiteY2" fmla="*/ 24744 h 24949"/>
                  <a:gd name="connsiteX3" fmla="*/ 756559 w 972966"/>
                  <a:gd name="connsiteY3" fmla="*/ 24934 h 24949"/>
                  <a:gd name="connsiteX4" fmla="*/ 861143 w 972966"/>
                  <a:gd name="connsiteY4" fmla="*/ 24934 h 24949"/>
                  <a:gd name="connsiteX5" fmla="*/ 968109 w 972966"/>
                  <a:gd name="connsiteY5" fmla="*/ 17600 h 24949"/>
                  <a:gd name="connsiteX6" fmla="*/ 968109 w 972966"/>
                  <a:gd name="connsiteY6" fmla="*/ 7504 h 24949"/>
                  <a:gd name="connsiteX7" fmla="*/ 873050 w 972966"/>
                  <a:gd name="connsiteY7" fmla="*/ 169 h 24949"/>
                  <a:gd name="connsiteX8" fmla="*/ 780371 w 972966"/>
                  <a:gd name="connsiteY8" fmla="*/ 169 h 24949"/>
                  <a:gd name="connsiteX9" fmla="*/ 592538 w 972966"/>
                  <a:gd name="connsiteY9" fmla="*/ 169 h 24949"/>
                  <a:gd name="connsiteX10" fmla="*/ 219349 w 972966"/>
                  <a:gd name="connsiteY10" fmla="*/ 646 h 24949"/>
                  <a:gd name="connsiteX11" fmla="*/ 114764 w 972966"/>
                  <a:gd name="connsiteY11" fmla="*/ 1122 h 24949"/>
                  <a:gd name="connsiteX12" fmla="*/ 7799 w 972966"/>
                  <a:gd name="connsiteY12" fmla="*/ 4646 h 24949"/>
                  <a:gd name="connsiteX13" fmla="*/ 7703 w 972966"/>
                  <a:gd name="connsiteY13" fmla="*/ 20458 h 24949"/>
                  <a:gd name="connsiteX14" fmla="*/ 7703 w 972966"/>
                  <a:gd name="connsiteY14" fmla="*/ 20458 h 2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2966" h="24949">
                    <a:moveTo>
                      <a:pt x="7703" y="20458"/>
                    </a:moveTo>
                    <a:cubicBezTo>
                      <a:pt x="69521" y="27125"/>
                      <a:pt x="133338" y="24268"/>
                      <a:pt x="195536" y="24363"/>
                    </a:cubicBezTo>
                    <a:cubicBezTo>
                      <a:pt x="258116" y="24458"/>
                      <a:pt x="320695" y="24649"/>
                      <a:pt x="383369" y="24744"/>
                    </a:cubicBezTo>
                    <a:cubicBezTo>
                      <a:pt x="507766" y="25030"/>
                      <a:pt x="632162" y="24934"/>
                      <a:pt x="756559" y="24934"/>
                    </a:cubicBezTo>
                    <a:cubicBezTo>
                      <a:pt x="791420" y="24934"/>
                      <a:pt x="826282" y="24934"/>
                      <a:pt x="861143" y="24934"/>
                    </a:cubicBezTo>
                    <a:cubicBezTo>
                      <a:pt x="897148" y="24934"/>
                      <a:pt x="932390" y="21124"/>
                      <a:pt x="968109" y="17600"/>
                    </a:cubicBezTo>
                    <a:cubicBezTo>
                      <a:pt x="974586" y="16933"/>
                      <a:pt x="974586" y="8170"/>
                      <a:pt x="968109" y="7504"/>
                    </a:cubicBezTo>
                    <a:cubicBezTo>
                      <a:pt x="936391" y="4265"/>
                      <a:pt x="904958" y="550"/>
                      <a:pt x="873050" y="169"/>
                    </a:cubicBezTo>
                    <a:cubicBezTo>
                      <a:pt x="842189" y="-212"/>
                      <a:pt x="811232" y="169"/>
                      <a:pt x="780371" y="169"/>
                    </a:cubicBezTo>
                    <a:cubicBezTo>
                      <a:pt x="717792" y="169"/>
                      <a:pt x="655213" y="169"/>
                      <a:pt x="592538" y="169"/>
                    </a:cubicBezTo>
                    <a:cubicBezTo>
                      <a:pt x="468142" y="169"/>
                      <a:pt x="343745" y="455"/>
                      <a:pt x="219349" y="646"/>
                    </a:cubicBezTo>
                    <a:cubicBezTo>
                      <a:pt x="184487" y="741"/>
                      <a:pt x="149626" y="741"/>
                      <a:pt x="114764" y="1122"/>
                    </a:cubicBezTo>
                    <a:cubicBezTo>
                      <a:pt x="79141" y="1503"/>
                      <a:pt x="43232" y="741"/>
                      <a:pt x="7799" y="4646"/>
                    </a:cubicBezTo>
                    <a:cubicBezTo>
                      <a:pt x="-2584" y="5599"/>
                      <a:pt x="-2584" y="19315"/>
                      <a:pt x="7703" y="20458"/>
                    </a:cubicBezTo>
                    <a:lnTo>
                      <a:pt x="7703" y="20458"/>
                    </a:ln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29" name="Graphic 90">
                <a:extLst>
                  <a:ext uri="{FF2B5EF4-FFF2-40B4-BE49-F238E27FC236}">
                    <a16:creationId xmlns:a16="http://schemas.microsoft.com/office/drawing/2014/main" id="{34A25877-0D86-4D8D-A243-85A814F10295}"/>
                  </a:ext>
                </a:extLst>
              </p:cNvPr>
              <p:cNvGrpSpPr/>
              <p:nvPr/>
            </p:nvGrpSpPr>
            <p:grpSpPr>
              <a:xfrm>
                <a:off x="6555029" y="3916869"/>
                <a:ext cx="48737" cy="193167"/>
                <a:chOff x="6555029" y="3916869"/>
                <a:chExt cx="48737" cy="193167"/>
              </a:xfrm>
            </p:grpSpPr>
            <p:sp>
              <p:nvSpPr>
                <p:cNvPr id="130" name="Freeform: Shape 129">
                  <a:extLst>
                    <a:ext uri="{FF2B5EF4-FFF2-40B4-BE49-F238E27FC236}">
                      <a16:creationId xmlns:a16="http://schemas.microsoft.com/office/drawing/2014/main" id="{D3667691-F3D8-4B77-A125-E2B28327C3A4}"/>
                    </a:ext>
                  </a:extLst>
                </p:cNvPr>
                <p:cNvSpPr/>
                <p:nvPr/>
              </p:nvSpPr>
              <p:spPr>
                <a:xfrm>
                  <a:off x="6557425" y="3963447"/>
                  <a:ext cx="46342" cy="146590"/>
                </a:xfrm>
                <a:custGeom>
                  <a:avLst/>
                  <a:gdLst>
                    <a:gd name="connsiteX0" fmla="*/ 12825 w 46342"/>
                    <a:gd name="connsiteY0" fmla="*/ 1048 h 146590"/>
                    <a:gd name="connsiteX1" fmla="*/ 6253 w 46342"/>
                    <a:gd name="connsiteY1" fmla="*/ 13621 h 146590"/>
                    <a:gd name="connsiteX2" fmla="*/ 1014 w 46342"/>
                    <a:gd name="connsiteY2" fmla="*/ 41338 h 146590"/>
                    <a:gd name="connsiteX3" fmla="*/ 2347 w 46342"/>
                    <a:gd name="connsiteY3" fmla="*/ 120015 h 146590"/>
                    <a:gd name="connsiteX4" fmla="*/ 16444 w 46342"/>
                    <a:gd name="connsiteY4" fmla="*/ 145542 h 146590"/>
                    <a:gd name="connsiteX5" fmla="*/ 36542 w 46342"/>
                    <a:gd name="connsiteY5" fmla="*/ 140303 h 146590"/>
                    <a:gd name="connsiteX6" fmla="*/ 44733 w 46342"/>
                    <a:gd name="connsiteY6" fmla="*/ 122396 h 146590"/>
                    <a:gd name="connsiteX7" fmla="*/ 46162 w 46342"/>
                    <a:gd name="connsiteY7" fmla="*/ 92964 h 146590"/>
                    <a:gd name="connsiteX8" fmla="*/ 30160 w 46342"/>
                    <a:gd name="connsiteY8" fmla="*/ 4382 h 146590"/>
                    <a:gd name="connsiteX9" fmla="*/ 27970 w 46342"/>
                    <a:gd name="connsiteY9" fmla="*/ 1714 h 146590"/>
                    <a:gd name="connsiteX10" fmla="*/ 25588 w 46342"/>
                    <a:gd name="connsiteY10" fmla="*/ 1143 h 146590"/>
                    <a:gd name="connsiteX11" fmla="*/ 16635 w 46342"/>
                    <a:gd name="connsiteY11" fmla="*/ 0 h 14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42" h="14659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3" y="122396"/>
                      </a:cubicBezTo>
                      <a:cubicBezTo>
                        <a:pt x="46638" y="112681"/>
                        <a:pt x="46448" y="102775"/>
                        <a:pt x="46162" y="92964"/>
                      </a:cubicBezTo>
                      <a:cubicBezTo>
                        <a:pt x="45305" y="63151"/>
                        <a:pt x="44638" y="30480"/>
                        <a:pt x="30160" y="4382"/>
                      </a:cubicBezTo>
                      <a:cubicBezTo>
                        <a:pt x="29589" y="3334"/>
                        <a:pt x="28922" y="2286"/>
                        <a:pt x="27970" y="1714"/>
                      </a:cubicBezTo>
                      <a:cubicBezTo>
                        <a:pt x="27208" y="1333"/>
                        <a:pt x="26446" y="1238"/>
                        <a:pt x="25588" y="1143"/>
                      </a:cubicBezTo>
                      <a:cubicBezTo>
                        <a:pt x="22636" y="762"/>
                        <a:pt x="19587" y="381"/>
                        <a:pt x="16635" y="0"/>
                      </a:cubicBezTo>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31" name="Freeform: Shape 130">
                  <a:extLst>
                    <a:ext uri="{FF2B5EF4-FFF2-40B4-BE49-F238E27FC236}">
                      <a16:creationId xmlns:a16="http://schemas.microsoft.com/office/drawing/2014/main" id="{90CA582A-BE4D-48A1-ADBA-FFB8100000B1}"/>
                    </a:ext>
                  </a:extLst>
                </p:cNvPr>
                <p:cNvSpPr/>
                <p:nvPr/>
              </p:nvSpPr>
              <p:spPr>
                <a:xfrm>
                  <a:off x="6555029" y="3916869"/>
                  <a:ext cx="46717" cy="56768"/>
                </a:xfrm>
                <a:custGeom>
                  <a:avLst/>
                  <a:gdLst>
                    <a:gd name="connsiteX0" fmla="*/ 42175 w 46717"/>
                    <a:gd name="connsiteY0" fmla="*/ 5525 h 56768"/>
                    <a:gd name="connsiteX1" fmla="*/ 17125 w 46717"/>
                    <a:gd name="connsiteY1" fmla="*/ 0 h 56768"/>
                    <a:gd name="connsiteX2" fmla="*/ 266 w 46717"/>
                    <a:gd name="connsiteY2" fmla="*/ 42958 h 56768"/>
                    <a:gd name="connsiteX3" fmla="*/ 742 w 46717"/>
                    <a:gd name="connsiteY3" fmla="*/ 47530 h 56768"/>
                    <a:gd name="connsiteX4" fmla="*/ 4266 w 46717"/>
                    <a:gd name="connsiteY4" fmla="*/ 52197 h 56768"/>
                    <a:gd name="connsiteX5" fmla="*/ 29317 w 46717"/>
                    <a:gd name="connsiteY5" fmla="*/ 55626 h 56768"/>
                    <a:gd name="connsiteX6" fmla="*/ 43033 w 46717"/>
                    <a:gd name="connsiteY6" fmla="*/ 48387 h 56768"/>
                    <a:gd name="connsiteX7" fmla="*/ 46367 w 46717"/>
                    <a:gd name="connsiteY7" fmla="*/ 32766 h 56768"/>
                    <a:gd name="connsiteX8" fmla="*/ 42175 w 46717"/>
                    <a:gd name="connsiteY8" fmla="*/ 5525 h 5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17" h="56768">
                      <a:moveTo>
                        <a:pt x="42175" y="5525"/>
                      </a:moveTo>
                      <a:cubicBezTo>
                        <a:pt x="37127" y="857"/>
                        <a:pt x="23887" y="95"/>
                        <a:pt x="17125" y="0"/>
                      </a:cubicBezTo>
                      <a:cubicBezTo>
                        <a:pt x="-4211" y="-95"/>
                        <a:pt x="551" y="28004"/>
                        <a:pt x="266" y="42958"/>
                      </a:cubicBezTo>
                      <a:cubicBezTo>
                        <a:pt x="266" y="44482"/>
                        <a:pt x="266" y="46101"/>
                        <a:pt x="742" y="47530"/>
                      </a:cubicBezTo>
                      <a:cubicBezTo>
                        <a:pt x="1313" y="49435"/>
                        <a:pt x="2742" y="50959"/>
                        <a:pt x="4266" y="52197"/>
                      </a:cubicBezTo>
                      <a:cubicBezTo>
                        <a:pt x="11124" y="57627"/>
                        <a:pt x="20744" y="57436"/>
                        <a:pt x="29317" y="55626"/>
                      </a:cubicBezTo>
                      <a:cubicBezTo>
                        <a:pt x="34460" y="54483"/>
                        <a:pt x="39890" y="52673"/>
                        <a:pt x="43033" y="48387"/>
                      </a:cubicBezTo>
                      <a:cubicBezTo>
                        <a:pt x="46271" y="44006"/>
                        <a:pt x="46367" y="38195"/>
                        <a:pt x="46367" y="32766"/>
                      </a:cubicBezTo>
                      <a:cubicBezTo>
                        <a:pt x="46271" y="24956"/>
                        <a:pt x="48653" y="11525"/>
                        <a:pt x="42175" y="5525"/>
                      </a:cubicBezTo>
                      <a:close/>
                    </a:path>
                  </a:pathLst>
                </a:custGeom>
                <a:solidFill>
                  <a:srgbClr val="6C7E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32" name="Graphic 90">
                <a:extLst>
                  <a:ext uri="{FF2B5EF4-FFF2-40B4-BE49-F238E27FC236}">
                    <a16:creationId xmlns:a16="http://schemas.microsoft.com/office/drawing/2014/main" id="{34A25877-0D86-4D8D-A243-85A814F10295}"/>
                  </a:ext>
                </a:extLst>
              </p:cNvPr>
              <p:cNvGrpSpPr/>
              <p:nvPr/>
            </p:nvGrpSpPr>
            <p:grpSpPr>
              <a:xfrm>
                <a:off x="5496707" y="3267074"/>
                <a:ext cx="48832" cy="193167"/>
                <a:chOff x="5496707" y="3267074"/>
                <a:chExt cx="48832" cy="193167"/>
              </a:xfrm>
            </p:grpSpPr>
            <p:sp>
              <p:nvSpPr>
                <p:cNvPr id="133" name="Freeform: Shape 132">
                  <a:extLst>
                    <a:ext uri="{FF2B5EF4-FFF2-40B4-BE49-F238E27FC236}">
                      <a16:creationId xmlns:a16="http://schemas.microsoft.com/office/drawing/2014/main" id="{EC80FD66-845E-46D5-9159-8C7D0BDD2D03}"/>
                    </a:ext>
                  </a:extLst>
                </p:cNvPr>
                <p:cNvSpPr/>
                <p:nvPr/>
              </p:nvSpPr>
              <p:spPr>
                <a:xfrm>
                  <a:off x="5499197" y="3313651"/>
                  <a:ext cx="46342" cy="146590"/>
                </a:xfrm>
                <a:custGeom>
                  <a:avLst/>
                  <a:gdLst>
                    <a:gd name="connsiteX0" fmla="*/ 12825 w 46342"/>
                    <a:gd name="connsiteY0" fmla="*/ 1048 h 146590"/>
                    <a:gd name="connsiteX1" fmla="*/ 6253 w 46342"/>
                    <a:gd name="connsiteY1" fmla="*/ 13621 h 146590"/>
                    <a:gd name="connsiteX2" fmla="*/ 1014 w 46342"/>
                    <a:gd name="connsiteY2" fmla="*/ 41338 h 146590"/>
                    <a:gd name="connsiteX3" fmla="*/ 2347 w 46342"/>
                    <a:gd name="connsiteY3" fmla="*/ 120015 h 146590"/>
                    <a:gd name="connsiteX4" fmla="*/ 16444 w 46342"/>
                    <a:gd name="connsiteY4" fmla="*/ 145542 h 146590"/>
                    <a:gd name="connsiteX5" fmla="*/ 36542 w 46342"/>
                    <a:gd name="connsiteY5" fmla="*/ 140303 h 146590"/>
                    <a:gd name="connsiteX6" fmla="*/ 44734 w 46342"/>
                    <a:gd name="connsiteY6" fmla="*/ 122396 h 146590"/>
                    <a:gd name="connsiteX7" fmla="*/ 46162 w 46342"/>
                    <a:gd name="connsiteY7" fmla="*/ 92964 h 146590"/>
                    <a:gd name="connsiteX8" fmla="*/ 30160 w 46342"/>
                    <a:gd name="connsiteY8" fmla="*/ 4382 h 146590"/>
                    <a:gd name="connsiteX9" fmla="*/ 27969 w 46342"/>
                    <a:gd name="connsiteY9" fmla="*/ 1715 h 146590"/>
                    <a:gd name="connsiteX10" fmla="*/ 25588 w 46342"/>
                    <a:gd name="connsiteY10" fmla="*/ 1143 h 146590"/>
                    <a:gd name="connsiteX11" fmla="*/ 16635 w 46342"/>
                    <a:gd name="connsiteY11" fmla="*/ 0 h 14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42" h="14659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4" y="122396"/>
                      </a:cubicBezTo>
                      <a:cubicBezTo>
                        <a:pt x="46639" y="112681"/>
                        <a:pt x="46448" y="102775"/>
                        <a:pt x="46162" y="92964"/>
                      </a:cubicBezTo>
                      <a:cubicBezTo>
                        <a:pt x="45305" y="63151"/>
                        <a:pt x="44638" y="30480"/>
                        <a:pt x="30160" y="4382"/>
                      </a:cubicBezTo>
                      <a:cubicBezTo>
                        <a:pt x="29589" y="3334"/>
                        <a:pt x="28922" y="2286"/>
                        <a:pt x="27969" y="1715"/>
                      </a:cubicBezTo>
                      <a:cubicBezTo>
                        <a:pt x="27208" y="1333"/>
                        <a:pt x="26446" y="1238"/>
                        <a:pt x="25588" y="1143"/>
                      </a:cubicBezTo>
                      <a:cubicBezTo>
                        <a:pt x="22636" y="762"/>
                        <a:pt x="19588" y="381"/>
                        <a:pt x="16635" y="0"/>
                      </a:cubicBezTo>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34" name="Freeform: Shape 133">
                  <a:extLst>
                    <a:ext uri="{FF2B5EF4-FFF2-40B4-BE49-F238E27FC236}">
                      <a16:creationId xmlns:a16="http://schemas.microsoft.com/office/drawing/2014/main" id="{98D4907B-9FF5-45FF-B6BD-D8CF846BFE83}"/>
                    </a:ext>
                  </a:extLst>
                </p:cNvPr>
                <p:cNvSpPr/>
                <p:nvPr/>
              </p:nvSpPr>
              <p:spPr>
                <a:xfrm>
                  <a:off x="5496707" y="3267074"/>
                  <a:ext cx="46739" cy="56768"/>
                </a:xfrm>
                <a:custGeom>
                  <a:avLst/>
                  <a:gdLst>
                    <a:gd name="connsiteX0" fmla="*/ 42176 w 46739"/>
                    <a:gd name="connsiteY0" fmla="*/ 5525 h 56768"/>
                    <a:gd name="connsiteX1" fmla="*/ 17125 w 46739"/>
                    <a:gd name="connsiteY1" fmla="*/ 0 h 56768"/>
                    <a:gd name="connsiteX2" fmla="*/ 266 w 46739"/>
                    <a:gd name="connsiteY2" fmla="*/ 42958 h 56768"/>
                    <a:gd name="connsiteX3" fmla="*/ 647 w 46739"/>
                    <a:gd name="connsiteY3" fmla="*/ 47530 h 56768"/>
                    <a:gd name="connsiteX4" fmla="*/ 4171 w 46739"/>
                    <a:gd name="connsiteY4" fmla="*/ 52197 h 56768"/>
                    <a:gd name="connsiteX5" fmla="*/ 29222 w 46739"/>
                    <a:gd name="connsiteY5" fmla="*/ 55626 h 56768"/>
                    <a:gd name="connsiteX6" fmla="*/ 42938 w 46739"/>
                    <a:gd name="connsiteY6" fmla="*/ 48387 h 56768"/>
                    <a:gd name="connsiteX7" fmla="*/ 46271 w 46739"/>
                    <a:gd name="connsiteY7" fmla="*/ 32766 h 56768"/>
                    <a:gd name="connsiteX8" fmla="*/ 42176 w 46739"/>
                    <a:gd name="connsiteY8" fmla="*/ 5525 h 5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9" h="56768">
                      <a:moveTo>
                        <a:pt x="42176" y="5525"/>
                      </a:moveTo>
                      <a:cubicBezTo>
                        <a:pt x="37127" y="857"/>
                        <a:pt x="23888" y="96"/>
                        <a:pt x="17125" y="0"/>
                      </a:cubicBezTo>
                      <a:cubicBezTo>
                        <a:pt x="-4211" y="-95"/>
                        <a:pt x="551" y="28004"/>
                        <a:pt x="266" y="42958"/>
                      </a:cubicBezTo>
                      <a:cubicBezTo>
                        <a:pt x="266" y="44482"/>
                        <a:pt x="266" y="46101"/>
                        <a:pt x="647" y="47530"/>
                      </a:cubicBezTo>
                      <a:cubicBezTo>
                        <a:pt x="1218" y="49435"/>
                        <a:pt x="2647" y="50959"/>
                        <a:pt x="4171" y="52197"/>
                      </a:cubicBezTo>
                      <a:cubicBezTo>
                        <a:pt x="11029" y="57627"/>
                        <a:pt x="20649" y="57436"/>
                        <a:pt x="29222" y="55626"/>
                      </a:cubicBezTo>
                      <a:cubicBezTo>
                        <a:pt x="34365" y="54483"/>
                        <a:pt x="39794" y="52673"/>
                        <a:pt x="42938" y="48387"/>
                      </a:cubicBezTo>
                      <a:cubicBezTo>
                        <a:pt x="46176" y="44006"/>
                        <a:pt x="46271" y="38195"/>
                        <a:pt x="46271" y="32766"/>
                      </a:cubicBezTo>
                      <a:cubicBezTo>
                        <a:pt x="46367" y="24956"/>
                        <a:pt x="48653" y="11525"/>
                        <a:pt x="42176" y="5525"/>
                      </a:cubicBezTo>
                      <a:close/>
                    </a:path>
                  </a:pathLst>
                </a:custGeom>
                <a:solidFill>
                  <a:srgbClr val="6C7E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135" name="Freeform: Shape 134">
                <a:extLst>
                  <a:ext uri="{FF2B5EF4-FFF2-40B4-BE49-F238E27FC236}">
                    <a16:creationId xmlns:a16="http://schemas.microsoft.com/office/drawing/2014/main" id="{1BCE8A86-55A2-48EA-932C-EBBC54C60527}"/>
                  </a:ext>
                </a:extLst>
              </p:cNvPr>
              <p:cNvSpPr/>
              <p:nvPr/>
            </p:nvSpPr>
            <p:spPr>
              <a:xfrm>
                <a:off x="5528500" y="3211986"/>
                <a:ext cx="1128431" cy="536439"/>
              </a:xfrm>
              <a:custGeom>
                <a:avLst/>
                <a:gdLst>
                  <a:gd name="connsiteX0" fmla="*/ 71152 w 1128431"/>
                  <a:gd name="connsiteY0" fmla="*/ 274926 h 536439"/>
                  <a:gd name="connsiteX1" fmla="*/ 253556 w 1128431"/>
                  <a:gd name="connsiteY1" fmla="*/ 431993 h 536439"/>
                  <a:gd name="connsiteX2" fmla="*/ 732949 w 1128431"/>
                  <a:gd name="connsiteY2" fmla="*/ 519623 h 536439"/>
                  <a:gd name="connsiteX3" fmla="*/ 909542 w 1128431"/>
                  <a:gd name="connsiteY3" fmla="*/ 434088 h 536439"/>
                  <a:gd name="connsiteX4" fmla="*/ 1128332 w 1128431"/>
                  <a:gd name="connsiteY4" fmla="*/ 66138 h 536439"/>
                  <a:gd name="connsiteX5" fmla="*/ 1125665 w 1128431"/>
                  <a:gd name="connsiteY5" fmla="*/ 54993 h 536439"/>
                  <a:gd name="connsiteX6" fmla="*/ 1113092 w 1128431"/>
                  <a:gd name="connsiteY6" fmla="*/ 48992 h 536439"/>
                  <a:gd name="connsiteX7" fmla="*/ 117348 w 1128431"/>
                  <a:gd name="connsiteY7" fmla="*/ 30800 h 536439"/>
                  <a:gd name="connsiteX8" fmla="*/ 0 w 1128431"/>
                  <a:gd name="connsiteY8" fmla="*/ 98427 h 536439"/>
                  <a:gd name="connsiteX9" fmla="*/ 71152 w 1128431"/>
                  <a:gd name="connsiteY9" fmla="*/ 274926 h 53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8431" h="536439">
                    <a:moveTo>
                      <a:pt x="71152" y="274926"/>
                    </a:moveTo>
                    <a:cubicBezTo>
                      <a:pt x="118967" y="339981"/>
                      <a:pt x="184023" y="390845"/>
                      <a:pt x="253556" y="431993"/>
                    </a:cubicBezTo>
                    <a:cubicBezTo>
                      <a:pt x="397193" y="516956"/>
                      <a:pt x="571976" y="563533"/>
                      <a:pt x="732949" y="519623"/>
                    </a:cubicBezTo>
                    <a:cubicBezTo>
                      <a:pt x="796385" y="502383"/>
                      <a:pt x="855631" y="471712"/>
                      <a:pt x="909542" y="434088"/>
                    </a:cubicBezTo>
                    <a:cubicBezTo>
                      <a:pt x="1031653" y="349125"/>
                      <a:pt x="1132046" y="214823"/>
                      <a:pt x="1128332" y="66138"/>
                    </a:cubicBezTo>
                    <a:cubicBezTo>
                      <a:pt x="1128236" y="62232"/>
                      <a:pt x="1127951" y="58136"/>
                      <a:pt x="1125665" y="54993"/>
                    </a:cubicBezTo>
                    <a:cubicBezTo>
                      <a:pt x="1122807" y="51183"/>
                      <a:pt x="1117759" y="49945"/>
                      <a:pt x="1113092" y="48992"/>
                    </a:cubicBezTo>
                    <a:cubicBezTo>
                      <a:pt x="786479" y="-17873"/>
                      <a:pt x="448437" y="-8539"/>
                      <a:pt x="117348" y="30800"/>
                    </a:cubicBezTo>
                    <a:cubicBezTo>
                      <a:pt x="68866" y="36515"/>
                      <a:pt x="0" y="37753"/>
                      <a:pt x="0" y="98427"/>
                    </a:cubicBezTo>
                    <a:cubicBezTo>
                      <a:pt x="95" y="159483"/>
                      <a:pt x="36005" y="227110"/>
                      <a:pt x="71152" y="274926"/>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36" name="Graphic 90">
                <a:extLst>
                  <a:ext uri="{FF2B5EF4-FFF2-40B4-BE49-F238E27FC236}">
                    <a16:creationId xmlns:a16="http://schemas.microsoft.com/office/drawing/2014/main" id="{34A25877-0D86-4D8D-A243-85A814F10295}"/>
                  </a:ext>
                </a:extLst>
              </p:cNvPr>
              <p:cNvGrpSpPr/>
              <p:nvPr/>
            </p:nvGrpSpPr>
            <p:grpSpPr>
              <a:xfrm>
                <a:off x="6344161" y="2071631"/>
                <a:ext cx="261108" cy="803776"/>
                <a:chOff x="6344161" y="2071631"/>
                <a:chExt cx="261108" cy="803776"/>
              </a:xfrm>
            </p:grpSpPr>
            <p:grpSp>
              <p:nvGrpSpPr>
                <p:cNvPr id="137" name="Graphic 90">
                  <a:extLst>
                    <a:ext uri="{FF2B5EF4-FFF2-40B4-BE49-F238E27FC236}">
                      <a16:creationId xmlns:a16="http://schemas.microsoft.com/office/drawing/2014/main" id="{34A25877-0D86-4D8D-A243-85A814F10295}"/>
                    </a:ext>
                  </a:extLst>
                </p:cNvPr>
                <p:cNvGrpSpPr/>
                <p:nvPr/>
              </p:nvGrpSpPr>
              <p:grpSpPr>
                <a:xfrm>
                  <a:off x="6464290" y="2071631"/>
                  <a:ext cx="140980" cy="249844"/>
                  <a:chOff x="6464290" y="2071631"/>
                  <a:chExt cx="140980" cy="249844"/>
                </a:xfrm>
              </p:grpSpPr>
              <p:sp>
                <p:nvSpPr>
                  <p:cNvPr id="138" name="Freeform: Shape 137">
                    <a:extLst>
                      <a:ext uri="{FF2B5EF4-FFF2-40B4-BE49-F238E27FC236}">
                        <a16:creationId xmlns:a16="http://schemas.microsoft.com/office/drawing/2014/main" id="{426E97BF-D05C-4B60-9474-4F5DBDB33819}"/>
                      </a:ext>
                    </a:extLst>
                  </p:cNvPr>
                  <p:cNvSpPr/>
                  <p:nvPr/>
                </p:nvSpPr>
                <p:spPr>
                  <a:xfrm>
                    <a:off x="6464290" y="2071631"/>
                    <a:ext cx="140980" cy="249844"/>
                  </a:xfrm>
                  <a:custGeom>
                    <a:avLst/>
                    <a:gdLst>
                      <a:gd name="connsiteX0" fmla="*/ 132915 w 140980"/>
                      <a:gd name="connsiteY0" fmla="*/ 120451 h 249844"/>
                      <a:gd name="connsiteX1" fmla="*/ 83385 w 140980"/>
                      <a:gd name="connsiteY1" fmla="*/ 55 h 249844"/>
                      <a:gd name="connsiteX2" fmla="*/ 56905 w 140980"/>
                      <a:gd name="connsiteY2" fmla="*/ 104640 h 249844"/>
                      <a:gd name="connsiteX3" fmla="*/ 5851 w 140980"/>
                      <a:gd name="connsiteY3" fmla="*/ 170934 h 249844"/>
                      <a:gd name="connsiteX4" fmla="*/ 32617 w 140980"/>
                      <a:gd name="connsiteY4" fmla="*/ 240180 h 249844"/>
                      <a:gd name="connsiteX5" fmla="*/ 32902 w 140980"/>
                      <a:gd name="connsiteY5" fmla="*/ 240561 h 249844"/>
                      <a:gd name="connsiteX6" fmla="*/ 35379 w 140980"/>
                      <a:gd name="connsiteY6" fmla="*/ 241609 h 249844"/>
                      <a:gd name="connsiteX7" fmla="*/ 43189 w 140980"/>
                      <a:gd name="connsiteY7" fmla="*/ 245133 h 249844"/>
                      <a:gd name="connsiteX8" fmla="*/ 44047 w 140980"/>
                      <a:gd name="connsiteY8" fmla="*/ 245038 h 249844"/>
                      <a:gd name="connsiteX9" fmla="*/ 135963 w 140980"/>
                      <a:gd name="connsiteY9" fmla="*/ 200461 h 249844"/>
                      <a:gd name="connsiteX10" fmla="*/ 132915 w 140980"/>
                      <a:gd name="connsiteY10" fmla="*/ 120451 h 2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980" h="249844">
                        <a:moveTo>
                          <a:pt x="132915" y="120451"/>
                        </a:moveTo>
                        <a:cubicBezTo>
                          <a:pt x="120628" y="79303"/>
                          <a:pt x="82718" y="-2421"/>
                          <a:pt x="83385" y="55"/>
                        </a:cubicBezTo>
                        <a:cubicBezTo>
                          <a:pt x="93672" y="38536"/>
                          <a:pt x="79861" y="73874"/>
                          <a:pt x="56905" y="104640"/>
                        </a:cubicBezTo>
                        <a:cubicBezTo>
                          <a:pt x="40332" y="126833"/>
                          <a:pt x="17567" y="145311"/>
                          <a:pt x="5851" y="170934"/>
                        </a:cubicBezTo>
                        <a:cubicBezTo>
                          <a:pt x="-8817" y="203128"/>
                          <a:pt x="5566" y="225988"/>
                          <a:pt x="32617" y="240180"/>
                        </a:cubicBezTo>
                        <a:cubicBezTo>
                          <a:pt x="32712" y="240276"/>
                          <a:pt x="32712" y="240466"/>
                          <a:pt x="32902" y="240561"/>
                        </a:cubicBezTo>
                        <a:cubicBezTo>
                          <a:pt x="33760" y="240942"/>
                          <a:pt x="34617" y="241228"/>
                          <a:pt x="35379" y="241609"/>
                        </a:cubicBezTo>
                        <a:cubicBezTo>
                          <a:pt x="37951" y="242847"/>
                          <a:pt x="40522" y="243990"/>
                          <a:pt x="43189" y="245133"/>
                        </a:cubicBezTo>
                        <a:cubicBezTo>
                          <a:pt x="43570" y="245229"/>
                          <a:pt x="43856" y="245229"/>
                          <a:pt x="44047" y="245038"/>
                        </a:cubicBezTo>
                        <a:cubicBezTo>
                          <a:pt x="83575" y="258468"/>
                          <a:pt x="121199" y="243800"/>
                          <a:pt x="135963" y="200461"/>
                        </a:cubicBezTo>
                        <a:cubicBezTo>
                          <a:pt x="144916" y="174458"/>
                          <a:pt x="140630" y="146264"/>
                          <a:pt x="132915" y="120451"/>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39" name="Graphic 90">
                    <a:extLst>
                      <a:ext uri="{FF2B5EF4-FFF2-40B4-BE49-F238E27FC236}">
                        <a16:creationId xmlns:a16="http://schemas.microsoft.com/office/drawing/2014/main" id="{34A25877-0D86-4D8D-A243-85A814F10295}"/>
                      </a:ext>
                    </a:extLst>
                  </p:cNvPr>
                  <p:cNvGrpSpPr/>
                  <p:nvPr/>
                </p:nvGrpSpPr>
                <p:grpSpPr>
                  <a:xfrm>
                    <a:off x="6481995" y="2094165"/>
                    <a:ext cx="122925" cy="227266"/>
                    <a:chOff x="6481995" y="2094165"/>
                    <a:chExt cx="122925" cy="227266"/>
                  </a:xfrm>
                  <a:solidFill>
                    <a:srgbClr val="B7BDC3"/>
                  </a:solidFill>
                </p:grpSpPr>
                <p:sp>
                  <p:nvSpPr>
                    <p:cNvPr id="140" name="Freeform: Shape 139">
                      <a:extLst>
                        <a:ext uri="{FF2B5EF4-FFF2-40B4-BE49-F238E27FC236}">
                          <a16:creationId xmlns:a16="http://schemas.microsoft.com/office/drawing/2014/main" id="{C4C1E760-7269-491E-AF91-BC8A7CA0CFA1}"/>
                        </a:ext>
                      </a:extLst>
                    </p:cNvPr>
                    <p:cNvSpPr/>
                    <p:nvPr/>
                  </p:nvSpPr>
                  <p:spPr>
                    <a:xfrm>
                      <a:off x="6481995" y="2147887"/>
                      <a:ext cx="56821" cy="163980"/>
                    </a:xfrm>
                    <a:custGeom>
                      <a:avLst/>
                      <a:gdLst>
                        <a:gd name="connsiteX0" fmla="*/ 23199 w 56821"/>
                        <a:gd name="connsiteY0" fmla="*/ 162116 h 163980"/>
                        <a:gd name="connsiteX1" fmla="*/ 50440 w 56821"/>
                        <a:gd name="connsiteY1" fmla="*/ 33909 h 163980"/>
                        <a:gd name="connsiteX2" fmla="*/ 56822 w 56821"/>
                        <a:gd name="connsiteY2" fmla="*/ 0 h 163980"/>
                        <a:gd name="connsiteX3" fmla="*/ 51202 w 56821"/>
                        <a:gd name="connsiteY3" fmla="*/ 10478 h 163980"/>
                        <a:gd name="connsiteX4" fmla="*/ 44058 w 56821"/>
                        <a:gd name="connsiteY4" fmla="*/ 41434 h 163980"/>
                        <a:gd name="connsiteX5" fmla="*/ 5768 w 56821"/>
                        <a:gd name="connsiteY5" fmla="*/ 105251 h 163980"/>
                        <a:gd name="connsiteX6" fmla="*/ 22341 w 56821"/>
                        <a:gd name="connsiteY6" fmla="*/ 163925 h 163980"/>
                        <a:gd name="connsiteX7" fmla="*/ 23199 w 56821"/>
                        <a:gd name="connsiteY7" fmla="*/ 162116 h 16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21" h="163980">
                          <a:moveTo>
                            <a:pt x="23199" y="162116"/>
                          </a:moveTo>
                          <a:cubicBezTo>
                            <a:pt x="-29760" y="134398"/>
                            <a:pt x="39296" y="69152"/>
                            <a:pt x="50440" y="33909"/>
                          </a:cubicBezTo>
                          <a:cubicBezTo>
                            <a:pt x="53869" y="23146"/>
                            <a:pt x="56060" y="11621"/>
                            <a:pt x="56822" y="0"/>
                          </a:cubicBezTo>
                          <a:cubicBezTo>
                            <a:pt x="55107" y="3524"/>
                            <a:pt x="53202" y="7048"/>
                            <a:pt x="51202" y="10478"/>
                          </a:cubicBezTo>
                          <a:cubicBezTo>
                            <a:pt x="50154" y="20669"/>
                            <a:pt x="48059" y="30956"/>
                            <a:pt x="44058" y="41434"/>
                          </a:cubicBezTo>
                          <a:cubicBezTo>
                            <a:pt x="35010" y="65246"/>
                            <a:pt x="16055" y="82391"/>
                            <a:pt x="5768" y="105251"/>
                          </a:cubicBezTo>
                          <a:cubicBezTo>
                            <a:pt x="-4138" y="127254"/>
                            <a:pt x="-2900" y="154210"/>
                            <a:pt x="22341" y="163925"/>
                          </a:cubicBezTo>
                          <a:cubicBezTo>
                            <a:pt x="23484" y="164306"/>
                            <a:pt x="24246" y="162592"/>
                            <a:pt x="23199" y="162116"/>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1" name="Freeform: Shape 140">
                      <a:extLst>
                        <a:ext uri="{FF2B5EF4-FFF2-40B4-BE49-F238E27FC236}">
                          <a16:creationId xmlns:a16="http://schemas.microsoft.com/office/drawing/2014/main" id="{70BAFB2A-8BCD-4930-8921-C64CF5CD14D0}"/>
                        </a:ext>
                      </a:extLst>
                    </p:cNvPr>
                    <p:cNvSpPr/>
                    <p:nvPr/>
                  </p:nvSpPr>
                  <p:spPr>
                    <a:xfrm>
                      <a:off x="6507003" y="2094165"/>
                      <a:ext cx="61402" cy="222694"/>
                    </a:xfrm>
                    <a:custGeom>
                      <a:avLst/>
                      <a:gdLst>
                        <a:gd name="connsiteX0" fmla="*/ 572 w 61402"/>
                        <a:gd name="connsiteY0" fmla="*/ 222599 h 222694"/>
                        <a:gd name="connsiteX1" fmla="*/ 1429 w 61402"/>
                        <a:gd name="connsiteY1" fmla="*/ 222504 h 222694"/>
                        <a:gd name="connsiteX2" fmla="*/ 2000 w 61402"/>
                        <a:gd name="connsiteY2" fmla="*/ 222695 h 222694"/>
                        <a:gd name="connsiteX3" fmla="*/ 60865 w 61402"/>
                        <a:gd name="connsiteY3" fmla="*/ 22003 h 222694"/>
                        <a:gd name="connsiteX4" fmla="*/ 51149 w 61402"/>
                        <a:gd name="connsiteY4" fmla="*/ 0 h 222694"/>
                        <a:gd name="connsiteX5" fmla="*/ 0 w 61402"/>
                        <a:gd name="connsiteY5" fmla="*/ 222409 h 222694"/>
                        <a:gd name="connsiteX6" fmla="*/ 572 w 61402"/>
                        <a:gd name="connsiteY6" fmla="*/ 222599 h 22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02" h="222694">
                          <a:moveTo>
                            <a:pt x="572" y="222599"/>
                          </a:moveTo>
                          <a:cubicBezTo>
                            <a:pt x="953" y="222695"/>
                            <a:pt x="1238" y="222695"/>
                            <a:pt x="1429" y="222504"/>
                          </a:cubicBezTo>
                          <a:cubicBezTo>
                            <a:pt x="1619" y="222599"/>
                            <a:pt x="1810" y="222599"/>
                            <a:pt x="2000" y="222695"/>
                          </a:cubicBezTo>
                          <a:cubicBezTo>
                            <a:pt x="26765" y="164878"/>
                            <a:pt x="66485" y="89630"/>
                            <a:pt x="60865" y="22003"/>
                          </a:cubicBezTo>
                          <a:cubicBezTo>
                            <a:pt x="57436" y="14002"/>
                            <a:pt x="54102" y="6477"/>
                            <a:pt x="51149" y="0"/>
                          </a:cubicBezTo>
                          <a:cubicBezTo>
                            <a:pt x="66961" y="76486"/>
                            <a:pt x="27337" y="150495"/>
                            <a:pt x="0" y="222409"/>
                          </a:cubicBezTo>
                          <a:cubicBezTo>
                            <a:pt x="191" y="222409"/>
                            <a:pt x="381" y="222504"/>
                            <a:pt x="572" y="222599"/>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2" name="Freeform: Shape 141">
                      <a:extLst>
                        <a:ext uri="{FF2B5EF4-FFF2-40B4-BE49-F238E27FC236}">
                          <a16:creationId xmlns:a16="http://schemas.microsoft.com/office/drawing/2014/main" id="{896D16A3-6922-4E24-BFFD-305357F75000}"/>
                        </a:ext>
                      </a:extLst>
                    </p:cNvPr>
                    <p:cNvSpPr/>
                    <p:nvPr/>
                  </p:nvSpPr>
                  <p:spPr>
                    <a:xfrm>
                      <a:off x="6521862" y="2175033"/>
                      <a:ext cx="74485" cy="145446"/>
                    </a:xfrm>
                    <a:custGeom>
                      <a:avLst/>
                      <a:gdLst>
                        <a:gd name="connsiteX0" fmla="*/ 2191 w 74485"/>
                        <a:gd name="connsiteY0" fmla="*/ 145447 h 145446"/>
                        <a:gd name="connsiteX1" fmla="*/ 74485 w 74485"/>
                        <a:gd name="connsiteY1" fmla="*/ 14192 h 145446"/>
                        <a:gd name="connsiteX2" fmla="*/ 69723 w 74485"/>
                        <a:gd name="connsiteY2" fmla="*/ 0 h 145446"/>
                        <a:gd name="connsiteX3" fmla="*/ 0 w 74485"/>
                        <a:gd name="connsiteY3" fmla="*/ 145066 h 145446"/>
                        <a:gd name="connsiteX4" fmla="*/ 2191 w 74485"/>
                        <a:gd name="connsiteY4" fmla="*/ 145447 h 14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5" h="145446">
                          <a:moveTo>
                            <a:pt x="2191" y="145447"/>
                          </a:moveTo>
                          <a:cubicBezTo>
                            <a:pt x="32861" y="108585"/>
                            <a:pt x="64294" y="62675"/>
                            <a:pt x="74485" y="14192"/>
                          </a:cubicBezTo>
                          <a:cubicBezTo>
                            <a:pt x="73152" y="9811"/>
                            <a:pt x="71533" y="5048"/>
                            <a:pt x="69723" y="0"/>
                          </a:cubicBezTo>
                          <a:cubicBezTo>
                            <a:pt x="62674" y="53721"/>
                            <a:pt x="36195" y="99727"/>
                            <a:pt x="0" y="145066"/>
                          </a:cubicBezTo>
                          <a:cubicBezTo>
                            <a:pt x="667" y="145161"/>
                            <a:pt x="1429" y="145352"/>
                            <a:pt x="2191" y="145447"/>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3" name="Freeform: Shape 142">
                      <a:extLst>
                        <a:ext uri="{FF2B5EF4-FFF2-40B4-BE49-F238E27FC236}">
                          <a16:creationId xmlns:a16="http://schemas.microsoft.com/office/drawing/2014/main" id="{6F989A64-FE14-45CA-847A-CA94A5FD10D4}"/>
                        </a:ext>
                      </a:extLst>
                    </p:cNvPr>
                    <p:cNvSpPr/>
                    <p:nvPr/>
                  </p:nvSpPr>
                  <p:spPr>
                    <a:xfrm>
                      <a:off x="6536150" y="2248185"/>
                      <a:ext cx="68770" cy="73247"/>
                    </a:xfrm>
                    <a:custGeom>
                      <a:avLst/>
                      <a:gdLst>
                        <a:gd name="connsiteX0" fmla="*/ 65532 w 68770"/>
                        <a:gd name="connsiteY0" fmla="*/ 19050 h 73247"/>
                        <a:gd name="connsiteX1" fmla="*/ 68770 w 68770"/>
                        <a:gd name="connsiteY1" fmla="*/ 0 h 73247"/>
                        <a:gd name="connsiteX2" fmla="*/ 54864 w 68770"/>
                        <a:gd name="connsiteY2" fmla="*/ 31814 h 73247"/>
                        <a:gd name="connsiteX3" fmla="*/ 0 w 68770"/>
                        <a:gd name="connsiteY3" fmla="*/ 73247 h 73247"/>
                        <a:gd name="connsiteX4" fmla="*/ 4286 w 68770"/>
                        <a:gd name="connsiteY4" fmla="*/ 73057 h 73247"/>
                        <a:gd name="connsiteX5" fmla="*/ 61627 w 68770"/>
                        <a:gd name="connsiteY5" fmla="*/ 26384 h 73247"/>
                        <a:gd name="connsiteX6" fmla="*/ 65532 w 68770"/>
                        <a:gd name="connsiteY6" fmla="*/ 19050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70" h="73247">
                          <a:moveTo>
                            <a:pt x="65532" y="19050"/>
                          </a:moveTo>
                          <a:cubicBezTo>
                            <a:pt x="67246" y="12764"/>
                            <a:pt x="68294" y="6382"/>
                            <a:pt x="68770" y="0"/>
                          </a:cubicBezTo>
                          <a:cubicBezTo>
                            <a:pt x="66294" y="10858"/>
                            <a:pt x="61913" y="21431"/>
                            <a:pt x="54864" y="31814"/>
                          </a:cubicBezTo>
                          <a:cubicBezTo>
                            <a:pt x="40767" y="52578"/>
                            <a:pt x="20288" y="61722"/>
                            <a:pt x="0" y="73247"/>
                          </a:cubicBezTo>
                          <a:cubicBezTo>
                            <a:pt x="1429" y="73247"/>
                            <a:pt x="2857" y="73152"/>
                            <a:pt x="4286" y="73057"/>
                          </a:cubicBezTo>
                          <a:cubicBezTo>
                            <a:pt x="26479" y="60769"/>
                            <a:pt x="47625" y="50673"/>
                            <a:pt x="61627" y="26384"/>
                          </a:cubicBezTo>
                          <a:cubicBezTo>
                            <a:pt x="63151" y="24003"/>
                            <a:pt x="64389" y="21527"/>
                            <a:pt x="65532" y="19050"/>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sp>
              <p:nvSpPr>
                <p:cNvPr id="144" name="Freeform: Shape 143">
                  <a:extLst>
                    <a:ext uri="{FF2B5EF4-FFF2-40B4-BE49-F238E27FC236}">
                      <a16:creationId xmlns:a16="http://schemas.microsoft.com/office/drawing/2014/main" id="{74F83905-B49F-41A8-B92A-D2692DD4AF5C}"/>
                    </a:ext>
                  </a:extLst>
                </p:cNvPr>
                <p:cNvSpPr/>
                <p:nvPr/>
              </p:nvSpPr>
              <p:spPr>
                <a:xfrm>
                  <a:off x="6344161" y="2387059"/>
                  <a:ext cx="157222" cy="488348"/>
                </a:xfrm>
                <a:custGeom>
                  <a:avLst/>
                  <a:gdLst>
                    <a:gd name="connsiteX0" fmla="*/ 125028 w 157222"/>
                    <a:gd name="connsiteY0" fmla="*/ 0 h 488348"/>
                    <a:gd name="connsiteX1" fmla="*/ 536 w 157222"/>
                    <a:gd name="connsiteY1" fmla="*/ 447484 h 488348"/>
                    <a:gd name="connsiteX2" fmla="*/ 2917 w 157222"/>
                    <a:gd name="connsiteY2" fmla="*/ 482441 h 488348"/>
                    <a:gd name="connsiteX3" fmla="*/ 7394 w 157222"/>
                    <a:gd name="connsiteY3" fmla="*/ 488156 h 488348"/>
                    <a:gd name="connsiteX4" fmla="*/ 15395 w 157222"/>
                    <a:gd name="connsiteY4" fmla="*/ 483775 h 488348"/>
                    <a:gd name="connsiteX5" fmla="*/ 59781 w 157222"/>
                    <a:gd name="connsiteY5" fmla="*/ 388715 h 488348"/>
                    <a:gd name="connsiteX6" fmla="*/ 157222 w 157222"/>
                    <a:gd name="connsiteY6" fmla="*/ 11811 h 488348"/>
                    <a:gd name="connsiteX7" fmla="*/ 125028 w 157222"/>
                    <a:gd name="connsiteY7" fmla="*/ 0 h 48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222" h="488348">
                      <a:moveTo>
                        <a:pt x="125028" y="0"/>
                      </a:moveTo>
                      <a:cubicBezTo>
                        <a:pt x="68735" y="137827"/>
                        <a:pt x="10251" y="298894"/>
                        <a:pt x="536" y="447484"/>
                      </a:cubicBezTo>
                      <a:cubicBezTo>
                        <a:pt x="-226" y="459200"/>
                        <a:pt x="-702" y="471297"/>
                        <a:pt x="2917" y="482441"/>
                      </a:cubicBezTo>
                      <a:cubicBezTo>
                        <a:pt x="3679" y="484823"/>
                        <a:pt x="4917" y="487490"/>
                        <a:pt x="7394" y="488156"/>
                      </a:cubicBezTo>
                      <a:cubicBezTo>
                        <a:pt x="10537" y="489109"/>
                        <a:pt x="13395" y="486346"/>
                        <a:pt x="15395" y="483775"/>
                      </a:cubicBezTo>
                      <a:cubicBezTo>
                        <a:pt x="37112" y="456057"/>
                        <a:pt x="48637" y="422053"/>
                        <a:pt x="59781" y="388715"/>
                      </a:cubicBezTo>
                      <a:cubicBezTo>
                        <a:pt x="101025" y="265367"/>
                        <a:pt x="142268" y="140970"/>
                        <a:pt x="157222" y="11811"/>
                      </a:cubicBezTo>
                      <a:lnTo>
                        <a:pt x="125028" y="0"/>
                      </a:lnTo>
                      <a:close/>
                    </a:path>
                  </a:pathLst>
                </a:custGeom>
                <a:solidFill>
                  <a:srgbClr val="7962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5" name="Freeform: Shape 144">
                  <a:extLst>
                    <a:ext uri="{FF2B5EF4-FFF2-40B4-BE49-F238E27FC236}">
                      <a16:creationId xmlns:a16="http://schemas.microsoft.com/office/drawing/2014/main" id="{A2358675-6BE9-4C67-B4BE-42BFBE845989}"/>
                    </a:ext>
                  </a:extLst>
                </p:cNvPr>
                <p:cNvSpPr/>
                <p:nvPr/>
              </p:nvSpPr>
              <p:spPr>
                <a:xfrm>
                  <a:off x="6453519" y="2307554"/>
                  <a:ext cx="86062" cy="109113"/>
                </a:xfrm>
                <a:custGeom>
                  <a:avLst/>
                  <a:gdLst>
                    <a:gd name="connsiteX0" fmla="*/ 81869 w 86062"/>
                    <a:gd name="connsiteY0" fmla="*/ 74171 h 109113"/>
                    <a:gd name="connsiteX1" fmla="*/ 86060 w 86062"/>
                    <a:gd name="connsiteY1" fmla="*/ 41024 h 109113"/>
                    <a:gd name="connsiteX2" fmla="*/ 76916 w 86062"/>
                    <a:gd name="connsiteY2" fmla="*/ 11401 h 109113"/>
                    <a:gd name="connsiteX3" fmla="*/ 55770 w 86062"/>
                    <a:gd name="connsiteY3" fmla="*/ 638 h 109113"/>
                    <a:gd name="connsiteX4" fmla="*/ 39482 w 86062"/>
                    <a:gd name="connsiteY4" fmla="*/ 1876 h 109113"/>
                    <a:gd name="connsiteX5" fmla="*/ 16241 w 86062"/>
                    <a:gd name="connsiteY5" fmla="*/ 25022 h 109113"/>
                    <a:gd name="connsiteX6" fmla="*/ 5288 w 86062"/>
                    <a:gd name="connsiteY6" fmla="*/ 48263 h 109113"/>
                    <a:gd name="connsiteX7" fmla="*/ 30053 w 86062"/>
                    <a:gd name="connsiteY7" fmla="*/ 106366 h 109113"/>
                    <a:gd name="connsiteX8" fmla="*/ 81869 w 86062"/>
                    <a:gd name="connsiteY8" fmla="*/ 74171 h 10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62" h="109113">
                      <a:moveTo>
                        <a:pt x="81869" y="74171"/>
                      </a:moveTo>
                      <a:cubicBezTo>
                        <a:pt x="84155" y="63313"/>
                        <a:pt x="86155" y="52168"/>
                        <a:pt x="86060" y="41024"/>
                      </a:cubicBezTo>
                      <a:cubicBezTo>
                        <a:pt x="85964" y="30642"/>
                        <a:pt x="84155" y="19402"/>
                        <a:pt x="76916" y="11401"/>
                      </a:cubicBezTo>
                      <a:cubicBezTo>
                        <a:pt x="71486" y="5401"/>
                        <a:pt x="63485" y="2162"/>
                        <a:pt x="55770" y="638"/>
                      </a:cubicBezTo>
                      <a:cubicBezTo>
                        <a:pt x="50341" y="-505"/>
                        <a:pt x="44626" y="-124"/>
                        <a:pt x="39482" y="1876"/>
                      </a:cubicBezTo>
                      <a:cubicBezTo>
                        <a:pt x="29005" y="5877"/>
                        <a:pt x="21671" y="15592"/>
                        <a:pt x="16241" y="25022"/>
                      </a:cubicBezTo>
                      <a:cubicBezTo>
                        <a:pt x="11955" y="32452"/>
                        <a:pt x="8526" y="40357"/>
                        <a:pt x="5288" y="48263"/>
                      </a:cubicBezTo>
                      <a:cubicBezTo>
                        <a:pt x="-7095" y="78457"/>
                        <a:pt x="2716" y="98746"/>
                        <a:pt x="30053" y="106366"/>
                      </a:cubicBezTo>
                      <a:cubicBezTo>
                        <a:pt x="55770" y="114462"/>
                        <a:pt x="75392" y="104937"/>
                        <a:pt x="81869" y="74171"/>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6" name="Freeform: Shape 145">
                  <a:extLst>
                    <a:ext uri="{FF2B5EF4-FFF2-40B4-BE49-F238E27FC236}">
                      <a16:creationId xmlns:a16="http://schemas.microsoft.com/office/drawing/2014/main" id="{DE663998-C3AA-4F8A-B966-7FCAAD8B8EB6}"/>
                    </a:ext>
                  </a:extLst>
                </p:cNvPr>
                <p:cNvSpPr/>
                <p:nvPr/>
              </p:nvSpPr>
              <p:spPr>
                <a:xfrm>
                  <a:off x="6465717" y="2314383"/>
                  <a:ext cx="49025" cy="68295"/>
                </a:xfrm>
                <a:custGeom>
                  <a:avLst/>
                  <a:gdLst>
                    <a:gd name="connsiteX0" fmla="*/ 18807 w 49025"/>
                    <a:gd name="connsiteY0" fmla="*/ 15050 h 68295"/>
                    <a:gd name="connsiteX1" fmla="*/ 43 w 49025"/>
                    <a:gd name="connsiteY1" fmla="*/ 61151 h 68295"/>
                    <a:gd name="connsiteX2" fmla="*/ 2424 w 49025"/>
                    <a:gd name="connsiteY2" fmla="*/ 67914 h 68295"/>
                    <a:gd name="connsiteX3" fmla="*/ 7853 w 49025"/>
                    <a:gd name="connsiteY3" fmla="*/ 66390 h 68295"/>
                    <a:gd name="connsiteX4" fmla="*/ 10330 w 49025"/>
                    <a:gd name="connsiteY4" fmla="*/ 60865 h 68295"/>
                    <a:gd name="connsiteX5" fmla="*/ 29666 w 49025"/>
                    <a:gd name="connsiteY5" fmla="*/ 22956 h 68295"/>
                    <a:gd name="connsiteX6" fmla="*/ 45477 w 49025"/>
                    <a:gd name="connsiteY6" fmla="*/ 11621 h 68295"/>
                    <a:gd name="connsiteX7" fmla="*/ 48335 w 49025"/>
                    <a:gd name="connsiteY7" fmla="*/ 9335 h 68295"/>
                    <a:gd name="connsiteX8" fmla="*/ 46144 w 49025"/>
                    <a:gd name="connsiteY8" fmla="*/ 2001 h 68295"/>
                    <a:gd name="connsiteX9" fmla="*/ 18807 w 49025"/>
                    <a:gd name="connsiteY9" fmla="*/ 15050 h 6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25" h="68295">
                      <a:moveTo>
                        <a:pt x="18807" y="15050"/>
                      </a:moveTo>
                      <a:cubicBezTo>
                        <a:pt x="8996" y="28671"/>
                        <a:pt x="1091" y="44387"/>
                        <a:pt x="43" y="61151"/>
                      </a:cubicBezTo>
                      <a:cubicBezTo>
                        <a:pt x="-147" y="63723"/>
                        <a:pt x="233" y="66771"/>
                        <a:pt x="2424" y="67914"/>
                      </a:cubicBezTo>
                      <a:cubicBezTo>
                        <a:pt x="4234" y="68866"/>
                        <a:pt x="6520" y="67914"/>
                        <a:pt x="7853" y="66390"/>
                      </a:cubicBezTo>
                      <a:cubicBezTo>
                        <a:pt x="9187" y="64866"/>
                        <a:pt x="9758" y="62866"/>
                        <a:pt x="10330" y="60865"/>
                      </a:cubicBezTo>
                      <a:cubicBezTo>
                        <a:pt x="14426" y="47149"/>
                        <a:pt x="19379" y="32957"/>
                        <a:pt x="29666" y="22956"/>
                      </a:cubicBezTo>
                      <a:cubicBezTo>
                        <a:pt x="34333" y="18384"/>
                        <a:pt x="39857" y="14860"/>
                        <a:pt x="45477" y="11621"/>
                      </a:cubicBezTo>
                      <a:cubicBezTo>
                        <a:pt x="46525" y="11050"/>
                        <a:pt x="47668" y="10383"/>
                        <a:pt x="48335" y="9335"/>
                      </a:cubicBezTo>
                      <a:cubicBezTo>
                        <a:pt x="49954" y="6954"/>
                        <a:pt x="48525" y="3525"/>
                        <a:pt x="46144" y="2001"/>
                      </a:cubicBezTo>
                      <a:cubicBezTo>
                        <a:pt x="35476" y="-4762"/>
                        <a:pt x="24427" y="7144"/>
                        <a:pt x="18807" y="1505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47" name="Graphic 90">
                <a:extLst>
                  <a:ext uri="{FF2B5EF4-FFF2-40B4-BE49-F238E27FC236}">
                    <a16:creationId xmlns:a16="http://schemas.microsoft.com/office/drawing/2014/main" id="{34A25877-0D86-4D8D-A243-85A814F10295}"/>
                  </a:ext>
                </a:extLst>
              </p:cNvPr>
              <p:cNvGrpSpPr/>
              <p:nvPr/>
            </p:nvGrpSpPr>
            <p:grpSpPr>
              <a:xfrm>
                <a:off x="6344066" y="2219246"/>
                <a:ext cx="507076" cy="658734"/>
                <a:chOff x="6344066" y="2219246"/>
                <a:chExt cx="507076" cy="658734"/>
              </a:xfrm>
            </p:grpSpPr>
            <p:grpSp>
              <p:nvGrpSpPr>
                <p:cNvPr id="148" name="Graphic 90">
                  <a:extLst>
                    <a:ext uri="{FF2B5EF4-FFF2-40B4-BE49-F238E27FC236}">
                      <a16:creationId xmlns:a16="http://schemas.microsoft.com/office/drawing/2014/main" id="{34A25877-0D86-4D8D-A243-85A814F10295}"/>
                    </a:ext>
                  </a:extLst>
                </p:cNvPr>
                <p:cNvGrpSpPr/>
                <p:nvPr/>
              </p:nvGrpSpPr>
              <p:grpSpPr>
                <a:xfrm>
                  <a:off x="6692854" y="2219246"/>
                  <a:ext cx="158288" cy="171462"/>
                  <a:chOff x="6692854" y="2219246"/>
                  <a:chExt cx="158288" cy="171462"/>
                </a:xfrm>
              </p:grpSpPr>
              <p:sp>
                <p:nvSpPr>
                  <p:cNvPr id="149" name="Freeform: Shape 148">
                    <a:extLst>
                      <a:ext uri="{FF2B5EF4-FFF2-40B4-BE49-F238E27FC236}">
                        <a16:creationId xmlns:a16="http://schemas.microsoft.com/office/drawing/2014/main" id="{4A5A250A-A779-478A-9536-3831E20CF639}"/>
                      </a:ext>
                    </a:extLst>
                  </p:cNvPr>
                  <p:cNvSpPr/>
                  <p:nvPr/>
                </p:nvSpPr>
                <p:spPr>
                  <a:xfrm>
                    <a:off x="6692854" y="2219246"/>
                    <a:ext cx="158288" cy="171462"/>
                  </a:xfrm>
                  <a:custGeom>
                    <a:avLst/>
                    <a:gdLst>
                      <a:gd name="connsiteX0" fmla="*/ 158287 w 158288"/>
                      <a:gd name="connsiteY0" fmla="*/ 87708 h 171462"/>
                      <a:gd name="connsiteX1" fmla="*/ 150001 w 158288"/>
                      <a:gd name="connsiteY1" fmla="*/ 73230 h 171462"/>
                      <a:gd name="connsiteX2" fmla="*/ 42273 w 158288"/>
                      <a:gd name="connsiteY2" fmla="*/ 3126 h 171462"/>
                      <a:gd name="connsiteX3" fmla="*/ 25033 w 158288"/>
                      <a:gd name="connsiteY3" fmla="*/ 745 h 171462"/>
                      <a:gd name="connsiteX4" fmla="*/ 11221 w 158288"/>
                      <a:gd name="connsiteY4" fmla="*/ 19414 h 171462"/>
                      <a:gd name="connsiteX5" fmla="*/ 7411 w 158288"/>
                      <a:gd name="connsiteY5" fmla="*/ 152764 h 171462"/>
                      <a:gd name="connsiteX6" fmla="*/ 4554 w 158288"/>
                      <a:gd name="connsiteY6" fmla="*/ 151240 h 171462"/>
                      <a:gd name="connsiteX7" fmla="*/ 43797 w 158288"/>
                      <a:gd name="connsiteY7" fmla="*/ 171433 h 171462"/>
                      <a:gd name="connsiteX8" fmla="*/ 68371 w 158288"/>
                      <a:gd name="connsiteY8" fmla="*/ 162194 h 171462"/>
                      <a:gd name="connsiteX9" fmla="*/ 149429 w 158288"/>
                      <a:gd name="connsiteY9" fmla="*/ 102091 h 171462"/>
                      <a:gd name="connsiteX10" fmla="*/ 158287 w 158288"/>
                      <a:gd name="connsiteY10" fmla="*/ 87708 h 1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288" h="171462">
                        <a:moveTo>
                          <a:pt x="158287" y="87708"/>
                        </a:moveTo>
                        <a:cubicBezTo>
                          <a:pt x="158383" y="81993"/>
                          <a:pt x="154096" y="77231"/>
                          <a:pt x="150001" y="73230"/>
                        </a:cubicBezTo>
                        <a:cubicBezTo>
                          <a:pt x="119235" y="43036"/>
                          <a:pt x="82373" y="19033"/>
                          <a:pt x="42273" y="3126"/>
                        </a:cubicBezTo>
                        <a:cubicBezTo>
                          <a:pt x="36748" y="936"/>
                          <a:pt x="30652" y="-1160"/>
                          <a:pt x="25033" y="745"/>
                        </a:cubicBezTo>
                        <a:cubicBezTo>
                          <a:pt x="17413" y="3222"/>
                          <a:pt x="13603" y="11699"/>
                          <a:pt x="11221" y="19414"/>
                        </a:cubicBezTo>
                        <a:cubicBezTo>
                          <a:pt x="-2304" y="62372"/>
                          <a:pt x="-3638" y="109044"/>
                          <a:pt x="7411" y="152764"/>
                        </a:cubicBezTo>
                        <a:lnTo>
                          <a:pt x="4554" y="151240"/>
                        </a:lnTo>
                        <a:cubicBezTo>
                          <a:pt x="15793" y="161337"/>
                          <a:pt x="28747" y="172100"/>
                          <a:pt x="43797" y="171433"/>
                        </a:cubicBezTo>
                        <a:cubicBezTo>
                          <a:pt x="52655" y="171052"/>
                          <a:pt x="60751" y="166671"/>
                          <a:pt x="68371" y="162194"/>
                        </a:cubicBezTo>
                        <a:cubicBezTo>
                          <a:pt x="97423" y="145144"/>
                          <a:pt x="124664" y="125046"/>
                          <a:pt x="149429" y="102091"/>
                        </a:cubicBezTo>
                        <a:cubicBezTo>
                          <a:pt x="153715" y="98091"/>
                          <a:pt x="158192" y="93423"/>
                          <a:pt x="158287" y="87708"/>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50" name="Graphic 90">
                    <a:extLst>
                      <a:ext uri="{FF2B5EF4-FFF2-40B4-BE49-F238E27FC236}">
                        <a16:creationId xmlns:a16="http://schemas.microsoft.com/office/drawing/2014/main" id="{34A25877-0D86-4D8D-A243-85A814F10295}"/>
                      </a:ext>
                    </a:extLst>
                  </p:cNvPr>
                  <p:cNvGrpSpPr/>
                  <p:nvPr/>
                </p:nvGrpSpPr>
                <p:grpSpPr>
                  <a:xfrm>
                    <a:off x="6700932" y="2221705"/>
                    <a:ext cx="141351" cy="167925"/>
                    <a:chOff x="6700932" y="2221705"/>
                    <a:chExt cx="141351" cy="167925"/>
                  </a:xfrm>
                  <a:solidFill>
                    <a:srgbClr val="B7BDC3"/>
                  </a:solidFill>
                </p:grpSpPr>
                <p:sp>
                  <p:nvSpPr>
                    <p:cNvPr id="151" name="Freeform: Shape 150">
                      <a:extLst>
                        <a:ext uri="{FF2B5EF4-FFF2-40B4-BE49-F238E27FC236}">
                          <a16:creationId xmlns:a16="http://schemas.microsoft.com/office/drawing/2014/main" id="{0D5C6159-2AEE-4E55-83F2-CE238B1181FF}"/>
                        </a:ext>
                      </a:extLst>
                    </p:cNvPr>
                    <p:cNvSpPr/>
                    <p:nvPr/>
                  </p:nvSpPr>
                  <p:spPr>
                    <a:xfrm>
                      <a:off x="6700932" y="2221705"/>
                      <a:ext cx="35052" cy="153352"/>
                    </a:xfrm>
                    <a:custGeom>
                      <a:avLst/>
                      <a:gdLst>
                        <a:gd name="connsiteX0" fmla="*/ 35052 w 35052"/>
                        <a:gd name="connsiteY0" fmla="*/ 953 h 153352"/>
                        <a:gd name="connsiteX1" fmla="*/ 34290 w 35052"/>
                        <a:gd name="connsiteY1" fmla="*/ 667 h 153352"/>
                        <a:gd name="connsiteX2" fmla="*/ 32480 w 35052"/>
                        <a:gd name="connsiteY2" fmla="*/ 0 h 153352"/>
                        <a:gd name="connsiteX3" fmla="*/ 0 w 35052"/>
                        <a:gd name="connsiteY3" fmla="*/ 151733 h 153352"/>
                        <a:gd name="connsiteX4" fmla="*/ 1905 w 35052"/>
                        <a:gd name="connsiteY4" fmla="*/ 153353 h 153352"/>
                        <a:gd name="connsiteX5" fmla="*/ 35052 w 35052"/>
                        <a:gd name="connsiteY5" fmla="*/ 953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 h="153352">
                          <a:moveTo>
                            <a:pt x="35052" y="953"/>
                          </a:moveTo>
                          <a:cubicBezTo>
                            <a:pt x="34766" y="857"/>
                            <a:pt x="34576" y="762"/>
                            <a:pt x="34290" y="667"/>
                          </a:cubicBezTo>
                          <a:cubicBezTo>
                            <a:pt x="33719" y="476"/>
                            <a:pt x="33052" y="191"/>
                            <a:pt x="32480" y="0"/>
                          </a:cubicBezTo>
                          <a:cubicBezTo>
                            <a:pt x="13907" y="48101"/>
                            <a:pt x="4096" y="100394"/>
                            <a:pt x="0" y="151733"/>
                          </a:cubicBezTo>
                          <a:cubicBezTo>
                            <a:pt x="572" y="152305"/>
                            <a:pt x="1238" y="152781"/>
                            <a:pt x="1905" y="153353"/>
                          </a:cubicBezTo>
                          <a:cubicBezTo>
                            <a:pt x="11144" y="101537"/>
                            <a:pt x="17145" y="50482"/>
                            <a:pt x="35052" y="953"/>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2" name="Freeform: Shape 151">
                      <a:extLst>
                        <a:ext uri="{FF2B5EF4-FFF2-40B4-BE49-F238E27FC236}">
                          <a16:creationId xmlns:a16="http://schemas.microsoft.com/office/drawing/2014/main" id="{28BE5300-92B2-4FA2-915A-E8FAE956BE25}"/>
                        </a:ext>
                      </a:extLst>
                    </p:cNvPr>
                    <p:cNvSpPr/>
                    <p:nvPr/>
                  </p:nvSpPr>
                  <p:spPr>
                    <a:xfrm>
                      <a:off x="6711791" y="2240660"/>
                      <a:ext cx="64103" cy="142398"/>
                    </a:xfrm>
                    <a:custGeom>
                      <a:avLst/>
                      <a:gdLst>
                        <a:gd name="connsiteX0" fmla="*/ 64103 w 64103"/>
                        <a:gd name="connsiteY0" fmla="*/ 1238 h 142398"/>
                        <a:gd name="connsiteX1" fmla="*/ 61817 w 64103"/>
                        <a:gd name="connsiteY1" fmla="*/ 0 h 142398"/>
                        <a:gd name="connsiteX2" fmla="*/ 0 w 64103"/>
                        <a:gd name="connsiteY2" fmla="*/ 141351 h 142398"/>
                        <a:gd name="connsiteX3" fmla="*/ 1715 w 64103"/>
                        <a:gd name="connsiteY3" fmla="*/ 142399 h 142398"/>
                        <a:gd name="connsiteX4" fmla="*/ 64103 w 64103"/>
                        <a:gd name="connsiteY4" fmla="*/ 1238 h 14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3" h="142398">
                          <a:moveTo>
                            <a:pt x="64103" y="1238"/>
                          </a:moveTo>
                          <a:cubicBezTo>
                            <a:pt x="63341" y="857"/>
                            <a:pt x="62579" y="381"/>
                            <a:pt x="61817" y="0"/>
                          </a:cubicBezTo>
                          <a:cubicBezTo>
                            <a:pt x="39719" y="46292"/>
                            <a:pt x="12478" y="91440"/>
                            <a:pt x="0" y="141351"/>
                          </a:cubicBezTo>
                          <a:cubicBezTo>
                            <a:pt x="572" y="141732"/>
                            <a:pt x="1143" y="142113"/>
                            <a:pt x="1715" y="142399"/>
                          </a:cubicBezTo>
                          <a:cubicBezTo>
                            <a:pt x="14764" y="91916"/>
                            <a:pt x="45529" y="49435"/>
                            <a:pt x="64103" y="1238"/>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3" name="Freeform: Shape 152">
                      <a:extLst>
                        <a:ext uri="{FF2B5EF4-FFF2-40B4-BE49-F238E27FC236}">
                          <a16:creationId xmlns:a16="http://schemas.microsoft.com/office/drawing/2014/main" id="{98D532AC-C07B-4DB7-9A87-2A0B79174457}"/>
                        </a:ext>
                      </a:extLst>
                    </p:cNvPr>
                    <p:cNvSpPr/>
                    <p:nvPr/>
                  </p:nvSpPr>
                  <p:spPr>
                    <a:xfrm>
                      <a:off x="6742937" y="2258186"/>
                      <a:ext cx="62389" cy="96629"/>
                    </a:xfrm>
                    <a:custGeom>
                      <a:avLst/>
                      <a:gdLst>
                        <a:gd name="connsiteX0" fmla="*/ 953 w 62389"/>
                        <a:gd name="connsiteY0" fmla="*/ 96393 h 96629"/>
                        <a:gd name="connsiteX1" fmla="*/ 62389 w 62389"/>
                        <a:gd name="connsiteY1" fmla="*/ 2572 h 96629"/>
                        <a:gd name="connsiteX2" fmla="*/ 58674 w 62389"/>
                        <a:gd name="connsiteY2" fmla="*/ 0 h 96629"/>
                        <a:gd name="connsiteX3" fmla="*/ 95 w 62389"/>
                        <a:gd name="connsiteY3" fmla="*/ 95821 h 96629"/>
                        <a:gd name="connsiteX4" fmla="*/ 953 w 62389"/>
                        <a:gd name="connsiteY4" fmla="*/ 96393 h 96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89" h="96629">
                          <a:moveTo>
                            <a:pt x="953" y="96393"/>
                          </a:moveTo>
                          <a:cubicBezTo>
                            <a:pt x="22098" y="66866"/>
                            <a:pt x="45815" y="35719"/>
                            <a:pt x="62389" y="2572"/>
                          </a:cubicBezTo>
                          <a:cubicBezTo>
                            <a:pt x="61151" y="1715"/>
                            <a:pt x="59913" y="857"/>
                            <a:pt x="58674" y="0"/>
                          </a:cubicBezTo>
                          <a:cubicBezTo>
                            <a:pt x="39053" y="31814"/>
                            <a:pt x="21336" y="64865"/>
                            <a:pt x="95" y="95821"/>
                          </a:cubicBezTo>
                          <a:cubicBezTo>
                            <a:pt x="-286" y="96393"/>
                            <a:pt x="572" y="96965"/>
                            <a:pt x="953" y="96393"/>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4" name="Freeform: Shape 153">
                      <a:extLst>
                        <a:ext uri="{FF2B5EF4-FFF2-40B4-BE49-F238E27FC236}">
                          <a16:creationId xmlns:a16="http://schemas.microsoft.com/office/drawing/2014/main" id="{ADF81239-2DE4-498F-BA85-73B9B84FD928}"/>
                        </a:ext>
                      </a:extLst>
                    </p:cNvPr>
                    <p:cNvSpPr/>
                    <p:nvPr/>
                  </p:nvSpPr>
                  <p:spPr>
                    <a:xfrm>
                      <a:off x="6725030" y="2289047"/>
                      <a:ext cx="117252" cy="100584"/>
                    </a:xfrm>
                    <a:custGeom>
                      <a:avLst/>
                      <a:gdLst>
                        <a:gd name="connsiteX0" fmla="*/ 82296 w 117252"/>
                        <a:gd name="connsiteY0" fmla="*/ 34481 h 100584"/>
                        <a:gd name="connsiteX1" fmla="*/ 117253 w 117252"/>
                        <a:gd name="connsiteY1" fmla="*/ 2858 h 100584"/>
                        <a:gd name="connsiteX2" fmla="*/ 114205 w 117252"/>
                        <a:gd name="connsiteY2" fmla="*/ 0 h 100584"/>
                        <a:gd name="connsiteX3" fmla="*/ 56293 w 117252"/>
                        <a:gd name="connsiteY3" fmla="*/ 53531 h 100584"/>
                        <a:gd name="connsiteX4" fmla="*/ 0 w 117252"/>
                        <a:gd name="connsiteY4" fmla="*/ 99822 h 100584"/>
                        <a:gd name="connsiteX5" fmla="*/ 2953 w 117252"/>
                        <a:gd name="connsiteY5" fmla="*/ 100584 h 100584"/>
                        <a:gd name="connsiteX6" fmla="*/ 82296 w 117252"/>
                        <a:gd name="connsiteY6" fmla="*/ 34481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52" h="100584">
                          <a:moveTo>
                            <a:pt x="82296" y="34481"/>
                          </a:moveTo>
                          <a:cubicBezTo>
                            <a:pt x="93155" y="25051"/>
                            <a:pt x="107918" y="15240"/>
                            <a:pt x="117253" y="2858"/>
                          </a:cubicBezTo>
                          <a:cubicBezTo>
                            <a:pt x="116205" y="1905"/>
                            <a:pt x="115157" y="953"/>
                            <a:pt x="114205" y="0"/>
                          </a:cubicBezTo>
                          <a:cubicBezTo>
                            <a:pt x="99536" y="21241"/>
                            <a:pt x="72866" y="39433"/>
                            <a:pt x="56293" y="53531"/>
                          </a:cubicBezTo>
                          <a:cubicBezTo>
                            <a:pt x="37814" y="69342"/>
                            <a:pt x="18764" y="84392"/>
                            <a:pt x="0" y="99822"/>
                          </a:cubicBezTo>
                          <a:cubicBezTo>
                            <a:pt x="953" y="100108"/>
                            <a:pt x="1905" y="100394"/>
                            <a:pt x="2953" y="100584"/>
                          </a:cubicBezTo>
                          <a:cubicBezTo>
                            <a:pt x="30290" y="79534"/>
                            <a:pt x="56293" y="56959"/>
                            <a:pt x="82296" y="34481"/>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sp>
              <p:nvSpPr>
                <p:cNvPr id="155" name="Freeform: Shape 154">
                  <a:extLst>
                    <a:ext uri="{FF2B5EF4-FFF2-40B4-BE49-F238E27FC236}">
                      <a16:creationId xmlns:a16="http://schemas.microsoft.com/office/drawing/2014/main" id="{DF8ECC81-E045-44E3-B7E4-3058B9955260}"/>
                    </a:ext>
                  </a:extLst>
                </p:cNvPr>
                <p:cNvSpPr/>
                <p:nvPr/>
              </p:nvSpPr>
              <p:spPr>
                <a:xfrm>
                  <a:off x="6404853" y="2438399"/>
                  <a:ext cx="274648" cy="439580"/>
                </a:xfrm>
                <a:custGeom>
                  <a:avLst/>
                  <a:gdLst>
                    <a:gd name="connsiteX0" fmla="*/ 246740 w 274648"/>
                    <a:gd name="connsiteY0" fmla="*/ 0 h 439580"/>
                    <a:gd name="connsiteX1" fmla="*/ 7091 w 274648"/>
                    <a:gd name="connsiteY1" fmla="*/ 397955 h 439580"/>
                    <a:gd name="connsiteX2" fmla="*/ 42 w 274648"/>
                    <a:gd name="connsiteY2" fmla="*/ 432244 h 439580"/>
                    <a:gd name="connsiteX3" fmla="*/ 2805 w 274648"/>
                    <a:gd name="connsiteY3" fmla="*/ 438912 h 439580"/>
                    <a:gd name="connsiteX4" fmla="*/ 11758 w 274648"/>
                    <a:gd name="connsiteY4" fmla="*/ 436817 h 439580"/>
                    <a:gd name="connsiteX5" fmla="*/ 79957 w 274648"/>
                    <a:gd name="connsiteY5" fmla="*/ 357092 h 439580"/>
                    <a:gd name="connsiteX6" fmla="*/ 274648 w 274648"/>
                    <a:gd name="connsiteY6" fmla="*/ 19907 h 439580"/>
                    <a:gd name="connsiteX7" fmla="*/ 246740 w 274648"/>
                    <a:gd name="connsiteY7" fmla="*/ 0 h 4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648" h="439580">
                      <a:moveTo>
                        <a:pt x="246740" y="0"/>
                      </a:moveTo>
                      <a:cubicBezTo>
                        <a:pt x="155586" y="117729"/>
                        <a:pt x="56240" y="257365"/>
                        <a:pt x="7091" y="397955"/>
                      </a:cubicBezTo>
                      <a:cubicBezTo>
                        <a:pt x="3186" y="409004"/>
                        <a:pt x="-434" y="420529"/>
                        <a:pt x="42" y="432244"/>
                      </a:cubicBezTo>
                      <a:cubicBezTo>
                        <a:pt x="138" y="434721"/>
                        <a:pt x="614" y="437579"/>
                        <a:pt x="2805" y="438912"/>
                      </a:cubicBezTo>
                      <a:cubicBezTo>
                        <a:pt x="5567" y="440627"/>
                        <a:pt x="9091" y="438721"/>
                        <a:pt x="11758" y="436817"/>
                      </a:cubicBezTo>
                      <a:cubicBezTo>
                        <a:pt x="40047" y="415957"/>
                        <a:pt x="60336" y="386239"/>
                        <a:pt x="79957" y="357092"/>
                      </a:cubicBezTo>
                      <a:cubicBezTo>
                        <a:pt x="152728" y="249269"/>
                        <a:pt x="225690" y="140399"/>
                        <a:pt x="274648" y="19907"/>
                      </a:cubicBezTo>
                      <a:lnTo>
                        <a:pt x="246740" y="0"/>
                      </a:lnTo>
                      <a:close/>
                    </a:path>
                  </a:pathLst>
                </a:custGeom>
                <a:solidFill>
                  <a:srgbClr val="7962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6" name="Freeform: Shape 155">
                  <a:extLst>
                    <a:ext uri="{FF2B5EF4-FFF2-40B4-BE49-F238E27FC236}">
                      <a16:creationId xmlns:a16="http://schemas.microsoft.com/office/drawing/2014/main" id="{CBDBEC57-0056-4C9E-B964-DFB578966F7A}"/>
                    </a:ext>
                  </a:extLst>
                </p:cNvPr>
                <p:cNvSpPr/>
                <p:nvPr/>
              </p:nvSpPr>
              <p:spPr>
                <a:xfrm>
                  <a:off x="6637189" y="2369814"/>
                  <a:ext cx="94902" cy="106683"/>
                </a:xfrm>
                <a:custGeom>
                  <a:avLst/>
                  <a:gdLst>
                    <a:gd name="connsiteX0" fmla="*/ 79650 w 94902"/>
                    <a:gd name="connsiteY0" fmla="*/ 81158 h 106683"/>
                    <a:gd name="connsiteX1" fmla="*/ 92508 w 94902"/>
                    <a:gd name="connsiteY1" fmla="*/ 50297 h 106683"/>
                    <a:gd name="connsiteX2" fmla="*/ 91651 w 94902"/>
                    <a:gd name="connsiteY2" fmla="*/ 19341 h 106683"/>
                    <a:gd name="connsiteX3" fmla="*/ 74125 w 94902"/>
                    <a:gd name="connsiteY3" fmla="*/ 3339 h 106683"/>
                    <a:gd name="connsiteX4" fmla="*/ 58123 w 94902"/>
                    <a:gd name="connsiteY4" fmla="*/ 101 h 106683"/>
                    <a:gd name="connsiteX5" fmla="*/ 29548 w 94902"/>
                    <a:gd name="connsiteY5" fmla="*/ 16198 h 106683"/>
                    <a:gd name="connsiteX6" fmla="*/ 12784 w 94902"/>
                    <a:gd name="connsiteY6" fmla="*/ 35724 h 106683"/>
                    <a:gd name="connsiteX7" fmla="*/ 21071 w 94902"/>
                    <a:gd name="connsiteY7" fmla="*/ 98303 h 106683"/>
                    <a:gd name="connsiteX8" fmla="*/ 79650 w 94902"/>
                    <a:gd name="connsiteY8" fmla="*/ 81158 h 10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2" h="106683">
                      <a:moveTo>
                        <a:pt x="79650" y="81158"/>
                      </a:moveTo>
                      <a:cubicBezTo>
                        <a:pt x="84793" y="71252"/>
                        <a:pt x="89651" y="61156"/>
                        <a:pt x="92508" y="50297"/>
                      </a:cubicBezTo>
                      <a:cubicBezTo>
                        <a:pt x="95271" y="40296"/>
                        <a:pt x="96414" y="28961"/>
                        <a:pt x="91651" y="19341"/>
                      </a:cubicBezTo>
                      <a:cubicBezTo>
                        <a:pt x="88032" y="12197"/>
                        <a:pt x="81174" y="6863"/>
                        <a:pt x="74125" y="3339"/>
                      </a:cubicBezTo>
                      <a:cubicBezTo>
                        <a:pt x="69172" y="863"/>
                        <a:pt x="63648" y="-376"/>
                        <a:pt x="58123" y="101"/>
                      </a:cubicBezTo>
                      <a:cubicBezTo>
                        <a:pt x="46884" y="1148"/>
                        <a:pt x="37359" y="8483"/>
                        <a:pt x="29548" y="16198"/>
                      </a:cubicBezTo>
                      <a:cubicBezTo>
                        <a:pt x="23452" y="22199"/>
                        <a:pt x="18023" y="28866"/>
                        <a:pt x="12784" y="35724"/>
                      </a:cubicBezTo>
                      <a:cubicBezTo>
                        <a:pt x="-7218" y="61537"/>
                        <a:pt x="-3218" y="83635"/>
                        <a:pt x="21071" y="98303"/>
                      </a:cubicBezTo>
                      <a:cubicBezTo>
                        <a:pt x="43740" y="112972"/>
                        <a:pt x="65172" y="109067"/>
                        <a:pt x="79650" y="81158"/>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7" name="Freeform: Shape 156">
                  <a:extLst>
                    <a:ext uri="{FF2B5EF4-FFF2-40B4-BE49-F238E27FC236}">
                      <a16:creationId xmlns:a16="http://schemas.microsoft.com/office/drawing/2014/main" id="{44951327-09E6-434C-842B-EFA6649D872A}"/>
                    </a:ext>
                  </a:extLst>
                </p:cNvPr>
                <p:cNvSpPr/>
                <p:nvPr/>
              </p:nvSpPr>
              <p:spPr>
                <a:xfrm>
                  <a:off x="6650652" y="2377624"/>
                  <a:ext cx="62684" cy="56847"/>
                </a:xfrm>
                <a:custGeom>
                  <a:avLst/>
                  <a:gdLst>
                    <a:gd name="connsiteX0" fmla="*/ 31135 w 62684"/>
                    <a:gd name="connsiteY0" fmla="*/ 9340 h 56847"/>
                    <a:gd name="connsiteX1" fmla="*/ 750 w 62684"/>
                    <a:gd name="connsiteY1" fmla="*/ 48773 h 56847"/>
                    <a:gd name="connsiteX2" fmla="*/ 1322 w 62684"/>
                    <a:gd name="connsiteY2" fmla="*/ 55917 h 56847"/>
                    <a:gd name="connsiteX3" fmla="*/ 6942 w 62684"/>
                    <a:gd name="connsiteY3" fmla="*/ 55917 h 56847"/>
                    <a:gd name="connsiteX4" fmla="*/ 10847 w 62684"/>
                    <a:gd name="connsiteY4" fmla="*/ 51250 h 56847"/>
                    <a:gd name="connsiteX5" fmla="*/ 39612 w 62684"/>
                    <a:gd name="connsiteY5" fmla="*/ 19913 h 56847"/>
                    <a:gd name="connsiteX6" fmla="*/ 57900 w 62684"/>
                    <a:gd name="connsiteY6" fmla="*/ 13245 h 56847"/>
                    <a:gd name="connsiteX7" fmla="*/ 61234 w 62684"/>
                    <a:gd name="connsiteY7" fmla="*/ 11816 h 56847"/>
                    <a:gd name="connsiteX8" fmla="*/ 61044 w 62684"/>
                    <a:gd name="connsiteY8" fmla="*/ 4196 h 56847"/>
                    <a:gd name="connsiteX9" fmla="*/ 31135 w 62684"/>
                    <a:gd name="connsiteY9" fmla="*/ 9340 h 5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84" h="56847">
                      <a:moveTo>
                        <a:pt x="31135" y="9340"/>
                      </a:moveTo>
                      <a:cubicBezTo>
                        <a:pt x="17991" y="19913"/>
                        <a:pt x="6180" y="32867"/>
                        <a:pt x="750" y="48773"/>
                      </a:cubicBezTo>
                      <a:cubicBezTo>
                        <a:pt x="-107" y="51155"/>
                        <a:pt x="-583" y="54203"/>
                        <a:pt x="1322" y="55917"/>
                      </a:cubicBezTo>
                      <a:cubicBezTo>
                        <a:pt x="2846" y="57251"/>
                        <a:pt x="5322" y="57060"/>
                        <a:pt x="6942" y="55917"/>
                      </a:cubicBezTo>
                      <a:cubicBezTo>
                        <a:pt x="8656" y="54774"/>
                        <a:pt x="9799" y="53060"/>
                        <a:pt x="10847" y="51250"/>
                      </a:cubicBezTo>
                      <a:cubicBezTo>
                        <a:pt x="18467" y="39058"/>
                        <a:pt x="27039" y="26771"/>
                        <a:pt x="39612" y="19913"/>
                      </a:cubicBezTo>
                      <a:cubicBezTo>
                        <a:pt x="45327" y="16769"/>
                        <a:pt x="51614" y="14864"/>
                        <a:pt x="57900" y="13245"/>
                      </a:cubicBezTo>
                      <a:cubicBezTo>
                        <a:pt x="59043" y="12959"/>
                        <a:pt x="60282" y="12578"/>
                        <a:pt x="61234" y="11816"/>
                      </a:cubicBezTo>
                      <a:cubicBezTo>
                        <a:pt x="63425" y="10007"/>
                        <a:pt x="62949" y="6292"/>
                        <a:pt x="61044" y="4196"/>
                      </a:cubicBezTo>
                      <a:cubicBezTo>
                        <a:pt x="52471" y="-5233"/>
                        <a:pt x="38660" y="3339"/>
                        <a:pt x="31135" y="93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8" name="Freeform: Shape 157">
                  <a:extLst>
                    <a:ext uri="{FF2B5EF4-FFF2-40B4-BE49-F238E27FC236}">
                      <a16:creationId xmlns:a16="http://schemas.microsoft.com/office/drawing/2014/main" id="{08BD3905-18C9-462E-9EC9-C6EF3FA840E8}"/>
                    </a:ext>
                  </a:extLst>
                </p:cNvPr>
                <p:cNvSpPr/>
                <p:nvPr/>
              </p:nvSpPr>
              <p:spPr>
                <a:xfrm>
                  <a:off x="6344066" y="2493490"/>
                  <a:ext cx="140743" cy="381822"/>
                </a:xfrm>
                <a:custGeom>
                  <a:avLst/>
                  <a:gdLst>
                    <a:gd name="connsiteX0" fmla="*/ 125123 w 140743"/>
                    <a:gd name="connsiteY0" fmla="*/ 2440 h 381822"/>
                    <a:gd name="connsiteX1" fmla="*/ 83213 w 140743"/>
                    <a:gd name="connsiteY1" fmla="*/ 821 h 381822"/>
                    <a:gd name="connsiteX2" fmla="*/ 536 w 140743"/>
                    <a:gd name="connsiteY2" fmla="*/ 340959 h 381822"/>
                    <a:gd name="connsiteX3" fmla="*/ 2917 w 140743"/>
                    <a:gd name="connsiteY3" fmla="*/ 375915 h 381822"/>
                    <a:gd name="connsiteX4" fmla="*/ 7394 w 140743"/>
                    <a:gd name="connsiteY4" fmla="*/ 381630 h 381822"/>
                    <a:gd name="connsiteX5" fmla="*/ 15395 w 140743"/>
                    <a:gd name="connsiteY5" fmla="*/ 377249 h 381822"/>
                    <a:gd name="connsiteX6" fmla="*/ 59781 w 140743"/>
                    <a:gd name="connsiteY6" fmla="*/ 282189 h 381822"/>
                    <a:gd name="connsiteX7" fmla="*/ 140744 w 140743"/>
                    <a:gd name="connsiteY7" fmla="*/ 4631 h 381822"/>
                    <a:gd name="connsiteX8" fmla="*/ 125123 w 140743"/>
                    <a:gd name="connsiteY8" fmla="*/ 2440 h 38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43" h="381822">
                      <a:moveTo>
                        <a:pt x="125123" y="2440"/>
                      </a:moveTo>
                      <a:cubicBezTo>
                        <a:pt x="113121" y="916"/>
                        <a:pt x="97405" y="-1179"/>
                        <a:pt x="83213" y="821"/>
                      </a:cubicBezTo>
                      <a:cubicBezTo>
                        <a:pt x="42541" y="111216"/>
                        <a:pt x="7870" y="229611"/>
                        <a:pt x="536" y="340959"/>
                      </a:cubicBezTo>
                      <a:cubicBezTo>
                        <a:pt x="-226" y="352674"/>
                        <a:pt x="-702" y="364771"/>
                        <a:pt x="2917" y="375915"/>
                      </a:cubicBezTo>
                      <a:cubicBezTo>
                        <a:pt x="3679" y="378297"/>
                        <a:pt x="4917" y="380964"/>
                        <a:pt x="7394" y="381630"/>
                      </a:cubicBezTo>
                      <a:cubicBezTo>
                        <a:pt x="10537" y="382583"/>
                        <a:pt x="13395" y="379821"/>
                        <a:pt x="15395" y="377249"/>
                      </a:cubicBezTo>
                      <a:cubicBezTo>
                        <a:pt x="37112" y="349531"/>
                        <a:pt x="48637" y="315527"/>
                        <a:pt x="59781" y="282189"/>
                      </a:cubicBezTo>
                      <a:cubicBezTo>
                        <a:pt x="90357" y="190845"/>
                        <a:pt x="120932" y="98738"/>
                        <a:pt x="140744" y="4631"/>
                      </a:cubicBezTo>
                      <a:cubicBezTo>
                        <a:pt x="135600" y="3869"/>
                        <a:pt x="130362" y="3107"/>
                        <a:pt x="125123" y="2440"/>
                      </a:cubicBezTo>
                      <a:close/>
                    </a:path>
                  </a:pathLst>
                </a:custGeom>
                <a:solidFill>
                  <a:srgbClr val="BBC0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9" name="Freeform: Shape 158">
                  <a:extLst>
                    <a:ext uri="{FF2B5EF4-FFF2-40B4-BE49-F238E27FC236}">
                      <a16:creationId xmlns:a16="http://schemas.microsoft.com/office/drawing/2014/main" id="{C250A8ED-BAB5-4CE0-A851-416EF9B3EBA1}"/>
                    </a:ext>
                  </a:extLst>
                </p:cNvPr>
                <p:cNvSpPr/>
                <p:nvPr/>
              </p:nvSpPr>
              <p:spPr>
                <a:xfrm>
                  <a:off x="6404948" y="2527363"/>
                  <a:ext cx="231595" cy="350617"/>
                </a:xfrm>
                <a:custGeom>
                  <a:avLst/>
                  <a:gdLst>
                    <a:gd name="connsiteX0" fmla="*/ 179970 w 231595"/>
                    <a:gd name="connsiteY0" fmla="*/ 0 h 350617"/>
                    <a:gd name="connsiteX1" fmla="*/ 7091 w 231595"/>
                    <a:gd name="connsiteY1" fmla="*/ 308991 h 350617"/>
                    <a:gd name="connsiteX2" fmla="*/ 42 w 231595"/>
                    <a:gd name="connsiteY2" fmla="*/ 343281 h 350617"/>
                    <a:gd name="connsiteX3" fmla="*/ 2805 w 231595"/>
                    <a:gd name="connsiteY3" fmla="*/ 349949 h 350617"/>
                    <a:gd name="connsiteX4" fmla="*/ 11758 w 231595"/>
                    <a:gd name="connsiteY4" fmla="*/ 347853 h 350617"/>
                    <a:gd name="connsiteX5" fmla="*/ 79957 w 231595"/>
                    <a:gd name="connsiteY5" fmla="*/ 268129 h 350617"/>
                    <a:gd name="connsiteX6" fmla="*/ 231595 w 231595"/>
                    <a:gd name="connsiteY6" fmla="*/ 23527 h 350617"/>
                    <a:gd name="connsiteX7" fmla="*/ 179970 w 231595"/>
                    <a:gd name="connsiteY7" fmla="*/ 0 h 3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595" h="350617">
                      <a:moveTo>
                        <a:pt x="179970" y="0"/>
                      </a:moveTo>
                      <a:cubicBezTo>
                        <a:pt x="110437" y="96393"/>
                        <a:pt x="44238" y="202406"/>
                        <a:pt x="7091" y="308991"/>
                      </a:cubicBezTo>
                      <a:cubicBezTo>
                        <a:pt x="3186" y="320040"/>
                        <a:pt x="-434" y="331565"/>
                        <a:pt x="42" y="343281"/>
                      </a:cubicBezTo>
                      <a:cubicBezTo>
                        <a:pt x="138" y="345758"/>
                        <a:pt x="614" y="348615"/>
                        <a:pt x="2805" y="349949"/>
                      </a:cubicBezTo>
                      <a:cubicBezTo>
                        <a:pt x="5567" y="351663"/>
                        <a:pt x="9091" y="349758"/>
                        <a:pt x="11758" y="347853"/>
                      </a:cubicBezTo>
                      <a:cubicBezTo>
                        <a:pt x="40047" y="326993"/>
                        <a:pt x="60336" y="297275"/>
                        <a:pt x="79957" y="268129"/>
                      </a:cubicBezTo>
                      <a:cubicBezTo>
                        <a:pt x="133583" y="188595"/>
                        <a:pt x="187399" y="108490"/>
                        <a:pt x="231595" y="23527"/>
                      </a:cubicBezTo>
                      <a:cubicBezTo>
                        <a:pt x="214355" y="15716"/>
                        <a:pt x="197305" y="7525"/>
                        <a:pt x="179970" y="0"/>
                      </a:cubicBezTo>
                      <a:close/>
                    </a:path>
                  </a:pathLst>
                </a:custGeom>
                <a:solidFill>
                  <a:srgbClr val="BBC0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60" name="Graphic 90">
                <a:extLst>
                  <a:ext uri="{FF2B5EF4-FFF2-40B4-BE49-F238E27FC236}">
                    <a16:creationId xmlns:a16="http://schemas.microsoft.com/office/drawing/2014/main" id="{34A25877-0D86-4D8D-A243-85A814F10295}"/>
                  </a:ext>
                </a:extLst>
              </p:cNvPr>
              <p:cNvGrpSpPr/>
              <p:nvPr/>
            </p:nvGrpSpPr>
            <p:grpSpPr>
              <a:xfrm>
                <a:off x="5427440" y="2429350"/>
                <a:ext cx="307451" cy="516181"/>
                <a:chOff x="5427440" y="2429350"/>
                <a:chExt cx="307451" cy="516181"/>
              </a:xfrm>
            </p:grpSpPr>
            <p:sp>
              <p:nvSpPr>
                <p:cNvPr id="161" name="Freeform: Shape 160">
                  <a:extLst>
                    <a:ext uri="{FF2B5EF4-FFF2-40B4-BE49-F238E27FC236}">
                      <a16:creationId xmlns:a16="http://schemas.microsoft.com/office/drawing/2014/main" id="{CD0ADF78-608D-4F62-A631-4681192B91EF}"/>
                    </a:ext>
                  </a:extLst>
                </p:cNvPr>
                <p:cNvSpPr/>
                <p:nvPr/>
              </p:nvSpPr>
              <p:spPr>
                <a:xfrm>
                  <a:off x="5427440" y="2429350"/>
                  <a:ext cx="46291" cy="46196"/>
                </a:xfrm>
                <a:custGeom>
                  <a:avLst/>
                  <a:gdLst>
                    <a:gd name="connsiteX0" fmla="*/ 20860 w 46291"/>
                    <a:gd name="connsiteY0" fmla="*/ 46196 h 46196"/>
                    <a:gd name="connsiteX1" fmla="*/ 0 w 46291"/>
                    <a:gd name="connsiteY1" fmla="*/ 4953 h 46196"/>
                    <a:gd name="connsiteX2" fmla="*/ 32671 w 46291"/>
                    <a:gd name="connsiteY2" fmla="*/ 0 h 46196"/>
                    <a:gd name="connsiteX3" fmla="*/ 46291 w 46291"/>
                    <a:gd name="connsiteY3" fmla="*/ 36767 h 46196"/>
                  </a:gdLst>
                  <a:ahLst/>
                  <a:cxnLst>
                    <a:cxn ang="0">
                      <a:pos x="connsiteX0" y="connsiteY0"/>
                    </a:cxn>
                    <a:cxn ang="0">
                      <a:pos x="connsiteX1" y="connsiteY1"/>
                    </a:cxn>
                    <a:cxn ang="0">
                      <a:pos x="connsiteX2" y="connsiteY2"/>
                    </a:cxn>
                    <a:cxn ang="0">
                      <a:pos x="connsiteX3" y="connsiteY3"/>
                    </a:cxn>
                  </a:cxnLst>
                  <a:rect l="l" t="t" r="r" b="b"/>
                  <a:pathLst>
                    <a:path w="46291" h="46196">
                      <a:moveTo>
                        <a:pt x="20860" y="46196"/>
                      </a:moveTo>
                      <a:lnTo>
                        <a:pt x="0" y="4953"/>
                      </a:lnTo>
                      <a:lnTo>
                        <a:pt x="32671" y="0"/>
                      </a:lnTo>
                      <a:lnTo>
                        <a:pt x="46291" y="36767"/>
                      </a:ln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2" name="Freeform: Shape 161">
                  <a:extLst>
                    <a:ext uri="{FF2B5EF4-FFF2-40B4-BE49-F238E27FC236}">
                      <a16:creationId xmlns:a16="http://schemas.microsoft.com/office/drawing/2014/main" id="{196ACBC0-FBB7-4C45-B6FB-F8C99E90D97C}"/>
                    </a:ext>
                  </a:extLst>
                </p:cNvPr>
                <p:cNvSpPr/>
                <p:nvPr/>
              </p:nvSpPr>
              <p:spPr>
                <a:xfrm>
                  <a:off x="5443728" y="2455353"/>
                  <a:ext cx="30003" cy="20193"/>
                </a:xfrm>
                <a:custGeom>
                  <a:avLst/>
                  <a:gdLst>
                    <a:gd name="connsiteX0" fmla="*/ 0 w 30003"/>
                    <a:gd name="connsiteY0" fmla="*/ 11049 h 20193"/>
                    <a:gd name="connsiteX1" fmla="*/ 4572 w 30003"/>
                    <a:gd name="connsiteY1" fmla="*/ 20193 h 20193"/>
                    <a:gd name="connsiteX2" fmla="*/ 30004 w 30003"/>
                    <a:gd name="connsiteY2" fmla="*/ 10858 h 20193"/>
                    <a:gd name="connsiteX3" fmla="*/ 26003 w 30003"/>
                    <a:gd name="connsiteY3" fmla="*/ 0 h 20193"/>
                    <a:gd name="connsiteX4" fmla="*/ 0 w 30003"/>
                    <a:gd name="connsiteY4" fmla="*/ 11049 h 2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3" h="20193">
                      <a:moveTo>
                        <a:pt x="0" y="11049"/>
                      </a:moveTo>
                      <a:lnTo>
                        <a:pt x="4572" y="20193"/>
                      </a:lnTo>
                      <a:lnTo>
                        <a:pt x="30004" y="10858"/>
                      </a:lnTo>
                      <a:lnTo>
                        <a:pt x="26003" y="0"/>
                      </a:lnTo>
                      <a:cubicBezTo>
                        <a:pt x="17240" y="3334"/>
                        <a:pt x="8572" y="7049"/>
                        <a:pt x="0" y="11049"/>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3" name="Freeform: Shape 162">
                  <a:extLst>
                    <a:ext uri="{FF2B5EF4-FFF2-40B4-BE49-F238E27FC236}">
                      <a16:creationId xmlns:a16="http://schemas.microsoft.com/office/drawing/2014/main" id="{12314AA6-6380-41F0-94FE-39CF3D143015}"/>
                    </a:ext>
                  </a:extLst>
                </p:cNvPr>
                <p:cNvSpPr/>
                <p:nvPr/>
              </p:nvSpPr>
              <p:spPr>
                <a:xfrm>
                  <a:off x="5427721" y="2459354"/>
                  <a:ext cx="307170" cy="486178"/>
                </a:xfrm>
                <a:custGeom>
                  <a:avLst/>
                  <a:gdLst>
                    <a:gd name="connsiteX0" fmla="*/ 120687 w 307170"/>
                    <a:gd name="connsiteY0" fmla="*/ 40862 h 486178"/>
                    <a:gd name="connsiteX1" fmla="*/ 63727 w 307170"/>
                    <a:gd name="connsiteY1" fmla="*/ 29432 h 486178"/>
                    <a:gd name="connsiteX2" fmla="*/ 45344 w 307170"/>
                    <a:gd name="connsiteY2" fmla="*/ 0 h 486178"/>
                    <a:gd name="connsiteX3" fmla="*/ 30675 w 307170"/>
                    <a:gd name="connsiteY3" fmla="*/ 7334 h 486178"/>
                    <a:gd name="connsiteX4" fmla="*/ 15721 w 307170"/>
                    <a:gd name="connsiteY4" fmla="*/ 14192 h 486178"/>
                    <a:gd name="connsiteX5" fmla="*/ 27056 w 307170"/>
                    <a:gd name="connsiteY5" fmla="*/ 46958 h 486178"/>
                    <a:gd name="connsiteX6" fmla="*/ 5 w 307170"/>
                    <a:gd name="connsiteY6" fmla="*/ 98393 h 486178"/>
                    <a:gd name="connsiteX7" fmla="*/ 183075 w 307170"/>
                    <a:gd name="connsiteY7" fmla="*/ 486156 h 486178"/>
                    <a:gd name="connsiteX8" fmla="*/ 248703 w 307170"/>
                    <a:gd name="connsiteY8" fmla="*/ 464630 h 486178"/>
                    <a:gd name="connsiteX9" fmla="*/ 306710 w 307170"/>
                    <a:gd name="connsiteY9" fmla="*/ 427196 h 486178"/>
                    <a:gd name="connsiteX10" fmla="*/ 120687 w 307170"/>
                    <a:gd name="connsiteY10" fmla="*/ 40862 h 48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170" h="486178">
                      <a:moveTo>
                        <a:pt x="120687" y="40862"/>
                      </a:moveTo>
                      <a:cubicBezTo>
                        <a:pt x="103256" y="28003"/>
                        <a:pt x="75157" y="36290"/>
                        <a:pt x="63727" y="29432"/>
                      </a:cubicBezTo>
                      <a:cubicBezTo>
                        <a:pt x="56202" y="24955"/>
                        <a:pt x="45344" y="0"/>
                        <a:pt x="45344" y="0"/>
                      </a:cubicBezTo>
                      <a:lnTo>
                        <a:pt x="30675" y="7334"/>
                      </a:lnTo>
                      <a:lnTo>
                        <a:pt x="15721" y="14192"/>
                      </a:lnTo>
                      <a:cubicBezTo>
                        <a:pt x="15721" y="14192"/>
                        <a:pt x="28294" y="38291"/>
                        <a:pt x="27056" y="46958"/>
                      </a:cubicBezTo>
                      <a:cubicBezTo>
                        <a:pt x="25151" y="60198"/>
                        <a:pt x="1053" y="76771"/>
                        <a:pt x="5" y="98393"/>
                      </a:cubicBezTo>
                      <a:cubicBezTo>
                        <a:pt x="-1043" y="121729"/>
                        <a:pt x="164978" y="485299"/>
                        <a:pt x="183075" y="486156"/>
                      </a:cubicBezTo>
                      <a:cubicBezTo>
                        <a:pt x="198696" y="486823"/>
                        <a:pt x="233558" y="472249"/>
                        <a:pt x="248703" y="464630"/>
                      </a:cubicBezTo>
                      <a:cubicBezTo>
                        <a:pt x="264133" y="457676"/>
                        <a:pt x="297375" y="439769"/>
                        <a:pt x="306710" y="427196"/>
                      </a:cubicBezTo>
                      <a:cubicBezTo>
                        <a:pt x="317378" y="412623"/>
                        <a:pt x="139451" y="54673"/>
                        <a:pt x="120687" y="4086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4" name="Freeform: Shape 163">
                  <a:extLst>
                    <a:ext uri="{FF2B5EF4-FFF2-40B4-BE49-F238E27FC236}">
                      <a16:creationId xmlns:a16="http://schemas.microsoft.com/office/drawing/2014/main" id="{45FDB792-5A67-40F0-879A-63C0FC8D916F}"/>
                    </a:ext>
                  </a:extLst>
                </p:cNvPr>
                <p:cNvSpPr/>
                <p:nvPr/>
              </p:nvSpPr>
              <p:spPr>
                <a:xfrm>
                  <a:off x="5432202" y="2512599"/>
                  <a:ext cx="285368" cy="389477"/>
                </a:xfrm>
                <a:custGeom>
                  <a:avLst/>
                  <a:gdLst>
                    <a:gd name="connsiteX0" fmla="*/ 230600 w 285368"/>
                    <a:gd name="connsiteY0" fmla="*/ 357569 h 389477"/>
                    <a:gd name="connsiteX1" fmla="*/ 285369 w 285368"/>
                    <a:gd name="connsiteY1" fmla="*/ 321373 h 389477"/>
                    <a:gd name="connsiteX2" fmla="*/ 125444 w 285368"/>
                    <a:gd name="connsiteY2" fmla="*/ 0 h 389477"/>
                    <a:gd name="connsiteX3" fmla="*/ 83915 w 285368"/>
                    <a:gd name="connsiteY3" fmla="*/ 26575 h 389477"/>
                    <a:gd name="connsiteX4" fmla="*/ 0 w 285368"/>
                    <a:gd name="connsiteY4" fmla="*/ 62008 h 389477"/>
                    <a:gd name="connsiteX5" fmla="*/ 149733 w 285368"/>
                    <a:gd name="connsiteY5" fmla="*/ 389477 h 389477"/>
                    <a:gd name="connsiteX6" fmla="*/ 230600 w 285368"/>
                    <a:gd name="connsiteY6" fmla="*/ 357569 h 38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368" h="389477">
                      <a:moveTo>
                        <a:pt x="230600" y="357569"/>
                      </a:moveTo>
                      <a:cubicBezTo>
                        <a:pt x="250508" y="346519"/>
                        <a:pt x="268795" y="335185"/>
                        <a:pt x="285369" y="321373"/>
                      </a:cubicBezTo>
                      <a:cubicBezTo>
                        <a:pt x="247269" y="230410"/>
                        <a:pt x="156686" y="49625"/>
                        <a:pt x="125444" y="0"/>
                      </a:cubicBezTo>
                      <a:cubicBezTo>
                        <a:pt x="112204" y="10096"/>
                        <a:pt x="97822" y="18764"/>
                        <a:pt x="83915" y="26575"/>
                      </a:cubicBezTo>
                      <a:cubicBezTo>
                        <a:pt x="57341" y="41529"/>
                        <a:pt x="29146" y="53340"/>
                        <a:pt x="0" y="62008"/>
                      </a:cubicBezTo>
                      <a:cubicBezTo>
                        <a:pt x="20288" y="120301"/>
                        <a:pt x="103918" y="304705"/>
                        <a:pt x="149733" y="389477"/>
                      </a:cubicBezTo>
                      <a:cubicBezTo>
                        <a:pt x="178498" y="385858"/>
                        <a:pt x="205549" y="371380"/>
                        <a:pt x="230600" y="357569"/>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5" name="Freeform: Shape 164">
                  <a:extLst>
                    <a:ext uri="{FF2B5EF4-FFF2-40B4-BE49-F238E27FC236}">
                      <a16:creationId xmlns:a16="http://schemas.microsoft.com/office/drawing/2014/main" id="{393858EC-026F-4142-A719-5A29BEADCB44}"/>
                    </a:ext>
                  </a:extLst>
                </p:cNvPr>
                <p:cNvSpPr/>
                <p:nvPr/>
              </p:nvSpPr>
              <p:spPr>
                <a:xfrm>
                  <a:off x="5457825" y="2638424"/>
                  <a:ext cx="219265" cy="176307"/>
                </a:xfrm>
                <a:custGeom>
                  <a:avLst/>
                  <a:gdLst>
                    <a:gd name="connsiteX0" fmla="*/ 217742 w 219265"/>
                    <a:gd name="connsiteY0" fmla="*/ 102679 h 176307"/>
                    <a:gd name="connsiteX1" fmla="*/ 217456 w 219265"/>
                    <a:gd name="connsiteY1" fmla="*/ 102108 h 176307"/>
                    <a:gd name="connsiteX2" fmla="*/ 206407 w 219265"/>
                    <a:gd name="connsiteY2" fmla="*/ 78867 h 176307"/>
                    <a:gd name="connsiteX3" fmla="*/ 206407 w 219265"/>
                    <a:gd name="connsiteY3" fmla="*/ 78867 h 176307"/>
                    <a:gd name="connsiteX4" fmla="*/ 200977 w 219265"/>
                    <a:gd name="connsiteY4" fmla="*/ 67627 h 176307"/>
                    <a:gd name="connsiteX5" fmla="*/ 200406 w 219265"/>
                    <a:gd name="connsiteY5" fmla="*/ 66485 h 176307"/>
                    <a:gd name="connsiteX6" fmla="*/ 189167 w 219265"/>
                    <a:gd name="connsiteY6" fmla="*/ 43529 h 176307"/>
                    <a:gd name="connsiteX7" fmla="*/ 188690 w 219265"/>
                    <a:gd name="connsiteY7" fmla="*/ 42481 h 176307"/>
                    <a:gd name="connsiteX8" fmla="*/ 183547 w 219265"/>
                    <a:gd name="connsiteY8" fmla="*/ 32004 h 176307"/>
                    <a:gd name="connsiteX9" fmla="*/ 182975 w 219265"/>
                    <a:gd name="connsiteY9" fmla="*/ 30766 h 176307"/>
                    <a:gd name="connsiteX10" fmla="*/ 182213 w 219265"/>
                    <a:gd name="connsiteY10" fmla="*/ 29242 h 176307"/>
                    <a:gd name="connsiteX11" fmla="*/ 178213 w 219265"/>
                    <a:gd name="connsiteY11" fmla="*/ 31528 h 176307"/>
                    <a:gd name="connsiteX12" fmla="*/ 119634 w 219265"/>
                    <a:gd name="connsiteY12" fmla="*/ 60960 h 176307"/>
                    <a:gd name="connsiteX13" fmla="*/ 86677 w 219265"/>
                    <a:gd name="connsiteY13" fmla="*/ 68675 h 176307"/>
                    <a:gd name="connsiteX14" fmla="*/ 35243 w 219265"/>
                    <a:gd name="connsiteY14" fmla="*/ 41624 h 176307"/>
                    <a:gd name="connsiteX15" fmla="*/ 0 w 219265"/>
                    <a:gd name="connsiteY15" fmla="*/ 0 h 176307"/>
                    <a:gd name="connsiteX16" fmla="*/ 39719 w 219265"/>
                    <a:gd name="connsiteY16" fmla="*/ 89916 h 176307"/>
                    <a:gd name="connsiteX17" fmla="*/ 39910 w 219265"/>
                    <a:gd name="connsiteY17" fmla="*/ 90392 h 176307"/>
                    <a:gd name="connsiteX18" fmla="*/ 56293 w 219265"/>
                    <a:gd name="connsiteY18" fmla="*/ 126016 h 176307"/>
                    <a:gd name="connsiteX19" fmla="*/ 56578 w 219265"/>
                    <a:gd name="connsiteY19" fmla="*/ 126587 h 176307"/>
                    <a:gd name="connsiteX20" fmla="*/ 73152 w 219265"/>
                    <a:gd name="connsiteY20" fmla="*/ 161735 h 176307"/>
                    <a:gd name="connsiteX21" fmla="*/ 73343 w 219265"/>
                    <a:gd name="connsiteY21" fmla="*/ 162211 h 176307"/>
                    <a:gd name="connsiteX22" fmla="*/ 80105 w 219265"/>
                    <a:gd name="connsiteY22" fmla="*/ 176308 h 176307"/>
                    <a:gd name="connsiteX23" fmla="*/ 219266 w 219265"/>
                    <a:gd name="connsiteY23" fmla="*/ 105918 h 176307"/>
                    <a:gd name="connsiteX24" fmla="*/ 217742 w 219265"/>
                    <a:gd name="connsiteY24" fmla="*/ 102679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9265" h="176307">
                      <a:moveTo>
                        <a:pt x="217742" y="102679"/>
                      </a:moveTo>
                      <a:cubicBezTo>
                        <a:pt x="217646" y="102489"/>
                        <a:pt x="217551" y="102298"/>
                        <a:pt x="217456" y="102108"/>
                      </a:cubicBezTo>
                      <a:cubicBezTo>
                        <a:pt x="213836" y="94488"/>
                        <a:pt x="210122" y="86677"/>
                        <a:pt x="206407" y="78867"/>
                      </a:cubicBezTo>
                      <a:cubicBezTo>
                        <a:pt x="206407" y="78867"/>
                        <a:pt x="206407" y="78867"/>
                        <a:pt x="206407" y="78867"/>
                      </a:cubicBezTo>
                      <a:cubicBezTo>
                        <a:pt x="204597" y="75152"/>
                        <a:pt x="202787" y="71342"/>
                        <a:pt x="200977" y="67627"/>
                      </a:cubicBezTo>
                      <a:cubicBezTo>
                        <a:pt x="200787" y="67246"/>
                        <a:pt x="200597" y="66865"/>
                        <a:pt x="200406" y="66485"/>
                      </a:cubicBezTo>
                      <a:cubicBezTo>
                        <a:pt x="196691" y="58865"/>
                        <a:pt x="192976" y="51149"/>
                        <a:pt x="189167" y="43529"/>
                      </a:cubicBezTo>
                      <a:cubicBezTo>
                        <a:pt x="188976" y="43148"/>
                        <a:pt x="188786" y="42863"/>
                        <a:pt x="188690" y="42481"/>
                      </a:cubicBezTo>
                      <a:cubicBezTo>
                        <a:pt x="186976" y="38957"/>
                        <a:pt x="185261" y="35528"/>
                        <a:pt x="183547" y="32004"/>
                      </a:cubicBezTo>
                      <a:cubicBezTo>
                        <a:pt x="183356" y="31623"/>
                        <a:pt x="183166" y="31147"/>
                        <a:pt x="182975" y="30766"/>
                      </a:cubicBezTo>
                      <a:cubicBezTo>
                        <a:pt x="182690" y="30194"/>
                        <a:pt x="182499" y="29718"/>
                        <a:pt x="182213" y="29242"/>
                      </a:cubicBezTo>
                      <a:cubicBezTo>
                        <a:pt x="180785" y="29908"/>
                        <a:pt x="179451" y="30766"/>
                        <a:pt x="178213" y="31528"/>
                      </a:cubicBezTo>
                      <a:cubicBezTo>
                        <a:pt x="159544" y="42958"/>
                        <a:pt x="139922" y="52864"/>
                        <a:pt x="119634" y="60960"/>
                      </a:cubicBezTo>
                      <a:cubicBezTo>
                        <a:pt x="109061" y="65151"/>
                        <a:pt x="98107" y="69056"/>
                        <a:pt x="86677" y="68675"/>
                      </a:cubicBezTo>
                      <a:cubicBezTo>
                        <a:pt x="66866" y="68104"/>
                        <a:pt x="49721" y="55245"/>
                        <a:pt x="35243" y="41624"/>
                      </a:cubicBezTo>
                      <a:cubicBezTo>
                        <a:pt x="21526" y="28670"/>
                        <a:pt x="10477" y="14573"/>
                        <a:pt x="0" y="0"/>
                      </a:cubicBezTo>
                      <a:cubicBezTo>
                        <a:pt x="11430" y="26765"/>
                        <a:pt x="25146" y="57912"/>
                        <a:pt x="39719" y="89916"/>
                      </a:cubicBezTo>
                      <a:cubicBezTo>
                        <a:pt x="39815" y="90106"/>
                        <a:pt x="39910" y="90202"/>
                        <a:pt x="39910" y="90392"/>
                      </a:cubicBezTo>
                      <a:cubicBezTo>
                        <a:pt x="45339" y="102203"/>
                        <a:pt x="50768" y="114110"/>
                        <a:pt x="56293" y="126016"/>
                      </a:cubicBezTo>
                      <a:cubicBezTo>
                        <a:pt x="56388" y="126206"/>
                        <a:pt x="56483" y="126397"/>
                        <a:pt x="56578" y="126587"/>
                      </a:cubicBezTo>
                      <a:cubicBezTo>
                        <a:pt x="62103" y="138398"/>
                        <a:pt x="67627" y="150209"/>
                        <a:pt x="73152" y="161735"/>
                      </a:cubicBezTo>
                      <a:cubicBezTo>
                        <a:pt x="73247" y="161925"/>
                        <a:pt x="73343" y="162020"/>
                        <a:pt x="73343" y="162211"/>
                      </a:cubicBezTo>
                      <a:cubicBezTo>
                        <a:pt x="75628" y="166973"/>
                        <a:pt x="77819" y="171640"/>
                        <a:pt x="80105" y="176308"/>
                      </a:cubicBezTo>
                      <a:cubicBezTo>
                        <a:pt x="126492" y="152876"/>
                        <a:pt x="172879" y="129350"/>
                        <a:pt x="219266" y="105918"/>
                      </a:cubicBezTo>
                      <a:cubicBezTo>
                        <a:pt x="218694" y="104775"/>
                        <a:pt x="218218" y="103727"/>
                        <a:pt x="217742" y="102679"/>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66" name="Graphic 90">
                <a:extLst>
                  <a:ext uri="{FF2B5EF4-FFF2-40B4-BE49-F238E27FC236}">
                    <a16:creationId xmlns:a16="http://schemas.microsoft.com/office/drawing/2014/main" id="{34A25877-0D86-4D8D-A243-85A814F10295}"/>
                  </a:ext>
                </a:extLst>
              </p:cNvPr>
              <p:cNvGrpSpPr/>
              <p:nvPr/>
            </p:nvGrpSpPr>
            <p:grpSpPr>
              <a:xfrm>
                <a:off x="5156168" y="2768715"/>
                <a:ext cx="574447" cy="491405"/>
                <a:chOff x="5156168" y="2768715"/>
                <a:chExt cx="574447" cy="491405"/>
              </a:xfrm>
            </p:grpSpPr>
            <p:sp>
              <p:nvSpPr>
                <p:cNvPr id="167" name="Freeform: Shape 166">
                  <a:extLst>
                    <a:ext uri="{FF2B5EF4-FFF2-40B4-BE49-F238E27FC236}">
                      <a16:creationId xmlns:a16="http://schemas.microsoft.com/office/drawing/2014/main" id="{02F9E77B-6848-4E61-B458-F0C29EA6F7CF}"/>
                    </a:ext>
                  </a:extLst>
                </p:cNvPr>
                <p:cNvSpPr/>
                <p:nvPr/>
              </p:nvSpPr>
              <p:spPr>
                <a:xfrm>
                  <a:off x="5156168" y="2768715"/>
                  <a:ext cx="574447" cy="491405"/>
                </a:xfrm>
                <a:custGeom>
                  <a:avLst/>
                  <a:gdLst>
                    <a:gd name="connsiteX0" fmla="*/ 425196 w 574447"/>
                    <a:gd name="connsiteY0" fmla="*/ 30967 h 491405"/>
                    <a:gd name="connsiteX1" fmla="*/ 0 w 574447"/>
                    <a:gd name="connsiteY1" fmla="*/ 172604 h 491405"/>
                    <a:gd name="connsiteX2" fmla="*/ 553784 w 574447"/>
                    <a:gd name="connsiteY2" fmla="*/ 491406 h 491405"/>
                    <a:gd name="connsiteX3" fmla="*/ 425196 w 574447"/>
                    <a:gd name="connsiteY3" fmla="*/ 30967 h 491405"/>
                    <a:gd name="connsiteX4" fmla="*/ 176498 w 574447"/>
                    <a:gd name="connsiteY4" fmla="*/ 152888 h 491405"/>
                    <a:gd name="connsiteX5" fmla="*/ 381762 w 574447"/>
                    <a:gd name="connsiteY5" fmla="*/ 119074 h 491405"/>
                    <a:gd name="connsiteX6" fmla="*/ 482251 w 574447"/>
                    <a:gd name="connsiteY6" fmla="*/ 328814 h 491405"/>
                    <a:gd name="connsiteX7" fmla="*/ 176498 w 574447"/>
                    <a:gd name="connsiteY7" fmla="*/ 152888 h 4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447" h="491405">
                      <a:moveTo>
                        <a:pt x="425196" y="30967"/>
                      </a:moveTo>
                      <a:cubicBezTo>
                        <a:pt x="199930" y="-87619"/>
                        <a:pt x="0" y="172604"/>
                        <a:pt x="0" y="172604"/>
                      </a:cubicBezTo>
                      <a:lnTo>
                        <a:pt x="553784" y="491406"/>
                      </a:lnTo>
                      <a:cubicBezTo>
                        <a:pt x="553879" y="491406"/>
                        <a:pt x="650462" y="149649"/>
                        <a:pt x="425196" y="30967"/>
                      </a:cubicBezTo>
                      <a:close/>
                      <a:moveTo>
                        <a:pt x="176498" y="152888"/>
                      </a:moveTo>
                      <a:cubicBezTo>
                        <a:pt x="176498" y="152888"/>
                        <a:pt x="274606" y="67448"/>
                        <a:pt x="381762" y="119074"/>
                      </a:cubicBezTo>
                      <a:cubicBezTo>
                        <a:pt x="488918" y="170699"/>
                        <a:pt x="482251" y="328814"/>
                        <a:pt x="482251" y="328814"/>
                      </a:cubicBezTo>
                      <a:lnTo>
                        <a:pt x="176498" y="152888"/>
                      </a:lnTo>
                      <a:close/>
                    </a:path>
                  </a:pathLst>
                </a:custGeom>
                <a:solidFill>
                  <a:srgbClr val="5FBF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68" name="Graphic 90">
                  <a:extLst>
                    <a:ext uri="{FF2B5EF4-FFF2-40B4-BE49-F238E27FC236}">
                      <a16:creationId xmlns:a16="http://schemas.microsoft.com/office/drawing/2014/main" id="{34A25877-0D86-4D8D-A243-85A814F10295}"/>
                    </a:ext>
                  </a:extLst>
                </p:cNvPr>
                <p:cNvGrpSpPr/>
                <p:nvPr/>
              </p:nvGrpSpPr>
              <p:grpSpPr>
                <a:xfrm>
                  <a:off x="5185600" y="2933536"/>
                  <a:ext cx="495571" cy="302391"/>
                  <a:chOff x="5185600" y="2933536"/>
                  <a:chExt cx="495571" cy="302391"/>
                </a:xfrm>
                <a:solidFill>
                  <a:srgbClr val="4D3365"/>
                </a:solidFill>
              </p:grpSpPr>
              <p:sp>
                <p:nvSpPr>
                  <p:cNvPr id="169" name="Freeform: Shape 168">
                    <a:extLst>
                      <a:ext uri="{FF2B5EF4-FFF2-40B4-BE49-F238E27FC236}">
                        <a16:creationId xmlns:a16="http://schemas.microsoft.com/office/drawing/2014/main" id="{51920905-3A2A-4F9F-AD2A-B588B39E220C}"/>
                      </a:ext>
                    </a:extLst>
                  </p:cNvPr>
                  <p:cNvSpPr/>
                  <p:nvPr/>
                </p:nvSpPr>
                <p:spPr>
                  <a:xfrm>
                    <a:off x="5185600" y="2933536"/>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0" name="Freeform: Shape 169">
                    <a:extLst>
                      <a:ext uri="{FF2B5EF4-FFF2-40B4-BE49-F238E27FC236}">
                        <a16:creationId xmlns:a16="http://schemas.microsoft.com/office/drawing/2014/main" id="{E4803C6A-C00E-4D73-8A7E-15AAE36D8FAF}"/>
                      </a:ext>
                    </a:extLst>
                  </p:cNvPr>
                  <p:cNvSpPr/>
                  <p:nvPr/>
                </p:nvSpPr>
                <p:spPr>
                  <a:xfrm>
                    <a:off x="5222271" y="2954681"/>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715"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1" name="Freeform: Shape 170">
                    <a:extLst>
                      <a:ext uri="{FF2B5EF4-FFF2-40B4-BE49-F238E27FC236}">
                        <a16:creationId xmlns:a16="http://schemas.microsoft.com/office/drawing/2014/main" id="{0915653D-E9C1-46F7-A70C-5A1D794FCD3E}"/>
                      </a:ext>
                    </a:extLst>
                  </p:cNvPr>
                  <p:cNvSpPr/>
                  <p:nvPr/>
                </p:nvSpPr>
                <p:spPr>
                  <a:xfrm>
                    <a:off x="5259038" y="2975827"/>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763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763"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2" name="Freeform: Shape 171">
                    <a:extLst>
                      <a:ext uri="{FF2B5EF4-FFF2-40B4-BE49-F238E27FC236}">
                        <a16:creationId xmlns:a16="http://schemas.microsoft.com/office/drawing/2014/main" id="{C4378249-36C5-4C3E-BD89-80DC6300A0F5}"/>
                      </a:ext>
                    </a:extLst>
                  </p:cNvPr>
                  <p:cNvSpPr/>
                  <p:nvPr/>
                </p:nvSpPr>
                <p:spPr>
                  <a:xfrm>
                    <a:off x="5295804" y="2996972"/>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3" name="Freeform: Shape 172">
                    <a:extLst>
                      <a:ext uri="{FF2B5EF4-FFF2-40B4-BE49-F238E27FC236}">
                        <a16:creationId xmlns:a16="http://schemas.microsoft.com/office/drawing/2014/main" id="{6ADEA46C-2501-43FB-BD95-A4DF7EBEDBDF}"/>
                      </a:ext>
                    </a:extLst>
                  </p:cNvPr>
                  <p:cNvSpPr/>
                  <p:nvPr/>
                </p:nvSpPr>
                <p:spPr>
                  <a:xfrm>
                    <a:off x="5332476" y="3018118"/>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4" name="Freeform: Shape 173">
                    <a:extLst>
                      <a:ext uri="{FF2B5EF4-FFF2-40B4-BE49-F238E27FC236}">
                        <a16:creationId xmlns:a16="http://schemas.microsoft.com/office/drawing/2014/main" id="{F36AC190-33C2-47EF-A973-F41552B4D05C}"/>
                      </a:ext>
                    </a:extLst>
                  </p:cNvPr>
                  <p:cNvSpPr/>
                  <p:nvPr/>
                </p:nvSpPr>
                <p:spPr>
                  <a:xfrm>
                    <a:off x="5369242" y="3039263"/>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5" name="Freeform: Shape 174">
                    <a:extLst>
                      <a:ext uri="{FF2B5EF4-FFF2-40B4-BE49-F238E27FC236}">
                        <a16:creationId xmlns:a16="http://schemas.microsoft.com/office/drawing/2014/main" id="{F087F2C4-0D19-401C-B30A-D90E32D8F458}"/>
                      </a:ext>
                    </a:extLst>
                  </p:cNvPr>
                  <p:cNvSpPr/>
                  <p:nvPr/>
                </p:nvSpPr>
                <p:spPr>
                  <a:xfrm>
                    <a:off x="5406009" y="3060409"/>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6" name="Freeform: Shape 175">
                    <a:extLst>
                      <a:ext uri="{FF2B5EF4-FFF2-40B4-BE49-F238E27FC236}">
                        <a16:creationId xmlns:a16="http://schemas.microsoft.com/office/drawing/2014/main" id="{1F03BB89-E2A4-43DC-910E-3DCD5DF2F974}"/>
                      </a:ext>
                    </a:extLst>
                  </p:cNvPr>
                  <p:cNvSpPr/>
                  <p:nvPr/>
                </p:nvSpPr>
                <p:spPr>
                  <a:xfrm>
                    <a:off x="5442680" y="3081554"/>
                    <a:ext cx="18083" cy="27499"/>
                  </a:xfrm>
                  <a:custGeom>
                    <a:avLst/>
                    <a:gdLst>
                      <a:gd name="connsiteX0" fmla="*/ 17907 w 18083"/>
                      <a:gd name="connsiteY0" fmla="*/ 2449 h 27499"/>
                      <a:gd name="connsiteX1" fmla="*/ 15050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7" name="Freeform: Shape 176">
                    <a:extLst>
                      <a:ext uri="{FF2B5EF4-FFF2-40B4-BE49-F238E27FC236}">
                        <a16:creationId xmlns:a16="http://schemas.microsoft.com/office/drawing/2014/main" id="{94842BD5-C06C-4DFD-9D7D-C60143F220AB}"/>
                      </a:ext>
                    </a:extLst>
                  </p:cNvPr>
                  <p:cNvSpPr/>
                  <p:nvPr/>
                </p:nvSpPr>
                <p:spPr>
                  <a:xfrm>
                    <a:off x="5479446" y="3102700"/>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8" name="Freeform: Shape 177">
                    <a:extLst>
                      <a:ext uri="{FF2B5EF4-FFF2-40B4-BE49-F238E27FC236}">
                        <a16:creationId xmlns:a16="http://schemas.microsoft.com/office/drawing/2014/main" id="{B32BF8AD-B9CF-4403-B7D2-997397A2E2C4}"/>
                      </a:ext>
                    </a:extLst>
                  </p:cNvPr>
                  <p:cNvSpPr/>
                  <p:nvPr/>
                </p:nvSpPr>
                <p:spPr>
                  <a:xfrm>
                    <a:off x="5516213" y="3123845"/>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9" name="Freeform: Shape 178">
                    <a:extLst>
                      <a:ext uri="{FF2B5EF4-FFF2-40B4-BE49-F238E27FC236}">
                        <a16:creationId xmlns:a16="http://schemas.microsoft.com/office/drawing/2014/main" id="{FE740227-D12B-430B-AB3B-D96726E6F30A}"/>
                      </a:ext>
                    </a:extLst>
                  </p:cNvPr>
                  <p:cNvSpPr/>
                  <p:nvPr/>
                </p:nvSpPr>
                <p:spPr>
                  <a:xfrm>
                    <a:off x="5552884" y="3144991"/>
                    <a:ext cx="18083" cy="27499"/>
                  </a:xfrm>
                  <a:custGeom>
                    <a:avLst/>
                    <a:gdLst>
                      <a:gd name="connsiteX0" fmla="*/ 17907 w 18083"/>
                      <a:gd name="connsiteY0" fmla="*/ 2449 h 27499"/>
                      <a:gd name="connsiteX1" fmla="*/ 15050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66C8A930-7503-499B-B6FE-B42B13CF6B90}"/>
                      </a:ext>
                    </a:extLst>
                  </p:cNvPr>
                  <p:cNvSpPr/>
                  <p:nvPr/>
                </p:nvSpPr>
                <p:spPr>
                  <a:xfrm>
                    <a:off x="5589651" y="3166136"/>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C44C5B00-D637-4E0F-9F66-4A860C0EF343}"/>
                      </a:ext>
                    </a:extLst>
                  </p:cNvPr>
                  <p:cNvSpPr/>
                  <p:nvPr/>
                </p:nvSpPr>
                <p:spPr>
                  <a:xfrm>
                    <a:off x="5626417" y="3187282"/>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459008B6-19B9-4B63-AE8C-A9DEDF6EA21B}"/>
                      </a:ext>
                    </a:extLst>
                  </p:cNvPr>
                  <p:cNvSpPr/>
                  <p:nvPr/>
                </p:nvSpPr>
                <p:spPr>
                  <a:xfrm>
                    <a:off x="5663088" y="3208427"/>
                    <a:ext cx="18083" cy="27499"/>
                  </a:xfrm>
                  <a:custGeom>
                    <a:avLst/>
                    <a:gdLst>
                      <a:gd name="connsiteX0" fmla="*/ 17907 w 18083"/>
                      <a:gd name="connsiteY0" fmla="*/ 2449 h 27499"/>
                      <a:gd name="connsiteX1" fmla="*/ 15050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50" y="830"/>
                        </a:cubicBezTo>
                        <a:cubicBezTo>
                          <a:pt x="9620"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83" name="Graphic 90">
                  <a:extLst>
                    <a:ext uri="{FF2B5EF4-FFF2-40B4-BE49-F238E27FC236}">
                      <a16:creationId xmlns:a16="http://schemas.microsoft.com/office/drawing/2014/main" id="{34A25877-0D86-4D8D-A243-85A814F10295}"/>
                    </a:ext>
                  </a:extLst>
                </p:cNvPr>
                <p:cNvGrpSpPr/>
                <p:nvPr/>
              </p:nvGrpSpPr>
              <p:grpSpPr>
                <a:xfrm>
                  <a:off x="5492591" y="2865329"/>
                  <a:ext cx="142589" cy="351833"/>
                  <a:chOff x="5492591" y="2865329"/>
                  <a:chExt cx="142589" cy="351833"/>
                </a:xfrm>
                <a:solidFill>
                  <a:srgbClr val="C9CDD2"/>
                </a:solidFill>
              </p:grpSpPr>
              <p:sp>
                <p:nvSpPr>
                  <p:cNvPr id="184" name="Freeform: Shape 183">
                    <a:extLst>
                      <a:ext uri="{FF2B5EF4-FFF2-40B4-BE49-F238E27FC236}">
                        <a16:creationId xmlns:a16="http://schemas.microsoft.com/office/drawing/2014/main" id="{02449FF4-E607-4525-B203-7671266DF6C9}"/>
                      </a:ext>
                    </a:extLst>
                  </p:cNvPr>
                  <p:cNvSpPr/>
                  <p:nvPr/>
                </p:nvSpPr>
                <p:spPr>
                  <a:xfrm>
                    <a:off x="5497067" y="3016186"/>
                    <a:ext cx="138112" cy="200977"/>
                  </a:xfrm>
                  <a:custGeom>
                    <a:avLst/>
                    <a:gdLst>
                      <a:gd name="connsiteX0" fmla="*/ 97250 w 138112"/>
                      <a:gd name="connsiteY0" fmla="*/ 56007 h 200977"/>
                      <a:gd name="connsiteX1" fmla="*/ 0 w 138112"/>
                      <a:gd name="connsiteY1" fmla="*/ 0 h 200977"/>
                      <a:gd name="connsiteX2" fmla="*/ 10954 w 138112"/>
                      <a:gd name="connsiteY2" fmla="*/ 127730 h 200977"/>
                      <a:gd name="connsiteX3" fmla="*/ 19145 w 138112"/>
                      <a:gd name="connsiteY3" fmla="*/ 132397 h 200977"/>
                      <a:gd name="connsiteX4" fmla="*/ 19145 w 138112"/>
                      <a:gd name="connsiteY4" fmla="*/ 132397 h 200977"/>
                      <a:gd name="connsiteX5" fmla="*/ 23813 w 138112"/>
                      <a:gd name="connsiteY5" fmla="*/ 135064 h 200977"/>
                      <a:gd name="connsiteX6" fmla="*/ 58198 w 138112"/>
                      <a:gd name="connsiteY6" fmla="*/ 154876 h 200977"/>
                      <a:gd name="connsiteX7" fmla="*/ 60484 w 138112"/>
                      <a:gd name="connsiteY7" fmla="*/ 156210 h 200977"/>
                      <a:gd name="connsiteX8" fmla="*/ 92488 w 138112"/>
                      <a:gd name="connsiteY8" fmla="*/ 174688 h 200977"/>
                      <a:gd name="connsiteX9" fmla="*/ 97155 w 138112"/>
                      <a:gd name="connsiteY9" fmla="*/ 177355 h 200977"/>
                      <a:gd name="connsiteX10" fmla="*/ 97155 w 138112"/>
                      <a:gd name="connsiteY10" fmla="*/ 177355 h 200977"/>
                      <a:gd name="connsiteX11" fmla="*/ 129159 w 138112"/>
                      <a:gd name="connsiteY11" fmla="*/ 195834 h 200977"/>
                      <a:gd name="connsiteX12" fmla="*/ 133826 w 138112"/>
                      <a:gd name="connsiteY12" fmla="*/ 198501 h 200977"/>
                      <a:gd name="connsiteX13" fmla="*/ 138113 w 138112"/>
                      <a:gd name="connsiteY13" fmla="*/ 200977 h 200977"/>
                      <a:gd name="connsiteX14" fmla="*/ 97250 w 138112"/>
                      <a:gd name="connsiteY14" fmla="*/ 56007 h 2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112" h="200977">
                        <a:moveTo>
                          <a:pt x="97250" y="56007"/>
                        </a:moveTo>
                        <a:lnTo>
                          <a:pt x="0" y="0"/>
                        </a:lnTo>
                        <a:cubicBezTo>
                          <a:pt x="3048" y="42577"/>
                          <a:pt x="6763" y="85153"/>
                          <a:pt x="10954" y="127730"/>
                        </a:cubicBezTo>
                        <a:lnTo>
                          <a:pt x="19145" y="132397"/>
                        </a:lnTo>
                        <a:lnTo>
                          <a:pt x="19145" y="132397"/>
                        </a:lnTo>
                        <a:lnTo>
                          <a:pt x="23813" y="135064"/>
                        </a:lnTo>
                        <a:lnTo>
                          <a:pt x="58198" y="154876"/>
                        </a:lnTo>
                        <a:lnTo>
                          <a:pt x="60484" y="156210"/>
                        </a:lnTo>
                        <a:lnTo>
                          <a:pt x="92488" y="174688"/>
                        </a:lnTo>
                        <a:lnTo>
                          <a:pt x="97155" y="177355"/>
                        </a:lnTo>
                        <a:lnTo>
                          <a:pt x="97155" y="177355"/>
                        </a:lnTo>
                        <a:lnTo>
                          <a:pt x="129159" y="195834"/>
                        </a:lnTo>
                        <a:lnTo>
                          <a:pt x="133826" y="198501"/>
                        </a:lnTo>
                        <a:lnTo>
                          <a:pt x="138113" y="200977"/>
                        </a:lnTo>
                        <a:cubicBezTo>
                          <a:pt x="123158" y="153067"/>
                          <a:pt x="109442" y="104680"/>
                          <a:pt x="97250" y="56007"/>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61517330-A3D8-4BDE-B9CA-060A40744479}"/>
                      </a:ext>
                    </a:extLst>
                  </p:cNvPr>
                  <p:cNvSpPr/>
                  <p:nvPr/>
                </p:nvSpPr>
                <p:spPr>
                  <a:xfrm>
                    <a:off x="5492591" y="2865329"/>
                    <a:ext cx="50958" cy="25411"/>
                  </a:xfrm>
                  <a:custGeom>
                    <a:avLst/>
                    <a:gdLst>
                      <a:gd name="connsiteX0" fmla="*/ 50959 w 50958"/>
                      <a:gd name="connsiteY0" fmla="*/ 25412 h 25411"/>
                      <a:gd name="connsiteX1" fmla="*/ 5905 w 50958"/>
                      <a:gd name="connsiteY1" fmla="*/ 1790 h 25411"/>
                      <a:gd name="connsiteX2" fmla="*/ 0 w 50958"/>
                      <a:gd name="connsiteY2" fmla="*/ 8076 h 25411"/>
                      <a:gd name="connsiteX3" fmla="*/ 45339 w 50958"/>
                      <a:gd name="connsiteY3" fmla="*/ 22459 h 25411"/>
                      <a:gd name="connsiteX4" fmla="*/ 50959 w 50958"/>
                      <a:gd name="connsiteY4" fmla="*/ 25412 h 25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 h="25411">
                        <a:moveTo>
                          <a:pt x="50959" y="25412"/>
                        </a:moveTo>
                        <a:cubicBezTo>
                          <a:pt x="38290" y="10648"/>
                          <a:pt x="18859" y="-5449"/>
                          <a:pt x="5905" y="1790"/>
                        </a:cubicBezTo>
                        <a:cubicBezTo>
                          <a:pt x="3429" y="3219"/>
                          <a:pt x="1524" y="5314"/>
                          <a:pt x="0" y="8076"/>
                        </a:cubicBezTo>
                        <a:cubicBezTo>
                          <a:pt x="14764" y="10458"/>
                          <a:pt x="30004" y="15030"/>
                          <a:pt x="45339" y="22459"/>
                        </a:cubicBezTo>
                        <a:cubicBezTo>
                          <a:pt x="47339" y="23412"/>
                          <a:pt x="49149" y="24459"/>
                          <a:pt x="50959" y="25412"/>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186" name="Graphic 90">
                <a:extLst>
                  <a:ext uri="{FF2B5EF4-FFF2-40B4-BE49-F238E27FC236}">
                    <a16:creationId xmlns:a16="http://schemas.microsoft.com/office/drawing/2014/main" id="{34A25877-0D86-4D8D-A243-85A814F10295}"/>
                  </a:ext>
                </a:extLst>
              </p:cNvPr>
              <p:cNvGrpSpPr/>
              <p:nvPr/>
            </p:nvGrpSpPr>
            <p:grpSpPr>
              <a:xfrm>
                <a:off x="5658561" y="2240487"/>
                <a:ext cx="791202" cy="916858"/>
                <a:chOff x="5658561" y="2240487"/>
                <a:chExt cx="791202" cy="916858"/>
              </a:xfrm>
            </p:grpSpPr>
            <p:sp>
              <p:nvSpPr>
                <p:cNvPr id="187" name="Freeform: Shape 186">
                  <a:extLst>
                    <a:ext uri="{FF2B5EF4-FFF2-40B4-BE49-F238E27FC236}">
                      <a16:creationId xmlns:a16="http://schemas.microsoft.com/office/drawing/2014/main" id="{702C0051-9A5E-4F1A-9404-B40BE68B37EF}"/>
                    </a:ext>
                  </a:extLst>
                </p:cNvPr>
                <p:cNvSpPr/>
                <p:nvPr/>
              </p:nvSpPr>
              <p:spPr>
                <a:xfrm>
                  <a:off x="5703950" y="2240487"/>
                  <a:ext cx="745814" cy="911429"/>
                </a:xfrm>
                <a:custGeom>
                  <a:avLst/>
                  <a:gdLst>
                    <a:gd name="connsiteX0" fmla="*/ 687230 w 745814"/>
                    <a:gd name="connsiteY0" fmla="*/ 441276 h 911429"/>
                    <a:gd name="connsiteX1" fmla="*/ 677609 w 745814"/>
                    <a:gd name="connsiteY1" fmla="*/ 392222 h 911429"/>
                    <a:gd name="connsiteX2" fmla="*/ 672371 w 745814"/>
                    <a:gd name="connsiteY2" fmla="*/ 364218 h 911429"/>
                    <a:gd name="connsiteX3" fmla="*/ 669132 w 745814"/>
                    <a:gd name="connsiteY3" fmla="*/ 348883 h 911429"/>
                    <a:gd name="connsiteX4" fmla="*/ 661131 w 745814"/>
                    <a:gd name="connsiteY4" fmla="*/ 308307 h 911429"/>
                    <a:gd name="connsiteX5" fmla="*/ 608744 w 745814"/>
                    <a:gd name="connsiteY5" fmla="*/ 45512 h 911429"/>
                    <a:gd name="connsiteX6" fmla="*/ 553213 w 745814"/>
                    <a:gd name="connsiteY6" fmla="*/ 1411 h 911429"/>
                    <a:gd name="connsiteX7" fmla="*/ 552260 w 745814"/>
                    <a:gd name="connsiteY7" fmla="*/ 1792 h 911429"/>
                    <a:gd name="connsiteX8" fmla="*/ 550832 w 745814"/>
                    <a:gd name="connsiteY8" fmla="*/ 1316 h 911429"/>
                    <a:gd name="connsiteX9" fmla="*/ 419482 w 745814"/>
                    <a:gd name="connsiteY9" fmla="*/ 24843 h 911429"/>
                    <a:gd name="connsiteX10" fmla="*/ 280988 w 745814"/>
                    <a:gd name="connsiteY10" fmla="*/ 51512 h 911429"/>
                    <a:gd name="connsiteX11" fmla="*/ 1 w 745814"/>
                    <a:gd name="connsiteY11" fmla="*/ 108567 h 911429"/>
                    <a:gd name="connsiteX12" fmla="*/ 154211 w 745814"/>
                    <a:gd name="connsiteY12" fmla="*/ 908858 h 911429"/>
                    <a:gd name="connsiteX13" fmla="*/ 155258 w 745814"/>
                    <a:gd name="connsiteY13" fmla="*/ 911430 h 911429"/>
                    <a:gd name="connsiteX14" fmla="*/ 436151 w 745814"/>
                    <a:gd name="connsiteY14" fmla="*/ 860376 h 911429"/>
                    <a:gd name="connsiteX15" fmla="*/ 574644 w 745814"/>
                    <a:gd name="connsiteY15" fmla="*/ 833896 h 911429"/>
                    <a:gd name="connsiteX16" fmla="*/ 705327 w 745814"/>
                    <a:gd name="connsiteY16" fmla="*/ 807131 h 911429"/>
                    <a:gd name="connsiteX17" fmla="*/ 706470 w 745814"/>
                    <a:gd name="connsiteY17" fmla="*/ 806178 h 911429"/>
                    <a:gd name="connsiteX18" fmla="*/ 707518 w 745814"/>
                    <a:gd name="connsiteY18" fmla="*/ 806178 h 911429"/>
                    <a:gd name="connsiteX19" fmla="*/ 744570 w 745814"/>
                    <a:gd name="connsiteY19" fmla="*/ 755601 h 911429"/>
                    <a:gd name="connsiteX20" fmla="*/ 725234 w 745814"/>
                    <a:gd name="connsiteY20" fmla="*/ 648540 h 911429"/>
                    <a:gd name="connsiteX21" fmla="*/ 689897 w 745814"/>
                    <a:gd name="connsiteY21" fmla="*/ 458992 h 911429"/>
                    <a:gd name="connsiteX22" fmla="*/ 687230 w 745814"/>
                    <a:gd name="connsiteY22" fmla="*/ 441276 h 9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814" h="911429">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2"/>
                      </a:cubicBezTo>
                      <a:cubicBezTo>
                        <a:pt x="189929" y="69038"/>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277" y="446991"/>
                        <a:pt x="687230" y="44127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8" name="Freeform: Shape 187">
                  <a:extLst>
                    <a:ext uri="{FF2B5EF4-FFF2-40B4-BE49-F238E27FC236}">
                      <a16:creationId xmlns:a16="http://schemas.microsoft.com/office/drawing/2014/main" id="{E6AFBD38-8BA4-42C9-ADA6-F5931406CD46}"/>
                    </a:ext>
                  </a:extLst>
                </p:cNvPr>
                <p:cNvSpPr/>
                <p:nvPr/>
              </p:nvSpPr>
              <p:spPr>
                <a:xfrm>
                  <a:off x="5675565" y="2245916"/>
                  <a:ext cx="745814" cy="911429"/>
                </a:xfrm>
                <a:custGeom>
                  <a:avLst/>
                  <a:gdLst>
                    <a:gd name="connsiteX0" fmla="*/ 687230 w 745814"/>
                    <a:gd name="connsiteY0" fmla="*/ 441276 h 911429"/>
                    <a:gd name="connsiteX1" fmla="*/ 677609 w 745814"/>
                    <a:gd name="connsiteY1" fmla="*/ 392222 h 911429"/>
                    <a:gd name="connsiteX2" fmla="*/ 672371 w 745814"/>
                    <a:gd name="connsiteY2" fmla="*/ 364218 h 911429"/>
                    <a:gd name="connsiteX3" fmla="*/ 669132 w 745814"/>
                    <a:gd name="connsiteY3" fmla="*/ 348883 h 911429"/>
                    <a:gd name="connsiteX4" fmla="*/ 661131 w 745814"/>
                    <a:gd name="connsiteY4" fmla="*/ 308307 h 911429"/>
                    <a:gd name="connsiteX5" fmla="*/ 608744 w 745814"/>
                    <a:gd name="connsiteY5" fmla="*/ 45512 h 911429"/>
                    <a:gd name="connsiteX6" fmla="*/ 553213 w 745814"/>
                    <a:gd name="connsiteY6" fmla="*/ 1411 h 911429"/>
                    <a:gd name="connsiteX7" fmla="*/ 552260 w 745814"/>
                    <a:gd name="connsiteY7" fmla="*/ 1792 h 911429"/>
                    <a:gd name="connsiteX8" fmla="*/ 550832 w 745814"/>
                    <a:gd name="connsiteY8" fmla="*/ 1316 h 911429"/>
                    <a:gd name="connsiteX9" fmla="*/ 419482 w 745814"/>
                    <a:gd name="connsiteY9" fmla="*/ 24843 h 911429"/>
                    <a:gd name="connsiteX10" fmla="*/ 280988 w 745814"/>
                    <a:gd name="connsiteY10" fmla="*/ 51513 h 911429"/>
                    <a:gd name="connsiteX11" fmla="*/ 1 w 745814"/>
                    <a:gd name="connsiteY11" fmla="*/ 108567 h 911429"/>
                    <a:gd name="connsiteX12" fmla="*/ 154211 w 745814"/>
                    <a:gd name="connsiteY12" fmla="*/ 908858 h 911429"/>
                    <a:gd name="connsiteX13" fmla="*/ 155258 w 745814"/>
                    <a:gd name="connsiteY13" fmla="*/ 911430 h 911429"/>
                    <a:gd name="connsiteX14" fmla="*/ 436151 w 745814"/>
                    <a:gd name="connsiteY14" fmla="*/ 860376 h 911429"/>
                    <a:gd name="connsiteX15" fmla="*/ 574644 w 745814"/>
                    <a:gd name="connsiteY15" fmla="*/ 833896 h 911429"/>
                    <a:gd name="connsiteX16" fmla="*/ 705327 w 745814"/>
                    <a:gd name="connsiteY16" fmla="*/ 807131 h 911429"/>
                    <a:gd name="connsiteX17" fmla="*/ 706470 w 745814"/>
                    <a:gd name="connsiteY17" fmla="*/ 806178 h 911429"/>
                    <a:gd name="connsiteX18" fmla="*/ 707518 w 745814"/>
                    <a:gd name="connsiteY18" fmla="*/ 806178 h 911429"/>
                    <a:gd name="connsiteX19" fmla="*/ 744570 w 745814"/>
                    <a:gd name="connsiteY19" fmla="*/ 755601 h 911429"/>
                    <a:gd name="connsiteX20" fmla="*/ 725234 w 745814"/>
                    <a:gd name="connsiteY20" fmla="*/ 648540 h 911429"/>
                    <a:gd name="connsiteX21" fmla="*/ 689897 w 745814"/>
                    <a:gd name="connsiteY21" fmla="*/ 458992 h 911429"/>
                    <a:gd name="connsiteX22" fmla="*/ 687230 w 745814"/>
                    <a:gd name="connsiteY22" fmla="*/ 441276 h 9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814" h="911429">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3"/>
                      </a:cubicBezTo>
                      <a:cubicBezTo>
                        <a:pt x="189929" y="69039"/>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373" y="446991"/>
                        <a:pt x="687230" y="441276"/>
                      </a:cubicBezTo>
                      <a:close/>
                    </a:path>
                  </a:pathLst>
                </a:custGeom>
                <a:solidFill>
                  <a:srgbClr val="0F5B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89" name="Graphic 90">
                  <a:extLst>
                    <a:ext uri="{FF2B5EF4-FFF2-40B4-BE49-F238E27FC236}">
                      <a16:creationId xmlns:a16="http://schemas.microsoft.com/office/drawing/2014/main" id="{34A25877-0D86-4D8D-A243-85A814F10295}"/>
                    </a:ext>
                  </a:extLst>
                </p:cNvPr>
                <p:cNvGrpSpPr/>
                <p:nvPr/>
              </p:nvGrpSpPr>
              <p:grpSpPr>
                <a:xfrm>
                  <a:off x="5658561" y="2386792"/>
                  <a:ext cx="84579" cy="81324"/>
                  <a:chOff x="5658561" y="2386792"/>
                  <a:chExt cx="84579" cy="81324"/>
                </a:xfrm>
              </p:grpSpPr>
              <p:sp>
                <p:nvSpPr>
                  <p:cNvPr id="190" name="Freeform: Shape 189">
                    <a:extLst>
                      <a:ext uri="{FF2B5EF4-FFF2-40B4-BE49-F238E27FC236}">
                        <a16:creationId xmlns:a16="http://schemas.microsoft.com/office/drawing/2014/main" id="{4FA73F17-AC75-4C6B-99F7-65581FE7B198}"/>
                      </a:ext>
                    </a:extLst>
                  </p:cNvPr>
                  <p:cNvSpPr/>
                  <p:nvPr/>
                </p:nvSpPr>
                <p:spPr>
                  <a:xfrm>
                    <a:off x="5722028" y="2399775"/>
                    <a:ext cx="21112" cy="20596"/>
                  </a:xfrm>
                  <a:custGeom>
                    <a:avLst/>
                    <a:gdLst>
                      <a:gd name="connsiteX0" fmla="*/ 972 w 21112"/>
                      <a:gd name="connsiteY0" fmla="*/ 5668 h 20596"/>
                      <a:gd name="connsiteX1" fmla="*/ 2877 w 21112"/>
                      <a:gd name="connsiteY1" fmla="*/ 17383 h 20596"/>
                      <a:gd name="connsiteX2" fmla="*/ 6402 w 21112"/>
                      <a:gd name="connsiteY2" fmla="*/ 19765 h 20596"/>
                      <a:gd name="connsiteX3" fmla="*/ 20403 w 21112"/>
                      <a:gd name="connsiteY3" fmla="*/ 6049 h 20596"/>
                      <a:gd name="connsiteX4" fmla="*/ 972 w 21112"/>
                      <a:gd name="connsiteY4" fmla="*/ 5668 h 20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96">
                        <a:moveTo>
                          <a:pt x="972" y="5668"/>
                        </a:moveTo>
                        <a:cubicBezTo>
                          <a:pt x="-837" y="9478"/>
                          <a:pt x="-75" y="14335"/>
                          <a:pt x="2877" y="17383"/>
                        </a:cubicBezTo>
                        <a:cubicBezTo>
                          <a:pt x="3925" y="18431"/>
                          <a:pt x="5068" y="19193"/>
                          <a:pt x="6402" y="19765"/>
                        </a:cubicBezTo>
                        <a:cubicBezTo>
                          <a:pt x="14688" y="23384"/>
                          <a:pt x="23737" y="14526"/>
                          <a:pt x="20403" y="6049"/>
                        </a:cubicBezTo>
                        <a:cubicBezTo>
                          <a:pt x="17260" y="-2048"/>
                          <a:pt x="4592" y="-1857"/>
                          <a:pt x="972" y="5668"/>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EEE26FE-04E3-4B18-B3C7-75FEEC9D7DB8}"/>
                      </a:ext>
                    </a:extLst>
                  </p:cNvPr>
                  <p:cNvSpPr/>
                  <p:nvPr/>
                </p:nvSpPr>
                <p:spPr>
                  <a:xfrm>
                    <a:off x="5658561" y="2386792"/>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769 w 77362"/>
                      <a:gd name="connsiteY3" fmla="*/ 81325 h 81324"/>
                      <a:gd name="connsiteX4" fmla="*/ 32912 w 77362"/>
                      <a:gd name="connsiteY4" fmla="*/ 64942 h 81324"/>
                      <a:gd name="connsiteX5" fmla="*/ 27482 w 77362"/>
                      <a:gd name="connsiteY5" fmla="*/ 62465 h 81324"/>
                      <a:gd name="connsiteX6" fmla="*/ 17862 w 77362"/>
                      <a:gd name="connsiteY6" fmla="*/ 33890 h 81324"/>
                      <a:gd name="connsiteX7" fmla="*/ 25292 w 77362"/>
                      <a:gd name="connsiteY7" fmla="*/ 22270 h 81324"/>
                      <a:gd name="connsiteX8" fmla="*/ 73203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273"/>
                          <a:pt x="2241" y="63418"/>
                          <a:pt x="15862" y="73133"/>
                        </a:cubicBezTo>
                        <a:cubicBezTo>
                          <a:pt x="20720" y="76658"/>
                          <a:pt x="28530" y="80182"/>
                          <a:pt x="35769" y="81325"/>
                        </a:cubicBezTo>
                        <a:cubicBezTo>
                          <a:pt x="34817" y="75705"/>
                          <a:pt x="33864" y="70276"/>
                          <a:pt x="32912" y="64942"/>
                        </a:cubicBezTo>
                        <a:cubicBezTo>
                          <a:pt x="31197" y="64370"/>
                          <a:pt x="29102" y="63608"/>
                          <a:pt x="27482" y="62465"/>
                        </a:cubicBezTo>
                        <a:cubicBezTo>
                          <a:pt x="18053" y="56084"/>
                          <a:pt x="14243" y="44749"/>
                          <a:pt x="17862" y="33890"/>
                        </a:cubicBezTo>
                        <a:cubicBezTo>
                          <a:pt x="19481" y="29033"/>
                          <a:pt x="22053" y="25223"/>
                          <a:pt x="25292" y="22270"/>
                        </a:cubicBezTo>
                        <a:cubicBezTo>
                          <a:pt x="37769" y="10840"/>
                          <a:pt x="59772" y="13602"/>
                          <a:pt x="73203" y="24651"/>
                        </a:cubicBezTo>
                        <a:cubicBezTo>
                          <a:pt x="75298" y="26366"/>
                          <a:pt x="78251" y="23508"/>
                          <a:pt x="77108" y="21317"/>
                        </a:cubicBezTo>
                        <a:cubicBezTo>
                          <a:pt x="65201"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92" name="Graphic 90">
                  <a:extLst>
                    <a:ext uri="{FF2B5EF4-FFF2-40B4-BE49-F238E27FC236}">
                      <a16:creationId xmlns:a16="http://schemas.microsoft.com/office/drawing/2014/main" id="{34A25877-0D86-4D8D-A243-85A814F10295}"/>
                    </a:ext>
                  </a:extLst>
                </p:cNvPr>
                <p:cNvGrpSpPr/>
                <p:nvPr/>
              </p:nvGrpSpPr>
              <p:grpSpPr>
                <a:xfrm>
                  <a:off x="5670467" y="2452634"/>
                  <a:ext cx="84579" cy="81301"/>
                  <a:chOff x="5670467" y="2452634"/>
                  <a:chExt cx="84579" cy="81301"/>
                </a:xfrm>
              </p:grpSpPr>
              <p:sp>
                <p:nvSpPr>
                  <p:cNvPr id="193" name="Freeform: Shape 192">
                    <a:extLst>
                      <a:ext uri="{FF2B5EF4-FFF2-40B4-BE49-F238E27FC236}">
                        <a16:creationId xmlns:a16="http://schemas.microsoft.com/office/drawing/2014/main" id="{8C81C390-E72F-415A-9DEF-E3201F3FBAF7}"/>
                      </a:ext>
                    </a:extLst>
                  </p:cNvPr>
                  <p:cNvSpPr/>
                  <p:nvPr/>
                </p:nvSpPr>
                <p:spPr>
                  <a:xfrm>
                    <a:off x="5733934" y="2465629"/>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94" name="Freeform: Shape 193">
                    <a:extLst>
                      <a:ext uri="{FF2B5EF4-FFF2-40B4-BE49-F238E27FC236}">
                        <a16:creationId xmlns:a16="http://schemas.microsoft.com/office/drawing/2014/main" id="{091D1F06-E87B-420D-9C72-77062A3F3300}"/>
                      </a:ext>
                    </a:extLst>
                  </p:cNvPr>
                  <p:cNvSpPr/>
                  <p:nvPr/>
                </p:nvSpPr>
                <p:spPr>
                  <a:xfrm>
                    <a:off x="5670467" y="2452634"/>
                    <a:ext cx="77362" cy="81301"/>
                  </a:xfrm>
                  <a:custGeom>
                    <a:avLst/>
                    <a:gdLst>
                      <a:gd name="connsiteX0" fmla="*/ 22339 w 77362"/>
                      <a:gd name="connsiteY0" fmla="*/ 4720 h 81301"/>
                      <a:gd name="connsiteX1" fmla="*/ 1670 w 77362"/>
                      <a:gd name="connsiteY1" fmla="*/ 30342 h 81301"/>
                      <a:gd name="connsiteX2" fmla="*/ 15862 w 77362"/>
                      <a:gd name="connsiteY2" fmla="*/ 73110 h 81301"/>
                      <a:gd name="connsiteX3" fmla="*/ 35579 w 77362"/>
                      <a:gd name="connsiteY3" fmla="*/ 81301 h 81301"/>
                      <a:gd name="connsiteX4" fmla="*/ 32626 w 77362"/>
                      <a:gd name="connsiteY4" fmla="*/ 64918 h 81301"/>
                      <a:gd name="connsiteX5" fmla="*/ 27482 w 77362"/>
                      <a:gd name="connsiteY5" fmla="*/ 62537 h 81301"/>
                      <a:gd name="connsiteX6" fmla="*/ 17862 w 77362"/>
                      <a:gd name="connsiteY6" fmla="*/ 33962 h 81301"/>
                      <a:gd name="connsiteX7" fmla="*/ 25292 w 77362"/>
                      <a:gd name="connsiteY7" fmla="*/ 22341 h 81301"/>
                      <a:gd name="connsiteX8" fmla="*/ 73203 w 77362"/>
                      <a:gd name="connsiteY8" fmla="*/ 24723 h 81301"/>
                      <a:gd name="connsiteX9" fmla="*/ 77108 w 77362"/>
                      <a:gd name="connsiteY9" fmla="*/ 21389 h 81301"/>
                      <a:gd name="connsiteX10" fmla="*/ 22339 w 77362"/>
                      <a:gd name="connsiteY10" fmla="*/ 4720 h 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01">
                        <a:moveTo>
                          <a:pt x="22339" y="4720"/>
                        </a:moveTo>
                        <a:cubicBezTo>
                          <a:pt x="13004" y="9578"/>
                          <a:pt x="5289" y="18246"/>
                          <a:pt x="1670" y="30342"/>
                        </a:cubicBezTo>
                        <a:cubicBezTo>
                          <a:pt x="-2998" y="46249"/>
                          <a:pt x="2241" y="63394"/>
                          <a:pt x="15862" y="73110"/>
                        </a:cubicBezTo>
                        <a:cubicBezTo>
                          <a:pt x="20720" y="76634"/>
                          <a:pt x="28340" y="80158"/>
                          <a:pt x="35579" y="81301"/>
                        </a:cubicBezTo>
                        <a:cubicBezTo>
                          <a:pt x="34626" y="75681"/>
                          <a:pt x="33578" y="70252"/>
                          <a:pt x="32626" y="64918"/>
                        </a:cubicBezTo>
                        <a:cubicBezTo>
                          <a:pt x="30911" y="64347"/>
                          <a:pt x="29102" y="63585"/>
                          <a:pt x="27482" y="62537"/>
                        </a:cubicBezTo>
                        <a:cubicBezTo>
                          <a:pt x="18053" y="56155"/>
                          <a:pt x="14243" y="44820"/>
                          <a:pt x="17862" y="33962"/>
                        </a:cubicBezTo>
                        <a:cubicBezTo>
                          <a:pt x="19481" y="29104"/>
                          <a:pt x="22053" y="25294"/>
                          <a:pt x="25292" y="22341"/>
                        </a:cubicBezTo>
                        <a:cubicBezTo>
                          <a:pt x="37769" y="10911"/>
                          <a:pt x="59772" y="13674"/>
                          <a:pt x="73203" y="24723"/>
                        </a:cubicBezTo>
                        <a:cubicBezTo>
                          <a:pt x="75298" y="26437"/>
                          <a:pt x="78251" y="23580"/>
                          <a:pt x="77108" y="21389"/>
                        </a:cubicBezTo>
                        <a:cubicBezTo>
                          <a:pt x="65106" y="-42"/>
                          <a:pt x="40627" y="-4900"/>
                          <a:pt x="22339" y="4720"/>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95" name="Graphic 90">
                  <a:extLst>
                    <a:ext uri="{FF2B5EF4-FFF2-40B4-BE49-F238E27FC236}">
                      <a16:creationId xmlns:a16="http://schemas.microsoft.com/office/drawing/2014/main" id="{34A25877-0D86-4D8D-A243-85A814F10295}"/>
                    </a:ext>
                  </a:extLst>
                </p:cNvPr>
                <p:cNvGrpSpPr/>
                <p:nvPr/>
              </p:nvGrpSpPr>
              <p:grpSpPr>
                <a:xfrm>
                  <a:off x="5682755" y="2518428"/>
                  <a:ext cx="84579" cy="81324"/>
                  <a:chOff x="5682755" y="2518428"/>
                  <a:chExt cx="84579" cy="81324"/>
                </a:xfrm>
              </p:grpSpPr>
              <p:sp>
                <p:nvSpPr>
                  <p:cNvPr id="196" name="Freeform: Shape 195">
                    <a:extLst>
                      <a:ext uri="{FF2B5EF4-FFF2-40B4-BE49-F238E27FC236}">
                        <a16:creationId xmlns:a16="http://schemas.microsoft.com/office/drawing/2014/main" id="{64E0C918-504F-486F-88F4-0BDB8BEC61DE}"/>
                      </a:ext>
                    </a:extLst>
                  </p:cNvPr>
                  <p:cNvSpPr/>
                  <p:nvPr/>
                </p:nvSpPr>
                <p:spPr>
                  <a:xfrm>
                    <a:off x="5746222" y="2531351"/>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97" name="Freeform: Shape 196">
                    <a:extLst>
                      <a:ext uri="{FF2B5EF4-FFF2-40B4-BE49-F238E27FC236}">
                        <a16:creationId xmlns:a16="http://schemas.microsoft.com/office/drawing/2014/main" id="{4D358CF1-DDDA-431A-A61C-A3518F6A715A}"/>
                      </a:ext>
                    </a:extLst>
                  </p:cNvPr>
                  <p:cNvSpPr/>
                  <p:nvPr/>
                </p:nvSpPr>
                <p:spPr>
                  <a:xfrm>
                    <a:off x="5682755" y="2518428"/>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579 w 77362"/>
                      <a:gd name="connsiteY3" fmla="*/ 81325 h 81324"/>
                      <a:gd name="connsiteX4" fmla="*/ 32435 w 77362"/>
                      <a:gd name="connsiteY4" fmla="*/ 64847 h 81324"/>
                      <a:gd name="connsiteX5" fmla="*/ 27482 w 77362"/>
                      <a:gd name="connsiteY5" fmla="*/ 62465 h 81324"/>
                      <a:gd name="connsiteX6" fmla="*/ 17862 w 77362"/>
                      <a:gd name="connsiteY6" fmla="*/ 33890 h 81324"/>
                      <a:gd name="connsiteX7" fmla="*/ 25292 w 77362"/>
                      <a:gd name="connsiteY7" fmla="*/ 22270 h 81324"/>
                      <a:gd name="connsiteX8" fmla="*/ 73203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273"/>
                          <a:pt x="2241" y="63418"/>
                          <a:pt x="15862" y="73133"/>
                        </a:cubicBezTo>
                        <a:cubicBezTo>
                          <a:pt x="20720" y="76658"/>
                          <a:pt x="28340" y="80182"/>
                          <a:pt x="35579" y="81325"/>
                        </a:cubicBezTo>
                        <a:cubicBezTo>
                          <a:pt x="34626" y="75705"/>
                          <a:pt x="33293" y="70181"/>
                          <a:pt x="32435" y="64847"/>
                        </a:cubicBezTo>
                        <a:cubicBezTo>
                          <a:pt x="30721" y="64275"/>
                          <a:pt x="29197" y="63608"/>
                          <a:pt x="27482" y="62465"/>
                        </a:cubicBezTo>
                        <a:cubicBezTo>
                          <a:pt x="18053" y="56084"/>
                          <a:pt x="14243" y="44749"/>
                          <a:pt x="17862" y="33890"/>
                        </a:cubicBezTo>
                        <a:cubicBezTo>
                          <a:pt x="19481" y="29033"/>
                          <a:pt x="22053" y="25223"/>
                          <a:pt x="25292" y="22270"/>
                        </a:cubicBezTo>
                        <a:cubicBezTo>
                          <a:pt x="37770"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98" name="Graphic 90">
                  <a:extLst>
                    <a:ext uri="{FF2B5EF4-FFF2-40B4-BE49-F238E27FC236}">
                      <a16:creationId xmlns:a16="http://schemas.microsoft.com/office/drawing/2014/main" id="{34A25877-0D86-4D8D-A243-85A814F10295}"/>
                    </a:ext>
                  </a:extLst>
                </p:cNvPr>
                <p:cNvGrpSpPr/>
                <p:nvPr/>
              </p:nvGrpSpPr>
              <p:grpSpPr>
                <a:xfrm>
                  <a:off x="5695042" y="2584213"/>
                  <a:ext cx="84484" cy="81262"/>
                  <a:chOff x="5695042" y="2584213"/>
                  <a:chExt cx="84484" cy="81262"/>
                </a:xfrm>
              </p:grpSpPr>
              <p:sp>
                <p:nvSpPr>
                  <p:cNvPr id="199" name="Freeform: Shape 198">
                    <a:extLst>
                      <a:ext uri="{FF2B5EF4-FFF2-40B4-BE49-F238E27FC236}">
                        <a16:creationId xmlns:a16="http://schemas.microsoft.com/office/drawing/2014/main" id="{837F24E5-DDFB-4464-90CB-EC3C75018064}"/>
                      </a:ext>
                    </a:extLst>
                  </p:cNvPr>
                  <p:cNvSpPr/>
                  <p:nvPr/>
                </p:nvSpPr>
                <p:spPr>
                  <a:xfrm>
                    <a:off x="5758414" y="2597169"/>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0" name="Freeform: Shape 199">
                    <a:extLst>
                      <a:ext uri="{FF2B5EF4-FFF2-40B4-BE49-F238E27FC236}">
                        <a16:creationId xmlns:a16="http://schemas.microsoft.com/office/drawing/2014/main" id="{B54F090A-D8F7-431F-AF00-6EC3912A2D5D}"/>
                      </a:ext>
                    </a:extLst>
                  </p:cNvPr>
                  <p:cNvSpPr/>
                  <p:nvPr/>
                </p:nvSpPr>
                <p:spPr>
                  <a:xfrm>
                    <a:off x="5695042" y="2584213"/>
                    <a:ext cx="77362" cy="81262"/>
                  </a:xfrm>
                  <a:custGeom>
                    <a:avLst/>
                    <a:gdLst>
                      <a:gd name="connsiteX0" fmla="*/ 22339 w 77362"/>
                      <a:gd name="connsiteY0" fmla="*/ 4681 h 81262"/>
                      <a:gd name="connsiteX1" fmla="*/ 1670 w 77362"/>
                      <a:gd name="connsiteY1" fmla="*/ 30303 h 81262"/>
                      <a:gd name="connsiteX2" fmla="*/ 15862 w 77362"/>
                      <a:gd name="connsiteY2" fmla="*/ 73071 h 81262"/>
                      <a:gd name="connsiteX3" fmla="*/ 35579 w 77362"/>
                      <a:gd name="connsiteY3" fmla="*/ 81262 h 81262"/>
                      <a:gd name="connsiteX4" fmla="*/ 32245 w 77362"/>
                      <a:gd name="connsiteY4" fmla="*/ 64879 h 81262"/>
                      <a:gd name="connsiteX5" fmla="*/ 27482 w 77362"/>
                      <a:gd name="connsiteY5" fmla="*/ 62403 h 81262"/>
                      <a:gd name="connsiteX6" fmla="*/ 17862 w 77362"/>
                      <a:gd name="connsiteY6" fmla="*/ 33828 h 81262"/>
                      <a:gd name="connsiteX7" fmla="*/ 25292 w 77362"/>
                      <a:gd name="connsiteY7" fmla="*/ 22207 h 81262"/>
                      <a:gd name="connsiteX8" fmla="*/ 73202 w 77362"/>
                      <a:gd name="connsiteY8" fmla="*/ 24588 h 81262"/>
                      <a:gd name="connsiteX9" fmla="*/ 77108 w 77362"/>
                      <a:gd name="connsiteY9" fmla="*/ 21255 h 81262"/>
                      <a:gd name="connsiteX10" fmla="*/ 22339 w 77362"/>
                      <a:gd name="connsiteY10" fmla="*/ 4681 h 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262">
                        <a:moveTo>
                          <a:pt x="22339" y="4681"/>
                        </a:moveTo>
                        <a:cubicBezTo>
                          <a:pt x="13004" y="9539"/>
                          <a:pt x="5289" y="18207"/>
                          <a:pt x="1670" y="30303"/>
                        </a:cubicBezTo>
                        <a:cubicBezTo>
                          <a:pt x="-2998" y="46210"/>
                          <a:pt x="2241" y="63355"/>
                          <a:pt x="15862" y="73071"/>
                        </a:cubicBezTo>
                        <a:cubicBezTo>
                          <a:pt x="20720" y="76595"/>
                          <a:pt x="28340" y="80119"/>
                          <a:pt x="35579" y="81262"/>
                        </a:cubicBezTo>
                        <a:cubicBezTo>
                          <a:pt x="34626" y="75642"/>
                          <a:pt x="33197" y="70308"/>
                          <a:pt x="32245" y="64879"/>
                        </a:cubicBezTo>
                        <a:cubicBezTo>
                          <a:pt x="30530" y="64308"/>
                          <a:pt x="29102" y="63546"/>
                          <a:pt x="27482" y="62403"/>
                        </a:cubicBezTo>
                        <a:cubicBezTo>
                          <a:pt x="18053" y="56021"/>
                          <a:pt x="14243" y="44686"/>
                          <a:pt x="17862" y="33828"/>
                        </a:cubicBezTo>
                        <a:cubicBezTo>
                          <a:pt x="19481" y="28970"/>
                          <a:pt x="22053" y="25160"/>
                          <a:pt x="25292" y="22207"/>
                        </a:cubicBezTo>
                        <a:cubicBezTo>
                          <a:pt x="37770" y="10777"/>
                          <a:pt x="59772" y="13539"/>
                          <a:pt x="73202" y="24588"/>
                        </a:cubicBezTo>
                        <a:cubicBezTo>
                          <a:pt x="75298" y="26303"/>
                          <a:pt x="78251" y="23445"/>
                          <a:pt x="77108" y="21255"/>
                        </a:cubicBezTo>
                        <a:cubicBezTo>
                          <a:pt x="65106" y="-81"/>
                          <a:pt x="40627" y="-4844"/>
                          <a:pt x="22339" y="4681"/>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01" name="Graphic 90">
                  <a:extLst>
                    <a:ext uri="{FF2B5EF4-FFF2-40B4-BE49-F238E27FC236}">
                      <a16:creationId xmlns:a16="http://schemas.microsoft.com/office/drawing/2014/main" id="{34A25877-0D86-4D8D-A243-85A814F10295}"/>
                    </a:ext>
                  </a:extLst>
                </p:cNvPr>
                <p:cNvGrpSpPr/>
                <p:nvPr/>
              </p:nvGrpSpPr>
              <p:grpSpPr>
                <a:xfrm>
                  <a:off x="5706853" y="2649968"/>
                  <a:ext cx="84579" cy="81324"/>
                  <a:chOff x="5706853" y="2649968"/>
                  <a:chExt cx="84579" cy="81324"/>
                </a:xfrm>
              </p:grpSpPr>
              <p:sp>
                <p:nvSpPr>
                  <p:cNvPr id="202" name="Freeform: Shape 201">
                    <a:extLst>
                      <a:ext uri="{FF2B5EF4-FFF2-40B4-BE49-F238E27FC236}">
                        <a16:creationId xmlns:a16="http://schemas.microsoft.com/office/drawing/2014/main" id="{4AEDEBD3-955E-4E72-95C0-746799F4D073}"/>
                      </a:ext>
                    </a:extLst>
                  </p:cNvPr>
                  <p:cNvSpPr/>
                  <p:nvPr/>
                </p:nvSpPr>
                <p:spPr>
                  <a:xfrm>
                    <a:off x="5770320" y="2662891"/>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3" name="Freeform: Shape 202">
                    <a:extLst>
                      <a:ext uri="{FF2B5EF4-FFF2-40B4-BE49-F238E27FC236}">
                        <a16:creationId xmlns:a16="http://schemas.microsoft.com/office/drawing/2014/main" id="{4BD9AC22-D7EA-447F-9139-491A9E545184}"/>
                      </a:ext>
                    </a:extLst>
                  </p:cNvPr>
                  <p:cNvSpPr/>
                  <p:nvPr/>
                </p:nvSpPr>
                <p:spPr>
                  <a:xfrm>
                    <a:off x="5706853" y="2649968"/>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865 w 77362"/>
                      <a:gd name="connsiteY3" fmla="*/ 81325 h 81324"/>
                      <a:gd name="connsiteX4" fmla="*/ 32721 w 77362"/>
                      <a:gd name="connsiteY4" fmla="*/ 64942 h 81324"/>
                      <a:gd name="connsiteX5" fmla="*/ 27482 w 77362"/>
                      <a:gd name="connsiteY5" fmla="*/ 62465 h 81324"/>
                      <a:gd name="connsiteX6" fmla="*/ 17862 w 77362"/>
                      <a:gd name="connsiteY6" fmla="*/ 33890 h 81324"/>
                      <a:gd name="connsiteX7" fmla="*/ 25292 w 77362"/>
                      <a:gd name="connsiteY7" fmla="*/ 22270 h 81324"/>
                      <a:gd name="connsiteX8" fmla="*/ 73203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273"/>
                          <a:pt x="2241" y="63418"/>
                          <a:pt x="15862" y="73133"/>
                        </a:cubicBezTo>
                        <a:cubicBezTo>
                          <a:pt x="20720" y="76658"/>
                          <a:pt x="28625" y="80182"/>
                          <a:pt x="35865" y="81325"/>
                        </a:cubicBezTo>
                        <a:cubicBezTo>
                          <a:pt x="34912" y="75705"/>
                          <a:pt x="33674" y="70276"/>
                          <a:pt x="32721" y="64942"/>
                        </a:cubicBezTo>
                        <a:cubicBezTo>
                          <a:pt x="31007" y="64370"/>
                          <a:pt x="29102" y="63608"/>
                          <a:pt x="27482" y="62465"/>
                        </a:cubicBezTo>
                        <a:cubicBezTo>
                          <a:pt x="18053" y="56084"/>
                          <a:pt x="14243" y="44749"/>
                          <a:pt x="17862" y="33890"/>
                        </a:cubicBezTo>
                        <a:cubicBezTo>
                          <a:pt x="19482" y="29033"/>
                          <a:pt x="22053" y="25223"/>
                          <a:pt x="25292" y="22270"/>
                        </a:cubicBezTo>
                        <a:cubicBezTo>
                          <a:pt x="37769"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04" name="Graphic 90">
                  <a:extLst>
                    <a:ext uri="{FF2B5EF4-FFF2-40B4-BE49-F238E27FC236}">
                      <a16:creationId xmlns:a16="http://schemas.microsoft.com/office/drawing/2014/main" id="{34A25877-0D86-4D8D-A243-85A814F10295}"/>
                    </a:ext>
                  </a:extLst>
                </p:cNvPr>
                <p:cNvGrpSpPr/>
                <p:nvPr/>
              </p:nvGrpSpPr>
              <p:grpSpPr>
                <a:xfrm>
                  <a:off x="5718854" y="2715881"/>
                  <a:ext cx="84484" cy="81324"/>
                  <a:chOff x="5718854" y="2715881"/>
                  <a:chExt cx="84484" cy="81324"/>
                </a:xfrm>
              </p:grpSpPr>
              <p:sp>
                <p:nvSpPr>
                  <p:cNvPr id="205" name="Freeform: Shape 204">
                    <a:extLst>
                      <a:ext uri="{FF2B5EF4-FFF2-40B4-BE49-F238E27FC236}">
                        <a16:creationId xmlns:a16="http://schemas.microsoft.com/office/drawing/2014/main" id="{081BE976-EC17-4D50-90DE-0112DB7B6957}"/>
                      </a:ext>
                    </a:extLst>
                  </p:cNvPr>
                  <p:cNvSpPr/>
                  <p:nvPr/>
                </p:nvSpPr>
                <p:spPr>
                  <a:xfrm>
                    <a:off x="5782226" y="2728840"/>
                    <a:ext cx="21112" cy="20525"/>
                  </a:xfrm>
                  <a:custGeom>
                    <a:avLst/>
                    <a:gdLst>
                      <a:gd name="connsiteX0" fmla="*/ 972 w 21112"/>
                      <a:gd name="connsiteY0" fmla="*/ 5596 h 20525"/>
                      <a:gd name="connsiteX1" fmla="*/ 2877 w 21112"/>
                      <a:gd name="connsiteY1" fmla="*/ 17312 h 20525"/>
                      <a:gd name="connsiteX2" fmla="*/ 6402 w 21112"/>
                      <a:gd name="connsiteY2" fmla="*/ 19693 h 20525"/>
                      <a:gd name="connsiteX3" fmla="*/ 20403 w 21112"/>
                      <a:gd name="connsiteY3" fmla="*/ 5977 h 20525"/>
                      <a:gd name="connsiteX4" fmla="*/ 972 w 21112"/>
                      <a:gd name="connsiteY4" fmla="*/ 5596 h 2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25">
                        <a:moveTo>
                          <a:pt x="972" y="5596"/>
                        </a:moveTo>
                        <a:cubicBezTo>
                          <a:pt x="-837" y="9406"/>
                          <a:pt x="-75" y="14264"/>
                          <a:pt x="2877" y="17312"/>
                        </a:cubicBezTo>
                        <a:cubicBezTo>
                          <a:pt x="3925" y="18360"/>
                          <a:pt x="5068" y="19122"/>
                          <a:pt x="6402" y="19693"/>
                        </a:cubicBezTo>
                        <a:cubicBezTo>
                          <a:pt x="14688" y="23313"/>
                          <a:pt x="23737" y="14454"/>
                          <a:pt x="20403" y="5977"/>
                        </a:cubicBezTo>
                        <a:cubicBezTo>
                          <a:pt x="17260" y="-2024"/>
                          <a:pt x="4592" y="-1833"/>
                          <a:pt x="972" y="5596"/>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6" name="Freeform: Shape 205">
                    <a:extLst>
                      <a:ext uri="{FF2B5EF4-FFF2-40B4-BE49-F238E27FC236}">
                        <a16:creationId xmlns:a16="http://schemas.microsoft.com/office/drawing/2014/main" id="{770BAE99-E7C3-4A4A-803C-F146A25869E9}"/>
                      </a:ext>
                    </a:extLst>
                  </p:cNvPr>
                  <p:cNvSpPr/>
                  <p:nvPr/>
                </p:nvSpPr>
                <p:spPr>
                  <a:xfrm>
                    <a:off x="5718854" y="2715881"/>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579 w 77362"/>
                      <a:gd name="connsiteY3" fmla="*/ 81325 h 81324"/>
                      <a:gd name="connsiteX4" fmla="*/ 32721 w 77362"/>
                      <a:gd name="connsiteY4" fmla="*/ 64942 h 81324"/>
                      <a:gd name="connsiteX5" fmla="*/ 27482 w 77362"/>
                      <a:gd name="connsiteY5" fmla="*/ 62465 h 81324"/>
                      <a:gd name="connsiteX6" fmla="*/ 17862 w 77362"/>
                      <a:gd name="connsiteY6" fmla="*/ 33890 h 81324"/>
                      <a:gd name="connsiteX7" fmla="*/ 25292 w 77362"/>
                      <a:gd name="connsiteY7" fmla="*/ 22270 h 81324"/>
                      <a:gd name="connsiteX8" fmla="*/ 73202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368"/>
                          <a:pt x="2241" y="63418"/>
                          <a:pt x="15862" y="73133"/>
                        </a:cubicBezTo>
                        <a:cubicBezTo>
                          <a:pt x="20720" y="76658"/>
                          <a:pt x="28340" y="80182"/>
                          <a:pt x="35579" y="81325"/>
                        </a:cubicBezTo>
                        <a:cubicBezTo>
                          <a:pt x="34626" y="75705"/>
                          <a:pt x="33674" y="70276"/>
                          <a:pt x="32721" y="64942"/>
                        </a:cubicBezTo>
                        <a:cubicBezTo>
                          <a:pt x="31007" y="64370"/>
                          <a:pt x="29102" y="63608"/>
                          <a:pt x="27482" y="62465"/>
                        </a:cubicBezTo>
                        <a:cubicBezTo>
                          <a:pt x="18053" y="56083"/>
                          <a:pt x="14243" y="44749"/>
                          <a:pt x="17862" y="33890"/>
                        </a:cubicBezTo>
                        <a:cubicBezTo>
                          <a:pt x="19481" y="29033"/>
                          <a:pt x="22053" y="25223"/>
                          <a:pt x="25292" y="22270"/>
                        </a:cubicBezTo>
                        <a:cubicBezTo>
                          <a:pt x="37770" y="10840"/>
                          <a:pt x="59772" y="13602"/>
                          <a:pt x="73202" y="24651"/>
                        </a:cubicBezTo>
                        <a:cubicBezTo>
                          <a:pt x="75298" y="26366"/>
                          <a:pt x="78251" y="23508"/>
                          <a:pt x="77108"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07" name="Graphic 90">
                  <a:extLst>
                    <a:ext uri="{FF2B5EF4-FFF2-40B4-BE49-F238E27FC236}">
                      <a16:creationId xmlns:a16="http://schemas.microsoft.com/office/drawing/2014/main" id="{34A25877-0D86-4D8D-A243-85A814F10295}"/>
                    </a:ext>
                  </a:extLst>
                </p:cNvPr>
                <p:cNvGrpSpPr/>
                <p:nvPr/>
              </p:nvGrpSpPr>
              <p:grpSpPr>
                <a:xfrm>
                  <a:off x="5732094" y="2781433"/>
                  <a:ext cx="84579" cy="81304"/>
                  <a:chOff x="5732094" y="2781433"/>
                  <a:chExt cx="84579" cy="81304"/>
                </a:xfrm>
              </p:grpSpPr>
              <p:sp>
                <p:nvSpPr>
                  <p:cNvPr id="208" name="Freeform: Shape 207">
                    <a:extLst>
                      <a:ext uri="{FF2B5EF4-FFF2-40B4-BE49-F238E27FC236}">
                        <a16:creationId xmlns:a16="http://schemas.microsoft.com/office/drawing/2014/main" id="{4D24F9C7-E68F-4D80-A48D-DACB95C18CD5}"/>
                      </a:ext>
                    </a:extLst>
                  </p:cNvPr>
                  <p:cNvSpPr/>
                  <p:nvPr/>
                </p:nvSpPr>
                <p:spPr>
                  <a:xfrm>
                    <a:off x="5795561" y="2794432"/>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9" name="Freeform: Shape 208">
                    <a:extLst>
                      <a:ext uri="{FF2B5EF4-FFF2-40B4-BE49-F238E27FC236}">
                        <a16:creationId xmlns:a16="http://schemas.microsoft.com/office/drawing/2014/main" id="{40D94299-D37F-47CF-A0A1-4B1E20964CFA}"/>
                      </a:ext>
                    </a:extLst>
                  </p:cNvPr>
                  <p:cNvSpPr/>
                  <p:nvPr/>
                </p:nvSpPr>
                <p:spPr>
                  <a:xfrm>
                    <a:off x="5732094" y="2781433"/>
                    <a:ext cx="77362" cy="81304"/>
                  </a:xfrm>
                  <a:custGeom>
                    <a:avLst/>
                    <a:gdLst>
                      <a:gd name="connsiteX0" fmla="*/ 22339 w 77362"/>
                      <a:gd name="connsiteY0" fmla="*/ 4723 h 81304"/>
                      <a:gd name="connsiteX1" fmla="*/ 1670 w 77362"/>
                      <a:gd name="connsiteY1" fmla="*/ 30346 h 81304"/>
                      <a:gd name="connsiteX2" fmla="*/ 15862 w 77362"/>
                      <a:gd name="connsiteY2" fmla="*/ 73113 h 81304"/>
                      <a:gd name="connsiteX3" fmla="*/ 35579 w 77362"/>
                      <a:gd name="connsiteY3" fmla="*/ 81304 h 81304"/>
                      <a:gd name="connsiteX4" fmla="*/ 32721 w 77362"/>
                      <a:gd name="connsiteY4" fmla="*/ 64921 h 81304"/>
                      <a:gd name="connsiteX5" fmla="*/ 27482 w 77362"/>
                      <a:gd name="connsiteY5" fmla="*/ 62445 h 81304"/>
                      <a:gd name="connsiteX6" fmla="*/ 17862 w 77362"/>
                      <a:gd name="connsiteY6" fmla="*/ 33870 h 81304"/>
                      <a:gd name="connsiteX7" fmla="*/ 25292 w 77362"/>
                      <a:gd name="connsiteY7" fmla="*/ 22249 h 81304"/>
                      <a:gd name="connsiteX8" fmla="*/ 73203 w 77362"/>
                      <a:gd name="connsiteY8" fmla="*/ 24631 h 81304"/>
                      <a:gd name="connsiteX9" fmla="*/ 77108 w 77362"/>
                      <a:gd name="connsiteY9" fmla="*/ 21297 h 81304"/>
                      <a:gd name="connsiteX10" fmla="*/ 22339 w 77362"/>
                      <a:gd name="connsiteY10" fmla="*/ 4723 h 8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04">
                        <a:moveTo>
                          <a:pt x="22339" y="4723"/>
                        </a:moveTo>
                        <a:cubicBezTo>
                          <a:pt x="13004" y="9676"/>
                          <a:pt x="5289" y="18249"/>
                          <a:pt x="1670" y="30346"/>
                        </a:cubicBezTo>
                        <a:cubicBezTo>
                          <a:pt x="-2998" y="46252"/>
                          <a:pt x="2241" y="63397"/>
                          <a:pt x="15862" y="73113"/>
                        </a:cubicBezTo>
                        <a:cubicBezTo>
                          <a:pt x="20720" y="76637"/>
                          <a:pt x="28340" y="80161"/>
                          <a:pt x="35579" y="81304"/>
                        </a:cubicBezTo>
                        <a:cubicBezTo>
                          <a:pt x="34626" y="75685"/>
                          <a:pt x="33674" y="70255"/>
                          <a:pt x="32721" y="64921"/>
                        </a:cubicBezTo>
                        <a:cubicBezTo>
                          <a:pt x="31007" y="64350"/>
                          <a:pt x="29102" y="63588"/>
                          <a:pt x="27482" y="62445"/>
                        </a:cubicBezTo>
                        <a:cubicBezTo>
                          <a:pt x="18053" y="56063"/>
                          <a:pt x="14243" y="44728"/>
                          <a:pt x="17862" y="33870"/>
                        </a:cubicBezTo>
                        <a:cubicBezTo>
                          <a:pt x="19481" y="29012"/>
                          <a:pt x="22053" y="25202"/>
                          <a:pt x="25292" y="22249"/>
                        </a:cubicBezTo>
                        <a:cubicBezTo>
                          <a:pt x="37769" y="10819"/>
                          <a:pt x="59772" y="13582"/>
                          <a:pt x="73203" y="24631"/>
                        </a:cubicBezTo>
                        <a:cubicBezTo>
                          <a:pt x="75298" y="26345"/>
                          <a:pt x="78251" y="23488"/>
                          <a:pt x="77108" y="21297"/>
                        </a:cubicBezTo>
                        <a:cubicBezTo>
                          <a:pt x="65201" y="-39"/>
                          <a:pt x="40627" y="-4897"/>
                          <a:pt x="22339" y="47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0" name="Graphic 90">
                  <a:extLst>
                    <a:ext uri="{FF2B5EF4-FFF2-40B4-BE49-F238E27FC236}">
                      <a16:creationId xmlns:a16="http://schemas.microsoft.com/office/drawing/2014/main" id="{34A25877-0D86-4D8D-A243-85A814F10295}"/>
                    </a:ext>
                  </a:extLst>
                </p:cNvPr>
                <p:cNvGrpSpPr/>
                <p:nvPr/>
              </p:nvGrpSpPr>
              <p:grpSpPr>
                <a:xfrm>
                  <a:off x="5744381" y="2847234"/>
                  <a:ext cx="84579" cy="81226"/>
                  <a:chOff x="5744381" y="2847234"/>
                  <a:chExt cx="84579" cy="81226"/>
                </a:xfrm>
              </p:grpSpPr>
              <p:sp>
                <p:nvSpPr>
                  <p:cNvPr id="211" name="Freeform: Shape 210">
                    <a:extLst>
                      <a:ext uri="{FF2B5EF4-FFF2-40B4-BE49-F238E27FC236}">
                        <a16:creationId xmlns:a16="http://schemas.microsoft.com/office/drawing/2014/main" id="{650F9871-6654-473A-9E71-766CF4D86357}"/>
                      </a:ext>
                    </a:extLst>
                  </p:cNvPr>
                  <p:cNvSpPr/>
                  <p:nvPr/>
                </p:nvSpPr>
                <p:spPr>
                  <a:xfrm>
                    <a:off x="5807848" y="2860154"/>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12" name="Freeform: Shape 211">
                    <a:extLst>
                      <a:ext uri="{FF2B5EF4-FFF2-40B4-BE49-F238E27FC236}">
                        <a16:creationId xmlns:a16="http://schemas.microsoft.com/office/drawing/2014/main" id="{EAF8438C-2B4B-46CA-A838-066CD1CDDEE2}"/>
                      </a:ext>
                    </a:extLst>
                  </p:cNvPr>
                  <p:cNvSpPr/>
                  <p:nvPr/>
                </p:nvSpPr>
                <p:spPr>
                  <a:xfrm>
                    <a:off x="5744381" y="2847234"/>
                    <a:ext cx="77362" cy="81226"/>
                  </a:xfrm>
                  <a:custGeom>
                    <a:avLst/>
                    <a:gdLst>
                      <a:gd name="connsiteX0" fmla="*/ 22339 w 77362"/>
                      <a:gd name="connsiteY0" fmla="*/ 4740 h 81226"/>
                      <a:gd name="connsiteX1" fmla="*/ 1670 w 77362"/>
                      <a:gd name="connsiteY1" fmla="*/ 30363 h 81226"/>
                      <a:gd name="connsiteX2" fmla="*/ 15862 w 77362"/>
                      <a:gd name="connsiteY2" fmla="*/ 73130 h 81226"/>
                      <a:gd name="connsiteX3" fmla="*/ 36531 w 77362"/>
                      <a:gd name="connsiteY3" fmla="*/ 81226 h 81226"/>
                      <a:gd name="connsiteX4" fmla="*/ 33483 w 77362"/>
                      <a:gd name="connsiteY4" fmla="*/ 64843 h 81226"/>
                      <a:gd name="connsiteX5" fmla="*/ 27482 w 77362"/>
                      <a:gd name="connsiteY5" fmla="*/ 62557 h 81226"/>
                      <a:gd name="connsiteX6" fmla="*/ 17862 w 77362"/>
                      <a:gd name="connsiteY6" fmla="*/ 33982 h 81226"/>
                      <a:gd name="connsiteX7" fmla="*/ 25292 w 77362"/>
                      <a:gd name="connsiteY7" fmla="*/ 22362 h 81226"/>
                      <a:gd name="connsiteX8" fmla="*/ 73202 w 77362"/>
                      <a:gd name="connsiteY8" fmla="*/ 24743 h 81226"/>
                      <a:gd name="connsiteX9" fmla="*/ 77108 w 77362"/>
                      <a:gd name="connsiteY9" fmla="*/ 21409 h 81226"/>
                      <a:gd name="connsiteX10" fmla="*/ 22339 w 77362"/>
                      <a:gd name="connsiteY10" fmla="*/ 4740 h 8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226">
                        <a:moveTo>
                          <a:pt x="22339" y="4740"/>
                        </a:moveTo>
                        <a:cubicBezTo>
                          <a:pt x="13004" y="9598"/>
                          <a:pt x="5289" y="18266"/>
                          <a:pt x="1670" y="30363"/>
                        </a:cubicBezTo>
                        <a:cubicBezTo>
                          <a:pt x="-2998" y="46365"/>
                          <a:pt x="2241" y="63414"/>
                          <a:pt x="15862" y="73130"/>
                        </a:cubicBezTo>
                        <a:cubicBezTo>
                          <a:pt x="20720" y="76654"/>
                          <a:pt x="29292" y="80083"/>
                          <a:pt x="36531" y="81226"/>
                        </a:cubicBezTo>
                        <a:cubicBezTo>
                          <a:pt x="35579" y="75606"/>
                          <a:pt x="34436" y="70177"/>
                          <a:pt x="33483" y="64843"/>
                        </a:cubicBezTo>
                        <a:cubicBezTo>
                          <a:pt x="31959" y="64653"/>
                          <a:pt x="30530" y="64367"/>
                          <a:pt x="27482" y="62557"/>
                        </a:cubicBezTo>
                        <a:cubicBezTo>
                          <a:pt x="17767" y="56747"/>
                          <a:pt x="14243" y="44841"/>
                          <a:pt x="17862" y="33982"/>
                        </a:cubicBezTo>
                        <a:cubicBezTo>
                          <a:pt x="19481" y="29125"/>
                          <a:pt x="22053" y="25314"/>
                          <a:pt x="25292" y="22362"/>
                        </a:cubicBezTo>
                        <a:cubicBezTo>
                          <a:pt x="37770" y="10932"/>
                          <a:pt x="59772" y="13694"/>
                          <a:pt x="73202" y="24743"/>
                        </a:cubicBezTo>
                        <a:cubicBezTo>
                          <a:pt x="75298" y="26457"/>
                          <a:pt x="78251" y="23600"/>
                          <a:pt x="77108" y="21409"/>
                        </a:cubicBezTo>
                        <a:cubicBezTo>
                          <a:pt x="65106" y="-117"/>
                          <a:pt x="40627" y="-4880"/>
                          <a:pt x="22339" y="4740"/>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3" name="Graphic 90">
                  <a:extLst>
                    <a:ext uri="{FF2B5EF4-FFF2-40B4-BE49-F238E27FC236}">
                      <a16:creationId xmlns:a16="http://schemas.microsoft.com/office/drawing/2014/main" id="{34A25877-0D86-4D8D-A243-85A814F10295}"/>
                    </a:ext>
                  </a:extLst>
                </p:cNvPr>
                <p:cNvGrpSpPr/>
                <p:nvPr/>
              </p:nvGrpSpPr>
              <p:grpSpPr>
                <a:xfrm>
                  <a:off x="5759145" y="2912543"/>
                  <a:ext cx="84579" cy="81449"/>
                  <a:chOff x="5759145" y="2912543"/>
                  <a:chExt cx="84579" cy="81449"/>
                </a:xfrm>
              </p:grpSpPr>
              <p:sp>
                <p:nvSpPr>
                  <p:cNvPr id="214" name="Freeform: Shape 213">
                    <a:extLst>
                      <a:ext uri="{FF2B5EF4-FFF2-40B4-BE49-F238E27FC236}">
                        <a16:creationId xmlns:a16="http://schemas.microsoft.com/office/drawing/2014/main" id="{6B1ECED6-C90E-485C-98AD-4E7335C0B3BF}"/>
                      </a:ext>
                    </a:extLst>
                  </p:cNvPr>
                  <p:cNvSpPr/>
                  <p:nvPr/>
                </p:nvSpPr>
                <p:spPr>
                  <a:xfrm>
                    <a:off x="5822612" y="2925496"/>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15" name="Freeform: Shape 214">
                    <a:extLst>
                      <a:ext uri="{FF2B5EF4-FFF2-40B4-BE49-F238E27FC236}">
                        <a16:creationId xmlns:a16="http://schemas.microsoft.com/office/drawing/2014/main" id="{A5D17994-8460-49AB-A4C3-E5A85282513D}"/>
                      </a:ext>
                    </a:extLst>
                  </p:cNvPr>
                  <p:cNvSpPr/>
                  <p:nvPr/>
                </p:nvSpPr>
                <p:spPr>
                  <a:xfrm>
                    <a:off x="5759145" y="2912543"/>
                    <a:ext cx="77267" cy="81449"/>
                  </a:xfrm>
                  <a:custGeom>
                    <a:avLst/>
                    <a:gdLst>
                      <a:gd name="connsiteX0" fmla="*/ 22339 w 77267"/>
                      <a:gd name="connsiteY0" fmla="*/ 4678 h 81449"/>
                      <a:gd name="connsiteX1" fmla="*/ 1670 w 77267"/>
                      <a:gd name="connsiteY1" fmla="*/ 30300 h 81449"/>
                      <a:gd name="connsiteX2" fmla="*/ 15862 w 77267"/>
                      <a:gd name="connsiteY2" fmla="*/ 73067 h 81449"/>
                      <a:gd name="connsiteX3" fmla="*/ 35388 w 77267"/>
                      <a:gd name="connsiteY3" fmla="*/ 81449 h 81449"/>
                      <a:gd name="connsiteX4" fmla="*/ 31578 w 77267"/>
                      <a:gd name="connsiteY4" fmla="*/ 64495 h 81449"/>
                      <a:gd name="connsiteX5" fmla="*/ 27387 w 77267"/>
                      <a:gd name="connsiteY5" fmla="*/ 62495 h 81449"/>
                      <a:gd name="connsiteX6" fmla="*/ 17767 w 77267"/>
                      <a:gd name="connsiteY6" fmla="*/ 33920 h 81449"/>
                      <a:gd name="connsiteX7" fmla="*/ 25196 w 77267"/>
                      <a:gd name="connsiteY7" fmla="*/ 22299 h 81449"/>
                      <a:gd name="connsiteX8" fmla="*/ 73107 w 77267"/>
                      <a:gd name="connsiteY8" fmla="*/ 24680 h 81449"/>
                      <a:gd name="connsiteX9" fmla="*/ 77013 w 77267"/>
                      <a:gd name="connsiteY9" fmla="*/ 21347 h 81449"/>
                      <a:gd name="connsiteX10" fmla="*/ 22339 w 77267"/>
                      <a:gd name="connsiteY10" fmla="*/ 4678 h 8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67" h="81449">
                        <a:moveTo>
                          <a:pt x="22339" y="4678"/>
                        </a:moveTo>
                        <a:cubicBezTo>
                          <a:pt x="13004" y="9536"/>
                          <a:pt x="5289" y="18203"/>
                          <a:pt x="1670" y="30300"/>
                        </a:cubicBezTo>
                        <a:cubicBezTo>
                          <a:pt x="-2998" y="46302"/>
                          <a:pt x="2241" y="63352"/>
                          <a:pt x="15862" y="73067"/>
                        </a:cubicBezTo>
                        <a:cubicBezTo>
                          <a:pt x="20720" y="76592"/>
                          <a:pt x="28244" y="80306"/>
                          <a:pt x="35388" y="81449"/>
                        </a:cubicBezTo>
                        <a:cubicBezTo>
                          <a:pt x="34150" y="76306"/>
                          <a:pt x="32721" y="69829"/>
                          <a:pt x="31578" y="64495"/>
                        </a:cubicBezTo>
                        <a:cubicBezTo>
                          <a:pt x="29959" y="63923"/>
                          <a:pt x="29102" y="63542"/>
                          <a:pt x="27387" y="62495"/>
                        </a:cubicBezTo>
                        <a:cubicBezTo>
                          <a:pt x="17957" y="56113"/>
                          <a:pt x="14148" y="44778"/>
                          <a:pt x="17767" y="33920"/>
                        </a:cubicBezTo>
                        <a:cubicBezTo>
                          <a:pt x="19386" y="29062"/>
                          <a:pt x="21958" y="25252"/>
                          <a:pt x="25196" y="22299"/>
                        </a:cubicBezTo>
                        <a:cubicBezTo>
                          <a:pt x="37674" y="10869"/>
                          <a:pt x="59677" y="13631"/>
                          <a:pt x="73107" y="24680"/>
                        </a:cubicBezTo>
                        <a:cubicBezTo>
                          <a:pt x="75203" y="26395"/>
                          <a:pt x="78155" y="23537"/>
                          <a:pt x="77013" y="21347"/>
                        </a:cubicBezTo>
                        <a:cubicBezTo>
                          <a:pt x="65106" y="-85"/>
                          <a:pt x="40627" y="-4847"/>
                          <a:pt x="22339" y="4678"/>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6" name="Graphic 90">
                  <a:extLst>
                    <a:ext uri="{FF2B5EF4-FFF2-40B4-BE49-F238E27FC236}">
                      <a16:creationId xmlns:a16="http://schemas.microsoft.com/office/drawing/2014/main" id="{34A25877-0D86-4D8D-A243-85A814F10295}"/>
                    </a:ext>
                  </a:extLst>
                </p:cNvPr>
                <p:cNvGrpSpPr/>
                <p:nvPr/>
              </p:nvGrpSpPr>
              <p:grpSpPr>
                <a:xfrm>
                  <a:off x="5772480" y="2978108"/>
                  <a:ext cx="84579" cy="81321"/>
                  <a:chOff x="5772480" y="2978108"/>
                  <a:chExt cx="84579" cy="81321"/>
                </a:xfrm>
              </p:grpSpPr>
              <p:sp>
                <p:nvSpPr>
                  <p:cNvPr id="217" name="Freeform: Shape 216">
                    <a:extLst>
                      <a:ext uri="{FF2B5EF4-FFF2-40B4-BE49-F238E27FC236}">
                        <a16:creationId xmlns:a16="http://schemas.microsoft.com/office/drawing/2014/main" id="{AF86BA4A-E301-417D-9850-29CB32C9B9EF}"/>
                      </a:ext>
                    </a:extLst>
                  </p:cNvPr>
                  <p:cNvSpPr/>
                  <p:nvPr/>
                </p:nvSpPr>
                <p:spPr>
                  <a:xfrm>
                    <a:off x="5835947" y="2991028"/>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18" name="Freeform: Shape 217">
                    <a:extLst>
                      <a:ext uri="{FF2B5EF4-FFF2-40B4-BE49-F238E27FC236}">
                        <a16:creationId xmlns:a16="http://schemas.microsoft.com/office/drawing/2014/main" id="{8BCFE35E-BCE9-4F1C-85B4-09875CF8FCC5}"/>
                      </a:ext>
                    </a:extLst>
                  </p:cNvPr>
                  <p:cNvSpPr/>
                  <p:nvPr/>
                </p:nvSpPr>
                <p:spPr>
                  <a:xfrm>
                    <a:off x="5772480" y="2978108"/>
                    <a:ext cx="77362" cy="81321"/>
                  </a:xfrm>
                  <a:custGeom>
                    <a:avLst/>
                    <a:gdLst>
                      <a:gd name="connsiteX0" fmla="*/ 22339 w 77362"/>
                      <a:gd name="connsiteY0" fmla="*/ 4740 h 81321"/>
                      <a:gd name="connsiteX1" fmla="*/ 1670 w 77362"/>
                      <a:gd name="connsiteY1" fmla="*/ 30363 h 81321"/>
                      <a:gd name="connsiteX2" fmla="*/ 15862 w 77362"/>
                      <a:gd name="connsiteY2" fmla="*/ 73130 h 81321"/>
                      <a:gd name="connsiteX3" fmla="*/ 35579 w 77362"/>
                      <a:gd name="connsiteY3" fmla="*/ 81321 h 81321"/>
                      <a:gd name="connsiteX4" fmla="*/ 31959 w 77362"/>
                      <a:gd name="connsiteY4" fmla="*/ 64748 h 81321"/>
                      <a:gd name="connsiteX5" fmla="*/ 27482 w 77362"/>
                      <a:gd name="connsiteY5" fmla="*/ 62557 h 81321"/>
                      <a:gd name="connsiteX6" fmla="*/ 17862 w 77362"/>
                      <a:gd name="connsiteY6" fmla="*/ 33982 h 81321"/>
                      <a:gd name="connsiteX7" fmla="*/ 25292 w 77362"/>
                      <a:gd name="connsiteY7" fmla="*/ 22362 h 81321"/>
                      <a:gd name="connsiteX8" fmla="*/ 73203 w 77362"/>
                      <a:gd name="connsiteY8" fmla="*/ 24743 h 81321"/>
                      <a:gd name="connsiteX9" fmla="*/ 77108 w 77362"/>
                      <a:gd name="connsiteY9" fmla="*/ 21409 h 81321"/>
                      <a:gd name="connsiteX10" fmla="*/ 22339 w 77362"/>
                      <a:gd name="connsiteY10" fmla="*/ 4740 h 8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1">
                        <a:moveTo>
                          <a:pt x="22339" y="4740"/>
                        </a:moveTo>
                        <a:cubicBezTo>
                          <a:pt x="13004" y="9598"/>
                          <a:pt x="5289" y="18266"/>
                          <a:pt x="1670" y="30363"/>
                        </a:cubicBezTo>
                        <a:cubicBezTo>
                          <a:pt x="-2998" y="46269"/>
                          <a:pt x="2241" y="63414"/>
                          <a:pt x="15862" y="73130"/>
                        </a:cubicBezTo>
                        <a:cubicBezTo>
                          <a:pt x="20720" y="76654"/>
                          <a:pt x="28340" y="80178"/>
                          <a:pt x="35579" y="81321"/>
                        </a:cubicBezTo>
                        <a:cubicBezTo>
                          <a:pt x="34531" y="75987"/>
                          <a:pt x="32912" y="70082"/>
                          <a:pt x="31959" y="64748"/>
                        </a:cubicBezTo>
                        <a:cubicBezTo>
                          <a:pt x="30245" y="64176"/>
                          <a:pt x="29197" y="63605"/>
                          <a:pt x="27482" y="62557"/>
                        </a:cubicBezTo>
                        <a:cubicBezTo>
                          <a:pt x="18053" y="56175"/>
                          <a:pt x="14243" y="44841"/>
                          <a:pt x="17862" y="33982"/>
                        </a:cubicBezTo>
                        <a:cubicBezTo>
                          <a:pt x="19482" y="29124"/>
                          <a:pt x="22053" y="25314"/>
                          <a:pt x="25292" y="22362"/>
                        </a:cubicBezTo>
                        <a:cubicBezTo>
                          <a:pt x="37769" y="10932"/>
                          <a:pt x="59772" y="13694"/>
                          <a:pt x="73203" y="24743"/>
                        </a:cubicBezTo>
                        <a:cubicBezTo>
                          <a:pt x="75298" y="26457"/>
                          <a:pt x="78251" y="23600"/>
                          <a:pt x="77108" y="21409"/>
                        </a:cubicBezTo>
                        <a:cubicBezTo>
                          <a:pt x="65106" y="-117"/>
                          <a:pt x="40627" y="-4880"/>
                          <a:pt x="22339" y="4740"/>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9" name="Graphic 90">
                  <a:extLst>
                    <a:ext uri="{FF2B5EF4-FFF2-40B4-BE49-F238E27FC236}">
                      <a16:creationId xmlns:a16="http://schemas.microsoft.com/office/drawing/2014/main" id="{34A25877-0D86-4D8D-A243-85A814F10295}"/>
                    </a:ext>
                  </a:extLst>
                </p:cNvPr>
                <p:cNvGrpSpPr/>
                <p:nvPr/>
              </p:nvGrpSpPr>
              <p:grpSpPr>
                <a:xfrm>
                  <a:off x="5785434" y="3043731"/>
                  <a:ext cx="84579" cy="81420"/>
                  <a:chOff x="5785434" y="3043731"/>
                  <a:chExt cx="84579" cy="81420"/>
                </a:xfrm>
              </p:grpSpPr>
              <p:sp>
                <p:nvSpPr>
                  <p:cNvPr id="220" name="Freeform: Shape 219">
                    <a:extLst>
                      <a:ext uri="{FF2B5EF4-FFF2-40B4-BE49-F238E27FC236}">
                        <a16:creationId xmlns:a16="http://schemas.microsoft.com/office/drawing/2014/main" id="{0D973C11-6234-4BB6-A227-35C3C6A85D64}"/>
                      </a:ext>
                    </a:extLst>
                  </p:cNvPr>
                  <p:cNvSpPr/>
                  <p:nvPr/>
                </p:nvSpPr>
                <p:spPr>
                  <a:xfrm>
                    <a:off x="5848901" y="3056655"/>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1" name="Freeform: Shape 220">
                    <a:extLst>
                      <a:ext uri="{FF2B5EF4-FFF2-40B4-BE49-F238E27FC236}">
                        <a16:creationId xmlns:a16="http://schemas.microsoft.com/office/drawing/2014/main" id="{DFB709BC-683F-4F36-A375-1451104A7201}"/>
                      </a:ext>
                    </a:extLst>
                  </p:cNvPr>
                  <p:cNvSpPr/>
                  <p:nvPr/>
                </p:nvSpPr>
                <p:spPr>
                  <a:xfrm>
                    <a:off x="5785434" y="3043731"/>
                    <a:ext cx="77267" cy="81420"/>
                  </a:xfrm>
                  <a:custGeom>
                    <a:avLst/>
                    <a:gdLst>
                      <a:gd name="connsiteX0" fmla="*/ 22339 w 77267"/>
                      <a:gd name="connsiteY0" fmla="*/ 4744 h 81420"/>
                      <a:gd name="connsiteX1" fmla="*/ 1670 w 77267"/>
                      <a:gd name="connsiteY1" fmla="*/ 30366 h 81420"/>
                      <a:gd name="connsiteX2" fmla="*/ 15862 w 77267"/>
                      <a:gd name="connsiteY2" fmla="*/ 73133 h 81420"/>
                      <a:gd name="connsiteX3" fmla="*/ 36722 w 77267"/>
                      <a:gd name="connsiteY3" fmla="*/ 81420 h 81420"/>
                      <a:gd name="connsiteX4" fmla="*/ 33007 w 77267"/>
                      <a:gd name="connsiteY4" fmla="*/ 65037 h 81420"/>
                      <a:gd name="connsiteX5" fmla="*/ 27387 w 77267"/>
                      <a:gd name="connsiteY5" fmla="*/ 62465 h 81420"/>
                      <a:gd name="connsiteX6" fmla="*/ 17767 w 77267"/>
                      <a:gd name="connsiteY6" fmla="*/ 33890 h 81420"/>
                      <a:gd name="connsiteX7" fmla="*/ 25196 w 77267"/>
                      <a:gd name="connsiteY7" fmla="*/ 22270 h 81420"/>
                      <a:gd name="connsiteX8" fmla="*/ 73107 w 77267"/>
                      <a:gd name="connsiteY8" fmla="*/ 24651 h 81420"/>
                      <a:gd name="connsiteX9" fmla="*/ 77013 w 77267"/>
                      <a:gd name="connsiteY9" fmla="*/ 21317 h 81420"/>
                      <a:gd name="connsiteX10" fmla="*/ 22339 w 77267"/>
                      <a:gd name="connsiteY10" fmla="*/ 4744 h 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67" h="81420">
                        <a:moveTo>
                          <a:pt x="22339" y="4744"/>
                        </a:moveTo>
                        <a:cubicBezTo>
                          <a:pt x="13004" y="9697"/>
                          <a:pt x="5289" y="18269"/>
                          <a:pt x="1670" y="30366"/>
                        </a:cubicBezTo>
                        <a:cubicBezTo>
                          <a:pt x="-2998" y="46368"/>
                          <a:pt x="2241" y="63418"/>
                          <a:pt x="15862" y="73133"/>
                        </a:cubicBezTo>
                        <a:cubicBezTo>
                          <a:pt x="20720" y="76658"/>
                          <a:pt x="29578" y="80372"/>
                          <a:pt x="36722" y="81420"/>
                        </a:cubicBezTo>
                        <a:cubicBezTo>
                          <a:pt x="35769" y="75800"/>
                          <a:pt x="34150" y="70466"/>
                          <a:pt x="33007" y="65037"/>
                        </a:cubicBezTo>
                        <a:cubicBezTo>
                          <a:pt x="31292" y="64466"/>
                          <a:pt x="29102" y="63608"/>
                          <a:pt x="27387" y="62465"/>
                        </a:cubicBezTo>
                        <a:cubicBezTo>
                          <a:pt x="17957" y="56084"/>
                          <a:pt x="14147" y="44749"/>
                          <a:pt x="17767" y="33890"/>
                        </a:cubicBezTo>
                        <a:cubicBezTo>
                          <a:pt x="19386" y="29033"/>
                          <a:pt x="21958" y="25222"/>
                          <a:pt x="25196" y="22270"/>
                        </a:cubicBezTo>
                        <a:cubicBezTo>
                          <a:pt x="37674" y="10840"/>
                          <a:pt x="59677" y="13602"/>
                          <a:pt x="73107" y="24651"/>
                        </a:cubicBezTo>
                        <a:cubicBezTo>
                          <a:pt x="75203" y="26366"/>
                          <a:pt x="78155" y="23508"/>
                          <a:pt x="77013"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222" name="Graphic 90">
                <a:extLst>
                  <a:ext uri="{FF2B5EF4-FFF2-40B4-BE49-F238E27FC236}">
                    <a16:creationId xmlns:a16="http://schemas.microsoft.com/office/drawing/2014/main" id="{34A25877-0D86-4D8D-A243-85A814F10295}"/>
                  </a:ext>
                </a:extLst>
              </p:cNvPr>
              <p:cNvGrpSpPr/>
              <p:nvPr/>
            </p:nvGrpSpPr>
            <p:grpSpPr>
              <a:xfrm>
                <a:off x="6045980" y="2510523"/>
                <a:ext cx="728076" cy="1034268"/>
                <a:chOff x="6045980" y="2510523"/>
                <a:chExt cx="728076" cy="1034268"/>
              </a:xfrm>
            </p:grpSpPr>
            <p:sp>
              <p:nvSpPr>
                <p:cNvPr id="223" name="Freeform: Shape 222">
                  <a:extLst>
                    <a:ext uri="{FF2B5EF4-FFF2-40B4-BE49-F238E27FC236}">
                      <a16:creationId xmlns:a16="http://schemas.microsoft.com/office/drawing/2014/main" id="{5550F400-1422-4F7B-8608-C4C69179D96D}"/>
                    </a:ext>
                  </a:extLst>
                </p:cNvPr>
                <p:cNvSpPr/>
                <p:nvPr/>
              </p:nvSpPr>
              <p:spPr>
                <a:xfrm>
                  <a:off x="6078486" y="2544260"/>
                  <a:ext cx="666533" cy="968844"/>
                </a:xfrm>
                <a:custGeom>
                  <a:avLst/>
                  <a:gdLst>
                    <a:gd name="connsiteX0" fmla="*/ 656450 w 666533"/>
                    <a:gd name="connsiteY0" fmla="*/ 176651 h 968844"/>
                    <a:gd name="connsiteX1" fmla="*/ 559676 w 666533"/>
                    <a:gd name="connsiteY1" fmla="*/ 433635 h 968844"/>
                    <a:gd name="connsiteX2" fmla="*/ 461379 w 666533"/>
                    <a:gd name="connsiteY2" fmla="*/ 679571 h 968844"/>
                    <a:gd name="connsiteX3" fmla="*/ 357556 w 666533"/>
                    <a:gd name="connsiteY3" fmla="*/ 932555 h 968844"/>
                    <a:gd name="connsiteX4" fmla="*/ 297644 w 666533"/>
                    <a:gd name="connsiteY4" fmla="*/ 964368 h 968844"/>
                    <a:gd name="connsiteX5" fmla="*/ 239637 w 666533"/>
                    <a:gd name="connsiteY5" fmla="*/ 939222 h 968844"/>
                    <a:gd name="connsiteX6" fmla="*/ 140767 w 666533"/>
                    <a:gd name="connsiteY6" fmla="*/ 894074 h 968844"/>
                    <a:gd name="connsiteX7" fmla="*/ 76378 w 666533"/>
                    <a:gd name="connsiteY7" fmla="*/ 864451 h 968844"/>
                    <a:gd name="connsiteX8" fmla="*/ 12275 w 666533"/>
                    <a:gd name="connsiteY8" fmla="*/ 834447 h 968844"/>
                    <a:gd name="connsiteX9" fmla="*/ 21228 w 666533"/>
                    <a:gd name="connsiteY9" fmla="*/ 741674 h 968844"/>
                    <a:gd name="connsiteX10" fmla="*/ 152387 w 666533"/>
                    <a:gd name="connsiteY10" fmla="*/ 425825 h 968844"/>
                    <a:gd name="connsiteX11" fmla="*/ 286880 w 666533"/>
                    <a:gd name="connsiteY11" fmla="*/ 97022 h 968844"/>
                    <a:gd name="connsiteX12" fmla="*/ 324504 w 666533"/>
                    <a:gd name="connsiteY12" fmla="*/ 18821 h 968844"/>
                    <a:gd name="connsiteX13" fmla="*/ 406705 w 666533"/>
                    <a:gd name="connsiteY13" fmla="*/ 15488 h 968844"/>
                    <a:gd name="connsiteX14" fmla="*/ 581870 w 666533"/>
                    <a:gd name="connsiteY14" fmla="*/ 87306 h 968844"/>
                    <a:gd name="connsiteX15" fmla="*/ 638258 w 666533"/>
                    <a:gd name="connsiteY15" fmla="*/ 112547 h 968844"/>
                    <a:gd name="connsiteX16" fmla="*/ 665690 w 666533"/>
                    <a:gd name="connsiteY16" fmla="*/ 134550 h 968844"/>
                    <a:gd name="connsiteX17" fmla="*/ 656450 w 666533"/>
                    <a:gd name="connsiteY17" fmla="*/ 176651 h 96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533" h="968844">
                      <a:moveTo>
                        <a:pt x="656450" y="176651"/>
                      </a:moveTo>
                      <a:cubicBezTo>
                        <a:pt x="625780" y="264281"/>
                        <a:pt x="590633" y="346100"/>
                        <a:pt x="559676" y="433635"/>
                      </a:cubicBezTo>
                      <a:cubicBezTo>
                        <a:pt x="529577" y="518693"/>
                        <a:pt x="496430" y="596513"/>
                        <a:pt x="461379" y="679571"/>
                      </a:cubicBezTo>
                      <a:cubicBezTo>
                        <a:pt x="427088" y="760819"/>
                        <a:pt x="397847" y="853974"/>
                        <a:pt x="357556" y="932555"/>
                      </a:cubicBezTo>
                      <a:cubicBezTo>
                        <a:pt x="343268" y="960463"/>
                        <a:pt x="329743" y="977417"/>
                        <a:pt x="297644" y="964368"/>
                      </a:cubicBezTo>
                      <a:cubicBezTo>
                        <a:pt x="278117" y="956462"/>
                        <a:pt x="258782" y="948176"/>
                        <a:pt x="239637" y="939222"/>
                      </a:cubicBezTo>
                      <a:cubicBezTo>
                        <a:pt x="208109" y="924363"/>
                        <a:pt x="175057" y="905028"/>
                        <a:pt x="140767" y="894074"/>
                      </a:cubicBezTo>
                      <a:cubicBezTo>
                        <a:pt x="119336" y="884168"/>
                        <a:pt x="97904" y="874262"/>
                        <a:pt x="76378" y="864451"/>
                      </a:cubicBezTo>
                      <a:cubicBezTo>
                        <a:pt x="56566" y="855402"/>
                        <a:pt x="29324" y="848068"/>
                        <a:pt x="12275" y="834447"/>
                      </a:cubicBezTo>
                      <a:cubicBezTo>
                        <a:pt x="-15634" y="812159"/>
                        <a:pt x="11417" y="767391"/>
                        <a:pt x="21228" y="741674"/>
                      </a:cubicBezTo>
                      <a:cubicBezTo>
                        <a:pt x="61805" y="635089"/>
                        <a:pt x="110192" y="531743"/>
                        <a:pt x="152387" y="425825"/>
                      </a:cubicBezTo>
                      <a:cubicBezTo>
                        <a:pt x="196393" y="315525"/>
                        <a:pt x="236874" y="204940"/>
                        <a:pt x="286880" y="97022"/>
                      </a:cubicBezTo>
                      <a:cubicBezTo>
                        <a:pt x="298787" y="71304"/>
                        <a:pt x="309264" y="42729"/>
                        <a:pt x="324504" y="18821"/>
                      </a:cubicBezTo>
                      <a:cubicBezTo>
                        <a:pt x="345650" y="-14516"/>
                        <a:pt x="378130" y="4343"/>
                        <a:pt x="406705" y="15488"/>
                      </a:cubicBezTo>
                      <a:cubicBezTo>
                        <a:pt x="441090" y="28823"/>
                        <a:pt x="558914" y="77114"/>
                        <a:pt x="581870" y="87306"/>
                      </a:cubicBezTo>
                      <a:cubicBezTo>
                        <a:pt x="600634" y="95688"/>
                        <a:pt x="619684" y="103689"/>
                        <a:pt x="638258" y="112547"/>
                      </a:cubicBezTo>
                      <a:cubicBezTo>
                        <a:pt x="647783" y="117024"/>
                        <a:pt x="662165" y="123692"/>
                        <a:pt x="665690" y="134550"/>
                      </a:cubicBezTo>
                      <a:cubicBezTo>
                        <a:pt x="669309" y="146171"/>
                        <a:pt x="660356" y="165411"/>
                        <a:pt x="656450" y="176651"/>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4" name="Freeform: Shape 223">
                  <a:extLst>
                    <a:ext uri="{FF2B5EF4-FFF2-40B4-BE49-F238E27FC236}">
                      <a16:creationId xmlns:a16="http://schemas.microsoft.com/office/drawing/2014/main" id="{8CD6A210-D4A7-4984-872E-54776E17AEC5}"/>
                    </a:ext>
                  </a:extLst>
                </p:cNvPr>
                <p:cNvSpPr/>
                <p:nvPr/>
              </p:nvSpPr>
              <p:spPr>
                <a:xfrm>
                  <a:off x="6045980" y="2510523"/>
                  <a:ext cx="728076" cy="1034268"/>
                </a:xfrm>
                <a:custGeom>
                  <a:avLst/>
                  <a:gdLst>
                    <a:gd name="connsiteX0" fmla="*/ 719056 w 728076"/>
                    <a:gd name="connsiteY0" fmla="*/ 145617 h 1034268"/>
                    <a:gd name="connsiteX1" fmla="*/ 666859 w 728076"/>
                    <a:gd name="connsiteY1" fmla="*/ 112851 h 1034268"/>
                    <a:gd name="connsiteX2" fmla="*/ 461690 w 728076"/>
                    <a:gd name="connsiteY2" fmla="*/ 20744 h 1034268"/>
                    <a:gd name="connsiteX3" fmla="*/ 358630 w 728076"/>
                    <a:gd name="connsiteY3" fmla="*/ 11315 h 1034268"/>
                    <a:gd name="connsiteX4" fmla="*/ 288716 w 728076"/>
                    <a:gd name="connsiteY4" fmla="*/ 132092 h 1034268"/>
                    <a:gd name="connsiteX5" fmla="*/ 225089 w 728076"/>
                    <a:gd name="connsiteY5" fmla="*/ 271823 h 1034268"/>
                    <a:gd name="connsiteX6" fmla="*/ 103931 w 728076"/>
                    <a:gd name="connsiteY6" fmla="*/ 572623 h 1034268"/>
                    <a:gd name="connsiteX7" fmla="*/ 45352 w 728076"/>
                    <a:gd name="connsiteY7" fmla="*/ 711307 h 1034268"/>
                    <a:gd name="connsiteX8" fmla="*/ 17635 w 728076"/>
                    <a:gd name="connsiteY8" fmla="*/ 782363 h 1034268"/>
                    <a:gd name="connsiteX9" fmla="*/ 109 w 728076"/>
                    <a:gd name="connsiteY9" fmla="*/ 848372 h 1034268"/>
                    <a:gd name="connsiteX10" fmla="*/ 85262 w 728076"/>
                    <a:gd name="connsiteY10" fmla="*/ 919238 h 1034268"/>
                    <a:gd name="connsiteX11" fmla="*/ 170606 w 728076"/>
                    <a:gd name="connsiteY11" fmla="*/ 959624 h 1034268"/>
                    <a:gd name="connsiteX12" fmla="*/ 254331 w 728076"/>
                    <a:gd name="connsiteY12" fmla="*/ 1002962 h 1034268"/>
                    <a:gd name="connsiteX13" fmla="*/ 365392 w 728076"/>
                    <a:gd name="connsiteY13" fmla="*/ 1030299 h 1034268"/>
                    <a:gd name="connsiteX14" fmla="*/ 435496 w 728076"/>
                    <a:gd name="connsiteY14" fmla="*/ 933430 h 1034268"/>
                    <a:gd name="connsiteX15" fmla="*/ 496266 w 728076"/>
                    <a:gd name="connsiteY15" fmla="*/ 781697 h 1034268"/>
                    <a:gd name="connsiteX16" fmla="*/ 610947 w 728076"/>
                    <a:gd name="connsiteY16" fmla="*/ 506138 h 1034268"/>
                    <a:gd name="connsiteX17" fmla="*/ 670954 w 728076"/>
                    <a:gd name="connsiteY17" fmla="*/ 359168 h 1034268"/>
                    <a:gd name="connsiteX18" fmla="*/ 723723 w 728076"/>
                    <a:gd name="connsiteY18" fmla="*/ 204386 h 1034268"/>
                    <a:gd name="connsiteX19" fmla="*/ 719056 w 728076"/>
                    <a:gd name="connsiteY19" fmla="*/ 145617 h 1034268"/>
                    <a:gd name="connsiteX20" fmla="*/ 688957 w 728076"/>
                    <a:gd name="connsiteY20" fmla="*/ 210387 h 1034268"/>
                    <a:gd name="connsiteX21" fmla="*/ 592183 w 728076"/>
                    <a:gd name="connsiteY21" fmla="*/ 467372 h 1034268"/>
                    <a:gd name="connsiteX22" fmla="*/ 493885 w 728076"/>
                    <a:gd name="connsiteY22" fmla="*/ 713307 h 1034268"/>
                    <a:gd name="connsiteX23" fmla="*/ 390062 w 728076"/>
                    <a:gd name="connsiteY23" fmla="*/ 966291 h 1034268"/>
                    <a:gd name="connsiteX24" fmla="*/ 330150 w 728076"/>
                    <a:gd name="connsiteY24" fmla="*/ 998105 h 1034268"/>
                    <a:gd name="connsiteX25" fmla="*/ 272143 w 728076"/>
                    <a:gd name="connsiteY25" fmla="*/ 972959 h 1034268"/>
                    <a:gd name="connsiteX26" fmla="*/ 173273 w 728076"/>
                    <a:gd name="connsiteY26" fmla="*/ 927810 h 1034268"/>
                    <a:gd name="connsiteX27" fmla="*/ 108884 w 728076"/>
                    <a:gd name="connsiteY27" fmla="*/ 898187 h 1034268"/>
                    <a:gd name="connsiteX28" fmla="*/ 44781 w 728076"/>
                    <a:gd name="connsiteY28" fmla="*/ 868184 h 1034268"/>
                    <a:gd name="connsiteX29" fmla="*/ 53734 w 728076"/>
                    <a:gd name="connsiteY29" fmla="*/ 775410 h 1034268"/>
                    <a:gd name="connsiteX30" fmla="*/ 184894 w 728076"/>
                    <a:gd name="connsiteY30" fmla="*/ 459561 h 1034268"/>
                    <a:gd name="connsiteX31" fmla="*/ 319387 w 728076"/>
                    <a:gd name="connsiteY31" fmla="*/ 130758 h 1034268"/>
                    <a:gd name="connsiteX32" fmla="*/ 357010 w 728076"/>
                    <a:gd name="connsiteY32" fmla="*/ 52558 h 1034268"/>
                    <a:gd name="connsiteX33" fmla="*/ 439211 w 728076"/>
                    <a:gd name="connsiteY33" fmla="*/ 49224 h 1034268"/>
                    <a:gd name="connsiteX34" fmla="*/ 614376 w 728076"/>
                    <a:gd name="connsiteY34" fmla="*/ 121043 h 1034268"/>
                    <a:gd name="connsiteX35" fmla="*/ 670764 w 728076"/>
                    <a:gd name="connsiteY35" fmla="*/ 146284 h 1034268"/>
                    <a:gd name="connsiteX36" fmla="*/ 698196 w 728076"/>
                    <a:gd name="connsiteY36" fmla="*/ 168287 h 1034268"/>
                    <a:gd name="connsiteX37" fmla="*/ 688957 w 728076"/>
                    <a:gd name="connsiteY37" fmla="*/ 210387 h 103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8076" h="1034268">
                      <a:moveTo>
                        <a:pt x="719056" y="145617"/>
                      </a:moveTo>
                      <a:cubicBezTo>
                        <a:pt x="707149" y="128186"/>
                        <a:pt x="685242" y="121233"/>
                        <a:pt x="666859" y="112851"/>
                      </a:cubicBezTo>
                      <a:cubicBezTo>
                        <a:pt x="632664" y="97325"/>
                        <a:pt x="495218" y="34079"/>
                        <a:pt x="461690" y="20744"/>
                      </a:cubicBezTo>
                      <a:cubicBezTo>
                        <a:pt x="428734" y="7600"/>
                        <a:pt x="391205" y="-13069"/>
                        <a:pt x="358630" y="11315"/>
                      </a:cubicBezTo>
                      <a:cubicBezTo>
                        <a:pt x="322435" y="38366"/>
                        <a:pt x="307576" y="92944"/>
                        <a:pt x="288716" y="132092"/>
                      </a:cubicBezTo>
                      <a:cubicBezTo>
                        <a:pt x="266523" y="178193"/>
                        <a:pt x="244996" y="224579"/>
                        <a:pt x="225089" y="271823"/>
                      </a:cubicBezTo>
                      <a:cubicBezTo>
                        <a:pt x="182989" y="371455"/>
                        <a:pt x="146794" y="473277"/>
                        <a:pt x="103931" y="572623"/>
                      </a:cubicBezTo>
                      <a:cubicBezTo>
                        <a:pt x="84024" y="618724"/>
                        <a:pt x="64212" y="664825"/>
                        <a:pt x="45352" y="711307"/>
                      </a:cubicBezTo>
                      <a:cubicBezTo>
                        <a:pt x="35827" y="734834"/>
                        <a:pt x="26493" y="758551"/>
                        <a:pt x="17635" y="782363"/>
                      </a:cubicBezTo>
                      <a:cubicBezTo>
                        <a:pt x="10015" y="802842"/>
                        <a:pt x="-1225" y="825893"/>
                        <a:pt x="109" y="848372"/>
                      </a:cubicBezTo>
                      <a:cubicBezTo>
                        <a:pt x="2776" y="891615"/>
                        <a:pt x="52972" y="904093"/>
                        <a:pt x="85262" y="919238"/>
                      </a:cubicBezTo>
                      <a:cubicBezTo>
                        <a:pt x="113742" y="932668"/>
                        <a:pt x="142126" y="946193"/>
                        <a:pt x="170606" y="959624"/>
                      </a:cubicBezTo>
                      <a:cubicBezTo>
                        <a:pt x="197562" y="975911"/>
                        <a:pt x="226708" y="989627"/>
                        <a:pt x="254331" y="1002962"/>
                      </a:cubicBezTo>
                      <a:cubicBezTo>
                        <a:pt x="286621" y="1018679"/>
                        <a:pt x="328912" y="1044110"/>
                        <a:pt x="365392" y="1030299"/>
                      </a:cubicBezTo>
                      <a:cubicBezTo>
                        <a:pt x="404350" y="1015535"/>
                        <a:pt x="419113" y="967720"/>
                        <a:pt x="435496" y="933430"/>
                      </a:cubicBezTo>
                      <a:cubicBezTo>
                        <a:pt x="457880" y="886853"/>
                        <a:pt x="475787" y="829131"/>
                        <a:pt x="496266" y="781697"/>
                      </a:cubicBezTo>
                      <a:cubicBezTo>
                        <a:pt x="536271" y="688828"/>
                        <a:pt x="575704" y="601007"/>
                        <a:pt x="610947" y="506138"/>
                      </a:cubicBezTo>
                      <a:cubicBezTo>
                        <a:pt x="629806" y="455370"/>
                        <a:pt x="653809" y="410603"/>
                        <a:pt x="670954" y="359168"/>
                      </a:cubicBezTo>
                      <a:cubicBezTo>
                        <a:pt x="688099" y="307828"/>
                        <a:pt x="709340" y="256583"/>
                        <a:pt x="723723" y="204386"/>
                      </a:cubicBezTo>
                      <a:cubicBezTo>
                        <a:pt x="729343" y="184765"/>
                        <a:pt x="731152" y="163429"/>
                        <a:pt x="719056" y="145617"/>
                      </a:cubicBezTo>
                      <a:close/>
                      <a:moveTo>
                        <a:pt x="688957" y="210387"/>
                      </a:moveTo>
                      <a:cubicBezTo>
                        <a:pt x="658286" y="298017"/>
                        <a:pt x="623139" y="379837"/>
                        <a:pt x="592183" y="467372"/>
                      </a:cubicBezTo>
                      <a:cubicBezTo>
                        <a:pt x="562084" y="552430"/>
                        <a:pt x="528937" y="630249"/>
                        <a:pt x="493885" y="713307"/>
                      </a:cubicBezTo>
                      <a:cubicBezTo>
                        <a:pt x="459595" y="794555"/>
                        <a:pt x="430353" y="887710"/>
                        <a:pt x="390062" y="966291"/>
                      </a:cubicBezTo>
                      <a:cubicBezTo>
                        <a:pt x="375775" y="994199"/>
                        <a:pt x="362249" y="1011154"/>
                        <a:pt x="330150" y="998105"/>
                      </a:cubicBezTo>
                      <a:cubicBezTo>
                        <a:pt x="310624" y="990199"/>
                        <a:pt x="291288" y="981912"/>
                        <a:pt x="272143" y="972959"/>
                      </a:cubicBezTo>
                      <a:cubicBezTo>
                        <a:pt x="240615" y="958100"/>
                        <a:pt x="207563" y="938764"/>
                        <a:pt x="173273" y="927810"/>
                      </a:cubicBezTo>
                      <a:cubicBezTo>
                        <a:pt x="151842" y="917904"/>
                        <a:pt x="130411" y="907998"/>
                        <a:pt x="108884" y="898187"/>
                      </a:cubicBezTo>
                      <a:cubicBezTo>
                        <a:pt x="89072" y="889139"/>
                        <a:pt x="61831" y="881804"/>
                        <a:pt x="44781" y="868184"/>
                      </a:cubicBezTo>
                      <a:cubicBezTo>
                        <a:pt x="16873" y="845895"/>
                        <a:pt x="43924" y="801128"/>
                        <a:pt x="53734" y="775410"/>
                      </a:cubicBezTo>
                      <a:cubicBezTo>
                        <a:pt x="94311" y="668825"/>
                        <a:pt x="142698" y="565479"/>
                        <a:pt x="184894" y="459561"/>
                      </a:cubicBezTo>
                      <a:cubicBezTo>
                        <a:pt x="228899" y="349262"/>
                        <a:pt x="269380" y="238676"/>
                        <a:pt x="319387" y="130758"/>
                      </a:cubicBezTo>
                      <a:cubicBezTo>
                        <a:pt x="331293" y="105041"/>
                        <a:pt x="341770" y="76466"/>
                        <a:pt x="357010" y="52558"/>
                      </a:cubicBezTo>
                      <a:cubicBezTo>
                        <a:pt x="378156" y="19220"/>
                        <a:pt x="410636" y="38080"/>
                        <a:pt x="439211" y="49224"/>
                      </a:cubicBezTo>
                      <a:cubicBezTo>
                        <a:pt x="473596" y="62559"/>
                        <a:pt x="591421" y="110851"/>
                        <a:pt x="614376" y="121043"/>
                      </a:cubicBezTo>
                      <a:cubicBezTo>
                        <a:pt x="633140" y="129425"/>
                        <a:pt x="652190" y="137426"/>
                        <a:pt x="670764" y="146284"/>
                      </a:cubicBezTo>
                      <a:cubicBezTo>
                        <a:pt x="680289" y="150761"/>
                        <a:pt x="694672" y="157428"/>
                        <a:pt x="698196" y="168287"/>
                      </a:cubicBezTo>
                      <a:cubicBezTo>
                        <a:pt x="701815" y="179907"/>
                        <a:pt x="692862" y="199148"/>
                        <a:pt x="688957" y="210387"/>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5" name="Freeform: Shape 224">
                  <a:extLst>
                    <a:ext uri="{FF2B5EF4-FFF2-40B4-BE49-F238E27FC236}">
                      <a16:creationId xmlns:a16="http://schemas.microsoft.com/office/drawing/2014/main" id="{C63874B3-BB8A-413E-B593-D2F1781D456E}"/>
                    </a:ext>
                  </a:extLst>
                </p:cNvPr>
                <p:cNvSpPr/>
                <p:nvPr/>
              </p:nvSpPr>
              <p:spPr>
                <a:xfrm>
                  <a:off x="6249838" y="2647365"/>
                  <a:ext cx="327508" cy="765411"/>
                </a:xfrm>
                <a:custGeom>
                  <a:avLst/>
                  <a:gdLst>
                    <a:gd name="connsiteX0" fmla="*/ 318982 w 327508"/>
                    <a:gd name="connsiteY0" fmla="*/ 2203 h 765411"/>
                    <a:gd name="connsiteX1" fmla="*/ 251831 w 327508"/>
                    <a:gd name="connsiteY1" fmla="*/ 144983 h 765411"/>
                    <a:gd name="connsiteX2" fmla="*/ 189442 w 327508"/>
                    <a:gd name="connsiteY2" fmla="*/ 290430 h 765411"/>
                    <a:gd name="connsiteX3" fmla="*/ 67808 w 327508"/>
                    <a:gd name="connsiteY3" fmla="*/ 581895 h 765411"/>
                    <a:gd name="connsiteX4" fmla="*/ 657 w 327508"/>
                    <a:gd name="connsiteY4" fmla="*/ 748583 h 765411"/>
                    <a:gd name="connsiteX5" fmla="*/ 25041 w 327508"/>
                    <a:gd name="connsiteY5" fmla="*/ 758870 h 765411"/>
                    <a:gd name="connsiteX6" fmla="*/ 85239 w 327508"/>
                    <a:gd name="connsiteY6" fmla="*/ 613518 h 765411"/>
                    <a:gd name="connsiteX7" fmla="*/ 145341 w 327508"/>
                    <a:gd name="connsiteY7" fmla="*/ 466833 h 765411"/>
                    <a:gd name="connsiteX8" fmla="*/ 264594 w 327508"/>
                    <a:gd name="connsiteY8" fmla="*/ 173368 h 765411"/>
                    <a:gd name="connsiteX9" fmla="*/ 297551 w 327508"/>
                    <a:gd name="connsiteY9" fmla="*/ 89929 h 765411"/>
                    <a:gd name="connsiteX10" fmla="*/ 327364 w 327508"/>
                    <a:gd name="connsiteY10" fmla="*/ 5632 h 765411"/>
                    <a:gd name="connsiteX11" fmla="*/ 318982 w 327508"/>
                    <a:gd name="connsiteY11" fmla="*/ 2203 h 765411"/>
                    <a:gd name="connsiteX12" fmla="*/ 318982 w 327508"/>
                    <a:gd name="connsiteY12" fmla="*/ 2203 h 7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508" h="765411">
                      <a:moveTo>
                        <a:pt x="318982" y="2203"/>
                      </a:moveTo>
                      <a:cubicBezTo>
                        <a:pt x="292122" y="47257"/>
                        <a:pt x="273167" y="97072"/>
                        <a:pt x="251831" y="144983"/>
                      </a:cubicBezTo>
                      <a:cubicBezTo>
                        <a:pt x="230304" y="193180"/>
                        <a:pt x="210016" y="241853"/>
                        <a:pt x="189442" y="290430"/>
                      </a:cubicBezTo>
                      <a:cubicBezTo>
                        <a:pt x="148389" y="387395"/>
                        <a:pt x="107718" y="484454"/>
                        <a:pt x="67808" y="581895"/>
                      </a:cubicBezTo>
                      <a:cubicBezTo>
                        <a:pt x="45234" y="637045"/>
                        <a:pt x="19516" y="692004"/>
                        <a:pt x="657" y="748583"/>
                      </a:cubicBezTo>
                      <a:cubicBezTo>
                        <a:pt x="-4106" y="762775"/>
                        <a:pt x="18373" y="772490"/>
                        <a:pt x="25041" y="758870"/>
                      </a:cubicBezTo>
                      <a:cubicBezTo>
                        <a:pt x="47805" y="711816"/>
                        <a:pt x="65427" y="661810"/>
                        <a:pt x="85239" y="613518"/>
                      </a:cubicBezTo>
                      <a:cubicBezTo>
                        <a:pt x="105241" y="564655"/>
                        <a:pt x="125529" y="515887"/>
                        <a:pt x="145341" y="466833"/>
                      </a:cubicBezTo>
                      <a:cubicBezTo>
                        <a:pt x="184965" y="368916"/>
                        <a:pt x="225066" y="271285"/>
                        <a:pt x="264594" y="173368"/>
                      </a:cubicBezTo>
                      <a:cubicBezTo>
                        <a:pt x="275739" y="145650"/>
                        <a:pt x="286502" y="117742"/>
                        <a:pt x="297551" y="89929"/>
                      </a:cubicBezTo>
                      <a:cubicBezTo>
                        <a:pt x="308600" y="61925"/>
                        <a:pt x="319649" y="34684"/>
                        <a:pt x="327364" y="5632"/>
                      </a:cubicBezTo>
                      <a:cubicBezTo>
                        <a:pt x="328602" y="679"/>
                        <a:pt x="321554" y="-2273"/>
                        <a:pt x="318982" y="2203"/>
                      </a:cubicBezTo>
                      <a:lnTo>
                        <a:pt x="318982" y="2203"/>
                      </a:ln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6" name="Freeform: Shape 225">
                  <a:extLst>
                    <a:ext uri="{FF2B5EF4-FFF2-40B4-BE49-F238E27FC236}">
                      <a16:creationId xmlns:a16="http://schemas.microsoft.com/office/drawing/2014/main" id="{104DCB13-805B-4E6F-87EA-9A8D54D5CE9F}"/>
                    </a:ext>
                  </a:extLst>
                </p:cNvPr>
                <p:cNvSpPr/>
                <p:nvPr/>
              </p:nvSpPr>
              <p:spPr>
                <a:xfrm>
                  <a:off x="6402105" y="2598087"/>
                  <a:ext cx="125683" cy="135311"/>
                </a:xfrm>
                <a:custGeom>
                  <a:avLst/>
                  <a:gdLst>
                    <a:gd name="connsiteX0" fmla="*/ 4029 w 125683"/>
                    <a:gd name="connsiteY0" fmla="*/ 88247 h 135311"/>
                    <a:gd name="connsiteX1" fmla="*/ 77371 w 125683"/>
                    <a:gd name="connsiteY1" fmla="*/ 133682 h 135311"/>
                    <a:gd name="connsiteX2" fmla="*/ 125663 w 125683"/>
                    <a:gd name="connsiteY2" fmla="*/ 68912 h 135311"/>
                    <a:gd name="connsiteX3" fmla="*/ 76038 w 125683"/>
                    <a:gd name="connsiteY3" fmla="*/ 3570 h 135311"/>
                    <a:gd name="connsiteX4" fmla="*/ 38509 w 125683"/>
                    <a:gd name="connsiteY4" fmla="*/ 2332 h 135311"/>
                    <a:gd name="connsiteX5" fmla="*/ 4029 w 125683"/>
                    <a:gd name="connsiteY5" fmla="*/ 88247 h 13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83" h="135311">
                      <a:moveTo>
                        <a:pt x="4029" y="88247"/>
                      </a:moveTo>
                      <a:cubicBezTo>
                        <a:pt x="14411" y="118632"/>
                        <a:pt x="44129" y="141778"/>
                        <a:pt x="77371" y="133682"/>
                      </a:cubicBezTo>
                      <a:cubicBezTo>
                        <a:pt x="105661" y="126824"/>
                        <a:pt x="126425" y="98058"/>
                        <a:pt x="125663" y="68912"/>
                      </a:cubicBezTo>
                      <a:cubicBezTo>
                        <a:pt x="124901" y="39765"/>
                        <a:pt x="103660" y="12809"/>
                        <a:pt x="76038" y="3570"/>
                      </a:cubicBezTo>
                      <a:cubicBezTo>
                        <a:pt x="63941" y="-430"/>
                        <a:pt x="50606" y="-1383"/>
                        <a:pt x="38509" y="2332"/>
                      </a:cubicBezTo>
                      <a:cubicBezTo>
                        <a:pt x="3552" y="12905"/>
                        <a:pt x="-6639" y="57101"/>
                        <a:pt x="4029" y="88247"/>
                      </a:cubicBezTo>
                      <a:close/>
                    </a:path>
                  </a:pathLst>
                </a:custGeom>
                <a:solidFill>
                  <a:srgbClr val="EA54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7" name="Freeform: Shape 226">
                  <a:extLst>
                    <a:ext uri="{FF2B5EF4-FFF2-40B4-BE49-F238E27FC236}">
                      <a16:creationId xmlns:a16="http://schemas.microsoft.com/office/drawing/2014/main" id="{39409623-0DF3-46F8-8499-BA76C7B2F0CC}"/>
                    </a:ext>
                  </a:extLst>
                </p:cNvPr>
                <p:cNvSpPr/>
                <p:nvPr/>
              </p:nvSpPr>
              <p:spPr>
                <a:xfrm>
                  <a:off x="6566148" y="2675264"/>
                  <a:ext cx="125648" cy="135403"/>
                </a:xfrm>
                <a:custGeom>
                  <a:avLst/>
                  <a:gdLst>
                    <a:gd name="connsiteX0" fmla="*/ 121925 w 125648"/>
                    <a:gd name="connsiteY0" fmla="*/ 47837 h 135403"/>
                    <a:gd name="connsiteX1" fmla="*/ 49154 w 125648"/>
                    <a:gd name="connsiteY1" fmla="*/ 1450 h 135403"/>
                    <a:gd name="connsiteX2" fmla="*/ 5 w 125648"/>
                    <a:gd name="connsiteY2" fmla="*/ 65553 h 135403"/>
                    <a:gd name="connsiteX3" fmla="*/ 48773 w 125648"/>
                    <a:gd name="connsiteY3" fmla="*/ 131562 h 135403"/>
                    <a:gd name="connsiteX4" fmla="*/ 86302 w 125648"/>
                    <a:gd name="connsiteY4" fmla="*/ 133276 h 135403"/>
                    <a:gd name="connsiteX5" fmla="*/ 121925 w 125648"/>
                    <a:gd name="connsiteY5" fmla="*/ 47837 h 1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48" h="135403">
                      <a:moveTo>
                        <a:pt x="121925" y="47837"/>
                      </a:moveTo>
                      <a:cubicBezTo>
                        <a:pt x="111924" y="17262"/>
                        <a:pt x="82492" y="-6170"/>
                        <a:pt x="49154" y="1450"/>
                      </a:cubicBezTo>
                      <a:cubicBezTo>
                        <a:pt x="20769" y="7927"/>
                        <a:pt x="-376" y="36502"/>
                        <a:pt x="5" y="65553"/>
                      </a:cubicBezTo>
                      <a:cubicBezTo>
                        <a:pt x="386" y="94700"/>
                        <a:pt x="21341" y="121941"/>
                        <a:pt x="48773" y="131562"/>
                      </a:cubicBezTo>
                      <a:cubicBezTo>
                        <a:pt x="60775" y="135753"/>
                        <a:pt x="74110" y="136800"/>
                        <a:pt x="86302" y="133276"/>
                      </a:cubicBezTo>
                      <a:cubicBezTo>
                        <a:pt x="121449" y="123084"/>
                        <a:pt x="132212" y="79079"/>
                        <a:pt x="121925" y="47837"/>
                      </a:cubicBezTo>
                      <a:close/>
                    </a:path>
                  </a:pathLst>
                </a:custGeom>
                <a:solidFill>
                  <a:srgbClr val="5FBF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8" name="Freeform: Shape 227">
                  <a:extLst>
                    <a:ext uri="{FF2B5EF4-FFF2-40B4-BE49-F238E27FC236}">
                      <a16:creationId xmlns:a16="http://schemas.microsoft.com/office/drawing/2014/main" id="{4987F025-F5DE-4D92-96DB-4DBF33C7B4A8}"/>
                    </a:ext>
                  </a:extLst>
                </p:cNvPr>
                <p:cNvSpPr/>
                <p:nvPr/>
              </p:nvSpPr>
              <p:spPr>
                <a:xfrm>
                  <a:off x="6329882" y="2757594"/>
                  <a:ext cx="132422" cy="128126"/>
                </a:xfrm>
                <a:custGeom>
                  <a:avLst/>
                  <a:gdLst>
                    <a:gd name="connsiteX0" fmla="*/ 32246 w 132422"/>
                    <a:gd name="connsiteY0" fmla="*/ 12847 h 128126"/>
                    <a:gd name="connsiteX1" fmla="*/ 6719 w 132422"/>
                    <a:gd name="connsiteY1" fmla="*/ 95238 h 128126"/>
                    <a:gd name="connsiteX2" fmla="*/ 81490 w 132422"/>
                    <a:gd name="connsiteY2" fmla="*/ 125718 h 128126"/>
                    <a:gd name="connsiteX3" fmla="*/ 132259 w 132422"/>
                    <a:gd name="connsiteY3" fmla="*/ 61329 h 128126"/>
                    <a:gd name="connsiteX4" fmla="*/ 124067 w 132422"/>
                    <a:gd name="connsiteY4" fmla="*/ 24658 h 128126"/>
                    <a:gd name="connsiteX5" fmla="*/ 32246 w 132422"/>
                    <a:gd name="connsiteY5" fmla="*/ 12847 h 12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422" h="128126">
                      <a:moveTo>
                        <a:pt x="32246" y="12847"/>
                      </a:moveTo>
                      <a:cubicBezTo>
                        <a:pt x="5386" y="30563"/>
                        <a:pt x="-9473" y="65044"/>
                        <a:pt x="6719" y="95238"/>
                      </a:cubicBezTo>
                      <a:cubicBezTo>
                        <a:pt x="20435" y="120956"/>
                        <a:pt x="53582" y="133814"/>
                        <a:pt x="81490" y="125718"/>
                      </a:cubicBezTo>
                      <a:cubicBezTo>
                        <a:pt x="109494" y="117622"/>
                        <a:pt x="130258" y="90380"/>
                        <a:pt x="132259" y="61329"/>
                      </a:cubicBezTo>
                      <a:cubicBezTo>
                        <a:pt x="133116" y="48661"/>
                        <a:pt x="130639" y="35516"/>
                        <a:pt x="124067" y="24658"/>
                      </a:cubicBezTo>
                      <a:cubicBezTo>
                        <a:pt x="105017" y="-6584"/>
                        <a:pt x="59773" y="-5346"/>
                        <a:pt x="32246" y="12847"/>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9" name="Freeform: Shape 228">
                  <a:extLst>
                    <a:ext uri="{FF2B5EF4-FFF2-40B4-BE49-F238E27FC236}">
                      <a16:creationId xmlns:a16="http://schemas.microsoft.com/office/drawing/2014/main" id="{D39BB835-B07D-4664-BE9F-2B75431E7846}"/>
                    </a:ext>
                  </a:extLst>
                </p:cNvPr>
                <p:cNvSpPr/>
                <p:nvPr/>
              </p:nvSpPr>
              <p:spPr>
                <a:xfrm>
                  <a:off x="6505885" y="2834257"/>
                  <a:ext cx="124523" cy="136946"/>
                </a:xfrm>
                <a:custGeom>
                  <a:avLst/>
                  <a:gdLst>
                    <a:gd name="connsiteX0" fmla="*/ 124277 w 124523"/>
                    <a:gd name="connsiteY0" fmla="*/ 61818 h 136946"/>
                    <a:gd name="connsiteX1" fmla="*/ 64078 w 124523"/>
                    <a:gd name="connsiteY1" fmla="*/ 1 h 136946"/>
                    <a:gd name="connsiteX2" fmla="*/ 1499 w 124523"/>
                    <a:gd name="connsiteY2" fmla="*/ 51150 h 136946"/>
                    <a:gd name="connsiteX3" fmla="*/ 33789 w 124523"/>
                    <a:gd name="connsiteY3" fmla="*/ 126588 h 136946"/>
                    <a:gd name="connsiteX4" fmla="*/ 69889 w 124523"/>
                    <a:gd name="connsiteY4" fmla="*/ 136875 h 136946"/>
                    <a:gd name="connsiteX5" fmla="*/ 124277 w 124523"/>
                    <a:gd name="connsiteY5" fmla="*/ 61818 h 1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23" h="136946">
                      <a:moveTo>
                        <a:pt x="124277" y="61818"/>
                      </a:moveTo>
                      <a:cubicBezTo>
                        <a:pt x="121514" y="29814"/>
                        <a:pt x="98369" y="192"/>
                        <a:pt x="64078" y="1"/>
                      </a:cubicBezTo>
                      <a:cubicBezTo>
                        <a:pt x="34932" y="-189"/>
                        <a:pt x="7786" y="22671"/>
                        <a:pt x="1499" y="51150"/>
                      </a:cubicBezTo>
                      <a:cubicBezTo>
                        <a:pt x="-4787" y="79630"/>
                        <a:pt x="9214" y="110872"/>
                        <a:pt x="33789" y="126588"/>
                      </a:cubicBezTo>
                      <a:cubicBezTo>
                        <a:pt x="44552" y="133446"/>
                        <a:pt x="57220" y="137542"/>
                        <a:pt x="69889" y="136875"/>
                      </a:cubicBezTo>
                      <a:cubicBezTo>
                        <a:pt x="106465" y="134970"/>
                        <a:pt x="127039" y="94680"/>
                        <a:pt x="124277" y="61818"/>
                      </a:cubicBezTo>
                      <a:close/>
                    </a:path>
                  </a:pathLst>
                </a:custGeom>
                <a:solidFill>
                  <a:srgbClr val="EB619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0" name="Freeform: Shape 229">
                  <a:extLst>
                    <a:ext uri="{FF2B5EF4-FFF2-40B4-BE49-F238E27FC236}">
                      <a16:creationId xmlns:a16="http://schemas.microsoft.com/office/drawing/2014/main" id="{5E18D5C1-4C52-4E79-B653-DC7942B11B98}"/>
                    </a:ext>
                  </a:extLst>
                </p:cNvPr>
                <p:cNvSpPr/>
                <p:nvPr/>
              </p:nvSpPr>
              <p:spPr>
                <a:xfrm>
                  <a:off x="6263580" y="2918111"/>
                  <a:ext cx="136383" cy="124663"/>
                </a:xfrm>
                <a:custGeom>
                  <a:avLst/>
                  <a:gdLst>
                    <a:gd name="connsiteX0" fmla="*/ 53400 w 136383"/>
                    <a:gd name="connsiteY0" fmla="*/ 121791 h 124663"/>
                    <a:gd name="connsiteX1" fmla="*/ 132552 w 136383"/>
                    <a:gd name="connsiteY1" fmla="*/ 87406 h 124663"/>
                    <a:gd name="connsiteX2" fmla="*/ 106835 w 136383"/>
                    <a:gd name="connsiteY2" fmla="*/ 10825 h 124663"/>
                    <a:gd name="connsiteX3" fmla="*/ 24825 w 136383"/>
                    <a:gd name="connsiteY3" fmla="*/ 14349 h 124663"/>
                    <a:gd name="connsiteX4" fmla="*/ 2346 w 136383"/>
                    <a:gd name="connsiteY4" fmla="*/ 44544 h 124663"/>
                    <a:gd name="connsiteX5" fmla="*/ 53400 w 136383"/>
                    <a:gd name="connsiteY5" fmla="*/ 121791 h 12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83" h="124663">
                      <a:moveTo>
                        <a:pt x="53400" y="121791"/>
                      </a:moveTo>
                      <a:cubicBezTo>
                        <a:pt x="84356" y="130554"/>
                        <a:pt x="120170" y="119315"/>
                        <a:pt x="132552" y="87406"/>
                      </a:cubicBezTo>
                      <a:cubicBezTo>
                        <a:pt x="143030" y="60260"/>
                        <a:pt x="131219" y="26732"/>
                        <a:pt x="106835" y="10825"/>
                      </a:cubicBezTo>
                      <a:cubicBezTo>
                        <a:pt x="82451" y="-5082"/>
                        <a:pt x="48161" y="-3081"/>
                        <a:pt x="24825" y="14349"/>
                      </a:cubicBezTo>
                      <a:cubicBezTo>
                        <a:pt x="14633" y="21969"/>
                        <a:pt x="6251" y="32352"/>
                        <a:pt x="2346" y="44544"/>
                      </a:cubicBezTo>
                      <a:cubicBezTo>
                        <a:pt x="-8799" y="79310"/>
                        <a:pt x="21681" y="112838"/>
                        <a:pt x="53400" y="121791"/>
                      </a:cubicBezTo>
                      <a:close/>
                    </a:path>
                  </a:pathLst>
                </a:custGeom>
                <a:solidFill>
                  <a:srgbClr val="34AC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1" name="Freeform: Shape 230">
                  <a:extLst>
                    <a:ext uri="{FF2B5EF4-FFF2-40B4-BE49-F238E27FC236}">
                      <a16:creationId xmlns:a16="http://schemas.microsoft.com/office/drawing/2014/main" id="{EF2D6AF3-DDE2-4076-B5ED-66AFCDEBE065}"/>
                    </a:ext>
                  </a:extLst>
                </p:cNvPr>
                <p:cNvSpPr/>
                <p:nvPr/>
              </p:nvSpPr>
              <p:spPr>
                <a:xfrm>
                  <a:off x="6439000" y="2993493"/>
                  <a:ext cx="127261" cy="133311"/>
                </a:xfrm>
                <a:custGeom>
                  <a:avLst/>
                  <a:gdLst>
                    <a:gd name="connsiteX0" fmla="*/ 11996 w 127261"/>
                    <a:gd name="connsiteY0" fmla="*/ 34885 h 133311"/>
                    <a:gd name="connsiteX1" fmla="*/ 21711 w 127261"/>
                    <a:gd name="connsiteY1" fmla="*/ 120610 h 133311"/>
                    <a:gd name="connsiteX2" fmla="*/ 102484 w 127261"/>
                    <a:gd name="connsiteY2" fmla="*/ 118514 h 133311"/>
                    <a:gd name="connsiteX3" fmla="*/ 123153 w 127261"/>
                    <a:gd name="connsiteY3" fmla="*/ 39076 h 133311"/>
                    <a:gd name="connsiteX4" fmla="*/ 100864 w 127261"/>
                    <a:gd name="connsiteY4" fmla="*/ 8786 h 133311"/>
                    <a:gd name="connsiteX5" fmla="*/ 11996 w 127261"/>
                    <a:gd name="connsiteY5" fmla="*/ 34885 h 1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61" h="133311">
                      <a:moveTo>
                        <a:pt x="11996" y="34885"/>
                      </a:moveTo>
                      <a:cubicBezTo>
                        <a:pt x="-5435" y="61840"/>
                        <a:pt x="-5244" y="99464"/>
                        <a:pt x="21711"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1" y="-12074"/>
                        <a:pt x="29903" y="7262"/>
                        <a:pt x="11996" y="34885"/>
                      </a:cubicBezTo>
                      <a:close/>
                    </a:path>
                  </a:pathLst>
                </a:custGeom>
                <a:solidFill>
                  <a:srgbClr val="1995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2" name="Freeform: Shape 231">
                  <a:extLst>
                    <a:ext uri="{FF2B5EF4-FFF2-40B4-BE49-F238E27FC236}">
                      <a16:creationId xmlns:a16="http://schemas.microsoft.com/office/drawing/2014/main" id="{D65EED34-7C30-46CF-A24F-2C0336D33D87}"/>
                    </a:ext>
                  </a:extLst>
                </p:cNvPr>
                <p:cNvSpPr/>
                <p:nvPr/>
              </p:nvSpPr>
              <p:spPr>
                <a:xfrm>
                  <a:off x="6200913" y="3070560"/>
                  <a:ext cx="132422" cy="128055"/>
                </a:xfrm>
                <a:custGeom>
                  <a:avLst/>
                  <a:gdLst>
                    <a:gd name="connsiteX0" fmla="*/ 32246 w 132422"/>
                    <a:gd name="connsiteY0" fmla="*/ 12776 h 128055"/>
                    <a:gd name="connsiteX1" fmla="*/ 6719 w 132422"/>
                    <a:gd name="connsiteY1" fmla="*/ 95168 h 128055"/>
                    <a:gd name="connsiteX2" fmla="*/ 81490 w 132422"/>
                    <a:gd name="connsiteY2" fmla="*/ 125648 h 128055"/>
                    <a:gd name="connsiteX3" fmla="*/ 132259 w 132422"/>
                    <a:gd name="connsiteY3" fmla="*/ 61259 h 128055"/>
                    <a:gd name="connsiteX4" fmla="*/ 124067 w 132422"/>
                    <a:gd name="connsiteY4" fmla="*/ 24587 h 128055"/>
                    <a:gd name="connsiteX5" fmla="*/ 32246 w 132422"/>
                    <a:gd name="connsiteY5" fmla="*/ 12776 h 12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422" h="128055">
                      <a:moveTo>
                        <a:pt x="32246" y="12776"/>
                      </a:moveTo>
                      <a:cubicBezTo>
                        <a:pt x="5386" y="30493"/>
                        <a:pt x="-9473" y="64973"/>
                        <a:pt x="6719" y="95168"/>
                      </a:cubicBezTo>
                      <a:cubicBezTo>
                        <a:pt x="20435" y="120885"/>
                        <a:pt x="53582" y="133744"/>
                        <a:pt x="81490" y="125648"/>
                      </a:cubicBezTo>
                      <a:cubicBezTo>
                        <a:pt x="109494" y="117551"/>
                        <a:pt x="130258" y="90310"/>
                        <a:pt x="132259" y="61259"/>
                      </a:cubicBezTo>
                      <a:cubicBezTo>
                        <a:pt x="133116" y="48590"/>
                        <a:pt x="130639" y="35446"/>
                        <a:pt x="124067" y="24587"/>
                      </a:cubicBezTo>
                      <a:cubicBezTo>
                        <a:pt x="105017" y="-6559"/>
                        <a:pt x="59773" y="-5321"/>
                        <a:pt x="32246" y="12776"/>
                      </a:cubicBezTo>
                      <a:close/>
                    </a:path>
                  </a:pathLst>
                </a:custGeom>
                <a:solidFill>
                  <a:srgbClr val="5FBF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3" name="Freeform: Shape 232">
                  <a:extLst>
                    <a:ext uri="{FF2B5EF4-FFF2-40B4-BE49-F238E27FC236}">
                      <a16:creationId xmlns:a16="http://schemas.microsoft.com/office/drawing/2014/main" id="{2C80FCE4-0673-4053-B271-B634522523A2}"/>
                    </a:ext>
                  </a:extLst>
                </p:cNvPr>
                <p:cNvSpPr/>
                <p:nvPr/>
              </p:nvSpPr>
              <p:spPr>
                <a:xfrm>
                  <a:off x="6376916" y="3147248"/>
                  <a:ext cx="124523" cy="136946"/>
                </a:xfrm>
                <a:custGeom>
                  <a:avLst/>
                  <a:gdLst>
                    <a:gd name="connsiteX0" fmla="*/ 124276 w 124523"/>
                    <a:gd name="connsiteY0" fmla="*/ 61818 h 136946"/>
                    <a:gd name="connsiteX1" fmla="*/ 64079 w 124523"/>
                    <a:gd name="connsiteY1" fmla="*/ 1 h 136946"/>
                    <a:gd name="connsiteX2" fmla="*/ 1499 w 124523"/>
                    <a:gd name="connsiteY2" fmla="*/ 51150 h 136946"/>
                    <a:gd name="connsiteX3" fmla="*/ 33789 w 124523"/>
                    <a:gd name="connsiteY3" fmla="*/ 126588 h 136946"/>
                    <a:gd name="connsiteX4" fmla="*/ 69889 w 124523"/>
                    <a:gd name="connsiteY4" fmla="*/ 136875 h 136946"/>
                    <a:gd name="connsiteX5" fmla="*/ 124276 w 124523"/>
                    <a:gd name="connsiteY5" fmla="*/ 61818 h 1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23" h="136946">
                      <a:moveTo>
                        <a:pt x="124276" y="61818"/>
                      </a:moveTo>
                      <a:cubicBezTo>
                        <a:pt x="121514" y="29814"/>
                        <a:pt x="98369" y="192"/>
                        <a:pt x="64079" y="1"/>
                      </a:cubicBezTo>
                      <a:cubicBezTo>
                        <a:pt x="34932" y="-189"/>
                        <a:pt x="7786" y="22671"/>
                        <a:pt x="1499" y="51150"/>
                      </a:cubicBezTo>
                      <a:cubicBezTo>
                        <a:pt x="-4787" y="79630"/>
                        <a:pt x="9215" y="110872"/>
                        <a:pt x="33789" y="126588"/>
                      </a:cubicBezTo>
                      <a:cubicBezTo>
                        <a:pt x="44552" y="133446"/>
                        <a:pt x="57221" y="137542"/>
                        <a:pt x="69889" y="136875"/>
                      </a:cubicBezTo>
                      <a:cubicBezTo>
                        <a:pt x="106465" y="134970"/>
                        <a:pt x="127039" y="94584"/>
                        <a:pt x="124276" y="61818"/>
                      </a:cubicBezTo>
                      <a:close/>
                    </a:path>
                  </a:pathLst>
                </a:custGeom>
                <a:solidFill>
                  <a:srgbClr val="EA54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4" name="Freeform: Shape 233">
                  <a:extLst>
                    <a:ext uri="{FF2B5EF4-FFF2-40B4-BE49-F238E27FC236}">
                      <a16:creationId xmlns:a16="http://schemas.microsoft.com/office/drawing/2014/main" id="{031A238C-6B43-4487-AB59-74EF891975C3}"/>
                    </a:ext>
                  </a:extLst>
                </p:cNvPr>
                <p:cNvSpPr/>
                <p:nvPr/>
              </p:nvSpPr>
              <p:spPr>
                <a:xfrm>
                  <a:off x="6132170" y="3237104"/>
                  <a:ext cx="136348" cy="124663"/>
                </a:xfrm>
                <a:custGeom>
                  <a:avLst/>
                  <a:gdLst>
                    <a:gd name="connsiteX0" fmla="*/ 53364 w 136348"/>
                    <a:gd name="connsiteY0" fmla="*/ 121791 h 124663"/>
                    <a:gd name="connsiteX1" fmla="*/ 132517 w 136348"/>
                    <a:gd name="connsiteY1" fmla="*/ 87406 h 124663"/>
                    <a:gd name="connsiteX2" fmla="*/ 106800 w 136348"/>
                    <a:gd name="connsiteY2" fmla="*/ 10825 h 124663"/>
                    <a:gd name="connsiteX3" fmla="*/ 24789 w 136348"/>
                    <a:gd name="connsiteY3" fmla="*/ 14349 h 124663"/>
                    <a:gd name="connsiteX4" fmla="*/ 2310 w 136348"/>
                    <a:gd name="connsiteY4" fmla="*/ 44544 h 124663"/>
                    <a:gd name="connsiteX5" fmla="*/ 53364 w 136348"/>
                    <a:gd name="connsiteY5" fmla="*/ 121791 h 12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48" h="124663">
                      <a:moveTo>
                        <a:pt x="53364" y="121791"/>
                      </a:moveTo>
                      <a:cubicBezTo>
                        <a:pt x="84321" y="130554"/>
                        <a:pt x="120135" y="119315"/>
                        <a:pt x="132517" y="87406"/>
                      </a:cubicBezTo>
                      <a:cubicBezTo>
                        <a:pt x="142995" y="60260"/>
                        <a:pt x="131184" y="26732"/>
                        <a:pt x="106800" y="10825"/>
                      </a:cubicBezTo>
                      <a:cubicBezTo>
                        <a:pt x="82416" y="-5082"/>
                        <a:pt x="48126" y="-3081"/>
                        <a:pt x="24789" y="14349"/>
                      </a:cubicBezTo>
                      <a:cubicBezTo>
                        <a:pt x="14598" y="21969"/>
                        <a:pt x="6216" y="32352"/>
                        <a:pt x="2310" y="44544"/>
                      </a:cubicBezTo>
                      <a:cubicBezTo>
                        <a:pt x="-8739" y="79215"/>
                        <a:pt x="21741" y="112743"/>
                        <a:pt x="53364" y="121791"/>
                      </a:cubicBezTo>
                      <a:close/>
                    </a:path>
                  </a:pathLst>
                </a:custGeom>
                <a:solidFill>
                  <a:srgbClr val="EB619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5" name="Freeform: Shape 234">
                  <a:extLst>
                    <a:ext uri="{FF2B5EF4-FFF2-40B4-BE49-F238E27FC236}">
                      <a16:creationId xmlns:a16="http://schemas.microsoft.com/office/drawing/2014/main" id="{90F5DFA3-8D68-4CAC-B888-E5EAFF6907DC}"/>
                    </a:ext>
                  </a:extLst>
                </p:cNvPr>
                <p:cNvSpPr/>
                <p:nvPr/>
              </p:nvSpPr>
              <p:spPr>
                <a:xfrm>
                  <a:off x="6307555" y="3312390"/>
                  <a:ext cx="127261" cy="133311"/>
                </a:xfrm>
                <a:custGeom>
                  <a:avLst/>
                  <a:gdLst>
                    <a:gd name="connsiteX0" fmla="*/ 11996 w 127261"/>
                    <a:gd name="connsiteY0" fmla="*/ 34885 h 133311"/>
                    <a:gd name="connsiteX1" fmla="*/ 21712 w 127261"/>
                    <a:gd name="connsiteY1" fmla="*/ 120610 h 133311"/>
                    <a:gd name="connsiteX2" fmla="*/ 102484 w 127261"/>
                    <a:gd name="connsiteY2" fmla="*/ 118514 h 133311"/>
                    <a:gd name="connsiteX3" fmla="*/ 123153 w 127261"/>
                    <a:gd name="connsiteY3" fmla="*/ 39076 h 133311"/>
                    <a:gd name="connsiteX4" fmla="*/ 100864 w 127261"/>
                    <a:gd name="connsiteY4" fmla="*/ 8786 h 133311"/>
                    <a:gd name="connsiteX5" fmla="*/ 11996 w 127261"/>
                    <a:gd name="connsiteY5" fmla="*/ 34885 h 1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61" h="133311">
                      <a:moveTo>
                        <a:pt x="11996" y="34885"/>
                      </a:moveTo>
                      <a:cubicBezTo>
                        <a:pt x="-5435" y="61840"/>
                        <a:pt x="-5244" y="99464"/>
                        <a:pt x="21712"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0" y="-12074"/>
                        <a:pt x="29903" y="7262"/>
                        <a:pt x="11996" y="34885"/>
                      </a:cubicBez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236" name="Freeform: Shape 235">
                <a:extLst>
                  <a:ext uri="{FF2B5EF4-FFF2-40B4-BE49-F238E27FC236}">
                    <a16:creationId xmlns:a16="http://schemas.microsoft.com/office/drawing/2014/main" id="{8117B20A-2B57-41D2-AB11-D3C7E1DF911C}"/>
                  </a:ext>
                </a:extLst>
              </p:cNvPr>
              <p:cNvSpPr/>
              <p:nvPr/>
            </p:nvSpPr>
            <p:spPr>
              <a:xfrm>
                <a:off x="5713997" y="2551910"/>
                <a:ext cx="646988" cy="804032"/>
              </a:xfrm>
              <a:custGeom>
                <a:avLst/>
                <a:gdLst>
                  <a:gd name="connsiteX0" fmla="*/ 442963 w 646988"/>
                  <a:gd name="connsiteY0" fmla="*/ 160428 h 804032"/>
                  <a:gd name="connsiteX1" fmla="*/ 406768 w 646988"/>
                  <a:gd name="connsiteY1" fmla="*/ 62416 h 804032"/>
                  <a:gd name="connsiteX2" fmla="*/ 341712 w 646988"/>
                  <a:gd name="connsiteY2" fmla="*/ 27 h 804032"/>
                  <a:gd name="connsiteX3" fmla="*/ 263226 w 646988"/>
                  <a:gd name="connsiteY3" fmla="*/ 27935 h 804032"/>
                  <a:gd name="connsiteX4" fmla="*/ 182549 w 646988"/>
                  <a:gd name="connsiteY4" fmla="*/ 65750 h 804032"/>
                  <a:gd name="connsiteX5" fmla="*/ 3479 w 646988"/>
                  <a:gd name="connsiteY5" fmla="*/ 146903 h 804032"/>
                  <a:gd name="connsiteX6" fmla="*/ 1670 w 646988"/>
                  <a:gd name="connsiteY6" fmla="*/ 151856 h 804032"/>
                  <a:gd name="connsiteX7" fmla="*/ 15862 w 646988"/>
                  <a:gd name="connsiteY7" fmla="*/ 194623 h 804032"/>
                  <a:gd name="connsiteX8" fmla="*/ 24244 w 646988"/>
                  <a:gd name="connsiteY8" fmla="*/ 199290 h 804032"/>
                  <a:gd name="connsiteX9" fmla="*/ 13576 w 646988"/>
                  <a:gd name="connsiteY9" fmla="*/ 217578 h 804032"/>
                  <a:gd name="connsiteX10" fmla="*/ 11957 w 646988"/>
                  <a:gd name="connsiteY10" fmla="*/ 229866 h 804032"/>
                  <a:gd name="connsiteX11" fmla="*/ 19577 w 646988"/>
                  <a:gd name="connsiteY11" fmla="*/ 252345 h 804032"/>
                  <a:gd name="connsiteX12" fmla="*/ 27768 w 646988"/>
                  <a:gd name="connsiteY12" fmla="*/ 260441 h 804032"/>
                  <a:gd name="connsiteX13" fmla="*/ 36341 w 646988"/>
                  <a:gd name="connsiteY13" fmla="*/ 265108 h 804032"/>
                  <a:gd name="connsiteX14" fmla="*/ 28054 w 646988"/>
                  <a:gd name="connsiteY14" fmla="*/ 277110 h 804032"/>
                  <a:gd name="connsiteX15" fmla="*/ 46056 w 646988"/>
                  <a:gd name="connsiteY15" fmla="*/ 329973 h 804032"/>
                  <a:gd name="connsiteX16" fmla="*/ 49009 w 646988"/>
                  <a:gd name="connsiteY16" fmla="*/ 331402 h 804032"/>
                  <a:gd name="connsiteX17" fmla="*/ 47294 w 646988"/>
                  <a:gd name="connsiteY17" fmla="*/ 333498 h 804032"/>
                  <a:gd name="connsiteX18" fmla="*/ 54629 w 646988"/>
                  <a:gd name="connsiteY18" fmla="*/ 354643 h 804032"/>
                  <a:gd name="connsiteX19" fmla="*/ 55105 w 646988"/>
                  <a:gd name="connsiteY19" fmla="*/ 352738 h 804032"/>
                  <a:gd name="connsiteX20" fmla="*/ 61868 w 646988"/>
                  <a:gd name="connsiteY20" fmla="*/ 341784 h 804032"/>
                  <a:gd name="connsiteX21" fmla="*/ 71107 w 646988"/>
                  <a:gd name="connsiteY21" fmla="*/ 389600 h 804032"/>
                  <a:gd name="connsiteX22" fmla="*/ 70916 w 646988"/>
                  <a:gd name="connsiteY22" fmla="*/ 389695 h 804032"/>
                  <a:gd name="connsiteX23" fmla="*/ 69869 w 646988"/>
                  <a:gd name="connsiteY23" fmla="*/ 383694 h 804032"/>
                  <a:gd name="connsiteX24" fmla="*/ 64630 w 646988"/>
                  <a:gd name="connsiteY24" fmla="*/ 381218 h 804032"/>
                  <a:gd name="connsiteX25" fmla="*/ 63582 w 646988"/>
                  <a:gd name="connsiteY25" fmla="*/ 380361 h 804032"/>
                  <a:gd name="connsiteX26" fmla="*/ 73488 w 646988"/>
                  <a:gd name="connsiteY26" fmla="*/ 408173 h 804032"/>
                  <a:gd name="connsiteX27" fmla="*/ 74536 w 646988"/>
                  <a:gd name="connsiteY27" fmla="*/ 407031 h 804032"/>
                  <a:gd name="connsiteX28" fmla="*/ 76250 w 646988"/>
                  <a:gd name="connsiteY28" fmla="*/ 415794 h 804032"/>
                  <a:gd name="connsiteX29" fmla="*/ 194361 w 646988"/>
                  <a:gd name="connsiteY29" fmla="*/ 685923 h 804032"/>
                  <a:gd name="connsiteX30" fmla="*/ 284657 w 646988"/>
                  <a:gd name="connsiteY30" fmla="*/ 669254 h 804032"/>
                  <a:gd name="connsiteX31" fmla="*/ 387337 w 646988"/>
                  <a:gd name="connsiteY31" fmla="*/ 649251 h 804032"/>
                  <a:gd name="connsiteX32" fmla="*/ 370954 w 646988"/>
                  <a:gd name="connsiteY32" fmla="*/ 688875 h 804032"/>
                  <a:gd name="connsiteX33" fmla="*/ 343236 w 646988"/>
                  <a:gd name="connsiteY33" fmla="*/ 759932 h 804032"/>
                  <a:gd name="connsiteX34" fmla="*/ 327901 w 646988"/>
                  <a:gd name="connsiteY34" fmla="*/ 804033 h 804032"/>
                  <a:gd name="connsiteX35" fmla="*/ 355714 w 646988"/>
                  <a:gd name="connsiteY35" fmla="*/ 794793 h 804032"/>
                  <a:gd name="connsiteX36" fmla="*/ 646989 w 646988"/>
                  <a:gd name="connsiteY36" fmla="*/ 725737 h 804032"/>
                  <a:gd name="connsiteX37" fmla="*/ 442963 w 646988"/>
                  <a:gd name="connsiteY37" fmla="*/ 160428 h 804032"/>
                  <a:gd name="connsiteX38" fmla="*/ 27578 w 646988"/>
                  <a:gd name="connsiteY38" fmla="*/ 184050 h 804032"/>
                  <a:gd name="connsiteX39" fmla="*/ 17957 w 646988"/>
                  <a:gd name="connsiteY39" fmla="*/ 155475 h 804032"/>
                  <a:gd name="connsiteX40" fmla="*/ 24625 w 646988"/>
                  <a:gd name="connsiteY40" fmla="*/ 144712 h 804032"/>
                  <a:gd name="connsiteX41" fmla="*/ 32531 w 646988"/>
                  <a:gd name="connsiteY41" fmla="*/ 187384 h 804032"/>
                  <a:gd name="connsiteX42" fmla="*/ 32340 w 646988"/>
                  <a:gd name="connsiteY42" fmla="*/ 186527 h 804032"/>
                  <a:gd name="connsiteX43" fmla="*/ 27578 w 646988"/>
                  <a:gd name="connsiteY43" fmla="*/ 184050 h 804032"/>
                  <a:gd name="connsiteX44" fmla="*/ 29864 w 646988"/>
                  <a:gd name="connsiteY44" fmla="*/ 221198 h 804032"/>
                  <a:gd name="connsiteX45" fmla="*/ 36817 w 646988"/>
                  <a:gd name="connsiteY45" fmla="*/ 210149 h 804032"/>
                  <a:gd name="connsiteX46" fmla="*/ 45866 w 646988"/>
                  <a:gd name="connsiteY46" fmla="*/ 258155 h 804032"/>
                  <a:gd name="connsiteX47" fmla="*/ 45866 w 646988"/>
                  <a:gd name="connsiteY47" fmla="*/ 258155 h 804032"/>
                  <a:gd name="connsiteX48" fmla="*/ 44723 w 646988"/>
                  <a:gd name="connsiteY48" fmla="*/ 252249 h 804032"/>
                  <a:gd name="connsiteX49" fmla="*/ 39484 w 646988"/>
                  <a:gd name="connsiteY49" fmla="*/ 249773 h 804032"/>
                  <a:gd name="connsiteX50" fmla="*/ 29864 w 646988"/>
                  <a:gd name="connsiteY50" fmla="*/ 221198 h 804032"/>
                  <a:gd name="connsiteX51" fmla="*/ 57772 w 646988"/>
                  <a:gd name="connsiteY51" fmla="*/ 324544 h 804032"/>
                  <a:gd name="connsiteX52" fmla="*/ 56629 w 646988"/>
                  <a:gd name="connsiteY52" fmla="*/ 318162 h 804032"/>
                  <a:gd name="connsiteX53" fmla="*/ 51390 w 646988"/>
                  <a:gd name="connsiteY53" fmla="*/ 315686 h 804032"/>
                  <a:gd name="connsiteX54" fmla="*/ 41770 w 646988"/>
                  <a:gd name="connsiteY54" fmla="*/ 287111 h 804032"/>
                  <a:gd name="connsiteX55" fmla="*/ 49199 w 646988"/>
                  <a:gd name="connsiteY55" fmla="*/ 275586 h 804032"/>
                  <a:gd name="connsiteX56" fmla="*/ 58534 w 646988"/>
                  <a:gd name="connsiteY56" fmla="*/ 324068 h 804032"/>
                  <a:gd name="connsiteX57" fmla="*/ 57772 w 646988"/>
                  <a:gd name="connsiteY57" fmla="*/ 324544 h 8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46988" h="804032">
                    <a:moveTo>
                      <a:pt x="442963" y="160428"/>
                    </a:moveTo>
                    <a:cubicBezTo>
                      <a:pt x="431533" y="127567"/>
                      <a:pt x="421341" y="94134"/>
                      <a:pt x="406768" y="62416"/>
                    </a:cubicBezTo>
                    <a:cubicBezTo>
                      <a:pt x="393719" y="33936"/>
                      <a:pt x="378003" y="-1116"/>
                      <a:pt x="341712" y="27"/>
                    </a:cubicBezTo>
                    <a:cubicBezTo>
                      <a:pt x="313899" y="884"/>
                      <a:pt x="287324" y="15362"/>
                      <a:pt x="263226" y="27935"/>
                    </a:cubicBezTo>
                    <a:cubicBezTo>
                      <a:pt x="236842" y="41652"/>
                      <a:pt x="209982" y="54225"/>
                      <a:pt x="182549" y="65750"/>
                    </a:cubicBezTo>
                    <a:cubicBezTo>
                      <a:pt x="122066" y="91182"/>
                      <a:pt x="60344" y="114042"/>
                      <a:pt x="3479" y="146903"/>
                    </a:cubicBezTo>
                    <a:cubicBezTo>
                      <a:pt x="2813" y="148522"/>
                      <a:pt x="2241" y="150141"/>
                      <a:pt x="1670" y="151856"/>
                    </a:cubicBezTo>
                    <a:cubicBezTo>
                      <a:pt x="-2998" y="167763"/>
                      <a:pt x="2241" y="184908"/>
                      <a:pt x="15862" y="194623"/>
                    </a:cubicBezTo>
                    <a:cubicBezTo>
                      <a:pt x="18148" y="196242"/>
                      <a:pt x="21101" y="197862"/>
                      <a:pt x="24244" y="199290"/>
                    </a:cubicBezTo>
                    <a:cubicBezTo>
                      <a:pt x="19577" y="204053"/>
                      <a:pt x="15767" y="210149"/>
                      <a:pt x="13576" y="217578"/>
                    </a:cubicBezTo>
                    <a:cubicBezTo>
                      <a:pt x="12433" y="221674"/>
                      <a:pt x="11861" y="225770"/>
                      <a:pt x="11957" y="229866"/>
                    </a:cubicBezTo>
                    <a:cubicBezTo>
                      <a:pt x="14528" y="237390"/>
                      <a:pt x="17005" y="244820"/>
                      <a:pt x="19577" y="252345"/>
                    </a:cubicBezTo>
                    <a:cubicBezTo>
                      <a:pt x="21863" y="255393"/>
                      <a:pt x="24530" y="258060"/>
                      <a:pt x="27768" y="260441"/>
                    </a:cubicBezTo>
                    <a:cubicBezTo>
                      <a:pt x="30054" y="262060"/>
                      <a:pt x="33102" y="263775"/>
                      <a:pt x="36341" y="265108"/>
                    </a:cubicBezTo>
                    <a:cubicBezTo>
                      <a:pt x="33007" y="268442"/>
                      <a:pt x="30149" y="272442"/>
                      <a:pt x="28054" y="277110"/>
                    </a:cubicBezTo>
                    <a:cubicBezTo>
                      <a:pt x="34055" y="294731"/>
                      <a:pt x="40055" y="312352"/>
                      <a:pt x="46056" y="329973"/>
                    </a:cubicBezTo>
                    <a:cubicBezTo>
                      <a:pt x="47009" y="330450"/>
                      <a:pt x="47961" y="330926"/>
                      <a:pt x="49009" y="331402"/>
                    </a:cubicBezTo>
                    <a:cubicBezTo>
                      <a:pt x="48438" y="332069"/>
                      <a:pt x="47866" y="332736"/>
                      <a:pt x="47294" y="333498"/>
                    </a:cubicBezTo>
                    <a:cubicBezTo>
                      <a:pt x="49676" y="340546"/>
                      <a:pt x="52152" y="347595"/>
                      <a:pt x="54629" y="354643"/>
                    </a:cubicBezTo>
                    <a:cubicBezTo>
                      <a:pt x="54819" y="353976"/>
                      <a:pt x="54915" y="353310"/>
                      <a:pt x="55105" y="352738"/>
                    </a:cubicBezTo>
                    <a:cubicBezTo>
                      <a:pt x="56629" y="348261"/>
                      <a:pt x="59010" y="344642"/>
                      <a:pt x="61868" y="341784"/>
                    </a:cubicBezTo>
                    <a:cubicBezTo>
                      <a:pt x="65011" y="357882"/>
                      <a:pt x="68059" y="373884"/>
                      <a:pt x="71107" y="389600"/>
                    </a:cubicBezTo>
                    <a:cubicBezTo>
                      <a:pt x="71012" y="389600"/>
                      <a:pt x="71012" y="389695"/>
                      <a:pt x="70916" y="389695"/>
                    </a:cubicBezTo>
                    <a:cubicBezTo>
                      <a:pt x="70536" y="387695"/>
                      <a:pt x="70250" y="385599"/>
                      <a:pt x="69869" y="383694"/>
                    </a:cubicBezTo>
                    <a:cubicBezTo>
                      <a:pt x="68154" y="383123"/>
                      <a:pt x="66249" y="382361"/>
                      <a:pt x="64630" y="381218"/>
                    </a:cubicBezTo>
                    <a:cubicBezTo>
                      <a:pt x="64249" y="380932"/>
                      <a:pt x="63963" y="380646"/>
                      <a:pt x="63582" y="380361"/>
                    </a:cubicBezTo>
                    <a:cubicBezTo>
                      <a:pt x="66821" y="389600"/>
                      <a:pt x="70155" y="398934"/>
                      <a:pt x="73488" y="408173"/>
                    </a:cubicBezTo>
                    <a:cubicBezTo>
                      <a:pt x="73869" y="407793"/>
                      <a:pt x="74155" y="407412"/>
                      <a:pt x="74536" y="407031"/>
                    </a:cubicBezTo>
                    <a:cubicBezTo>
                      <a:pt x="75107" y="409983"/>
                      <a:pt x="75679" y="412936"/>
                      <a:pt x="76250" y="415794"/>
                    </a:cubicBezTo>
                    <a:cubicBezTo>
                      <a:pt x="109874" y="508567"/>
                      <a:pt x="147116" y="599912"/>
                      <a:pt x="194361" y="685923"/>
                    </a:cubicBezTo>
                    <a:cubicBezTo>
                      <a:pt x="221411" y="681351"/>
                      <a:pt x="252558" y="675445"/>
                      <a:pt x="284657" y="669254"/>
                    </a:cubicBezTo>
                    <a:cubicBezTo>
                      <a:pt x="318090" y="662872"/>
                      <a:pt x="353618" y="655824"/>
                      <a:pt x="387337" y="649251"/>
                    </a:cubicBezTo>
                    <a:cubicBezTo>
                      <a:pt x="381813" y="662491"/>
                      <a:pt x="376383" y="675636"/>
                      <a:pt x="370954" y="688875"/>
                    </a:cubicBezTo>
                    <a:cubicBezTo>
                      <a:pt x="361429" y="712402"/>
                      <a:pt x="352095" y="736119"/>
                      <a:pt x="343236" y="759932"/>
                    </a:cubicBezTo>
                    <a:cubicBezTo>
                      <a:pt x="338093" y="773743"/>
                      <a:pt x="331330" y="788792"/>
                      <a:pt x="327901" y="804033"/>
                    </a:cubicBezTo>
                    <a:cubicBezTo>
                      <a:pt x="337331" y="801651"/>
                      <a:pt x="346665" y="798222"/>
                      <a:pt x="355714" y="794793"/>
                    </a:cubicBezTo>
                    <a:cubicBezTo>
                      <a:pt x="449535" y="760027"/>
                      <a:pt x="547547" y="736786"/>
                      <a:pt x="646989" y="725737"/>
                    </a:cubicBezTo>
                    <a:cubicBezTo>
                      <a:pt x="610412" y="616485"/>
                      <a:pt x="468395" y="233771"/>
                      <a:pt x="442963" y="160428"/>
                    </a:cubicBezTo>
                    <a:close/>
                    <a:moveTo>
                      <a:pt x="27578" y="184050"/>
                    </a:moveTo>
                    <a:cubicBezTo>
                      <a:pt x="18148" y="177669"/>
                      <a:pt x="14338" y="166334"/>
                      <a:pt x="17957" y="155475"/>
                    </a:cubicBezTo>
                    <a:cubicBezTo>
                      <a:pt x="19482" y="150998"/>
                      <a:pt x="21767" y="147570"/>
                      <a:pt x="24625" y="144712"/>
                    </a:cubicBezTo>
                    <a:cubicBezTo>
                      <a:pt x="27197" y="158714"/>
                      <a:pt x="29864" y="173001"/>
                      <a:pt x="32531" y="187384"/>
                    </a:cubicBezTo>
                    <a:cubicBezTo>
                      <a:pt x="32436" y="187098"/>
                      <a:pt x="32436" y="186813"/>
                      <a:pt x="32340" y="186527"/>
                    </a:cubicBezTo>
                    <a:cubicBezTo>
                      <a:pt x="30626" y="185955"/>
                      <a:pt x="29197" y="185193"/>
                      <a:pt x="27578" y="184050"/>
                    </a:cubicBezTo>
                    <a:close/>
                    <a:moveTo>
                      <a:pt x="29864" y="221198"/>
                    </a:moveTo>
                    <a:cubicBezTo>
                      <a:pt x="31388" y="216626"/>
                      <a:pt x="33864" y="213006"/>
                      <a:pt x="36817" y="210149"/>
                    </a:cubicBezTo>
                    <a:cubicBezTo>
                      <a:pt x="39770" y="226056"/>
                      <a:pt x="42818" y="242058"/>
                      <a:pt x="45866" y="258155"/>
                    </a:cubicBezTo>
                    <a:cubicBezTo>
                      <a:pt x="45866" y="258155"/>
                      <a:pt x="45866" y="258155"/>
                      <a:pt x="45866" y="258155"/>
                    </a:cubicBezTo>
                    <a:cubicBezTo>
                      <a:pt x="45485" y="256154"/>
                      <a:pt x="45104" y="254154"/>
                      <a:pt x="44723" y="252249"/>
                    </a:cubicBezTo>
                    <a:cubicBezTo>
                      <a:pt x="43008" y="251678"/>
                      <a:pt x="41103" y="250916"/>
                      <a:pt x="39484" y="249773"/>
                    </a:cubicBezTo>
                    <a:cubicBezTo>
                      <a:pt x="30054" y="243391"/>
                      <a:pt x="26244" y="232056"/>
                      <a:pt x="29864" y="221198"/>
                    </a:cubicBezTo>
                    <a:close/>
                    <a:moveTo>
                      <a:pt x="57772" y="324544"/>
                    </a:moveTo>
                    <a:cubicBezTo>
                      <a:pt x="57391" y="322448"/>
                      <a:pt x="57010" y="320258"/>
                      <a:pt x="56629" y="318162"/>
                    </a:cubicBezTo>
                    <a:cubicBezTo>
                      <a:pt x="54915" y="317591"/>
                      <a:pt x="53009" y="316829"/>
                      <a:pt x="51390" y="315686"/>
                    </a:cubicBezTo>
                    <a:cubicBezTo>
                      <a:pt x="41961" y="309304"/>
                      <a:pt x="38150" y="297969"/>
                      <a:pt x="41770" y="287111"/>
                    </a:cubicBezTo>
                    <a:cubicBezTo>
                      <a:pt x="43389" y="282253"/>
                      <a:pt x="45961" y="278443"/>
                      <a:pt x="49199" y="275586"/>
                    </a:cubicBezTo>
                    <a:cubicBezTo>
                      <a:pt x="52247" y="291778"/>
                      <a:pt x="55391" y="307971"/>
                      <a:pt x="58534" y="324068"/>
                    </a:cubicBezTo>
                    <a:cubicBezTo>
                      <a:pt x="58248" y="324258"/>
                      <a:pt x="57963" y="324449"/>
                      <a:pt x="57772" y="324544"/>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237" name="Graphic 90">
                <a:extLst>
                  <a:ext uri="{FF2B5EF4-FFF2-40B4-BE49-F238E27FC236}">
                    <a16:creationId xmlns:a16="http://schemas.microsoft.com/office/drawing/2014/main" id="{34A25877-0D86-4D8D-A243-85A814F10295}"/>
                  </a:ext>
                </a:extLst>
              </p:cNvPr>
              <p:cNvGrpSpPr/>
              <p:nvPr/>
            </p:nvGrpSpPr>
            <p:grpSpPr>
              <a:xfrm>
                <a:off x="5447410" y="2588892"/>
                <a:ext cx="885437" cy="983076"/>
                <a:chOff x="5447410" y="2588892"/>
                <a:chExt cx="885437" cy="983076"/>
              </a:xfrm>
            </p:grpSpPr>
            <p:sp>
              <p:nvSpPr>
                <p:cNvPr id="238" name="Freeform: Shape 237">
                  <a:extLst>
                    <a:ext uri="{FF2B5EF4-FFF2-40B4-BE49-F238E27FC236}">
                      <a16:creationId xmlns:a16="http://schemas.microsoft.com/office/drawing/2014/main" id="{4FD4407D-E4BF-495E-812B-A3FBE60A6229}"/>
                    </a:ext>
                  </a:extLst>
                </p:cNvPr>
                <p:cNvSpPr/>
                <p:nvPr/>
              </p:nvSpPr>
              <p:spPr>
                <a:xfrm>
                  <a:off x="5478203" y="2588892"/>
                  <a:ext cx="854644" cy="972504"/>
                </a:xfrm>
                <a:custGeom>
                  <a:avLst/>
                  <a:gdLst>
                    <a:gd name="connsiteX0" fmla="*/ 736287 w 854644"/>
                    <a:gd name="connsiteY0" fmla="*/ 413387 h 972504"/>
                    <a:gd name="connsiteX1" fmla="*/ 717904 w 854644"/>
                    <a:gd name="connsiteY1" fmla="*/ 366905 h 972504"/>
                    <a:gd name="connsiteX2" fmla="*/ 707617 w 854644"/>
                    <a:gd name="connsiteY2" fmla="*/ 340330 h 972504"/>
                    <a:gd name="connsiteX3" fmla="*/ 701616 w 854644"/>
                    <a:gd name="connsiteY3" fmla="*/ 325852 h 972504"/>
                    <a:gd name="connsiteX4" fmla="*/ 686376 w 854644"/>
                    <a:gd name="connsiteY4" fmla="*/ 287371 h 972504"/>
                    <a:gd name="connsiteX5" fmla="*/ 586935 w 854644"/>
                    <a:gd name="connsiteY5" fmla="*/ 38483 h 972504"/>
                    <a:gd name="connsiteX6" fmla="*/ 524356 w 854644"/>
                    <a:gd name="connsiteY6" fmla="*/ 5240 h 972504"/>
                    <a:gd name="connsiteX7" fmla="*/ 523499 w 854644"/>
                    <a:gd name="connsiteY7" fmla="*/ 5812 h 972504"/>
                    <a:gd name="connsiteX8" fmla="*/ 521975 w 854644"/>
                    <a:gd name="connsiteY8" fmla="*/ 5621 h 972504"/>
                    <a:gd name="connsiteX9" fmla="*/ 397197 w 854644"/>
                    <a:gd name="connsiteY9" fmla="*/ 52675 h 972504"/>
                    <a:gd name="connsiteX10" fmla="*/ 265847 w 854644"/>
                    <a:gd name="connsiteY10" fmla="*/ 104110 h 972504"/>
                    <a:gd name="connsiteX11" fmla="*/ 5 w 854644"/>
                    <a:gd name="connsiteY11" fmla="*/ 211361 h 972504"/>
                    <a:gd name="connsiteX12" fmla="*/ 297566 w 854644"/>
                    <a:gd name="connsiteY12" fmla="*/ 970123 h 972504"/>
                    <a:gd name="connsiteX13" fmla="*/ 299090 w 854644"/>
                    <a:gd name="connsiteY13" fmla="*/ 972504 h 972504"/>
                    <a:gd name="connsiteX14" fmla="*/ 565980 w 854644"/>
                    <a:gd name="connsiteY14" fmla="*/ 871063 h 972504"/>
                    <a:gd name="connsiteX15" fmla="*/ 697330 w 854644"/>
                    <a:gd name="connsiteY15" fmla="*/ 819723 h 972504"/>
                    <a:gd name="connsiteX16" fmla="*/ 820964 w 854644"/>
                    <a:gd name="connsiteY16" fmla="*/ 769622 h 972504"/>
                    <a:gd name="connsiteX17" fmla="*/ 821917 w 854644"/>
                    <a:gd name="connsiteY17" fmla="*/ 768479 h 972504"/>
                    <a:gd name="connsiteX18" fmla="*/ 822965 w 854644"/>
                    <a:gd name="connsiteY18" fmla="*/ 768288 h 972504"/>
                    <a:gd name="connsiteX19" fmla="*/ 850206 w 854644"/>
                    <a:gd name="connsiteY19" fmla="*/ 711805 h 972504"/>
                    <a:gd name="connsiteX20" fmla="*/ 811630 w 854644"/>
                    <a:gd name="connsiteY20" fmla="*/ 610078 h 972504"/>
                    <a:gd name="connsiteX21" fmla="*/ 742288 w 854644"/>
                    <a:gd name="connsiteY21" fmla="*/ 430151 h 972504"/>
                    <a:gd name="connsiteX22" fmla="*/ 736287 w 854644"/>
                    <a:gd name="connsiteY22" fmla="*/ 413387 h 97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4644" h="972504">
                      <a:moveTo>
                        <a:pt x="736287" y="413387"/>
                      </a:moveTo>
                      <a:cubicBezTo>
                        <a:pt x="730096" y="397861"/>
                        <a:pt x="724000" y="382430"/>
                        <a:pt x="717904" y="366905"/>
                      </a:cubicBezTo>
                      <a:cubicBezTo>
                        <a:pt x="714475" y="358046"/>
                        <a:pt x="711046" y="349188"/>
                        <a:pt x="707617" y="340330"/>
                      </a:cubicBezTo>
                      <a:cubicBezTo>
                        <a:pt x="705807" y="335567"/>
                        <a:pt x="703712" y="330710"/>
                        <a:pt x="701616" y="325852"/>
                      </a:cubicBezTo>
                      <a:cubicBezTo>
                        <a:pt x="696568" y="312993"/>
                        <a:pt x="691520" y="300230"/>
                        <a:pt x="686376" y="287371"/>
                      </a:cubicBezTo>
                      <a:cubicBezTo>
                        <a:pt x="653420" y="204408"/>
                        <a:pt x="620939" y="121160"/>
                        <a:pt x="586935" y="38483"/>
                      </a:cubicBezTo>
                      <a:cubicBezTo>
                        <a:pt x="573886" y="6860"/>
                        <a:pt x="564075" y="-8952"/>
                        <a:pt x="524356" y="5240"/>
                      </a:cubicBezTo>
                      <a:cubicBezTo>
                        <a:pt x="523975" y="5336"/>
                        <a:pt x="523689" y="5526"/>
                        <a:pt x="523499" y="5812"/>
                      </a:cubicBezTo>
                      <a:cubicBezTo>
                        <a:pt x="523022" y="5621"/>
                        <a:pt x="522546" y="5526"/>
                        <a:pt x="521975" y="5621"/>
                      </a:cubicBezTo>
                      <a:cubicBezTo>
                        <a:pt x="479779" y="14575"/>
                        <a:pt x="437297" y="36959"/>
                        <a:pt x="397197" y="52675"/>
                      </a:cubicBezTo>
                      <a:cubicBezTo>
                        <a:pt x="353382" y="69820"/>
                        <a:pt x="309662" y="86965"/>
                        <a:pt x="265847" y="104110"/>
                      </a:cubicBezTo>
                      <a:cubicBezTo>
                        <a:pt x="179456" y="137924"/>
                        <a:pt x="-1043" y="208313"/>
                        <a:pt x="5" y="211361"/>
                      </a:cubicBezTo>
                      <a:cubicBezTo>
                        <a:pt x="43058" y="340139"/>
                        <a:pt x="266038" y="910782"/>
                        <a:pt x="297566" y="970123"/>
                      </a:cubicBezTo>
                      <a:cubicBezTo>
                        <a:pt x="297566" y="971075"/>
                        <a:pt x="298137" y="972028"/>
                        <a:pt x="299090" y="972504"/>
                      </a:cubicBezTo>
                      <a:cubicBezTo>
                        <a:pt x="354620" y="956312"/>
                        <a:pt x="479112" y="905067"/>
                        <a:pt x="565980" y="871063"/>
                      </a:cubicBezTo>
                      <a:cubicBezTo>
                        <a:pt x="609795" y="853918"/>
                        <a:pt x="653610" y="836868"/>
                        <a:pt x="697330" y="819723"/>
                      </a:cubicBezTo>
                      <a:cubicBezTo>
                        <a:pt x="737525" y="804007"/>
                        <a:pt x="783817" y="791624"/>
                        <a:pt x="820964" y="769622"/>
                      </a:cubicBezTo>
                      <a:cubicBezTo>
                        <a:pt x="821441" y="769336"/>
                        <a:pt x="821726" y="768860"/>
                        <a:pt x="821917" y="768479"/>
                      </a:cubicBezTo>
                      <a:cubicBezTo>
                        <a:pt x="822203" y="768479"/>
                        <a:pt x="822584" y="768479"/>
                        <a:pt x="822965" y="768288"/>
                      </a:cubicBezTo>
                      <a:cubicBezTo>
                        <a:pt x="853730" y="755144"/>
                        <a:pt x="860398" y="739999"/>
                        <a:pt x="850206" y="711805"/>
                      </a:cubicBezTo>
                      <a:cubicBezTo>
                        <a:pt x="837824" y="677705"/>
                        <a:pt x="824584" y="643987"/>
                        <a:pt x="811630" y="610078"/>
                      </a:cubicBezTo>
                      <a:cubicBezTo>
                        <a:pt x="788675" y="550070"/>
                        <a:pt x="765529" y="490063"/>
                        <a:pt x="742288" y="430151"/>
                      </a:cubicBezTo>
                      <a:cubicBezTo>
                        <a:pt x="740383" y="424436"/>
                        <a:pt x="738383" y="418721"/>
                        <a:pt x="736287" y="41338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9" name="Freeform: Shape 238">
                  <a:extLst>
                    <a:ext uri="{FF2B5EF4-FFF2-40B4-BE49-F238E27FC236}">
                      <a16:creationId xmlns:a16="http://schemas.microsoft.com/office/drawing/2014/main" id="{17C49DE1-3592-425F-86CD-587EC2744331}"/>
                    </a:ext>
                  </a:extLst>
                </p:cNvPr>
                <p:cNvSpPr/>
                <p:nvPr/>
              </p:nvSpPr>
              <p:spPr>
                <a:xfrm>
                  <a:off x="5451248" y="2599370"/>
                  <a:ext cx="854644" cy="972599"/>
                </a:xfrm>
                <a:custGeom>
                  <a:avLst/>
                  <a:gdLst>
                    <a:gd name="connsiteX0" fmla="*/ 736382 w 854644"/>
                    <a:gd name="connsiteY0" fmla="*/ 413387 h 972599"/>
                    <a:gd name="connsiteX1" fmla="*/ 717999 w 854644"/>
                    <a:gd name="connsiteY1" fmla="*/ 366905 h 972599"/>
                    <a:gd name="connsiteX2" fmla="*/ 707712 w 854644"/>
                    <a:gd name="connsiteY2" fmla="*/ 340330 h 972599"/>
                    <a:gd name="connsiteX3" fmla="*/ 701711 w 854644"/>
                    <a:gd name="connsiteY3" fmla="*/ 325852 h 972599"/>
                    <a:gd name="connsiteX4" fmla="*/ 686471 w 854644"/>
                    <a:gd name="connsiteY4" fmla="*/ 287371 h 972599"/>
                    <a:gd name="connsiteX5" fmla="*/ 587030 w 854644"/>
                    <a:gd name="connsiteY5" fmla="*/ 38483 h 972599"/>
                    <a:gd name="connsiteX6" fmla="*/ 524451 w 854644"/>
                    <a:gd name="connsiteY6" fmla="*/ 5240 h 972599"/>
                    <a:gd name="connsiteX7" fmla="*/ 523594 w 854644"/>
                    <a:gd name="connsiteY7" fmla="*/ 5812 h 972599"/>
                    <a:gd name="connsiteX8" fmla="*/ 522070 w 854644"/>
                    <a:gd name="connsiteY8" fmla="*/ 5621 h 972599"/>
                    <a:gd name="connsiteX9" fmla="*/ 397292 w 854644"/>
                    <a:gd name="connsiteY9" fmla="*/ 52675 h 972599"/>
                    <a:gd name="connsiteX10" fmla="*/ 265943 w 854644"/>
                    <a:gd name="connsiteY10" fmla="*/ 104110 h 972599"/>
                    <a:gd name="connsiteX11" fmla="*/ 5 w 854644"/>
                    <a:gd name="connsiteY11" fmla="*/ 211457 h 972599"/>
                    <a:gd name="connsiteX12" fmla="*/ 297566 w 854644"/>
                    <a:gd name="connsiteY12" fmla="*/ 970218 h 972599"/>
                    <a:gd name="connsiteX13" fmla="*/ 299090 w 854644"/>
                    <a:gd name="connsiteY13" fmla="*/ 972599 h 972599"/>
                    <a:gd name="connsiteX14" fmla="*/ 565980 w 854644"/>
                    <a:gd name="connsiteY14" fmla="*/ 871158 h 972599"/>
                    <a:gd name="connsiteX15" fmla="*/ 697330 w 854644"/>
                    <a:gd name="connsiteY15" fmla="*/ 819818 h 972599"/>
                    <a:gd name="connsiteX16" fmla="*/ 820964 w 854644"/>
                    <a:gd name="connsiteY16" fmla="*/ 769717 h 972599"/>
                    <a:gd name="connsiteX17" fmla="*/ 821917 w 854644"/>
                    <a:gd name="connsiteY17" fmla="*/ 768574 h 972599"/>
                    <a:gd name="connsiteX18" fmla="*/ 822965 w 854644"/>
                    <a:gd name="connsiteY18" fmla="*/ 768384 h 972599"/>
                    <a:gd name="connsiteX19" fmla="*/ 850206 w 854644"/>
                    <a:gd name="connsiteY19" fmla="*/ 711900 h 972599"/>
                    <a:gd name="connsiteX20" fmla="*/ 811630 w 854644"/>
                    <a:gd name="connsiteY20" fmla="*/ 610173 h 972599"/>
                    <a:gd name="connsiteX21" fmla="*/ 742288 w 854644"/>
                    <a:gd name="connsiteY21" fmla="*/ 430246 h 972599"/>
                    <a:gd name="connsiteX22" fmla="*/ 736382 w 854644"/>
                    <a:gd name="connsiteY22" fmla="*/ 413387 h 97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4644" h="972599">
                      <a:moveTo>
                        <a:pt x="736382" y="413387"/>
                      </a:moveTo>
                      <a:cubicBezTo>
                        <a:pt x="730191" y="397861"/>
                        <a:pt x="724095" y="382430"/>
                        <a:pt x="717999" y="366905"/>
                      </a:cubicBezTo>
                      <a:cubicBezTo>
                        <a:pt x="714570" y="358046"/>
                        <a:pt x="711141" y="349188"/>
                        <a:pt x="707712" y="340330"/>
                      </a:cubicBezTo>
                      <a:cubicBezTo>
                        <a:pt x="705902" y="335567"/>
                        <a:pt x="703807" y="330710"/>
                        <a:pt x="701711" y="325852"/>
                      </a:cubicBezTo>
                      <a:cubicBezTo>
                        <a:pt x="696663" y="312993"/>
                        <a:pt x="691615" y="300230"/>
                        <a:pt x="686471" y="287371"/>
                      </a:cubicBezTo>
                      <a:cubicBezTo>
                        <a:pt x="653515" y="204408"/>
                        <a:pt x="621035" y="121160"/>
                        <a:pt x="587030" y="38483"/>
                      </a:cubicBezTo>
                      <a:cubicBezTo>
                        <a:pt x="573981" y="6860"/>
                        <a:pt x="564170" y="-8952"/>
                        <a:pt x="524451" y="5240"/>
                      </a:cubicBezTo>
                      <a:cubicBezTo>
                        <a:pt x="524070" y="5336"/>
                        <a:pt x="523784" y="5526"/>
                        <a:pt x="523594" y="5812"/>
                      </a:cubicBezTo>
                      <a:cubicBezTo>
                        <a:pt x="523118" y="5621"/>
                        <a:pt x="522641" y="5526"/>
                        <a:pt x="522070" y="5621"/>
                      </a:cubicBezTo>
                      <a:cubicBezTo>
                        <a:pt x="479874" y="14575"/>
                        <a:pt x="437393" y="36959"/>
                        <a:pt x="397292" y="52675"/>
                      </a:cubicBezTo>
                      <a:cubicBezTo>
                        <a:pt x="353477" y="69820"/>
                        <a:pt x="309758" y="86965"/>
                        <a:pt x="265943" y="104110"/>
                      </a:cubicBezTo>
                      <a:cubicBezTo>
                        <a:pt x="179456" y="138019"/>
                        <a:pt x="-1043" y="208409"/>
                        <a:pt x="5" y="211457"/>
                      </a:cubicBezTo>
                      <a:cubicBezTo>
                        <a:pt x="43058" y="340235"/>
                        <a:pt x="266038" y="910877"/>
                        <a:pt x="297566" y="970218"/>
                      </a:cubicBezTo>
                      <a:cubicBezTo>
                        <a:pt x="297566" y="971171"/>
                        <a:pt x="298137" y="972123"/>
                        <a:pt x="299090" y="972599"/>
                      </a:cubicBezTo>
                      <a:cubicBezTo>
                        <a:pt x="354620" y="956407"/>
                        <a:pt x="479112" y="905162"/>
                        <a:pt x="565980" y="871158"/>
                      </a:cubicBezTo>
                      <a:cubicBezTo>
                        <a:pt x="609795" y="854013"/>
                        <a:pt x="653610" y="836963"/>
                        <a:pt x="697330" y="819818"/>
                      </a:cubicBezTo>
                      <a:cubicBezTo>
                        <a:pt x="737525" y="804102"/>
                        <a:pt x="783817" y="791720"/>
                        <a:pt x="820964" y="769717"/>
                      </a:cubicBezTo>
                      <a:cubicBezTo>
                        <a:pt x="821441" y="769431"/>
                        <a:pt x="821726" y="769050"/>
                        <a:pt x="821917" y="768574"/>
                      </a:cubicBezTo>
                      <a:cubicBezTo>
                        <a:pt x="822203" y="768574"/>
                        <a:pt x="822584" y="768574"/>
                        <a:pt x="822965" y="768384"/>
                      </a:cubicBezTo>
                      <a:cubicBezTo>
                        <a:pt x="853730" y="755239"/>
                        <a:pt x="860398" y="740094"/>
                        <a:pt x="850206" y="711900"/>
                      </a:cubicBezTo>
                      <a:cubicBezTo>
                        <a:pt x="837824" y="677801"/>
                        <a:pt x="824679" y="644082"/>
                        <a:pt x="811630" y="610173"/>
                      </a:cubicBezTo>
                      <a:cubicBezTo>
                        <a:pt x="788675" y="550166"/>
                        <a:pt x="765529" y="490158"/>
                        <a:pt x="742288" y="430246"/>
                      </a:cubicBezTo>
                      <a:cubicBezTo>
                        <a:pt x="740478" y="424436"/>
                        <a:pt x="738478" y="418816"/>
                        <a:pt x="736382" y="413387"/>
                      </a:cubicBezTo>
                      <a:close/>
                    </a:path>
                  </a:pathLst>
                </a:custGeom>
                <a:solidFill>
                  <a:srgbClr val="FF7D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240" name="Graphic 90">
                  <a:extLst>
                    <a:ext uri="{FF2B5EF4-FFF2-40B4-BE49-F238E27FC236}">
                      <a16:creationId xmlns:a16="http://schemas.microsoft.com/office/drawing/2014/main" id="{34A25877-0D86-4D8D-A243-85A814F10295}"/>
                    </a:ext>
                  </a:extLst>
                </p:cNvPr>
                <p:cNvGrpSpPr/>
                <p:nvPr/>
              </p:nvGrpSpPr>
              <p:grpSpPr>
                <a:xfrm>
                  <a:off x="5447410" y="2837531"/>
                  <a:ext cx="80460" cy="81796"/>
                  <a:chOff x="5447410" y="2837531"/>
                  <a:chExt cx="80460" cy="81796"/>
                </a:xfrm>
              </p:grpSpPr>
              <p:sp>
                <p:nvSpPr>
                  <p:cNvPr id="241" name="Freeform: Shape 240">
                    <a:extLst>
                      <a:ext uri="{FF2B5EF4-FFF2-40B4-BE49-F238E27FC236}">
                        <a16:creationId xmlns:a16="http://schemas.microsoft.com/office/drawing/2014/main" id="{0C36C0FB-CF7C-4BA4-9782-4E21AFBCD06D}"/>
                      </a:ext>
                    </a:extLst>
                  </p:cNvPr>
                  <p:cNvSpPr/>
                  <p:nvPr/>
                </p:nvSpPr>
                <p:spPr>
                  <a:xfrm>
                    <a:off x="5506811" y="2844728"/>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42" name="Freeform: Shape 241">
                    <a:extLst>
                      <a:ext uri="{FF2B5EF4-FFF2-40B4-BE49-F238E27FC236}">
                        <a16:creationId xmlns:a16="http://schemas.microsoft.com/office/drawing/2014/main" id="{835ACD53-881F-47D3-A695-F4EA0D694685}"/>
                      </a:ext>
                    </a:extLst>
                  </p:cNvPr>
                  <p:cNvSpPr/>
                  <p:nvPr/>
                </p:nvSpPr>
                <p:spPr>
                  <a:xfrm>
                    <a:off x="5447410" y="2837531"/>
                    <a:ext cx="73036" cy="81796"/>
                  </a:xfrm>
                  <a:custGeom>
                    <a:avLst/>
                    <a:gdLst>
                      <a:gd name="connsiteX0" fmla="*/ 15843 w 73036"/>
                      <a:gd name="connsiteY0" fmla="*/ 8823 h 81796"/>
                      <a:gd name="connsiteX1" fmla="*/ 222 w 73036"/>
                      <a:gd name="connsiteY1" fmla="*/ 37779 h 81796"/>
                      <a:gd name="connsiteX2" fmla="*/ 21939 w 73036"/>
                      <a:gd name="connsiteY2" fmla="*/ 77308 h 81796"/>
                      <a:gd name="connsiteX3" fmla="*/ 42990 w 73036"/>
                      <a:gd name="connsiteY3" fmla="*/ 81785 h 81796"/>
                      <a:gd name="connsiteX4" fmla="*/ 37179 w 73036"/>
                      <a:gd name="connsiteY4" fmla="*/ 66164 h 81796"/>
                      <a:gd name="connsiteX5" fmla="*/ 31369 w 73036"/>
                      <a:gd name="connsiteY5" fmla="*/ 64735 h 81796"/>
                      <a:gd name="connsiteX6" fmla="*/ 16701 w 73036"/>
                      <a:gd name="connsiteY6" fmla="*/ 38446 h 81796"/>
                      <a:gd name="connsiteX7" fmla="*/ 21844 w 73036"/>
                      <a:gd name="connsiteY7" fmla="*/ 25683 h 81796"/>
                      <a:gd name="connsiteX8" fmla="*/ 69374 w 73036"/>
                      <a:gd name="connsiteY8" fmla="*/ 19301 h 81796"/>
                      <a:gd name="connsiteX9" fmla="*/ 72517 w 73036"/>
                      <a:gd name="connsiteY9" fmla="*/ 15300 h 81796"/>
                      <a:gd name="connsiteX10" fmla="*/ 15843 w 73036"/>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6">
                        <a:moveTo>
                          <a:pt x="15843" y="8823"/>
                        </a:moveTo>
                        <a:cubicBezTo>
                          <a:pt x="7557" y="15396"/>
                          <a:pt x="1461" y="25206"/>
                          <a:pt x="222" y="37779"/>
                        </a:cubicBezTo>
                        <a:cubicBezTo>
                          <a:pt x="-1492" y="54353"/>
                          <a:pt x="6795" y="70164"/>
                          <a:pt x="21939" y="77308"/>
                        </a:cubicBezTo>
                        <a:cubicBezTo>
                          <a:pt x="27369" y="79880"/>
                          <a:pt x="35655" y="81975"/>
                          <a:pt x="42990" y="81785"/>
                        </a:cubicBezTo>
                        <a:cubicBezTo>
                          <a:pt x="40989" y="76451"/>
                          <a:pt x="39084" y="71307"/>
                          <a:pt x="37179" y="66164"/>
                        </a:cubicBezTo>
                        <a:cubicBezTo>
                          <a:pt x="35465"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43" name="Graphic 90">
                  <a:extLst>
                    <a:ext uri="{FF2B5EF4-FFF2-40B4-BE49-F238E27FC236}">
                      <a16:creationId xmlns:a16="http://schemas.microsoft.com/office/drawing/2014/main" id="{34A25877-0D86-4D8D-A243-85A814F10295}"/>
                    </a:ext>
                  </a:extLst>
                </p:cNvPr>
                <p:cNvGrpSpPr/>
                <p:nvPr/>
              </p:nvGrpSpPr>
              <p:grpSpPr>
                <a:xfrm>
                  <a:off x="5471128" y="2900111"/>
                  <a:ext cx="80460" cy="81796"/>
                  <a:chOff x="5471128" y="2900111"/>
                  <a:chExt cx="80460" cy="81796"/>
                </a:xfrm>
              </p:grpSpPr>
              <p:sp>
                <p:nvSpPr>
                  <p:cNvPr id="244" name="Freeform: Shape 243">
                    <a:extLst>
                      <a:ext uri="{FF2B5EF4-FFF2-40B4-BE49-F238E27FC236}">
                        <a16:creationId xmlns:a16="http://schemas.microsoft.com/office/drawing/2014/main" id="{0BDB83FD-D701-426A-8576-4C2D4CDE2D0A}"/>
                      </a:ext>
                    </a:extLst>
                  </p:cNvPr>
                  <p:cNvSpPr/>
                  <p:nvPr/>
                </p:nvSpPr>
                <p:spPr>
                  <a:xfrm>
                    <a:off x="5530529" y="2907308"/>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45" name="Freeform: Shape 244">
                    <a:extLst>
                      <a:ext uri="{FF2B5EF4-FFF2-40B4-BE49-F238E27FC236}">
                        <a16:creationId xmlns:a16="http://schemas.microsoft.com/office/drawing/2014/main" id="{8844FE07-95D0-453C-8CA2-FCB4960D5556}"/>
                      </a:ext>
                    </a:extLst>
                  </p:cNvPr>
                  <p:cNvSpPr/>
                  <p:nvPr/>
                </p:nvSpPr>
                <p:spPr>
                  <a:xfrm>
                    <a:off x="5471128" y="2900111"/>
                    <a:ext cx="73036" cy="81796"/>
                  </a:xfrm>
                  <a:custGeom>
                    <a:avLst/>
                    <a:gdLst>
                      <a:gd name="connsiteX0" fmla="*/ 15843 w 73036"/>
                      <a:gd name="connsiteY0" fmla="*/ 8823 h 81796"/>
                      <a:gd name="connsiteX1" fmla="*/ 222 w 73036"/>
                      <a:gd name="connsiteY1" fmla="*/ 37779 h 81796"/>
                      <a:gd name="connsiteX2" fmla="*/ 21939 w 73036"/>
                      <a:gd name="connsiteY2" fmla="*/ 77308 h 81796"/>
                      <a:gd name="connsiteX3" fmla="*/ 42799 w 73036"/>
                      <a:gd name="connsiteY3" fmla="*/ 81785 h 81796"/>
                      <a:gd name="connsiteX4" fmla="*/ 36894 w 73036"/>
                      <a:gd name="connsiteY4" fmla="*/ 66164 h 81796"/>
                      <a:gd name="connsiteX5" fmla="*/ 31369 w 73036"/>
                      <a:gd name="connsiteY5" fmla="*/ 64735 h 81796"/>
                      <a:gd name="connsiteX6" fmla="*/ 16701 w 73036"/>
                      <a:gd name="connsiteY6" fmla="*/ 38446 h 81796"/>
                      <a:gd name="connsiteX7" fmla="*/ 21844 w 73036"/>
                      <a:gd name="connsiteY7" fmla="*/ 25683 h 81796"/>
                      <a:gd name="connsiteX8" fmla="*/ 69374 w 73036"/>
                      <a:gd name="connsiteY8" fmla="*/ 19301 h 81796"/>
                      <a:gd name="connsiteX9" fmla="*/ 72517 w 73036"/>
                      <a:gd name="connsiteY9" fmla="*/ 15300 h 81796"/>
                      <a:gd name="connsiteX10" fmla="*/ 15843 w 73036"/>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6">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799" y="71307"/>
                          <a:pt x="36894" y="66164"/>
                        </a:cubicBezTo>
                        <a:cubicBezTo>
                          <a:pt x="35179"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46" name="Graphic 90">
                  <a:extLst>
                    <a:ext uri="{FF2B5EF4-FFF2-40B4-BE49-F238E27FC236}">
                      <a16:creationId xmlns:a16="http://schemas.microsoft.com/office/drawing/2014/main" id="{34A25877-0D86-4D8D-A243-85A814F10295}"/>
                    </a:ext>
                  </a:extLst>
                </p:cNvPr>
                <p:cNvGrpSpPr/>
                <p:nvPr/>
              </p:nvGrpSpPr>
              <p:grpSpPr>
                <a:xfrm>
                  <a:off x="5495131" y="2962499"/>
                  <a:ext cx="80460" cy="81796"/>
                  <a:chOff x="5495131" y="2962499"/>
                  <a:chExt cx="80460" cy="81796"/>
                </a:xfrm>
              </p:grpSpPr>
              <p:sp>
                <p:nvSpPr>
                  <p:cNvPr id="247" name="Freeform: Shape 246">
                    <a:extLst>
                      <a:ext uri="{FF2B5EF4-FFF2-40B4-BE49-F238E27FC236}">
                        <a16:creationId xmlns:a16="http://schemas.microsoft.com/office/drawing/2014/main" id="{58EC787E-D338-49F1-8923-411D6A63A1E5}"/>
                      </a:ext>
                    </a:extLst>
                  </p:cNvPr>
                  <p:cNvSpPr/>
                  <p:nvPr/>
                </p:nvSpPr>
                <p:spPr>
                  <a:xfrm>
                    <a:off x="5554532" y="2969751"/>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48" name="Freeform: Shape 247">
                    <a:extLst>
                      <a:ext uri="{FF2B5EF4-FFF2-40B4-BE49-F238E27FC236}">
                        <a16:creationId xmlns:a16="http://schemas.microsoft.com/office/drawing/2014/main" id="{59FFF48E-529E-4BF0-A87F-776C31A45051}"/>
                      </a:ext>
                    </a:extLst>
                  </p:cNvPr>
                  <p:cNvSpPr/>
                  <p:nvPr/>
                </p:nvSpPr>
                <p:spPr>
                  <a:xfrm>
                    <a:off x="5495131" y="2962499"/>
                    <a:ext cx="73132" cy="81796"/>
                  </a:xfrm>
                  <a:custGeom>
                    <a:avLst/>
                    <a:gdLst>
                      <a:gd name="connsiteX0" fmla="*/ 15843 w 73132"/>
                      <a:gd name="connsiteY0" fmla="*/ 8823 h 81796"/>
                      <a:gd name="connsiteX1" fmla="*/ 222 w 73132"/>
                      <a:gd name="connsiteY1" fmla="*/ 37779 h 81796"/>
                      <a:gd name="connsiteX2" fmla="*/ 21939 w 73132"/>
                      <a:gd name="connsiteY2" fmla="*/ 77308 h 81796"/>
                      <a:gd name="connsiteX3" fmla="*/ 42799 w 73132"/>
                      <a:gd name="connsiteY3" fmla="*/ 81785 h 81796"/>
                      <a:gd name="connsiteX4" fmla="*/ 36703 w 73132"/>
                      <a:gd name="connsiteY4" fmla="*/ 66164 h 81796"/>
                      <a:gd name="connsiteX5" fmla="*/ 31464 w 73132"/>
                      <a:gd name="connsiteY5" fmla="*/ 64735 h 81796"/>
                      <a:gd name="connsiteX6" fmla="*/ 16796 w 73132"/>
                      <a:gd name="connsiteY6" fmla="*/ 38446 h 81796"/>
                      <a:gd name="connsiteX7" fmla="*/ 21939 w 73132"/>
                      <a:gd name="connsiteY7" fmla="*/ 25683 h 81796"/>
                      <a:gd name="connsiteX8" fmla="*/ 69469 w 73132"/>
                      <a:gd name="connsiteY8" fmla="*/ 19301 h 81796"/>
                      <a:gd name="connsiteX9" fmla="*/ 72612 w 73132"/>
                      <a:gd name="connsiteY9" fmla="*/ 15300 h 81796"/>
                      <a:gd name="connsiteX10" fmla="*/ 15843 w 73132"/>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32" h="81796">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608" y="71307"/>
                          <a:pt x="36703" y="66164"/>
                        </a:cubicBezTo>
                        <a:cubicBezTo>
                          <a:pt x="34989" y="65973"/>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49" name="Graphic 90">
                  <a:extLst>
                    <a:ext uri="{FF2B5EF4-FFF2-40B4-BE49-F238E27FC236}">
                      <a16:creationId xmlns:a16="http://schemas.microsoft.com/office/drawing/2014/main" id="{34A25877-0D86-4D8D-A243-85A814F10295}"/>
                    </a:ext>
                  </a:extLst>
                </p:cNvPr>
                <p:cNvGrpSpPr/>
                <p:nvPr/>
              </p:nvGrpSpPr>
              <p:grpSpPr>
                <a:xfrm>
                  <a:off x="5519229" y="3024983"/>
                  <a:ext cx="80460" cy="81796"/>
                  <a:chOff x="5519229" y="3024983"/>
                  <a:chExt cx="80460" cy="81796"/>
                </a:xfrm>
              </p:grpSpPr>
              <p:sp>
                <p:nvSpPr>
                  <p:cNvPr id="250" name="Freeform: Shape 249">
                    <a:extLst>
                      <a:ext uri="{FF2B5EF4-FFF2-40B4-BE49-F238E27FC236}">
                        <a16:creationId xmlns:a16="http://schemas.microsoft.com/office/drawing/2014/main" id="{00E817DC-EC94-4643-953E-0002CA2D21A5}"/>
                      </a:ext>
                    </a:extLst>
                  </p:cNvPr>
                  <p:cNvSpPr/>
                  <p:nvPr/>
                </p:nvSpPr>
                <p:spPr>
                  <a:xfrm>
                    <a:off x="5578630" y="3032180"/>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51" name="Freeform: Shape 250">
                    <a:extLst>
                      <a:ext uri="{FF2B5EF4-FFF2-40B4-BE49-F238E27FC236}">
                        <a16:creationId xmlns:a16="http://schemas.microsoft.com/office/drawing/2014/main" id="{25913BB8-8CF5-41CE-BD44-58CC8E92CB5D}"/>
                      </a:ext>
                    </a:extLst>
                  </p:cNvPr>
                  <p:cNvSpPr/>
                  <p:nvPr/>
                </p:nvSpPr>
                <p:spPr>
                  <a:xfrm>
                    <a:off x="5519229" y="3024983"/>
                    <a:ext cx="73036" cy="81796"/>
                  </a:xfrm>
                  <a:custGeom>
                    <a:avLst/>
                    <a:gdLst>
                      <a:gd name="connsiteX0" fmla="*/ 15843 w 73036"/>
                      <a:gd name="connsiteY0" fmla="*/ 8823 h 81796"/>
                      <a:gd name="connsiteX1" fmla="*/ 222 w 73036"/>
                      <a:gd name="connsiteY1" fmla="*/ 37779 h 81796"/>
                      <a:gd name="connsiteX2" fmla="*/ 21939 w 73036"/>
                      <a:gd name="connsiteY2" fmla="*/ 77308 h 81796"/>
                      <a:gd name="connsiteX3" fmla="*/ 42799 w 73036"/>
                      <a:gd name="connsiteY3" fmla="*/ 81785 h 81796"/>
                      <a:gd name="connsiteX4" fmla="*/ 36513 w 73036"/>
                      <a:gd name="connsiteY4" fmla="*/ 66354 h 81796"/>
                      <a:gd name="connsiteX5" fmla="*/ 31369 w 73036"/>
                      <a:gd name="connsiteY5" fmla="*/ 64735 h 81796"/>
                      <a:gd name="connsiteX6" fmla="*/ 16701 w 73036"/>
                      <a:gd name="connsiteY6" fmla="*/ 38446 h 81796"/>
                      <a:gd name="connsiteX7" fmla="*/ 21844 w 73036"/>
                      <a:gd name="connsiteY7" fmla="*/ 25683 h 81796"/>
                      <a:gd name="connsiteX8" fmla="*/ 69374 w 73036"/>
                      <a:gd name="connsiteY8" fmla="*/ 19301 h 81796"/>
                      <a:gd name="connsiteX9" fmla="*/ 72517 w 73036"/>
                      <a:gd name="connsiteY9" fmla="*/ 15300 h 81796"/>
                      <a:gd name="connsiteX10" fmla="*/ 15843 w 73036"/>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6">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418" y="71403"/>
                          <a:pt x="36513" y="66354"/>
                        </a:cubicBezTo>
                        <a:cubicBezTo>
                          <a:pt x="34798" y="66164"/>
                          <a:pt x="33179" y="65592"/>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52" name="Graphic 90">
                  <a:extLst>
                    <a:ext uri="{FF2B5EF4-FFF2-40B4-BE49-F238E27FC236}">
                      <a16:creationId xmlns:a16="http://schemas.microsoft.com/office/drawing/2014/main" id="{34A25877-0D86-4D8D-A243-85A814F10295}"/>
                    </a:ext>
                  </a:extLst>
                </p:cNvPr>
                <p:cNvGrpSpPr/>
                <p:nvPr/>
              </p:nvGrpSpPr>
              <p:grpSpPr>
                <a:xfrm>
                  <a:off x="5542851" y="3087467"/>
                  <a:ext cx="80460" cy="81702"/>
                  <a:chOff x="5542851" y="3087467"/>
                  <a:chExt cx="80460" cy="81702"/>
                </a:xfrm>
              </p:grpSpPr>
              <p:sp>
                <p:nvSpPr>
                  <p:cNvPr id="253" name="Freeform: Shape 252">
                    <a:extLst>
                      <a:ext uri="{FF2B5EF4-FFF2-40B4-BE49-F238E27FC236}">
                        <a16:creationId xmlns:a16="http://schemas.microsoft.com/office/drawing/2014/main" id="{677ACD53-7B15-4E8F-8C1A-9EC090C5CFC1}"/>
                      </a:ext>
                    </a:extLst>
                  </p:cNvPr>
                  <p:cNvSpPr/>
                  <p:nvPr/>
                </p:nvSpPr>
                <p:spPr>
                  <a:xfrm>
                    <a:off x="5602252" y="3094664"/>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54" name="Freeform: Shape 253">
                    <a:extLst>
                      <a:ext uri="{FF2B5EF4-FFF2-40B4-BE49-F238E27FC236}">
                        <a16:creationId xmlns:a16="http://schemas.microsoft.com/office/drawing/2014/main" id="{396BDFB9-7492-48A8-97B0-5CF507C6F757}"/>
                      </a:ext>
                    </a:extLst>
                  </p:cNvPr>
                  <p:cNvSpPr/>
                  <p:nvPr/>
                </p:nvSpPr>
                <p:spPr>
                  <a:xfrm>
                    <a:off x="5542851" y="3087467"/>
                    <a:ext cx="73036" cy="81702"/>
                  </a:xfrm>
                  <a:custGeom>
                    <a:avLst/>
                    <a:gdLst>
                      <a:gd name="connsiteX0" fmla="*/ 15843 w 73036"/>
                      <a:gd name="connsiteY0" fmla="*/ 8823 h 81702"/>
                      <a:gd name="connsiteX1" fmla="*/ 222 w 73036"/>
                      <a:gd name="connsiteY1" fmla="*/ 37779 h 81702"/>
                      <a:gd name="connsiteX2" fmla="*/ 21939 w 73036"/>
                      <a:gd name="connsiteY2" fmla="*/ 77308 h 81702"/>
                      <a:gd name="connsiteX3" fmla="*/ 43085 w 73036"/>
                      <a:gd name="connsiteY3" fmla="*/ 81690 h 81702"/>
                      <a:gd name="connsiteX4" fmla="*/ 36989 w 73036"/>
                      <a:gd name="connsiteY4" fmla="*/ 66164 h 81702"/>
                      <a:gd name="connsiteX5" fmla="*/ 31369 w 73036"/>
                      <a:gd name="connsiteY5" fmla="*/ 64735 h 81702"/>
                      <a:gd name="connsiteX6" fmla="*/ 16701 w 73036"/>
                      <a:gd name="connsiteY6" fmla="*/ 38446 h 81702"/>
                      <a:gd name="connsiteX7" fmla="*/ 21844 w 73036"/>
                      <a:gd name="connsiteY7" fmla="*/ 25683 h 81702"/>
                      <a:gd name="connsiteX8" fmla="*/ 69374 w 73036"/>
                      <a:gd name="connsiteY8" fmla="*/ 19301 h 81702"/>
                      <a:gd name="connsiteX9" fmla="*/ 72517 w 73036"/>
                      <a:gd name="connsiteY9" fmla="*/ 15300 h 81702"/>
                      <a:gd name="connsiteX10" fmla="*/ 15843 w 73036"/>
                      <a:gd name="connsiteY10" fmla="*/ 8823 h 8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02">
                        <a:moveTo>
                          <a:pt x="15843" y="8823"/>
                        </a:moveTo>
                        <a:cubicBezTo>
                          <a:pt x="7557" y="15396"/>
                          <a:pt x="1461" y="25206"/>
                          <a:pt x="222" y="37779"/>
                        </a:cubicBezTo>
                        <a:cubicBezTo>
                          <a:pt x="-1492" y="54353"/>
                          <a:pt x="6795" y="70164"/>
                          <a:pt x="21939" y="77308"/>
                        </a:cubicBezTo>
                        <a:cubicBezTo>
                          <a:pt x="27369" y="79880"/>
                          <a:pt x="35846" y="81880"/>
                          <a:pt x="43085" y="81690"/>
                        </a:cubicBezTo>
                        <a:cubicBezTo>
                          <a:pt x="41085" y="76356"/>
                          <a:pt x="38894" y="71212"/>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7087"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55" name="Graphic 90">
                  <a:extLst>
                    <a:ext uri="{FF2B5EF4-FFF2-40B4-BE49-F238E27FC236}">
                      <a16:creationId xmlns:a16="http://schemas.microsoft.com/office/drawing/2014/main" id="{34A25877-0D86-4D8D-A243-85A814F10295}"/>
                    </a:ext>
                  </a:extLst>
                </p:cNvPr>
                <p:cNvGrpSpPr/>
                <p:nvPr/>
              </p:nvGrpSpPr>
              <p:grpSpPr>
                <a:xfrm>
                  <a:off x="5566568" y="3150103"/>
                  <a:ext cx="80460" cy="81836"/>
                  <a:chOff x="5566568" y="3150103"/>
                  <a:chExt cx="80460" cy="81836"/>
                </a:xfrm>
              </p:grpSpPr>
              <p:sp>
                <p:nvSpPr>
                  <p:cNvPr id="256" name="Freeform: Shape 255">
                    <a:extLst>
                      <a:ext uri="{FF2B5EF4-FFF2-40B4-BE49-F238E27FC236}">
                        <a16:creationId xmlns:a16="http://schemas.microsoft.com/office/drawing/2014/main" id="{21B39339-A1A0-46C3-805F-FCA3F965EFA3}"/>
                      </a:ext>
                    </a:extLst>
                  </p:cNvPr>
                  <p:cNvSpPr/>
                  <p:nvPr/>
                </p:nvSpPr>
                <p:spPr>
                  <a:xfrm>
                    <a:off x="5625969" y="3157298"/>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57" name="Freeform: Shape 256">
                    <a:extLst>
                      <a:ext uri="{FF2B5EF4-FFF2-40B4-BE49-F238E27FC236}">
                        <a16:creationId xmlns:a16="http://schemas.microsoft.com/office/drawing/2014/main" id="{CAD5A18B-487B-4427-8E28-3D1027B8FDCB}"/>
                      </a:ext>
                    </a:extLst>
                  </p:cNvPr>
                  <p:cNvSpPr/>
                  <p:nvPr/>
                </p:nvSpPr>
                <p:spPr>
                  <a:xfrm>
                    <a:off x="5566568" y="3150103"/>
                    <a:ext cx="73037" cy="81836"/>
                  </a:xfrm>
                  <a:custGeom>
                    <a:avLst/>
                    <a:gdLst>
                      <a:gd name="connsiteX0" fmla="*/ 15843 w 73037"/>
                      <a:gd name="connsiteY0" fmla="*/ 8862 h 81836"/>
                      <a:gd name="connsiteX1" fmla="*/ 222 w 73037"/>
                      <a:gd name="connsiteY1" fmla="*/ 37819 h 81836"/>
                      <a:gd name="connsiteX2" fmla="*/ 21939 w 73037"/>
                      <a:gd name="connsiteY2" fmla="*/ 77347 h 81836"/>
                      <a:gd name="connsiteX3" fmla="*/ 42799 w 73037"/>
                      <a:gd name="connsiteY3" fmla="*/ 81824 h 81836"/>
                      <a:gd name="connsiteX4" fmla="*/ 36989 w 73037"/>
                      <a:gd name="connsiteY4" fmla="*/ 66203 h 81836"/>
                      <a:gd name="connsiteX5" fmla="*/ 31369 w 73037"/>
                      <a:gd name="connsiteY5" fmla="*/ 64774 h 81836"/>
                      <a:gd name="connsiteX6" fmla="*/ 16701 w 73037"/>
                      <a:gd name="connsiteY6" fmla="*/ 38485 h 81836"/>
                      <a:gd name="connsiteX7" fmla="*/ 21844 w 73037"/>
                      <a:gd name="connsiteY7" fmla="*/ 25722 h 81836"/>
                      <a:gd name="connsiteX8" fmla="*/ 69374 w 73037"/>
                      <a:gd name="connsiteY8" fmla="*/ 19340 h 81836"/>
                      <a:gd name="connsiteX9" fmla="*/ 72517 w 73037"/>
                      <a:gd name="connsiteY9" fmla="*/ 15339 h 81836"/>
                      <a:gd name="connsiteX10" fmla="*/ 15843 w 73037"/>
                      <a:gd name="connsiteY10" fmla="*/ 8862 h 8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7" h="81836">
                        <a:moveTo>
                          <a:pt x="15843" y="8862"/>
                        </a:moveTo>
                        <a:cubicBezTo>
                          <a:pt x="7557" y="15435"/>
                          <a:pt x="1461" y="25246"/>
                          <a:pt x="222" y="37819"/>
                        </a:cubicBezTo>
                        <a:cubicBezTo>
                          <a:pt x="-1492" y="54392"/>
                          <a:pt x="6795" y="70203"/>
                          <a:pt x="21939" y="77347"/>
                        </a:cubicBezTo>
                        <a:cubicBezTo>
                          <a:pt x="27369" y="79919"/>
                          <a:pt x="35465" y="82015"/>
                          <a:pt x="42799" y="81824"/>
                        </a:cubicBezTo>
                        <a:cubicBezTo>
                          <a:pt x="40799" y="76490"/>
                          <a:pt x="38894" y="71346"/>
                          <a:pt x="36989" y="66203"/>
                        </a:cubicBezTo>
                        <a:cubicBezTo>
                          <a:pt x="35274" y="66012"/>
                          <a:pt x="33274" y="65536"/>
                          <a:pt x="31369" y="64774"/>
                        </a:cubicBezTo>
                        <a:cubicBezTo>
                          <a:pt x="20987" y="60202"/>
                          <a:pt x="15081" y="49725"/>
                          <a:pt x="16701" y="38485"/>
                        </a:cubicBezTo>
                        <a:cubicBezTo>
                          <a:pt x="17463" y="33437"/>
                          <a:pt x="19272" y="29151"/>
                          <a:pt x="21844" y="25722"/>
                        </a:cubicBezTo>
                        <a:cubicBezTo>
                          <a:pt x="32036" y="12196"/>
                          <a:pt x="54134" y="10863"/>
                          <a:pt x="69374" y="19340"/>
                        </a:cubicBezTo>
                        <a:cubicBezTo>
                          <a:pt x="71660" y="20673"/>
                          <a:pt x="74136" y="17340"/>
                          <a:pt x="72517" y="15339"/>
                        </a:cubicBezTo>
                        <a:cubicBezTo>
                          <a:pt x="57087" y="-3711"/>
                          <a:pt x="32131" y="-3996"/>
                          <a:pt x="15843" y="8862"/>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58" name="Graphic 90">
                  <a:extLst>
                    <a:ext uri="{FF2B5EF4-FFF2-40B4-BE49-F238E27FC236}">
                      <a16:creationId xmlns:a16="http://schemas.microsoft.com/office/drawing/2014/main" id="{34A25877-0D86-4D8D-A243-85A814F10295}"/>
                    </a:ext>
                  </a:extLst>
                </p:cNvPr>
                <p:cNvGrpSpPr/>
                <p:nvPr/>
              </p:nvGrpSpPr>
              <p:grpSpPr>
                <a:xfrm>
                  <a:off x="5591714" y="3212150"/>
                  <a:ext cx="80365" cy="81797"/>
                  <a:chOff x="5591714" y="3212150"/>
                  <a:chExt cx="80365" cy="81797"/>
                </a:xfrm>
              </p:grpSpPr>
              <p:sp>
                <p:nvSpPr>
                  <p:cNvPr id="259" name="Freeform: Shape 258">
                    <a:extLst>
                      <a:ext uri="{FF2B5EF4-FFF2-40B4-BE49-F238E27FC236}">
                        <a16:creationId xmlns:a16="http://schemas.microsoft.com/office/drawing/2014/main" id="{5C6AB534-0DC9-4FFF-A5A9-4559580F7311}"/>
                      </a:ext>
                    </a:extLst>
                  </p:cNvPr>
                  <p:cNvSpPr/>
                  <p:nvPr/>
                </p:nvSpPr>
                <p:spPr>
                  <a:xfrm>
                    <a:off x="5651020" y="3219375"/>
                    <a:ext cx="21059" cy="20615"/>
                  </a:xfrm>
                  <a:custGeom>
                    <a:avLst/>
                    <a:gdLst>
                      <a:gd name="connsiteX0" fmla="*/ 353 w 21059"/>
                      <a:gd name="connsiteY0" fmla="*/ 7504 h 20615"/>
                      <a:gd name="connsiteX1" fmla="*/ 4353 w 21059"/>
                      <a:gd name="connsiteY1" fmla="*/ 18648 h 20615"/>
                      <a:gd name="connsiteX2" fmla="*/ 8258 w 21059"/>
                      <a:gd name="connsiteY2" fmla="*/ 20362 h 20615"/>
                      <a:gd name="connsiteX3" fmla="*/ 19498 w 21059"/>
                      <a:gd name="connsiteY3" fmla="*/ 4265 h 20615"/>
                      <a:gd name="connsiteX4" fmla="*/ 353 w 21059"/>
                      <a:gd name="connsiteY4" fmla="*/ 7504 h 2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15">
                        <a:moveTo>
                          <a:pt x="353" y="7504"/>
                        </a:moveTo>
                        <a:cubicBezTo>
                          <a:pt x="-790" y="11599"/>
                          <a:pt x="924" y="16267"/>
                          <a:pt x="4353" y="18648"/>
                        </a:cubicBezTo>
                        <a:cubicBezTo>
                          <a:pt x="5496" y="19505"/>
                          <a:pt x="6830" y="20077"/>
                          <a:pt x="8258" y="20362"/>
                        </a:cubicBezTo>
                        <a:cubicBezTo>
                          <a:pt x="17117" y="22363"/>
                          <a:pt x="24356" y="12076"/>
                          <a:pt x="19498" y="4265"/>
                        </a:cubicBezTo>
                        <a:cubicBezTo>
                          <a:pt x="15021" y="-2974"/>
                          <a:pt x="2639" y="-402"/>
                          <a:pt x="353" y="7504"/>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0" name="Freeform: Shape 259">
                    <a:extLst>
                      <a:ext uri="{FF2B5EF4-FFF2-40B4-BE49-F238E27FC236}">
                        <a16:creationId xmlns:a16="http://schemas.microsoft.com/office/drawing/2014/main" id="{A755F394-747F-4BCB-9A3A-DB58A00F5156}"/>
                      </a:ext>
                    </a:extLst>
                  </p:cNvPr>
                  <p:cNvSpPr/>
                  <p:nvPr/>
                </p:nvSpPr>
                <p:spPr>
                  <a:xfrm>
                    <a:off x="5591714" y="3212150"/>
                    <a:ext cx="73036" cy="81797"/>
                  </a:xfrm>
                  <a:custGeom>
                    <a:avLst/>
                    <a:gdLst>
                      <a:gd name="connsiteX0" fmla="*/ 15843 w 73036"/>
                      <a:gd name="connsiteY0" fmla="*/ 8823 h 81797"/>
                      <a:gd name="connsiteX1" fmla="*/ 222 w 73036"/>
                      <a:gd name="connsiteY1" fmla="*/ 37779 h 81797"/>
                      <a:gd name="connsiteX2" fmla="*/ 21939 w 73036"/>
                      <a:gd name="connsiteY2" fmla="*/ 77308 h 81797"/>
                      <a:gd name="connsiteX3" fmla="*/ 42799 w 73036"/>
                      <a:gd name="connsiteY3" fmla="*/ 81785 h 81797"/>
                      <a:gd name="connsiteX4" fmla="*/ 36989 w 73036"/>
                      <a:gd name="connsiteY4" fmla="*/ 66164 h 81797"/>
                      <a:gd name="connsiteX5" fmla="*/ 31369 w 73036"/>
                      <a:gd name="connsiteY5" fmla="*/ 64735 h 81797"/>
                      <a:gd name="connsiteX6" fmla="*/ 16701 w 73036"/>
                      <a:gd name="connsiteY6" fmla="*/ 38446 h 81797"/>
                      <a:gd name="connsiteX7" fmla="*/ 21844 w 73036"/>
                      <a:gd name="connsiteY7" fmla="*/ 25683 h 81797"/>
                      <a:gd name="connsiteX8" fmla="*/ 69374 w 73036"/>
                      <a:gd name="connsiteY8" fmla="*/ 19301 h 81797"/>
                      <a:gd name="connsiteX9" fmla="*/ 72517 w 73036"/>
                      <a:gd name="connsiteY9" fmla="*/ 15300 h 81797"/>
                      <a:gd name="connsiteX10" fmla="*/ 15843 w 73036"/>
                      <a:gd name="connsiteY10" fmla="*/ 8823 h 8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7">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894" y="71307"/>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61" name="Graphic 90">
                  <a:extLst>
                    <a:ext uri="{FF2B5EF4-FFF2-40B4-BE49-F238E27FC236}">
                      <a16:creationId xmlns:a16="http://schemas.microsoft.com/office/drawing/2014/main" id="{34A25877-0D86-4D8D-A243-85A814F10295}"/>
                    </a:ext>
                  </a:extLst>
                </p:cNvPr>
                <p:cNvGrpSpPr/>
                <p:nvPr/>
              </p:nvGrpSpPr>
              <p:grpSpPr>
                <a:xfrm>
                  <a:off x="5615717" y="3274570"/>
                  <a:ext cx="80460" cy="81481"/>
                  <a:chOff x="5615717" y="3274570"/>
                  <a:chExt cx="80460" cy="81481"/>
                </a:xfrm>
              </p:grpSpPr>
              <p:sp>
                <p:nvSpPr>
                  <p:cNvPr id="262" name="Freeform: Shape 261">
                    <a:extLst>
                      <a:ext uri="{FF2B5EF4-FFF2-40B4-BE49-F238E27FC236}">
                        <a16:creationId xmlns:a16="http://schemas.microsoft.com/office/drawing/2014/main" id="{1202666F-83D2-4590-90A4-0E6D37F5B592}"/>
                      </a:ext>
                    </a:extLst>
                  </p:cNvPr>
                  <p:cNvSpPr/>
                  <p:nvPr/>
                </p:nvSpPr>
                <p:spPr>
                  <a:xfrm>
                    <a:off x="5675118" y="3281790"/>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3" name="Freeform: Shape 262">
                    <a:extLst>
                      <a:ext uri="{FF2B5EF4-FFF2-40B4-BE49-F238E27FC236}">
                        <a16:creationId xmlns:a16="http://schemas.microsoft.com/office/drawing/2014/main" id="{46A078E9-AD22-4579-9CA4-BB4F399C6236}"/>
                      </a:ext>
                    </a:extLst>
                  </p:cNvPr>
                  <p:cNvSpPr/>
                  <p:nvPr/>
                </p:nvSpPr>
                <p:spPr>
                  <a:xfrm>
                    <a:off x="5615717" y="3274570"/>
                    <a:ext cx="73037" cy="81481"/>
                  </a:xfrm>
                  <a:custGeom>
                    <a:avLst/>
                    <a:gdLst>
                      <a:gd name="connsiteX0" fmla="*/ 15843 w 73037"/>
                      <a:gd name="connsiteY0" fmla="*/ 8792 h 81481"/>
                      <a:gd name="connsiteX1" fmla="*/ 222 w 73037"/>
                      <a:gd name="connsiteY1" fmla="*/ 37748 h 81481"/>
                      <a:gd name="connsiteX2" fmla="*/ 21939 w 73037"/>
                      <a:gd name="connsiteY2" fmla="*/ 77277 h 81481"/>
                      <a:gd name="connsiteX3" fmla="*/ 43752 w 73037"/>
                      <a:gd name="connsiteY3" fmla="*/ 81468 h 81481"/>
                      <a:gd name="connsiteX4" fmla="*/ 37751 w 73037"/>
                      <a:gd name="connsiteY4" fmla="*/ 65847 h 81481"/>
                      <a:gd name="connsiteX5" fmla="*/ 31369 w 73037"/>
                      <a:gd name="connsiteY5" fmla="*/ 64704 h 81481"/>
                      <a:gd name="connsiteX6" fmla="*/ 16701 w 73037"/>
                      <a:gd name="connsiteY6" fmla="*/ 38415 h 81481"/>
                      <a:gd name="connsiteX7" fmla="*/ 21844 w 73037"/>
                      <a:gd name="connsiteY7" fmla="*/ 25651 h 81481"/>
                      <a:gd name="connsiteX8" fmla="*/ 69374 w 73037"/>
                      <a:gd name="connsiteY8" fmla="*/ 19269 h 81481"/>
                      <a:gd name="connsiteX9" fmla="*/ 72517 w 73037"/>
                      <a:gd name="connsiteY9" fmla="*/ 15269 h 81481"/>
                      <a:gd name="connsiteX10" fmla="*/ 15843 w 73037"/>
                      <a:gd name="connsiteY10" fmla="*/ 8792 h 8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7" h="81481">
                        <a:moveTo>
                          <a:pt x="15843" y="8792"/>
                        </a:moveTo>
                        <a:cubicBezTo>
                          <a:pt x="7557" y="15364"/>
                          <a:pt x="1461" y="25175"/>
                          <a:pt x="222" y="37748"/>
                        </a:cubicBezTo>
                        <a:cubicBezTo>
                          <a:pt x="-1492" y="54321"/>
                          <a:pt x="6795" y="70133"/>
                          <a:pt x="21939" y="77277"/>
                        </a:cubicBezTo>
                        <a:cubicBezTo>
                          <a:pt x="27369" y="79848"/>
                          <a:pt x="36417" y="81658"/>
                          <a:pt x="43752" y="81468"/>
                        </a:cubicBezTo>
                        <a:cubicBezTo>
                          <a:pt x="41751" y="76134"/>
                          <a:pt x="39656" y="70990"/>
                          <a:pt x="37751" y="65847"/>
                        </a:cubicBezTo>
                        <a:cubicBezTo>
                          <a:pt x="36227" y="65942"/>
                          <a:pt x="34703" y="65942"/>
                          <a:pt x="31369" y="64704"/>
                        </a:cubicBezTo>
                        <a:cubicBezTo>
                          <a:pt x="20701" y="60703"/>
                          <a:pt x="15081"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64" name="Graphic 90">
                  <a:extLst>
                    <a:ext uri="{FF2B5EF4-FFF2-40B4-BE49-F238E27FC236}">
                      <a16:creationId xmlns:a16="http://schemas.microsoft.com/office/drawing/2014/main" id="{34A25877-0D86-4D8D-A243-85A814F10295}"/>
                    </a:ext>
                  </a:extLst>
                </p:cNvPr>
                <p:cNvGrpSpPr/>
                <p:nvPr/>
              </p:nvGrpSpPr>
              <p:grpSpPr>
                <a:xfrm>
                  <a:off x="5642101" y="3336070"/>
                  <a:ext cx="80460" cy="81986"/>
                  <a:chOff x="5642101" y="3336070"/>
                  <a:chExt cx="80460" cy="81986"/>
                </a:xfrm>
              </p:grpSpPr>
              <p:sp>
                <p:nvSpPr>
                  <p:cNvPr id="265" name="Freeform: Shape 264">
                    <a:extLst>
                      <a:ext uri="{FF2B5EF4-FFF2-40B4-BE49-F238E27FC236}">
                        <a16:creationId xmlns:a16="http://schemas.microsoft.com/office/drawing/2014/main" id="{87DA9430-91E0-4D3A-9243-1508505697F7}"/>
                      </a:ext>
                    </a:extLst>
                  </p:cNvPr>
                  <p:cNvSpPr/>
                  <p:nvPr/>
                </p:nvSpPr>
                <p:spPr>
                  <a:xfrm>
                    <a:off x="5701502" y="3343321"/>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6" name="Freeform: Shape 265">
                    <a:extLst>
                      <a:ext uri="{FF2B5EF4-FFF2-40B4-BE49-F238E27FC236}">
                        <a16:creationId xmlns:a16="http://schemas.microsoft.com/office/drawing/2014/main" id="{047F42E8-E967-4836-AAA9-3A61FD60D3A0}"/>
                      </a:ext>
                    </a:extLst>
                  </p:cNvPr>
                  <p:cNvSpPr/>
                  <p:nvPr/>
                </p:nvSpPr>
                <p:spPr>
                  <a:xfrm>
                    <a:off x="5642101" y="3336070"/>
                    <a:ext cx="73132" cy="81986"/>
                  </a:xfrm>
                  <a:custGeom>
                    <a:avLst/>
                    <a:gdLst>
                      <a:gd name="connsiteX0" fmla="*/ 15843 w 73132"/>
                      <a:gd name="connsiteY0" fmla="*/ 8823 h 81986"/>
                      <a:gd name="connsiteX1" fmla="*/ 222 w 73132"/>
                      <a:gd name="connsiteY1" fmla="*/ 37779 h 81986"/>
                      <a:gd name="connsiteX2" fmla="*/ 21939 w 73132"/>
                      <a:gd name="connsiteY2" fmla="*/ 77308 h 81986"/>
                      <a:gd name="connsiteX3" fmla="*/ 42704 w 73132"/>
                      <a:gd name="connsiteY3" fmla="*/ 81975 h 81986"/>
                      <a:gd name="connsiteX4" fmla="*/ 35941 w 73132"/>
                      <a:gd name="connsiteY4" fmla="*/ 65973 h 81986"/>
                      <a:gd name="connsiteX5" fmla="*/ 31464 w 73132"/>
                      <a:gd name="connsiteY5" fmla="*/ 64735 h 81986"/>
                      <a:gd name="connsiteX6" fmla="*/ 16796 w 73132"/>
                      <a:gd name="connsiteY6" fmla="*/ 38446 h 81986"/>
                      <a:gd name="connsiteX7" fmla="*/ 21939 w 73132"/>
                      <a:gd name="connsiteY7" fmla="*/ 25683 h 81986"/>
                      <a:gd name="connsiteX8" fmla="*/ 69469 w 73132"/>
                      <a:gd name="connsiteY8" fmla="*/ 19301 h 81986"/>
                      <a:gd name="connsiteX9" fmla="*/ 72612 w 73132"/>
                      <a:gd name="connsiteY9" fmla="*/ 15300 h 81986"/>
                      <a:gd name="connsiteX10" fmla="*/ 15843 w 73132"/>
                      <a:gd name="connsiteY10" fmla="*/ 8823 h 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32" h="81986">
                        <a:moveTo>
                          <a:pt x="15843" y="8823"/>
                        </a:moveTo>
                        <a:cubicBezTo>
                          <a:pt x="7557" y="15396"/>
                          <a:pt x="1461" y="25206"/>
                          <a:pt x="222" y="37779"/>
                        </a:cubicBezTo>
                        <a:cubicBezTo>
                          <a:pt x="-1492" y="54353"/>
                          <a:pt x="6795" y="70164"/>
                          <a:pt x="21939" y="77308"/>
                        </a:cubicBezTo>
                        <a:cubicBezTo>
                          <a:pt x="27369" y="79880"/>
                          <a:pt x="35370" y="82166"/>
                          <a:pt x="42704" y="81975"/>
                        </a:cubicBezTo>
                        <a:cubicBezTo>
                          <a:pt x="40608" y="77118"/>
                          <a:pt x="37941" y="71022"/>
                          <a:pt x="35941" y="65973"/>
                        </a:cubicBezTo>
                        <a:cubicBezTo>
                          <a:pt x="34227" y="65688"/>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67" name="Graphic 90">
                  <a:extLst>
                    <a:ext uri="{FF2B5EF4-FFF2-40B4-BE49-F238E27FC236}">
                      <a16:creationId xmlns:a16="http://schemas.microsoft.com/office/drawing/2014/main" id="{34A25877-0D86-4D8D-A243-85A814F10295}"/>
                    </a:ext>
                  </a:extLst>
                </p:cNvPr>
                <p:cNvGrpSpPr/>
                <p:nvPr/>
              </p:nvGrpSpPr>
              <p:grpSpPr>
                <a:xfrm>
                  <a:off x="5667152" y="3398142"/>
                  <a:ext cx="80460" cy="81827"/>
                  <a:chOff x="5667152" y="3398142"/>
                  <a:chExt cx="80460" cy="81827"/>
                </a:xfrm>
              </p:grpSpPr>
              <p:sp>
                <p:nvSpPr>
                  <p:cNvPr id="268" name="Freeform: Shape 267">
                    <a:extLst>
                      <a:ext uri="{FF2B5EF4-FFF2-40B4-BE49-F238E27FC236}">
                        <a16:creationId xmlns:a16="http://schemas.microsoft.com/office/drawing/2014/main" id="{11010D46-8EF1-4B1D-9423-880264E6A17E}"/>
                      </a:ext>
                    </a:extLst>
                  </p:cNvPr>
                  <p:cNvSpPr/>
                  <p:nvPr/>
                </p:nvSpPr>
                <p:spPr>
                  <a:xfrm>
                    <a:off x="5726553" y="3405329"/>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9" name="Freeform: Shape 268">
                    <a:extLst>
                      <a:ext uri="{FF2B5EF4-FFF2-40B4-BE49-F238E27FC236}">
                        <a16:creationId xmlns:a16="http://schemas.microsoft.com/office/drawing/2014/main" id="{7310FAA3-CF03-4CD6-8F9B-633F4FF40C2E}"/>
                      </a:ext>
                    </a:extLst>
                  </p:cNvPr>
                  <p:cNvSpPr/>
                  <p:nvPr/>
                </p:nvSpPr>
                <p:spPr>
                  <a:xfrm>
                    <a:off x="5667152" y="3398142"/>
                    <a:ext cx="73036" cy="81827"/>
                  </a:xfrm>
                  <a:custGeom>
                    <a:avLst/>
                    <a:gdLst>
                      <a:gd name="connsiteX0" fmla="*/ 15843 w 73036"/>
                      <a:gd name="connsiteY0" fmla="*/ 8854 h 81827"/>
                      <a:gd name="connsiteX1" fmla="*/ 222 w 73036"/>
                      <a:gd name="connsiteY1" fmla="*/ 37810 h 81827"/>
                      <a:gd name="connsiteX2" fmla="*/ 21939 w 73036"/>
                      <a:gd name="connsiteY2" fmla="*/ 77339 h 81827"/>
                      <a:gd name="connsiteX3" fmla="*/ 42799 w 73036"/>
                      <a:gd name="connsiteY3" fmla="*/ 81816 h 81827"/>
                      <a:gd name="connsiteX4" fmla="*/ 36227 w 73036"/>
                      <a:gd name="connsiteY4" fmla="*/ 66195 h 81827"/>
                      <a:gd name="connsiteX5" fmla="*/ 31369 w 73036"/>
                      <a:gd name="connsiteY5" fmla="*/ 64861 h 81827"/>
                      <a:gd name="connsiteX6" fmla="*/ 16701 w 73036"/>
                      <a:gd name="connsiteY6" fmla="*/ 38572 h 81827"/>
                      <a:gd name="connsiteX7" fmla="*/ 21844 w 73036"/>
                      <a:gd name="connsiteY7" fmla="*/ 25809 h 81827"/>
                      <a:gd name="connsiteX8" fmla="*/ 69374 w 73036"/>
                      <a:gd name="connsiteY8" fmla="*/ 19427 h 81827"/>
                      <a:gd name="connsiteX9" fmla="*/ 72517 w 73036"/>
                      <a:gd name="connsiteY9" fmla="*/ 15426 h 81827"/>
                      <a:gd name="connsiteX10" fmla="*/ 15843 w 73036"/>
                      <a:gd name="connsiteY10" fmla="*/ 8854 h 8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827">
                        <a:moveTo>
                          <a:pt x="15843" y="8854"/>
                        </a:moveTo>
                        <a:cubicBezTo>
                          <a:pt x="7557" y="15426"/>
                          <a:pt x="1461" y="25237"/>
                          <a:pt x="222" y="37810"/>
                        </a:cubicBezTo>
                        <a:cubicBezTo>
                          <a:pt x="-1492" y="54384"/>
                          <a:pt x="6795" y="70195"/>
                          <a:pt x="21939" y="77339"/>
                        </a:cubicBezTo>
                        <a:cubicBezTo>
                          <a:pt x="27369" y="79911"/>
                          <a:pt x="35465" y="82006"/>
                          <a:pt x="42799" y="81816"/>
                        </a:cubicBezTo>
                        <a:cubicBezTo>
                          <a:pt x="40799" y="76767"/>
                          <a:pt x="38132" y="71243"/>
                          <a:pt x="36227" y="66195"/>
                        </a:cubicBezTo>
                        <a:cubicBezTo>
                          <a:pt x="34512" y="66004"/>
                          <a:pt x="33274" y="65623"/>
                          <a:pt x="31369" y="64861"/>
                        </a:cubicBezTo>
                        <a:cubicBezTo>
                          <a:pt x="20987" y="60289"/>
                          <a:pt x="15081" y="49812"/>
                          <a:pt x="16701" y="38572"/>
                        </a:cubicBezTo>
                        <a:cubicBezTo>
                          <a:pt x="17463" y="33524"/>
                          <a:pt x="19272" y="29238"/>
                          <a:pt x="21844" y="25809"/>
                        </a:cubicBezTo>
                        <a:cubicBezTo>
                          <a:pt x="32036" y="12283"/>
                          <a:pt x="54134" y="10950"/>
                          <a:pt x="69374" y="19427"/>
                        </a:cubicBezTo>
                        <a:cubicBezTo>
                          <a:pt x="71660" y="20760"/>
                          <a:pt x="74136" y="17427"/>
                          <a:pt x="72517" y="15426"/>
                        </a:cubicBezTo>
                        <a:cubicBezTo>
                          <a:pt x="57087" y="-3719"/>
                          <a:pt x="32131" y="-4005"/>
                          <a:pt x="15843" y="885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70" name="Graphic 90">
                  <a:extLst>
                    <a:ext uri="{FF2B5EF4-FFF2-40B4-BE49-F238E27FC236}">
                      <a16:creationId xmlns:a16="http://schemas.microsoft.com/office/drawing/2014/main" id="{34A25877-0D86-4D8D-A243-85A814F10295}"/>
                    </a:ext>
                  </a:extLst>
                </p:cNvPr>
                <p:cNvGrpSpPr/>
                <p:nvPr/>
              </p:nvGrpSpPr>
              <p:grpSpPr>
                <a:xfrm>
                  <a:off x="5691917" y="3460307"/>
                  <a:ext cx="80460" cy="81670"/>
                  <a:chOff x="5691917" y="3460307"/>
                  <a:chExt cx="80460" cy="81670"/>
                </a:xfrm>
              </p:grpSpPr>
              <p:sp>
                <p:nvSpPr>
                  <p:cNvPr id="271" name="Freeform: Shape 270">
                    <a:extLst>
                      <a:ext uri="{FF2B5EF4-FFF2-40B4-BE49-F238E27FC236}">
                        <a16:creationId xmlns:a16="http://schemas.microsoft.com/office/drawing/2014/main" id="{FE47F2EC-79E3-4016-86AB-8DD9BBD20276}"/>
                      </a:ext>
                    </a:extLst>
                  </p:cNvPr>
                  <p:cNvSpPr/>
                  <p:nvPr/>
                </p:nvSpPr>
                <p:spPr>
                  <a:xfrm>
                    <a:off x="5751318" y="3467527"/>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2" name="Freeform: Shape 271">
                    <a:extLst>
                      <a:ext uri="{FF2B5EF4-FFF2-40B4-BE49-F238E27FC236}">
                        <a16:creationId xmlns:a16="http://schemas.microsoft.com/office/drawing/2014/main" id="{B0B39030-817C-48ED-B9A7-ACAA47F2FA94}"/>
                      </a:ext>
                    </a:extLst>
                  </p:cNvPr>
                  <p:cNvSpPr/>
                  <p:nvPr/>
                </p:nvSpPr>
                <p:spPr>
                  <a:xfrm>
                    <a:off x="5691917" y="3460307"/>
                    <a:ext cx="73037" cy="81670"/>
                  </a:xfrm>
                  <a:custGeom>
                    <a:avLst/>
                    <a:gdLst>
                      <a:gd name="connsiteX0" fmla="*/ 15843 w 73037"/>
                      <a:gd name="connsiteY0" fmla="*/ 8792 h 81670"/>
                      <a:gd name="connsiteX1" fmla="*/ 222 w 73037"/>
                      <a:gd name="connsiteY1" fmla="*/ 37748 h 81670"/>
                      <a:gd name="connsiteX2" fmla="*/ 21939 w 73037"/>
                      <a:gd name="connsiteY2" fmla="*/ 77277 h 81670"/>
                      <a:gd name="connsiteX3" fmla="*/ 44037 w 73037"/>
                      <a:gd name="connsiteY3" fmla="*/ 81658 h 81670"/>
                      <a:gd name="connsiteX4" fmla="*/ 37370 w 73037"/>
                      <a:gd name="connsiteY4" fmla="*/ 66228 h 81670"/>
                      <a:gd name="connsiteX5" fmla="*/ 31369 w 73037"/>
                      <a:gd name="connsiteY5" fmla="*/ 64704 h 81670"/>
                      <a:gd name="connsiteX6" fmla="*/ 16701 w 73037"/>
                      <a:gd name="connsiteY6" fmla="*/ 38415 h 81670"/>
                      <a:gd name="connsiteX7" fmla="*/ 21844 w 73037"/>
                      <a:gd name="connsiteY7" fmla="*/ 25651 h 81670"/>
                      <a:gd name="connsiteX8" fmla="*/ 69374 w 73037"/>
                      <a:gd name="connsiteY8" fmla="*/ 19269 h 81670"/>
                      <a:gd name="connsiteX9" fmla="*/ 72517 w 73037"/>
                      <a:gd name="connsiteY9" fmla="*/ 15269 h 81670"/>
                      <a:gd name="connsiteX10" fmla="*/ 15843 w 73037"/>
                      <a:gd name="connsiteY10" fmla="*/ 8792 h 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7" h="81670">
                        <a:moveTo>
                          <a:pt x="15843" y="8792"/>
                        </a:moveTo>
                        <a:cubicBezTo>
                          <a:pt x="7557" y="15364"/>
                          <a:pt x="1461" y="25175"/>
                          <a:pt x="222" y="37748"/>
                        </a:cubicBezTo>
                        <a:cubicBezTo>
                          <a:pt x="-1492" y="54321"/>
                          <a:pt x="6795" y="70133"/>
                          <a:pt x="21939" y="77277"/>
                        </a:cubicBezTo>
                        <a:cubicBezTo>
                          <a:pt x="27369" y="79848"/>
                          <a:pt x="36703" y="81849"/>
                          <a:pt x="44037" y="81658"/>
                        </a:cubicBezTo>
                        <a:cubicBezTo>
                          <a:pt x="42037" y="76324"/>
                          <a:pt x="39465" y="71371"/>
                          <a:pt x="37370" y="66228"/>
                        </a:cubicBezTo>
                        <a:cubicBezTo>
                          <a:pt x="35655" y="66037"/>
                          <a:pt x="33274" y="65561"/>
                          <a:pt x="31369" y="64704"/>
                        </a:cubicBezTo>
                        <a:cubicBezTo>
                          <a:pt x="20987" y="60132"/>
                          <a:pt x="15082"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273" name="Graphic 90">
                <a:extLst>
                  <a:ext uri="{FF2B5EF4-FFF2-40B4-BE49-F238E27FC236}">
                    <a16:creationId xmlns:a16="http://schemas.microsoft.com/office/drawing/2014/main" id="{34A25877-0D86-4D8D-A243-85A814F10295}"/>
                  </a:ext>
                </a:extLst>
              </p:cNvPr>
              <p:cNvGrpSpPr/>
              <p:nvPr/>
            </p:nvGrpSpPr>
            <p:grpSpPr>
              <a:xfrm>
                <a:off x="5639752" y="2856960"/>
                <a:ext cx="583787" cy="603290"/>
                <a:chOff x="5639752" y="2856960"/>
                <a:chExt cx="583787" cy="603290"/>
              </a:xfrm>
              <a:solidFill>
                <a:srgbClr val="D4D7DB"/>
              </a:solidFill>
            </p:grpSpPr>
            <p:sp>
              <p:nvSpPr>
                <p:cNvPr id="274" name="Freeform: Shape 273">
                  <a:extLst>
                    <a:ext uri="{FF2B5EF4-FFF2-40B4-BE49-F238E27FC236}">
                      <a16:creationId xmlns:a16="http://schemas.microsoft.com/office/drawing/2014/main" id="{52304F23-C5C4-48A2-8604-FD6B6BBDA4DA}"/>
                    </a:ext>
                  </a:extLst>
                </p:cNvPr>
                <p:cNvSpPr/>
                <p:nvPr/>
              </p:nvSpPr>
              <p:spPr>
                <a:xfrm>
                  <a:off x="5799486" y="2856960"/>
                  <a:ext cx="281844" cy="483329"/>
                </a:xfrm>
                <a:custGeom>
                  <a:avLst/>
                  <a:gdLst>
                    <a:gd name="connsiteX0" fmla="*/ 32480 w 281844"/>
                    <a:gd name="connsiteY0" fmla="*/ 17684 h 483329"/>
                    <a:gd name="connsiteX1" fmla="*/ 31718 w 281844"/>
                    <a:gd name="connsiteY1" fmla="*/ 17112 h 483329"/>
                    <a:gd name="connsiteX2" fmla="*/ 26098 w 281844"/>
                    <a:gd name="connsiteY2" fmla="*/ 12826 h 483329"/>
                    <a:gd name="connsiteX3" fmla="*/ 25908 w 281844"/>
                    <a:gd name="connsiteY3" fmla="*/ 12731 h 483329"/>
                    <a:gd name="connsiteX4" fmla="*/ 21050 w 281844"/>
                    <a:gd name="connsiteY4" fmla="*/ 9207 h 483329"/>
                    <a:gd name="connsiteX5" fmla="*/ 20098 w 281844"/>
                    <a:gd name="connsiteY5" fmla="*/ 8540 h 483329"/>
                    <a:gd name="connsiteX6" fmla="*/ 15526 w 281844"/>
                    <a:gd name="connsiteY6" fmla="*/ 5397 h 483329"/>
                    <a:gd name="connsiteX7" fmla="*/ 15335 w 281844"/>
                    <a:gd name="connsiteY7" fmla="*/ 5301 h 483329"/>
                    <a:gd name="connsiteX8" fmla="*/ 11620 w 281844"/>
                    <a:gd name="connsiteY8" fmla="*/ 3015 h 483329"/>
                    <a:gd name="connsiteX9" fmla="*/ 10763 w 281844"/>
                    <a:gd name="connsiteY9" fmla="*/ 2539 h 483329"/>
                    <a:gd name="connsiteX10" fmla="*/ 7525 w 281844"/>
                    <a:gd name="connsiteY10" fmla="*/ 920 h 483329"/>
                    <a:gd name="connsiteX11" fmla="*/ 7429 w 281844"/>
                    <a:gd name="connsiteY11" fmla="*/ 920 h 483329"/>
                    <a:gd name="connsiteX12" fmla="*/ 5144 w 281844"/>
                    <a:gd name="connsiteY12" fmla="*/ 158 h 483329"/>
                    <a:gd name="connsiteX13" fmla="*/ 4667 w 281844"/>
                    <a:gd name="connsiteY13" fmla="*/ 63 h 483329"/>
                    <a:gd name="connsiteX14" fmla="*/ 3048 w 281844"/>
                    <a:gd name="connsiteY14" fmla="*/ 158 h 483329"/>
                    <a:gd name="connsiteX15" fmla="*/ 3048 w 281844"/>
                    <a:gd name="connsiteY15" fmla="*/ 158 h 483329"/>
                    <a:gd name="connsiteX16" fmla="*/ 2381 w 281844"/>
                    <a:gd name="connsiteY16" fmla="*/ 920 h 483329"/>
                    <a:gd name="connsiteX17" fmla="*/ 2191 w 281844"/>
                    <a:gd name="connsiteY17" fmla="*/ 1301 h 483329"/>
                    <a:gd name="connsiteX18" fmla="*/ 1715 w 281844"/>
                    <a:gd name="connsiteY18" fmla="*/ 2253 h 483329"/>
                    <a:gd name="connsiteX19" fmla="*/ 1524 w 281844"/>
                    <a:gd name="connsiteY19" fmla="*/ 2730 h 483329"/>
                    <a:gd name="connsiteX20" fmla="*/ 1048 w 281844"/>
                    <a:gd name="connsiteY20" fmla="*/ 4539 h 483329"/>
                    <a:gd name="connsiteX21" fmla="*/ 1048 w 281844"/>
                    <a:gd name="connsiteY21" fmla="*/ 4635 h 483329"/>
                    <a:gd name="connsiteX22" fmla="*/ 667 w 281844"/>
                    <a:gd name="connsiteY22" fmla="*/ 7016 h 483329"/>
                    <a:gd name="connsiteX23" fmla="*/ 571 w 281844"/>
                    <a:gd name="connsiteY23" fmla="*/ 7873 h 483329"/>
                    <a:gd name="connsiteX24" fmla="*/ 381 w 281844"/>
                    <a:gd name="connsiteY24" fmla="*/ 9969 h 483329"/>
                    <a:gd name="connsiteX25" fmla="*/ 286 w 281844"/>
                    <a:gd name="connsiteY25" fmla="*/ 10921 h 483329"/>
                    <a:gd name="connsiteX26" fmla="*/ 95 w 281844"/>
                    <a:gd name="connsiteY26" fmla="*/ 13779 h 483329"/>
                    <a:gd name="connsiteX27" fmla="*/ 95 w 281844"/>
                    <a:gd name="connsiteY27" fmla="*/ 14160 h 483329"/>
                    <a:gd name="connsiteX28" fmla="*/ 0 w 281844"/>
                    <a:gd name="connsiteY28" fmla="*/ 17779 h 483329"/>
                    <a:gd name="connsiteX29" fmla="*/ 0 w 281844"/>
                    <a:gd name="connsiteY29" fmla="*/ 19113 h 483329"/>
                    <a:gd name="connsiteX30" fmla="*/ 0 w 281844"/>
                    <a:gd name="connsiteY30" fmla="*/ 21875 h 483329"/>
                    <a:gd name="connsiteX31" fmla="*/ 0 w 281844"/>
                    <a:gd name="connsiteY31" fmla="*/ 23399 h 483329"/>
                    <a:gd name="connsiteX32" fmla="*/ 0 w 281844"/>
                    <a:gd name="connsiteY32" fmla="*/ 26828 h 483329"/>
                    <a:gd name="connsiteX33" fmla="*/ 0 w 281844"/>
                    <a:gd name="connsiteY33" fmla="*/ 27685 h 483329"/>
                    <a:gd name="connsiteX34" fmla="*/ 95 w 281844"/>
                    <a:gd name="connsiteY34" fmla="*/ 32067 h 483329"/>
                    <a:gd name="connsiteX35" fmla="*/ 95 w 281844"/>
                    <a:gd name="connsiteY35" fmla="*/ 33876 h 483329"/>
                    <a:gd name="connsiteX36" fmla="*/ 190 w 281844"/>
                    <a:gd name="connsiteY36" fmla="*/ 36924 h 483329"/>
                    <a:gd name="connsiteX37" fmla="*/ 286 w 281844"/>
                    <a:gd name="connsiteY37" fmla="*/ 38829 h 483329"/>
                    <a:gd name="connsiteX38" fmla="*/ 381 w 281844"/>
                    <a:gd name="connsiteY38" fmla="*/ 42449 h 483329"/>
                    <a:gd name="connsiteX39" fmla="*/ 476 w 281844"/>
                    <a:gd name="connsiteY39" fmla="*/ 43782 h 483329"/>
                    <a:gd name="connsiteX40" fmla="*/ 476 w 281844"/>
                    <a:gd name="connsiteY40" fmla="*/ 43782 h 483329"/>
                    <a:gd name="connsiteX41" fmla="*/ 476 w 281844"/>
                    <a:gd name="connsiteY41" fmla="*/ 43782 h 483329"/>
                    <a:gd name="connsiteX42" fmla="*/ 7144 w 281844"/>
                    <a:gd name="connsiteY42" fmla="*/ 129888 h 483329"/>
                    <a:gd name="connsiteX43" fmla="*/ 188309 w 281844"/>
                    <a:gd name="connsiteY43" fmla="*/ 481456 h 483329"/>
                    <a:gd name="connsiteX44" fmla="*/ 244316 w 281844"/>
                    <a:gd name="connsiteY44" fmla="*/ 472693 h 483329"/>
                    <a:gd name="connsiteX45" fmla="*/ 281845 w 281844"/>
                    <a:gd name="connsiteY45" fmla="*/ 441165 h 483329"/>
                    <a:gd name="connsiteX46" fmla="*/ 104203 w 281844"/>
                    <a:gd name="connsiteY46" fmla="*/ 79215 h 483329"/>
                    <a:gd name="connsiteX47" fmla="*/ 32480 w 281844"/>
                    <a:gd name="connsiteY47" fmla="*/ 17684 h 4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1844" h="483329">
                      <a:moveTo>
                        <a:pt x="32480" y="17684"/>
                      </a:moveTo>
                      <a:cubicBezTo>
                        <a:pt x="32194" y="17493"/>
                        <a:pt x="32004" y="17303"/>
                        <a:pt x="31718" y="17112"/>
                      </a:cubicBezTo>
                      <a:cubicBezTo>
                        <a:pt x="29813" y="15588"/>
                        <a:pt x="27908" y="14160"/>
                        <a:pt x="26098" y="12826"/>
                      </a:cubicBezTo>
                      <a:cubicBezTo>
                        <a:pt x="26003" y="12826"/>
                        <a:pt x="26003" y="12731"/>
                        <a:pt x="25908" y="12731"/>
                      </a:cubicBezTo>
                      <a:cubicBezTo>
                        <a:pt x="24194" y="11493"/>
                        <a:pt x="22574" y="10254"/>
                        <a:pt x="21050" y="9207"/>
                      </a:cubicBezTo>
                      <a:cubicBezTo>
                        <a:pt x="20765" y="9016"/>
                        <a:pt x="20383" y="8730"/>
                        <a:pt x="20098" y="8540"/>
                      </a:cubicBezTo>
                      <a:cubicBezTo>
                        <a:pt x="18478" y="7397"/>
                        <a:pt x="16954" y="6349"/>
                        <a:pt x="15526" y="5397"/>
                      </a:cubicBezTo>
                      <a:cubicBezTo>
                        <a:pt x="15430" y="5301"/>
                        <a:pt x="15430" y="5301"/>
                        <a:pt x="15335" y="5301"/>
                      </a:cubicBezTo>
                      <a:cubicBezTo>
                        <a:pt x="14002" y="4444"/>
                        <a:pt x="12763" y="3682"/>
                        <a:pt x="11620" y="3015"/>
                      </a:cubicBezTo>
                      <a:cubicBezTo>
                        <a:pt x="11335" y="2825"/>
                        <a:pt x="11049" y="2634"/>
                        <a:pt x="10763" y="2539"/>
                      </a:cubicBezTo>
                      <a:cubicBezTo>
                        <a:pt x="9620" y="1872"/>
                        <a:pt x="8477" y="1301"/>
                        <a:pt x="7525" y="920"/>
                      </a:cubicBezTo>
                      <a:cubicBezTo>
                        <a:pt x="7525" y="920"/>
                        <a:pt x="7429" y="920"/>
                        <a:pt x="7429" y="920"/>
                      </a:cubicBezTo>
                      <a:cubicBezTo>
                        <a:pt x="6572" y="539"/>
                        <a:pt x="5810" y="348"/>
                        <a:pt x="5144" y="158"/>
                      </a:cubicBezTo>
                      <a:cubicBezTo>
                        <a:pt x="4953" y="158"/>
                        <a:pt x="4763" y="63"/>
                        <a:pt x="4667" y="63"/>
                      </a:cubicBezTo>
                      <a:cubicBezTo>
                        <a:pt x="4000" y="-33"/>
                        <a:pt x="3429" y="-33"/>
                        <a:pt x="3048" y="158"/>
                      </a:cubicBezTo>
                      <a:cubicBezTo>
                        <a:pt x="3048" y="158"/>
                        <a:pt x="3048" y="158"/>
                        <a:pt x="3048" y="158"/>
                      </a:cubicBezTo>
                      <a:cubicBezTo>
                        <a:pt x="2762" y="348"/>
                        <a:pt x="2572" y="539"/>
                        <a:pt x="2381" y="920"/>
                      </a:cubicBezTo>
                      <a:cubicBezTo>
                        <a:pt x="2286" y="1015"/>
                        <a:pt x="2286" y="1110"/>
                        <a:pt x="2191" y="1301"/>
                      </a:cubicBezTo>
                      <a:cubicBezTo>
                        <a:pt x="2000" y="1587"/>
                        <a:pt x="1905" y="1872"/>
                        <a:pt x="1715" y="2253"/>
                      </a:cubicBezTo>
                      <a:cubicBezTo>
                        <a:pt x="1619" y="2444"/>
                        <a:pt x="1619" y="2539"/>
                        <a:pt x="1524" y="2730"/>
                      </a:cubicBezTo>
                      <a:cubicBezTo>
                        <a:pt x="1333" y="3301"/>
                        <a:pt x="1238" y="3873"/>
                        <a:pt x="1048" y="4539"/>
                      </a:cubicBezTo>
                      <a:cubicBezTo>
                        <a:pt x="1048" y="4539"/>
                        <a:pt x="1048" y="4635"/>
                        <a:pt x="1048" y="4635"/>
                      </a:cubicBezTo>
                      <a:cubicBezTo>
                        <a:pt x="857" y="5301"/>
                        <a:pt x="762" y="6159"/>
                        <a:pt x="667" y="7016"/>
                      </a:cubicBezTo>
                      <a:cubicBezTo>
                        <a:pt x="667" y="7302"/>
                        <a:pt x="571" y="7587"/>
                        <a:pt x="571" y="7873"/>
                      </a:cubicBezTo>
                      <a:cubicBezTo>
                        <a:pt x="476" y="8540"/>
                        <a:pt x="381" y="9207"/>
                        <a:pt x="381" y="9969"/>
                      </a:cubicBezTo>
                      <a:cubicBezTo>
                        <a:pt x="381" y="10254"/>
                        <a:pt x="286" y="10635"/>
                        <a:pt x="286" y="10921"/>
                      </a:cubicBezTo>
                      <a:cubicBezTo>
                        <a:pt x="190" y="11874"/>
                        <a:pt x="190" y="12826"/>
                        <a:pt x="95" y="13779"/>
                      </a:cubicBezTo>
                      <a:cubicBezTo>
                        <a:pt x="95" y="13874"/>
                        <a:pt x="95" y="14064"/>
                        <a:pt x="95" y="14160"/>
                      </a:cubicBezTo>
                      <a:cubicBezTo>
                        <a:pt x="0" y="15303"/>
                        <a:pt x="0" y="16541"/>
                        <a:pt x="0" y="17779"/>
                      </a:cubicBezTo>
                      <a:cubicBezTo>
                        <a:pt x="0" y="18160"/>
                        <a:pt x="0" y="18636"/>
                        <a:pt x="0" y="19113"/>
                      </a:cubicBezTo>
                      <a:cubicBezTo>
                        <a:pt x="0" y="19970"/>
                        <a:pt x="0" y="20922"/>
                        <a:pt x="0" y="21875"/>
                      </a:cubicBezTo>
                      <a:cubicBezTo>
                        <a:pt x="0" y="22351"/>
                        <a:pt x="0" y="22827"/>
                        <a:pt x="0" y="23399"/>
                      </a:cubicBezTo>
                      <a:cubicBezTo>
                        <a:pt x="0" y="24542"/>
                        <a:pt x="0" y="25685"/>
                        <a:pt x="0" y="26828"/>
                      </a:cubicBezTo>
                      <a:cubicBezTo>
                        <a:pt x="0" y="27114"/>
                        <a:pt x="0" y="27399"/>
                        <a:pt x="0" y="27685"/>
                      </a:cubicBezTo>
                      <a:cubicBezTo>
                        <a:pt x="0" y="29114"/>
                        <a:pt x="0" y="30543"/>
                        <a:pt x="95" y="32067"/>
                      </a:cubicBezTo>
                      <a:cubicBezTo>
                        <a:pt x="95" y="32638"/>
                        <a:pt x="95" y="33210"/>
                        <a:pt x="95" y="33876"/>
                      </a:cubicBezTo>
                      <a:cubicBezTo>
                        <a:pt x="95" y="34924"/>
                        <a:pt x="190" y="35877"/>
                        <a:pt x="190" y="36924"/>
                      </a:cubicBezTo>
                      <a:cubicBezTo>
                        <a:pt x="190" y="37591"/>
                        <a:pt x="190" y="38258"/>
                        <a:pt x="286" y="38829"/>
                      </a:cubicBezTo>
                      <a:cubicBezTo>
                        <a:pt x="286" y="40068"/>
                        <a:pt x="381" y="41211"/>
                        <a:pt x="381" y="42449"/>
                      </a:cubicBezTo>
                      <a:cubicBezTo>
                        <a:pt x="381" y="42925"/>
                        <a:pt x="381" y="43306"/>
                        <a:pt x="476" y="43782"/>
                      </a:cubicBezTo>
                      <a:cubicBezTo>
                        <a:pt x="476" y="43782"/>
                        <a:pt x="476" y="43782"/>
                        <a:pt x="476" y="43782"/>
                      </a:cubicBezTo>
                      <a:lnTo>
                        <a:pt x="476" y="43782"/>
                      </a:lnTo>
                      <a:cubicBezTo>
                        <a:pt x="2095" y="81406"/>
                        <a:pt x="7144" y="129888"/>
                        <a:pt x="7144" y="129888"/>
                      </a:cubicBezTo>
                      <a:lnTo>
                        <a:pt x="188309" y="481456"/>
                      </a:lnTo>
                      <a:cubicBezTo>
                        <a:pt x="188309" y="481456"/>
                        <a:pt x="205740" y="489362"/>
                        <a:pt x="244316" y="472693"/>
                      </a:cubicBezTo>
                      <a:cubicBezTo>
                        <a:pt x="276225" y="458882"/>
                        <a:pt x="281845" y="441165"/>
                        <a:pt x="281845" y="441165"/>
                      </a:cubicBezTo>
                      <a:lnTo>
                        <a:pt x="104203" y="79215"/>
                      </a:lnTo>
                      <a:cubicBezTo>
                        <a:pt x="104203" y="79215"/>
                        <a:pt x="62484" y="41115"/>
                        <a:pt x="32480" y="17684"/>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5" name="Freeform: Shape 274">
                  <a:extLst>
                    <a:ext uri="{FF2B5EF4-FFF2-40B4-BE49-F238E27FC236}">
                      <a16:creationId xmlns:a16="http://schemas.microsoft.com/office/drawing/2014/main" id="{F171F67E-26CF-4B02-B825-FB436F1439BC}"/>
                    </a:ext>
                  </a:extLst>
                </p:cNvPr>
                <p:cNvSpPr/>
                <p:nvPr/>
              </p:nvSpPr>
              <p:spPr>
                <a:xfrm>
                  <a:off x="6016656" y="2875049"/>
                  <a:ext cx="206883" cy="514560"/>
                </a:xfrm>
                <a:custGeom>
                  <a:avLst/>
                  <a:gdLst>
                    <a:gd name="connsiteX0" fmla="*/ 105442 w 206883"/>
                    <a:gd name="connsiteY0" fmla="*/ 97988 h 514560"/>
                    <a:gd name="connsiteX1" fmla="*/ 52197 w 206883"/>
                    <a:gd name="connsiteY1" fmla="*/ 29123 h 514560"/>
                    <a:gd name="connsiteX2" fmla="*/ 52197 w 206883"/>
                    <a:gd name="connsiteY2" fmla="*/ 29123 h 514560"/>
                    <a:gd name="connsiteX3" fmla="*/ 49530 w 206883"/>
                    <a:gd name="connsiteY3" fmla="*/ 25979 h 514560"/>
                    <a:gd name="connsiteX4" fmla="*/ 47911 w 206883"/>
                    <a:gd name="connsiteY4" fmla="*/ 24170 h 514560"/>
                    <a:gd name="connsiteX5" fmla="*/ 46387 w 206883"/>
                    <a:gd name="connsiteY5" fmla="*/ 22455 h 514560"/>
                    <a:gd name="connsiteX6" fmla="*/ 44863 w 206883"/>
                    <a:gd name="connsiteY6" fmla="*/ 20645 h 514560"/>
                    <a:gd name="connsiteX7" fmla="*/ 43244 w 206883"/>
                    <a:gd name="connsiteY7" fmla="*/ 18836 h 514560"/>
                    <a:gd name="connsiteX8" fmla="*/ 41910 w 206883"/>
                    <a:gd name="connsiteY8" fmla="*/ 17312 h 514560"/>
                    <a:gd name="connsiteX9" fmla="*/ 39338 w 206883"/>
                    <a:gd name="connsiteY9" fmla="*/ 14454 h 514560"/>
                    <a:gd name="connsiteX10" fmla="*/ 38291 w 206883"/>
                    <a:gd name="connsiteY10" fmla="*/ 13311 h 514560"/>
                    <a:gd name="connsiteX11" fmla="*/ 36671 w 206883"/>
                    <a:gd name="connsiteY11" fmla="*/ 11501 h 514560"/>
                    <a:gd name="connsiteX12" fmla="*/ 35624 w 206883"/>
                    <a:gd name="connsiteY12" fmla="*/ 10358 h 514560"/>
                    <a:gd name="connsiteX13" fmla="*/ 33909 w 206883"/>
                    <a:gd name="connsiteY13" fmla="*/ 8549 h 514560"/>
                    <a:gd name="connsiteX14" fmla="*/ 33147 w 206883"/>
                    <a:gd name="connsiteY14" fmla="*/ 7787 h 514560"/>
                    <a:gd name="connsiteX15" fmla="*/ 30956 w 206883"/>
                    <a:gd name="connsiteY15" fmla="*/ 5691 h 514560"/>
                    <a:gd name="connsiteX16" fmla="*/ 30290 w 206883"/>
                    <a:gd name="connsiteY16" fmla="*/ 5024 h 514560"/>
                    <a:gd name="connsiteX17" fmla="*/ 28766 w 206883"/>
                    <a:gd name="connsiteY17" fmla="*/ 3691 h 514560"/>
                    <a:gd name="connsiteX18" fmla="*/ 28099 w 206883"/>
                    <a:gd name="connsiteY18" fmla="*/ 3119 h 514560"/>
                    <a:gd name="connsiteX19" fmla="*/ 26479 w 206883"/>
                    <a:gd name="connsiteY19" fmla="*/ 1881 h 514560"/>
                    <a:gd name="connsiteX20" fmla="*/ 26194 w 206883"/>
                    <a:gd name="connsiteY20" fmla="*/ 1691 h 514560"/>
                    <a:gd name="connsiteX21" fmla="*/ 24670 w 206883"/>
                    <a:gd name="connsiteY21" fmla="*/ 738 h 514560"/>
                    <a:gd name="connsiteX22" fmla="*/ 24289 w 206883"/>
                    <a:gd name="connsiteY22" fmla="*/ 548 h 514560"/>
                    <a:gd name="connsiteX23" fmla="*/ 23336 w 206883"/>
                    <a:gd name="connsiteY23" fmla="*/ 167 h 514560"/>
                    <a:gd name="connsiteX24" fmla="*/ 22955 w 206883"/>
                    <a:gd name="connsiteY24" fmla="*/ 71 h 514560"/>
                    <a:gd name="connsiteX25" fmla="*/ 22003 w 206883"/>
                    <a:gd name="connsiteY25" fmla="*/ 71 h 514560"/>
                    <a:gd name="connsiteX26" fmla="*/ 22003 w 206883"/>
                    <a:gd name="connsiteY26" fmla="*/ 71 h 514560"/>
                    <a:gd name="connsiteX27" fmla="*/ 22003 w 206883"/>
                    <a:gd name="connsiteY27" fmla="*/ 71 h 514560"/>
                    <a:gd name="connsiteX28" fmla="*/ 21146 w 206883"/>
                    <a:gd name="connsiteY28" fmla="*/ 643 h 514560"/>
                    <a:gd name="connsiteX29" fmla="*/ 20860 w 206883"/>
                    <a:gd name="connsiteY29" fmla="*/ 929 h 514560"/>
                    <a:gd name="connsiteX30" fmla="*/ 20193 w 206883"/>
                    <a:gd name="connsiteY30" fmla="*/ 1786 h 514560"/>
                    <a:gd name="connsiteX31" fmla="*/ 19907 w 206883"/>
                    <a:gd name="connsiteY31" fmla="*/ 2167 h 514560"/>
                    <a:gd name="connsiteX32" fmla="*/ 19050 w 206883"/>
                    <a:gd name="connsiteY32" fmla="*/ 3786 h 514560"/>
                    <a:gd name="connsiteX33" fmla="*/ 19050 w 206883"/>
                    <a:gd name="connsiteY33" fmla="*/ 3881 h 514560"/>
                    <a:gd name="connsiteX34" fmla="*/ 18193 w 206883"/>
                    <a:gd name="connsiteY34" fmla="*/ 6167 h 514560"/>
                    <a:gd name="connsiteX35" fmla="*/ 17907 w 206883"/>
                    <a:gd name="connsiteY35" fmla="*/ 6929 h 514560"/>
                    <a:gd name="connsiteX36" fmla="*/ 17335 w 206883"/>
                    <a:gd name="connsiteY36" fmla="*/ 8930 h 514560"/>
                    <a:gd name="connsiteX37" fmla="*/ 17050 w 206883"/>
                    <a:gd name="connsiteY37" fmla="*/ 9882 h 514560"/>
                    <a:gd name="connsiteX38" fmla="*/ 16288 w 206883"/>
                    <a:gd name="connsiteY38" fmla="*/ 12740 h 514560"/>
                    <a:gd name="connsiteX39" fmla="*/ 16193 w 206883"/>
                    <a:gd name="connsiteY39" fmla="*/ 13121 h 514560"/>
                    <a:gd name="connsiteX40" fmla="*/ 15335 w 206883"/>
                    <a:gd name="connsiteY40" fmla="*/ 16645 h 514560"/>
                    <a:gd name="connsiteX41" fmla="*/ 15050 w 206883"/>
                    <a:gd name="connsiteY41" fmla="*/ 17883 h 514560"/>
                    <a:gd name="connsiteX42" fmla="*/ 14478 w 206883"/>
                    <a:gd name="connsiteY42" fmla="*/ 20645 h 514560"/>
                    <a:gd name="connsiteX43" fmla="*/ 14192 w 206883"/>
                    <a:gd name="connsiteY43" fmla="*/ 22074 h 514560"/>
                    <a:gd name="connsiteX44" fmla="*/ 13525 w 206883"/>
                    <a:gd name="connsiteY44" fmla="*/ 25408 h 514560"/>
                    <a:gd name="connsiteX45" fmla="*/ 13335 w 206883"/>
                    <a:gd name="connsiteY45" fmla="*/ 26360 h 514560"/>
                    <a:gd name="connsiteX46" fmla="*/ 12573 w 206883"/>
                    <a:gd name="connsiteY46" fmla="*/ 30647 h 514560"/>
                    <a:gd name="connsiteX47" fmla="*/ 12287 w 206883"/>
                    <a:gd name="connsiteY47" fmla="*/ 32361 h 514560"/>
                    <a:gd name="connsiteX48" fmla="*/ 11716 w 206883"/>
                    <a:gd name="connsiteY48" fmla="*/ 35504 h 514560"/>
                    <a:gd name="connsiteX49" fmla="*/ 11430 w 206883"/>
                    <a:gd name="connsiteY49" fmla="*/ 37314 h 514560"/>
                    <a:gd name="connsiteX50" fmla="*/ 10858 w 206883"/>
                    <a:gd name="connsiteY50" fmla="*/ 40934 h 514560"/>
                    <a:gd name="connsiteX51" fmla="*/ 0 w 206883"/>
                    <a:gd name="connsiteY51" fmla="*/ 127992 h 514560"/>
                    <a:gd name="connsiteX52" fmla="*/ 107252 w 206883"/>
                    <a:gd name="connsiteY52" fmla="*/ 508706 h 514560"/>
                    <a:gd name="connsiteX53" fmla="*/ 163830 w 206883"/>
                    <a:gd name="connsiteY53" fmla="*/ 511278 h 514560"/>
                    <a:gd name="connsiteX54" fmla="*/ 206883 w 206883"/>
                    <a:gd name="connsiteY54" fmla="*/ 487942 h 514560"/>
                    <a:gd name="connsiteX55" fmla="*/ 105442 w 206883"/>
                    <a:gd name="connsiteY55" fmla="*/ 97988 h 51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6883" h="514560">
                      <a:moveTo>
                        <a:pt x="105442" y="97988"/>
                      </a:moveTo>
                      <a:cubicBezTo>
                        <a:pt x="105442" y="97988"/>
                        <a:pt x="76295" y="57983"/>
                        <a:pt x="52197" y="29123"/>
                      </a:cubicBezTo>
                      <a:lnTo>
                        <a:pt x="52197" y="29123"/>
                      </a:lnTo>
                      <a:cubicBezTo>
                        <a:pt x="51340" y="28075"/>
                        <a:pt x="50387" y="27027"/>
                        <a:pt x="49530" y="25979"/>
                      </a:cubicBezTo>
                      <a:cubicBezTo>
                        <a:pt x="48958" y="25313"/>
                        <a:pt x="48482" y="24741"/>
                        <a:pt x="47911" y="24170"/>
                      </a:cubicBezTo>
                      <a:cubicBezTo>
                        <a:pt x="47435" y="23598"/>
                        <a:pt x="46958" y="23027"/>
                        <a:pt x="46387" y="22455"/>
                      </a:cubicBezTo>
                      <a:cubicBezTo>
                        <a:pt x="45910" y="21884"/>
                        <a:pt x="45339" y="21312"/>
                        <a:pt x="44863" y="20645"/>
                      </a:cubicBezTo>
                      <a:cubicBezTo>
                        <a:pt x="44291" y="20074"/>
                        <a:pt x="43815" y="19407"/>
                        <a:pt x="43244" y="18836"/>
                      </a:cubicBezTo>
                      <a:cubicBezTo>
                        <a:pt x="42767" y="18359"/>
                        <a:pt x="42386" y="17788"/>
                        <a:pt x="41910" y="17312"/>
                      </a:cubicBezTo>
                      <a:cubicBezTo>
                        <a:pt x="41053" y="16359"/>
                        <a:pt x="40196" y="15407"/>
                        <a:pt x="39338" y="14454"/>
                      </a:cubicBezTo>
                      <a:cubicBezTo>
                        <a:pt x="38957" y="14073"/>
                        <a:pt x="38576" y="13692"/>
                        <a:pt x="38291" y="13311"/>
                      </a:cubicBezTo>
                      <a:cubicBezTo>
                        <a:pt x="37719" y="12740"/>
                        <a:pt x="37148" y="12073"/>
                        <a:pt x="36671" y="11501"/>
                      </a:cubicBezTo>
                      <a:cubicBezTo>
                        <a:pt x="36290" y="11120"/>
                        <a:pt x="35909" y="10739"/>
                        <a:pt x="35624" y="10358"/>
                      </a:cubicBezTo>
                      <a:cubicBezTo>
                        <a:pt x="35052" y="9692"/>
                        <a:pt x="34481" y="9120"/>
                        <a:pt x="33909" y="8549"/>
                      </a:cubicBezTo>
                      <a:cubicBezTo>
                        <a:pt x="33623" y="8263"/>
                        <a:pt x="33433" y="8072"/>
                        <a:pt x="33147" y="7787"/>
                      </a:cubicBezTo>
                      <a:cubicBezTo>
                        <a:pt x="32385" y="7025"/>
                        <a:pt x="31623" y="6358"/>
                        <a:pt x="30956" y="5691"/>
                      </a:cubicBezTo>
                      <a:cubicBezTo>
                        <a:pt x="30766" y="5501"/>
                        <a:pt x="30480" y="5310"/>
                        <a:pt x="30290" y="5024"/>
                      </a:cubicBezTo>
                      <a:cubicBezTo>
                        <a:pt x="29813" y="4548"/>
                        <a:pt x="29242" y="4167"/>
                        <a:pt x="28766" y="3691"/>
                      </a:cubicBezTo>
                      <a:cubicBezTo>
                        <a:pt x="28575" y="3500"/>
                        <a:pt x="28289" y="3310"/>
                        <a:pt x="28099" y="3119"/>
                      </a:cubicBezTo>
                      <a:cubicBezTo>
                        <a:pt x="27527" y="2643"/>
                        <a:pt x="27051" y="2262"/>
                        <a:pt x="26479" y="1881"/>
                      </a:cubicBezTo>
                      <a:cubicBezTo>
                        <a:pt x="26384" y="1786"/>
                        <a:pt x="26289" y="1691"/>
                        <a:pt x="26194" y="1691"/>
                      </a:cubicBezTo>
                      <a:cubicBezTo>
                        <a:pt x="25622" y="1310"/>
                        <a:pt x="25146" y="1024"/>
                        <a:pt x="24670" y="738"/>
                      </a:cubicBezTo>
                      <a:cubicBezTo>
                        <a:pt x="24479" y="643"/>
                        <a:pt x="24384" y="643"/>
                        <a:pt x="24289" y="548"/>
                      </a:cubicBezTo>
                      <a:cubicBezTo>
                        <a:pt x="23908" y="357"/>
                        <a:pt x="23622" y="262"/>
                        <a:pt x="23336" y="167"/>
                      </a:cubicBezTo>
                      <a:cubicBezTo>
                        <a:pt x="23241" y="167"/>
                        <a:pt x="23050" y="71"/>
                        <a:pt x="22955" y="71"/>
                      </a:cubicBezTo>
                      <a:cubicBezTo>
                        <a:pt x="22574" y="-24"/>
                        <a:pt x="22289" y="-24"/>
                        <a:pt x="22003" y="71"/>
                      </a:cubicBezTo>
                      <a:cubicBezTo>
                        <a:pt x="22003" y="71"/>
                        <a:pt x="22003" y="71"/>
                        <a:pt x="22003" y="71"/>
                      </a:cubicBezTo>
                      <a:cubicBezTo>
                        <a:pt x="22003" y="71"/>
                        <a:pt x="22003" y="71"/>
                        <a:pt x="22003" y="71"/>
                      </a:cubicBezTo>
                      <a:cubicBezTo>
                        <a:pt x="21717" y="167"/>
                        <a:pt x="21431" y="357"/>
                        <a:pt x="21146" y="643"/>
                      </a:cubicBezTo>
                      <a:cubicBezTo>
                        <a:pt x="21050" y="738"/>
                        <a:pt x="20955" y="833"/>
                        <a:pt x="20860" y="929"/>
                      </a:cubicBezTo>
                      <a:cubicBezTo>
                        <a:pt x="20669" y="1214"/>
                        <a:pt x="20479" y="1500"/>
                        <a:pt x="20193" y="1786"/>
                      </a:cubicBezTo>
                      <a:cubicBezTo>
                        <a:pt x="20098" y="1881"/>
                        <a:pt x="20002" y="2072"/>
                        <a:pt x="19907" y="2167"/>
                      </a:cubicBezTo>
                      <a:cubicBezTo>
                        <a:pt x="19622" y="2643"/>
                        <a:pt x="19336" y="3215"/>
                        <a:pt x="19050" y="3786"/>
                      </a:cubicBezTo>
                      <a:cubicBezTo>
                        <a:pt x="19050" y="3786"/>
                        <a:pt x="19050" y="3881"/>
                        <a:pt x="19050" y="3881"/>
                      </a:cubicBezTo>
                      <a:cubicBezTo>
                        <a:pt x="18764" y="4548"/>
                        <a:pt x="18479" y="5310"/>
                        <a:pt x="18193" y="6167"/>
                      </a:cubicBezTo>
                      <a:cubicBezTo>
                        <a:pt x="18098" y="6453"/>
                        <a:pt x="18002" y="6739"/>
                        <a:pt x="17907" y="6929"/>
                      </a:cubicBezTo>
                      <a:cubicBezTo>
                        <a:pt x="17717" y="7596"/>
                        <a:pt x="17526" y="8168"/>
                        <a:pt x="17335" y="8930"/>
                      </a:cubicBezTo>
                      <a:cubicBezTo>
                        <a:pt x="17240" y="9215"/>
                        <a:pt x="17145" y="9501"/>
                        <a:pt x="17050" y="9882"/>
                      </a:cubicBezTo>
                      <a:cubicBezTo>
                        <a:pt x="16764" y="10739"/>
                        <a:pt x="16574" y="11692"/>
                        <a:pt x="16288" y="12740"/>
                      </a:cubicBezTo>
                      <a:cubicBezTo>
                        <a:pt x="16288" y="12835"/>
                        <a:pt x="16193" y="13025"/>
                        <a:pt x="16193" y="13121"/>
                      </a:cubicBezTo>
                      <a:cubicBezTo>
                        <a:pt x="15907" y="14264"/>
                        <a:pt x="15621" y="15407"/>
                        <a:pt x="15335" y="16645"/>
                      </a:cubicBezTo>
                      <a:cubicBezTo>
                        <a:pt x="15240" y="17026"/>
                        <a:pt x="15145" y="17502"/>
                        <a:pt x="15050" y="17883"/>
                      </a:cubicBezTo>
                      <a:cubicBezTo>
                        <a:pt x="14859" y="18740"/>
                        <a:pt x="14669" y="19693"/>
                        <a:pt x="14478" y="20645"/>
                      </a:cubicBezTo>
                      <a:cubicBezTo>
                        <a:pt x="14383" y="21122"/>
                        <a:pt x="14288" y="21598"/>
                        <a:pt x="14192" y="22074"/>
                      </a:cubicBezTo>
                      <a:cubicBezTo>
                        <a:pt x="14002" y="23122"/>
                        <a:pt x="13716" y="24265"/>
                        <a:pt x="13525" y="25408"/>
                      </a:cubicBezTo>
                      <a:cubicBezTo>
                        <a:pt x="13430" y="25694"/>
                        <a:pt x="13430" y="25979"/>
                        <a:pt x="13335" y="26360"/>
                      </a:cubicBezTo>
                      <a:cubicBezTo>
                        <a:pt x="13049" y="27789"/>
                        <a:pt x="12764" y="29218"/>
                        <a:pt x="12573" y="30647"/>
                      </a:cubicBezTo>
                      <a:cubicBezTo>
                        <a:pt x="12478" y="31218"/>
                        <a:pt x="12383" y="31790"/>
                        <a:pt x="12287" y="32361"/>
                      </a:cubicBezTo>
                      <a:cubicBezTo>
                        <a:pt x="12097" y="33409"/>
                        <a:pt x="11906" y="34457"/>
                        <a:pt x="11716" y="35504"/>
                      </a:cubicBezTo>
                      <a:cubicBezTo>
                        <a:pt x="11621" y="36076"/>
                        <a:pt x="11525" y="36743"/>
                        <a:pt x="11430" y="37314"/>
                      </a:cubicBezTo>
                      <a:cubicBezTo>
                        <a:pt x="11240" y="38457"/>
                        <a:pt x="11049" y="39695"/>
                        <a:pt x="10858" y="40934"/>
                      </a:cubicBezTo>
                      <a:cubicBezTo>
                        <a:pt x="4858" y="78367"/>
                        <a:pt x="0" y="127992"/>
                        <a:pt x="0" y="127992"/>
                      </a:cubicBezTo>
                      <a:lnTo>
                        <a:pt x="107252" y="508706"/>
                      </a:lnTo>
                      <a:cubicBezTo>
                        <a:pt x="107252" y="508706"/>
                        <a:pt x="122777" y="519946"/>
                        <a:pt x="163830" y="511278"/>
                      </a:cubicBezTo>
                      <a:cubicBezTo>
                        <a:pt x="197834" y="504135"/>
                        <a:pt x="206883" y="487942"/>
                        <a:pt x="206883" y="487942"/>
                      </a:cubicBezTo>
                      <a:lnTo>
                        <a:pt x="105442" y="97988"/>
                      </a:ln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6" name="Freeform: Shape 275">
                  <a:extLst>
                    <a:ext uri="{FF2B5EF4-FFF2-40B4-BE49-F238E27FC236}">
                      <a16:creationId xmlns:a16="http://schemas.microsoft.com/office/drawing/2014/main" id="{1EFEC191-E8AD-464F-BDAF-A9B3B25E1349}"/>
                    </a:ext>
                  </a:extLst>
                </p:cNvPr>
                <p:cNvSpPr/>
                <p:nvPr/>
              </p:nvSpPr>
              <p:spPr>
                <a:xfrm>
                  <a:off x="5639752" y="3025139"/>
                  <a:ext cx="361950" cy="435111"/>
                </a:xfrm>
                <a:custGeom>
                  <a:avLst/>
                  <a:gdLst>
                    <a:gd name="connsiteX0" fmla="*/ 40196 w 361950"/>
                    <a:gd name="connsiteY0" fmla="*/ 15335 h 435111"/>
                    <a:gd name="connsiteX1" fmla="*/ 40196 w 361950"/>
                    <a:gd name="connsiteY1" fmla="*/ 15335 h 435111"/>
                    <a:gd name="connsiteX2" fmla="*/ 40196 w 361950"/>
                    <a:gd name="connsiteY2" fmla="*/ 15335 h 435111"/>
                    <a:gd name="connsiteX3" fmla="*/ 33528 w 361950"/>
                    <a:gd name="connsiteY3" fmla="*/ 12002 h 435111"/>
                    <a:gd name="connsiteX4" fmla="*/ 32671 w 361950"/>
                    <a:gd name="connsiteY4" fmla="*/ 11525 h 435111"/>
                    <a:gd name="connsiteX5" fmla="*/ 26289 w 361950"/>
                    <a:gd name="connsiteY5" fmla="*/ 8382 h 435111"/>
                    <a:gd name="connsiteX6" fmla="*/ 26099 w 361950"/>
                    <a:gd name="connsiteY6" fmla="*/ 8287 h 435111"/>
                    <a:gd name="connsiteX7" fmla="*/ 20669 w 361950"/>
                    <a:gd name="connsiteY7" fmla="*/ 5810 h 435111"/>
                    <a:gd name="connsiteX8" fmla="*/ 19622 w 361950"/>
                    <a:gd name="connsiteY8" fmla="*/ 5334 h 435111"/>
                    <a:gd name="connsiteX9" fmla="*/ 14478 w 361950"/>
                    <a:gd name="connsiteY9" fmla="*/ 3143 h 435111"/>
                    <a:gd name="connsiteX10" fmla="*/ 14288 w 361950"/>
                    <a:gd name="connsiteY10" fmla="*/ 3048 h 435111"/>
                    <a:gd name="connsiteX11" fmla="*/ 10192 w 361950"/>
                    <a:gd name="connsiteY11" fmla="*/ 1524 h 435111"/>
                    <a:gd name="connsiteX12" fmla="*/ 9239 w 361950"/>
                    <a:gd name="connsiteY12" fmla="*/ 1238 h 435111"/>
                    <a:gd name="connsiteX13" fmla="*/ 5715 w 361950"/>
                    <a:gd name="connsiteY13" fmla="*/ 286 h 435111"/>
                    <a:gd name="connsiteX14" fmla="*/ 5620 w 361950"/>
                    <a:gd name="connsiteY14" fmla="*/ 286 h 435111"/>
                    <a:gd name="connsiteX15" fmla="*/ 3143 w 361950"/>
                    <a:gd name="connsiteY15" fmla="*/ 0 h 435111"/>
                    <a:gd name="connsiteX16" fmla="*/ 2572 w 361950"/>
                    <a:gd name="connsiteY16" fmla="*/ 0 h 435111"/>
                    <a:gd name="connsiteX17" fmla="*/ 1048 w 361950"/>
                    <a:gd name="connsiteY17" fmla="*/ 476 h 435111"/>
                    <a:gd name="connsiteX18" fmla="*/ 476 w 361950"/>
                    <a:gd name="connsiteY18" fmla="*/ 1333 h 435111"/>
                    <a:gd name="connsiteX19" fmla="*/ 381 w 361950"/>
                    <a:gd name="connsiteY19" fmla="*/ 1715 h 435111"/>
                    <a:gd name="connsiteX20" fmla="*/ 191 w 361950"/>
                    <a:gd name="connsiteY20" fmla="*/ 2762 h 435111"/>
                    <a:gd name="connsiteX21" fmla="*/ 95 w 361950"/>
                    <a:gd name="connsiteY21" fmla="*/ 3239 h 435111"/>
                    <a:gd name="connsiteX22" fmla="*/ 0 w 361950"/>
                    <a:gd name="connsiteY22" fmla="*/ 5048 h 435111"/>
                    <a:gd name="connsiteX23" fmla="*/ 0 w 361950"/>
                    <a:gd name="connsiteY23" fmla="*/ 5144 h 435111"/>
                    <a:gd name="connsiteX24" fmla="*/ 95 w 361950"/>
                    <a:gd name="connsiteY24" fmla="*/ 7525 h 435111"/>
                    <a:gd name="connsiteX25" fmla="*/ 191 w 361950"/>
                    <a:gd name="connsiteY25" fmla="*/ 8382 h 435111"/>
                    <a:gd name="connsiteX26" fmla="*/ 381 w 361950"/>
                    <a:gd name="connsiteY26" fmla="*/ 10477 h 435111"/>
                    <a:gd name="connsiteX27" fmla="*/ 476 w 361950"/>
                    <a:gd name="connsiteY27" fmla="*/ 11430 h 435111"/>
                    <a:gd name="connsiteX28" fmla="*/ 857 w 361950"/>
                    <a:gd name="connsiteY28" fmla="*/ 14288 h 435111"/>
                    <a:gd name="connsiteX29" fmla="*/ 953 w 361950"/>
                    <a:gd name="connsiteY29" fmla="*/ 14669 h 435111"/>
                    <a:gd name="connsiteX30" fmla="*/ 1524 w 361950"/>
                    <a:gd name="connsiteY30" fmla="*/ 18193 h 435111"/>
                    <a:gd name="connsiteX31" fmla="*/ 1715 w 361950"/>
                    <a:gd name="connsiteY31" fmla="*/ 19431 h 435111"/>
                    <a:gd name="connsiteX32" fmla="*/ 2191 w 361950"/>
                    <a:gd name="connsiteY32" fmla="*/ 22193 h 435111"/>
                    <a:gd name="connsiteX33" fmla="*/ 2477 w 361950"/>
                    <a:gd name="connsiteY33" fmla="*/ 23622 h 435111"/>
                    <a:gd name="connsiteX34" fmla="*/ 3143 w 361950"/>
                    <a:gd name="connsiteY34" fmla="*/ 27051 h 435111"/>
                    <a:gd name="connsiteX35" fmla="*/ 3334 w 361950"/>
                    <a:gd name="connsiteY35" fmla="*/ 27908 h 435111"/>
                    <a:gd name="connsiteX36" fmla="*/ 4286 w 361950"/>
                    <a:gd name="connsiteY36" fmla="*/ 32195 h 435111"/>
                    <a:gd name="connsiteX37" fmla="*/ 4667 w 361950"/>
                    <a:gd name="connsiteY37" fmla="*/ 33814 h 435111"/>
                    <a:gd name="connsiteX38" fmla="*/ 5334 w 361950"/>
                    <a:gd name="connsiteY38" fmla="*/ 36862 h 435111"/>
                    <a:gd name="connsiteX39" fmla="*/ 5810 w 361950"/>
                    <a:gd name="connsiteY39" fmla="*/ 38767 h 435111"/>
                    <a:gd name="connsiteX40" fmla="*/ 6668 w 361950"/>
                    <a:gd name="connsiteY40" fmla="*/ 42291 h 435111"/>
                    <a:gd name="connsiteX41" fmla="*/ 6953 w 361950"/>
                    <a:gd name="connsiteY41" fmla="*/ 43529 h 435111"/>
                    <a:gd name="connsiteX42" fmla="*/ 6953 w 361950"/>
                    <a:gd name="connsiteY42" fmla="*/ 43529 h 435111"/>
                    <a:gd name="connsiteX43" fmla="*/ 6953 w 361950"/>
                    <a:gd name="connsiteY43" fmla="*/ 43529 h 435111"/>
                    <a:gd name="connsiteX44" fmla="*/ 30671 w 361950"/>
                    <a:gd name="connsiteY44" fmla="*/ 126492 h 435111"/>
                    <a:gd name="connsiteX45" fmla="*/ 278416 w 361950"/>
                    <a:gd name="connsiteY45" fmla="*/ 434816 h 435111"/>
                    <a:gd name="connsiteX46" fmla="*/ 331470 w 361950"/>
                    <a:gd name="connsiteY46" fmla="*/ 415004 h 435111"/>
                    <a:gd name="connsiteX47" fmla="*/ 361950 w 361950"/>
                    <a:gd name="connsiteY47" fmla="*/ 376619 h 435111"/>
                    <a:gd name="connsiteX48" fmla="*/ 116015 w 361950"/>
                    <a:gd name="connsiteY48" fmla="*/ 57722 h 435111"/>
                    <a:gd name="connsiteX49" fmla="*/ 40196 w 361950"/>
                    <a:gd name="connsiteY49" fmla="*/ 15335 h 4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950" h="435111">
                      <a:moveTo>
                        <a:pt x="40196" y="15335"/>
                      </a:moveTo>
                      <a:lnTo>
                        <a:pt x="40196" y="15335"/>
                      </a:lnTo>
                      <a:cubicBezTo>
                        <a:pt x="40196" y="15335"/>
                        <a:pt x="40196" y="15335"/>
                        <a:pt x="40196" y="15335"/>
                      </a:cubicBezTo>
                      <a:cubicBezTo>
                        <a:pt x="37910" y="14192"/>
                        <a:pt x="35719" y="13049"/>
                        <a:pt x="33528" y="12002"/>
                      </a:cubicBezTo>
                      <a:cubicBezTo>
                        <a:pt x="33242" y="11811"/>
                        <a:pt x="32957" y="11716"/>
                        <a:pt x="32671" y="11525"/>
                      </a:cubicBezTo>
                      <a:cubicBezTo>
                        <a:pt x="30480" y="10477"/>
                        <a:pt x="28289" y="9430"/>
                        <a:pt x="26289" y="8382"/>
                      </a:cubicBezTo>
                      <a:cubicBezTo>
                        <a:pt x="26194" y="8382"/>
                        <a:pt x="26194" y="8287"/>
                        <a:pt x="26099" y="8287"/>
                      </a:cubicBezTo>
                      <a:cubicBezTo>
                        <a:pt x="24194" y="7429"/>
                        <a:pt x="22384" y="6572"/>
                        <a:pt x="20669" y="5810"/>
                      </a:cubicBezTo>
                      <a:cubicBezTo>
                        <a:pt x="20288" y="5620"/>
                        <a:pt x="20003" y="5525"/>
                        <a:pt x="19622" y="5334"/>
                      </a:cubicBezTo>
                      <a:cubicBezTo>
                        <a:pt x="17812" y="4572"/>
                        <a:pt x="16097" y="3810"/>
                        <a:pt x="14478" y="3143"/>
                      </a:cubicBezTo>
                      <a:cubicBezTo>
                        <a:pt x="14383" y="3143"/>
                        <a:pt x="14288" y="3048"/>
                        <a:pt x="14288" y="3048"/>
                      </a:cubicBezTo>
                      <a:cubicBezTo>
                        <a:pt x="12859" y="2477"/>
                        <a:pt x="11430" y="2000"/>
                        <a:pt x="10192" y="1524"/>
                      </a:cubicBezTo>
                      <a:cubicBezTo>
                        <a:pt x="9906" y="1429"/>
                        <a:pt x="9525" y="1333"/>
                        <a:pt x="9239" y="1238"/>
                      </a:cubicBezTo>
                      <a:cubicBezTo>
                        <a:pt x="8001" y="857"/>
                        <a:pt x="6763" y="476"/>
                        <a:pt x="5715" y="286"/>
                      </a:cubicBezTo>
                      <a:cubicBezTo>
                        <a:pt x="5715" y="286"/>
                        <a:pt x="5620" y="286"/>
                        <a:pt x="5620" y="286"/>
                      </a:cubicBezTo>
                      <a:cubicBezTo>
                        <a:pt x="4667" y="95"/>
                        <a:pt x="3905" y="0"/>
                        <a:pt x="3143" y="0"/>
                      </a:cubicBezTo>
                      <a:cubicBezTo>
                        <a:pt x="2953" y="0"/>
                        <a:pt x="2762" y="0"/>
                        <a:pt x="2572" y="0"/>
                      </a:cubicBezTo>
                      <a:cubicBezTo>
                        <a:pt x="1905" y="95"/>
                        <a:pt x="1334" y="191"/>
                        <a:pt x="1048" y="476"/>
                      </a:cubicBezTo>
                      <a:cubicBezTo>
                        <a:pt x="857" y="667"/>
                        <a:pt x="667" y="952"/>
                        <a:pt x="476" y="1333"/>
                      </a:cubicBezTo>
                      <a:cubicBezTo>
                        <a:pt x="476" y="1429"/>
                        <a:pt x="381" y="1619"/>
                        <a:pt x="381" y="1715"/>
                      </a:cubicBezTo>
                      <a:cubicBezTo>
                        <a:pt x="286" y="2000"/>
                        <a:pt x="191" y="2381"/>
                        <a:pt x="191" y="2762"/>
                      </a:cubicBezTo>
                      <a:cubicBezTo>
                        <a:pt x="191" y="2953"/>
                        <a:pt x="95" y="3048"/>
                        <a:pt x="95" y="3239"/>
                      </a:cubicBezTo>
                      <a:cubicBezTo>
                        <a:pt x="0" y="3810"/>
                        <a:pt x="0" y="4381"/>
                        <a:pt x="0" y="5048"/>
                      </a:cubicBezTo>
                      <a:cubicBezTo>
                        <a:pt x="0" y="5048"/>
                        <a:pt x="0" y="5144"/>
                        <a:pt x="0" y="5144"/>
                      </a:cubicBezTo>
                      <a:cubicBezTo>
                        <a:pt x="0" y="5906"/>
                        <a:pt x="0" y="6668"/>
                        <a:pt x="95" y="7525"/>
                      </a:cubicBezTo>
                      <a:cubicBezTo>
                        <a:pt x="95" y="7810"/>
                        <a:pt x="95" y="8096"/>
                        <a:pt x="191" y="8382"/>
                      </a:cubicBezTo>
                      <a:cubicBezTo>
                        <a:pt x="286" y="9049"/>
                        <a:pt x="286" y="9716"/>
                        <a:pt x="381" y="10477"/>
                      </a:cubicBezTo>
                      <a:cubicBezTo>
                        <a:pt x="381" y="10763"/>
                        <a:pt x="476" y="11144"/>
                        <a:pt x="476" y="11430"/>
                      </a:cubicBezTo>
                      <a:cubicBezTo>
                        <a:pt x="572" y="12383"/>
                        <a:pt x="762" y="13335"/>
                        <a:pt x="857" y="14288"/>
                      </a:cubicBezTo>
                      <a:cubicBezTo>
                        <a:pt x="857" y="14383"/>
                        <a:pt x="857" y="14478"/>
                        <a:pt x="953" y="14669"/>
                      </a:cubicBezTo>
                      <a:cubicBezTo>
                        <a:pt x="1143" y="15812"/>
                        <a:pt x="1334" y="16954"/>
                        <a:pt x="1524" y="18193"/>
                      </a:cubicBezTo>
                      <a:cubicBezTo>
                        <a:pt x="1619" y="18574"/>
                        <a:pt x="1715" y="19050"/>
                        <a:pt x="1715" y="19431"/>
                      </a:cubicBezTo>
                      <a:cubicBezTo>
                        <a:pt x="1905" y="20288"/>
                        <a:pt x="2096" y="21241"/>
                        <a:pt x="2191" y="22193"/>
                      </a:cubicBezTo>
                      <a:cubicBezTo>
                        <a:pt x="2286" y="22670"/>
                        <a:pt x="2381" y="23146"/>
                        <a:pt x="2477" y="23622"/>
                      </a:cubicBezTo>
                      <a:cubicBezTo>
                        <a:pt x="2667" y="24765"/>
                        <a:pt x="2953" y="25908"/>
                        <a:pt x="3143" y="27051"/>
                      </a:cubicBezTo>
                      <a:cubicBezTo>
                        <a:pt x="3239" y="27337"/>
                        <a:pt x="3239" y="27623"/>
                        <a:pt x="3334" y="27908"/>
                      </a:cubicBezTo>
                      <a:cubicBezTo>
                        <a:pt x="3620" y="29337"/>
                        <a:pt x="4001" y="30766"/>
                        <a:pt x="4286" y="32195"/>
                      </a:cubicBezTo>
                      <a:cubicBezTo>
                        <a:pt x="4382" y="32766"/>
                        <a:pt x="4572" y="33338"/>
                        <a:pt x="4667" y="33814"/>
                      </a:cubicBezTo>
                      <a:cubicBezTo>
                        <a:pt x="4858" y="34766"/>
                        <a:pt x="5144" y="35814"/>
                        <a:pt x="5334" y="36862"/>
                      </a:cubicBezTo>
                      <a:cubicBezTo>
                        <a:pt x="5525" y="37529"/>
                        <a:pt x="5620" y="38100"/>
                        <a:pt x="5810" y="38767"/>
                      </a:cubicBezTo>
                      <a:cubicBezTo>
                        <a:pt x="6096" y="39910"/>
                        <a:pt x="6382" y="41148"/>
                        <a:pt x="6668" y="42291"/>
                      </a:cubicBezTo>
                      <a:cubicBezTo>
                        <a:pt x="6763" y="42767"/>
                        <a:pt x="6858" y="43148"/>
                        <a:pt x="6953" y="43529"/>
                      </a:cubicBezTo>
                      <a:cubicBezTo>
                        <a:pt x="6953" y="43529"/>
                        <a:pt x="6953" y="43529"/>
                        <a:pt x="6953" y="43529"/>
                      </a:cubicBezTo>
                      <a:lnTo>
                        <a:pt x="6953" y="43529"/>
                      </a:lnTo>
                      <a:cubicBezTo>
                        <a:pt x="16097" y="80105"/>
                        <a:pt x="30671" y="126492"/>
                        <a:pt x="30671" y="126492"/>
                      </a:cubicBezTo>
                      <a:lnTo>
                        <a:pt x="278416" y="434816"/>
                      </a:lnTo>
                      <a:cubicBezTo>
                        <a:pt x="278416" y="434816"/>
                        <a:pt x="297085" y="439103"/>
                        <a:pt x="331470" y="415004"/>
                      </a:cubicBezTo>
                      <a:cubicBezTo>
                        <a:pt x="359950" y="395097"/>
                        <a:pt x="361950" y="376619"/>
                        <a:pt x="361950" y="376619"/>
                      </a:cubicBezTo>
                      <a:lnTo>
                        <a:pt x="116015" y="57722"/>
                      </a:lnTo>
                      <a:cubicBezTo>
                        <a:pt x="116110" y="57912"/>
                        <a:pt x="73628" y="32480"/>
                        <a:pt x="40196" y="15335"/>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77" name="Graphic 90">
                <a:extLst>
                  <a:ext uri="{FF2B5EF4-FFF2-40B4-BE49-F238E27FC236}">
                    <a16:creationId xmlns:a16="http://schemas.microsoft.com/office/drawing/2014/main" id="{34A25877-0D86-4D8D-A243-85A814F10295}"/>
                  </a:ext>
                </a:extLst>
              </p:cNvPr>
              <p:cNvGrpSpPr/>
              <p:nvPr/>
            </p:nvGrpSpPr>
            <p:grpSpPr>
              <a:xfrm>
                <a:off x="5865590" y="2809579"/>
                <a:ext cx="226980" cy="507214"/>
                <a:chOff x="5865590" y="2809579"/>
                <a:chExt cx="226980" cy="507214"/>
              </a:xfrm>
            </p:grpSpPr>
            <p:sp>
              <p:nvSpPr>
                <p:cNvPr id="278" name="Freeform: Shape 277">
                  <a:extLst>
                    <a:ext uri="{FF2B5EF4-FFF2-40B4-BE49-F238E27FC236}">
                      <a16:creationId xmlns:a16="http://schemas.microsoft.com/office/drawing/2014/main" id="{91AAE418-2362-42E1-92C2-D34A835C7BFF}"/>
                    </a:ext>
                  </a:extLst>
                </p:cNvPr>
                <p:cNvSpPr/>
                <p:nvPr/>
              </p:nvSpPr>
              <p:spPr>
                <a:xfrm>
                  <a:off x="5865590" y="2809579"/>
                  <a:ext cx="103536" cy="151551"/>
                </a:xfrm>
                <a:custGeom>
                  <a:avLst/>
                  <a:gdLst>
                    <a:gd name="connsiteX0" fmla="*/ 0 w 103536"/>
                    <a:gd name="connsiteY0" fmla="*/ 128882 h 151551"/>
                    <a:gd name="connsiteX1" fmla="*/ 14669 w 103536"/>
                    <a:gd name="connsiteY1" fmla="*/ 104 h 151551"/>
                    <a:gd name="connsiteX2" fmla="*/ 103537 w 103536"/>
                    <a:gd name="connsiteY2" fmla="*/ 93068 h 151551"/>
                    <a:gd name="connsiteX3" fmla="*/ 74962 w 103536"/>
                    <a:gd name="connsiteY3" fmla="*/ 131740 h 151551"/>
                    <a:gd name="connsiteX4" fmla="*/ 34671 w 103536"/>
                    <a:gd name="connsiteY4" fmla="*/ 151552 h 151551"/>
                    <a:gd name="connsiteX5" fmla="*/ 0 w 103536"/>
                    <a:gd name="connsiteY5" fmla="*/ 128882 h 15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36" h="151551">
                      <a:moveTo>
                        <a:pt x="0" y="128882"/>
                      </a:moveTo>
                      <a:cubicBezTo>
                        <a:pt x="0" y="128882"/>
                        <a:pt x="5048" y="3914"/>
                        <a:pt x="14669" y="104"/>
                      </a:cubicBezTo>
                      <a:cubicBezTo>
                        <a:pt x="24289" y="-3610"/>
                        <a:pt x="103537" y="93068"/>
                        <a:pt x="103537" y="93068"/>
                      </a:cubicBezTo>
                      <a:cubicBezTo>
                        <a:pt x="103537" y="93068"/>
                        <a:pt x="96203" y="117643"/>
                        <a:pt x="74962" y="131740"/>
                      </a:cubicBezTo>
                      <a:cubicBezTo>
                        <a:pt x="53721" y="145837"/>
                        <a:pt x="34671" y="151552"/>
                        <a:pt x="34671" y="151552"/>
                      </a:cubicBezTo>
                      <a:lnTo>
                        <a:pt x="0" y="128882"/>
                      </a:lnTo>
                      <a:close/>
                    </a:path>
                  </a:pathLst>
                </a:custGeom>
                <a:solidFill>
                  <a:srgbClr val="F6A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9" name="Freeform: Shape 278">
                  <a:extLst>
                    <a:ext uri="{FF2B5EF4-FFF2-40B4-BE49-F238E27FC236}">
                      <a16:creationId xmlns:a16="http://schemas.microsoft.com/office/drawing/2014/main" id="{0332F11A-622E-4D6D-8738-087B1E2E6F5C}"/>
                    </a:ext>
                  </a:extLst>
                </p:cNvPr>
                <p:cNvSpPr/>
                <p:nvPr/>
              </p:nvSpPr>
              <p:spPr>
                <a:xfrm>
                  <a:off x="5865590" y="2902647"/>
                  <a:ext cx="226980" cy="414146"/>
                </a:xfrm>
                <a:custGeom>
                  <a:avLst/>
                  <a:gdLst>
                    <a:gd name="connsiteX0" fmla="*/ 0 w 226980"/>
                    <a:gd name="connsiteY0" fmla="*/ 35814 h 414146"/>
                    <a:gd name="connsiteX1" fmla="*/ 128683 w 226980"/>
                    <a:gd name="connsiteY1" fmla="*/ 409765 h 414146"/>
                    <a:gd name="connsiteX2" fmla="*/ 185356 w 226980"/>
                    <a:gd name="connsiteY2" fmla="*/ 409099 h 414146"/>
                    <a:gd name="connsiteX3" fmla="*/ 226981 w 226980"/>
                    <a:gd name="connsiteY3" fmla="*/ 383286 h 414146"/>
                    <a:gd name="connsiteX4" fmla="*/ 103537 w 226980"/>
                    <a:gd name="connsiteY4" fmla="*/ 0 h 414146"/>
                    <a:gd name="connsiteX5" fmla="*/ 57245 w 226980"/>
                    <a:gd name="connsiteY5" fmla="*/ 31337 h 414146"/>
                    <a:gd name="connsiteX6" fmla="*/ 0 w 226980"/>
                    <a:gd name="connsiteY6" fmla="*/ 35814 h 4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0" h="414146">
                      <a:moveTo>
                        <a:pt x="0" y="35814"/>
                      </a:moveTo>
                      <a:lnTo>
                        <a:pt x="128683" y="409765"/>
                      </a:lnTo>
                      <a:cubicBezTo>
                        <a:pt x="128683" y="409765"/>
                        <a:pt x="144875" y="420053"/>
                        <a:pt x="185356" y="409099"/>
                      </a:cubicBezTo>
                      <a:cubicBezTo>
                        <a:pt x="218885" y="400050"/>
                        <a:pt x="226981" y="383286"/>
                        <a:pt x="226981" y="383286"/>
                      </a:cubicBezTo>
                      <a:lnTo>
                        <a:pt x="103537" y="0"/>
                      </a:lnTo>
                      <a:cubicBezTo>
                        <a:pt x="103537" y="0"/>
                        <a:pt x="93345" y="18860"/>
                        <a:pt x="57245" y="31337"/>
                      </a:cubicBezTo>
                      <a:cubicBezTo>
                        <a:pt x="28861" y="41148"/>
                        <a:pt x="0" y="35814"/>
                        <a:pt x="0" y="35814"/>
                      </a:cubicBez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0" name="Freeform: Shape 279">
                  <a:extLst>
                    <a:ext uri="{FF2B5EF4-FFF2-40B4-BE49-F238E27FC236}">
                      <a16:creationId xmlns:a16="http://schemas.microsoft.com/office/drawing/2014/main" id="{A966A130-3FF8-4442-9E76-7D2F88708C06}"/>
                    </a:ext>
                  </a:extLst>
                </p:cNvPr>
                <p:cNvSpPr/>
                <p:nvPr/>
              </p:nvSpPr>
              <p:spPr>
                <a:xfrm>
                  <a:off x="5871305" y="2809585"/>
                  <a:ext cx="40766" cy="43352"/>
                </a:xfrm>
                <a:custGeom>
                  <a:avLst/>
                  <a:gdLst>
                    <a:gd name="connsiteX0" fmla="*/ 28099 w 40766"/>
                    <a:gd name="connsiteY0" fmla="*/ 38008 h 43352"/>
                    <a:gd name="connsiteX1" fmla="*/ 40767 w 40766"/>
                    <a:gd name="connsiteY1" fmla="*/ 27340 h 43352"/>
                    <a:gd name="connsiteX2" fmla="*/ 8953 w 40766"/>
                    <a:gd name="connsiteY2" fmla="*/ 98 h 43352"/>
                    <a:gd name="connsiteX3" fmla="*/ 0 w 40766"/>
                    <a:gd name="connsiteY3" fmla="*/ 42770 h 43352"/>
                    <a:gd name="connsiteX4" fmla="*/ 28099 w 40766"/>
                    <a:gd name="connsiteY4" fmla="*/ 38008 h 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6" h="43352">
                      <a:moveTo>
                        <a:pt x="28099" y="38008"/>
                      </a:moveTo>
                      <a:cubicBezTo>
                        <a:pt x="33242" y="35150"/>
                        <a:pt x="37338" y="31531"/>
                        <a:pt x="40767" y="27340"/>
                      </a:cubicBezTo>
                      <a:cubicBezTo>
                        <a:pt x="25622" y="11147"/>
                        <a:pt x="12478" y="-1235"/>
                        <a:pt x="8953" y="98"/>
                      </a:cubicBezTo>
                      <a:cubicBezTo>
                        <a:pt x="5334" y="1527"/>
                        <a:pt x="2381" y="20101"/>
                        <a:pt x="0" y="42770"/>
                      </a:cubicBezTo>
                      <a:cubicBezTo>
                        <a:pt x="9525" y="44390"/>
                        <a:pt x="20002" y="42580"/>
                        <a:pt x="28099" y="38008"/>
                      </a:cubicBez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81" name="Graphic 90">
                <a:extLst>
                  <a:ext uri="{FF2B5EF4-FFF2-40B4-BE49-F238E27FC236}">
                    <a16:creationId xmlns:a16="http://schemas.microsoft.com/office/drawing/2014/main" id="{34A25877-0D86-4D8D-A243-85A814F10295}"/>
                  </a:ext>
                </a:extLst>
              </p:cNvPr>
              <p:cNvGrpSpPr/>
              <p:nvPr/>
            </p:nvGrpSpPr>
            <p:grpSpPr>
              <a:xfrm>
                <a:off x="6071235" y="2861670"/>
                <a:ext cx="152876" cy="526438"/>
                <a:chOff x="6071235" y="2861670"/>
                <a:chExt cx="152876" cy="526438"/>
              </a:xfrm>
            </p:grpSpPr>
            <p:sp>
              <p:nvSpPr>
                <p:cNvPr id="282" name="Freeform: Shape 281">
                  <a:extLst>
                    <a:ext uri="{FF2B5EF4-FFF2-40B4-BE49-F238E27FC236}">
                      <a16:creationId xmlns:a16="http://schemas.microsoft.com/office/drawing/2014/main" id="{B33732DD-15C8-44FA-A62C-90D59C3A81F5}"/>
                    </a:ext>
                  </a:extLst>
                </p:cNvPr>
                <p:cNvSpPr/>
                <p:nvPr/>
              </p:nvSpPr>
              <p:spPr>
                <a:xfrm>
                  <a:off x="6071235" y="2861670"/>
                  <a:ext cx="108585" cy="152419"/>
                </a:xfrm>
                <a:custGeom>
                  <a:avLst/>
                  <a:gdLst>
                    <a:gd name="connsiteX0" fmla="*/ 0 w 108585"/>
                    <a:gd name="connsiteY0" fmla="*/ 123273 h 152419"/>
                    <a:gd name="connsiteX1" fmla="*/ 40100 w 108585"/>
                    <a:gd name="connsiteY1" fmla="*/ 20 h 152419"/>
                    <a:gd name="connsiteX2" fmla="*/ 108585 w 108585"/>
                    <a:gd name="connsiteY2" fmla="*/ 108890 h 152419"/>
                    <a:gd name="connsiteX3" fmla="*/ 72866 w 108585"/>
                    <a:gd name="connsiteY3" fmla="*/ 141085 h 152419"/>
                    <a:gd name="connsiteX4" fmla="*/ 29432 w 108585"/>
                    <a:gd name="connsiteY4" fmla="*/ 152420 h 152419"/>
                    <a:gd name="connsiteX5" fmla="*/ 0 w 108585"/>
                    <a:gd name="connsiteY5" fmla="*/ 123273 h 15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5" h="152419">
                      <a:moveTo>
                        <a:pt x="0" y="123273"/>
                      </a:moveTo>
                      <a:cubicBezTo>
                        <a:pt x="0" y="123273"/>
                        <a:pt x="29908" y="1829"/>
                        <a:pt x="40100" y="20"/>
                      </a:cubicBezTo>
                      <a:cubicBezTo>
                        <a:pt x="50292" y="-1695"/>
                        <a:pt x="108585" y="108890"/>
                        <a:pt x="108585" y="108890"/>
                      </a:cubicBezTo>
                      <a:cubicBezTo>
                        <a:pt x="108585" y="108890"/>
                        <a:pt x="96488" y="131560"/>
                        <a:pt x="72866" y="141085"/>
                      </a:cubicBezTo>
                      <a:cubicBezTo>
                        <a:pt x="49244" y="150610"/>
                        <a:pt x="29432" y="152420"/>
                        <a:pt x="29432" y="152420"/>
                      </a:cubicBezTo>
                      <a:lnTo>
                        <a:pt x="0" y="123273"/>
                      </a:lnTo>
                      <a:close/>
                    </a:path>
                  </a:pathLst>
                </a:custGeom>
                <a:solidFill>
                  <a:srgbClr val="F6A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3" name="Freeform: Shape 282">
                  <a:extLst>
                    <a:ext uri="{FF2B5EF4-FFF2-40B4-BE49-F238E27FC236}">
                      <a16:creationId xmlns:a16="http://schemas.microsoft.com/office/drawing/2014/main" id="{C4D48F2D-5316-47DC-8E7B-D3E536193233}"/>
                    </a:ext>
                  </a:extLst>
                </p:cNvPr>
                <p:cNvSpPr/>
                <p:nvPr/>
              </p:nvSpPr>
              <p:spPr>
                <a:xfrm>
                  <a:off x="6071235" y="2970466"/>
                  <a:ext cx="152876" cy="417642"/>
                </a:xfrm>
                <a:custGeom>
                  <a:avLst/>
                  <a:gdLst>
                    <a:gd name="connsiteX0" fmla="*/ 0 w 152876"/>
                    <a:gd name="connsiteY0" fmla="*/ 14478 h 417642"/>
                    <a:gd name="connsiteX1" fmla="*/ 51340 w 152876"/>
                    <a:gd name="connsiteY1" fmla="*/ 406622 h 417642"/>
                    <a:gd name="connsiteX2" fmla="*/ 106966 w 152876"/>
                    <a:gd name="connsiteY2" fmla="*/ 417290 h 417642"/>
                    <a:gd name="connsiteX3" fmla="*/ 152876 w 152876"/>
                    <a:gd name="connsiteY3" fmla="*/ 400336 h 417642"/>
                    <a:gd name="connsiteX4" fmla="*/ 108585 w 152876"/>
                    <a:gd name="connsiteY4" fmla="*/ 0 h 417642"/>
                    <a:gd name="connsiteX5" fmla="*/ 56959 w 152876"/>
                    <a:gd name="connsiteY5" fmla="*/ 21431 h 417642"/>
                    <a:gd name="connsiteX6" fmla="*/ 0 w 152876"/>
                    <a:gd name="connsiteY6" fmla="*/ 14478 h 41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76" h="417642">
                      <a:moveTo>
                        <a:pt x="0" y="14478"/>
                      </a:moveTo>
                      <a:lnTo>
                        <a:pt x="51340" y="406622"/>
                      </a:lnTo>
                      <a:cubicBezTo>
                        <a:pt x="51340" y="406622"/>
                        <a:pt x="65056" y="419957"/>
                        <a:pt x="106966" y="417290"/>
                      </a:cubicBezTo>
                      <a:cubicBezTo>
                        <a:pt x="141637" y="415100"/>
                        <a:pt x="152876" y="400336"/>
                        <a:pt x="152876" y="400336"/>
                      </a:cubicBezTo>
                      <a:lnTo>
                        <a:pt x="108585" y="0"/>
                      </a:lnTo>
                      <a:cubicBezTo>
                        <a:pt x="108585" y="0"/>
                        <a:pt x="94869" y="16478"/>
                        <a:pt x="56959" y="21431"/>
                      </a:cubicBezTo>
                      <a:cubicBezTo>
                        <a:pt x="27337" y="25432"/>
                        <a:pt x="0" y="14478"/>
                        <a:pt x="0" y="14478"/>
                      </a:cubicBezTo>
                      <a:close/>
                    </a:path>
                  </a:pathLst>
                </a:custGeom>
                <a:solidFill>
                  <a:srgbClr val="34AC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4" name="Freeform: Shape 283">
                  <a:extLst>
                    <a:ext uri="{FF2B5EF4-FFF2-40B4-BE49-F238E27FC236}">
                      <a16:creationId xmlns:a16="http://schemas.microsoft.com/office/drawing/2014/main" id="{30C7EA90-8FEC-4E89-A5F2-A059E7B05E37}"/>
                    </a:ext>
                  </a:extLst>
                </p:cNvPr>
                <p:cNvSpPr/>
                <p:nvPr/>
              </p:nvSpPr>
              <p:spPr>
                <a:xfrm>
                  <a:off x="6094190" y="2861674"/>
                  <a:ext cx="42957" cy="42881"/>
                </a:xfrm>
                <a:custGeom>
                  <a:avLst/>
                  <a:gdLst>
                    <a:gd name="connsiteX0" fmla="*/ 28480 w 42957"/>
                    <a:gd name="connsiteY0" fmla="*/ 40974 h 42881"/>
                    <a:gd name="connsiteX1" fmla="*/ 42958 w 42957"/>
                    <a:gd name="connsiteY1" fmla="*/ 33068 h 42881"/>
                    <a:gd name="connsiteX2" fmla="*/ 17240 w 42957"/>
                    <a:gd name="connsiteY2" fmla="*/ 16 h 42881"/>
                    <a:gd name="connsiteX3" fmla="*/ 0 w 42957"/>
                    <a:gd name="connsiteY3" fmla="*/ 40021 h 42881"/>
                    <a:gd name="connsiteX4" fmla="*/ 28480 w 42957"/>
                    <a:gd name="connsiteY4" fmla="*/ 40974 h 4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7" h="42881">
                      <a:moveTo>
                        <a:pt x="28480" y="40974"/>
                      </a:moveTo>
                      <a:cubicBezTo>
                        <a:pt x="34004" y="39164"/>
                        <a:pt x="38767" y="36402"/>
                        <a:pt x="42958" y="33068"/>
                      </a:cubicBezTo>
                      <a:cubicBezTo>
                        <a:pt x="31337" y="14208"/>
                        <a:pt x="20955" y="-555"/>
                        <a:pt x="17240" y="16"/>
                      </a:cubicBezTo>
                      <a:cubicBezTo>
                        <a:pt x="13430" y="683"/>
                        <a:pt x="6763" y="18304"/>
                        <a:pt x="0" y="40021"/>
                      </a:cubicBezTo>
                      <a:cubicBezTo>
                        <a:pt x="8954" y="43450"/>
                        <a:pt x="19526" y="43831"/>
                        <a:pt x="28480" y="40974"/>
                      </a:cubicBezTo>
                      <a:close/>
                    </a:path>
                  </a:pathLst>
                </a:custGeom>
                <a:solidFill>
                  <a:srgbClr val="34AC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85" name="Graphic 90">
                <a:extLst>
                  <a:ext uri="{FF2B5EF4-FFF2-40B4-BE49-F238E27FC236}">
                    <a16:creationId xmlns:a16="http://schemas.microsoft.com/office/drawing/2014/main" id="{34A25877-0D86-4D8D-A243-85A814F10295}"/>
                  </a:ext>
                </a:extLst>
              </p:cNvPr>
              <p:cNvGrpSpPr/>
              <p:nvPr/>
            </p:nvGrpSpPr>
            <p:grpSpPr>
              <a:xfrm>
                <a:off x="5693867" y="2953034"/>
                <a:ext cx="305263" cy="471377"/>
                <a:chOff x="5693867" y="2953034"/>
                <a:chExt cx="305263" cy="471377"/>
              </a:xfrm>
            </p:grpSpPr>
            <p:sp>
              <p:nvSpPr>
                <p:cNvPr id="286" name="Freeform: Shape 285">
                  <a:extLst>
                    <a:ext uri="{FF2B5EF4-FFF2-40B4-BE49-F238E27FC236}">
                      <a16:creationId xmlns:a16="http://schemas.microsoft.com/office/drawing/2014/main" id="{FE8E74DA-A32A-4F16-89F9-C7EBA55A2536}"/>
                    </a:ext>
                  </a:extLst>
                </p:cNvPr>
                <p:cNvSpPr/>
                <p:nvPr/>
              </p:nvSpPr>
              <p:spPr>
                <a:xfrm>
                  <a:off x="5693867" y="2953034"/>
                  <a:ext cx="107810" cy="144780"/>
                </a:xfrm>
                <a:custGeom>
                  <a:avLst/>
                  <a:gdLst>
                    <a:gd name="connsiteX0" fmla="*/ 13513 w 107810"/>
                    <a:gd name="connsiteY0" fmla="*/ 129445 h 144780"/>
                    <a:gd name="connsiteX1" fmla="*/ 2178 w 107810"/>
                    <a:gd name="connsiteY1" fmla="*/ 286 h 144780"/>
                    <a:gd name="connsiteX2" fmla="*/ 107810 w 107810"/>
                    <a:gd name="connsiteY2" fmla="*/ 73629 h 144780"/>
                    <a:gd name="connsiteX3" fmla="*/ 87522 w 107810"/>
                    <a:gd name="connsiteY3" fmla="*/ 117253 h 144780"/>
                    <a:gd name="connsiteX4" fmla="*/ 51994 w 107810"/>
                    <a:gd name="connsiteY4" fmla="*/ 144781 h 144780"/>
                    <a:gd name="connsiteX5" fmla="*/ 13513 w 107810"/>
                    <a:gd name="connsiteY5" fmla="*/ 129445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10" h="144780">
                      <a:moveTo>
                        <a:pt x="13513" y="129445"/>
                      </a:moveTo>
                      <a:cubicBezTo>
                        <a:pt x="13513" y="129445"/>
                        <a:pt x="-6490" y="5906"/>
                        <a:pt x="2178" y="286"/>
                      </a:cubicBezTo>
                      <a:cubicBezTo>
                        <a:pt x="10846" y="-5333"/>
                        <a:pt x="107810" y="73629"/>
                        <a:pt x="107810" y="73629"/>
                      </a:cubicBezTo>
                      <a:cubicBezTo>
                        <a:pt x="107810" y="73629"/>
                        <a:pt x="105524" y="99251"/>
                        <a:pt x="87522" y="117253"/>
                      </a:cubicBezTo>
                      <a:cubicBezTo>
                        <a:pt x="69520" y="135256"/>
                        <a:pt x="51994" y="144781"/>
                        <a:pt x="51994" y="144781"/>
                      </a:cubicBezTo>
                      <a:lnTo>
                        <a:pt x="13513" y="129445"/>
                      </a:lnTo>
                      <a:close/>
                    </a:path>
                  </a:pathLst>
                </a:custGeom>
                <a:solidFill>
                  <a:srgbClr val="F6A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7" name="Freeform: Shape 286">
                  <a:extLst>
                    <a:ext uri="{FF2B5EF4-FFF2-40B4-BE49-F238E27FC236}">
                      <a16:creationId xmlns:a16="http://schemas.microsoft.com/office/drawing/2014/main" id="{E6829D63-E8A6-4FB4-9D2D-43A07D17823C}"/>
                    </a:ext>
                  </a:extLst>
                </p:cNvPr>
                <p:cNvSpPr/>
                <p:nvPr/>
              </p:nvSpPr>
              <p:spPr>
                <a:xfrm>
                  <a:off x="5707379" y="3026758"/>
                  <a:ext cx="291750" cy="397653"/>
                </a:xfrm>
                <a:custGeom>
                  <a:avLst/>
                  <a:gdLst>
                    <a:gd name="connsiteX0" fmla="*/ 0 w 291750"/>
                    <a:gd name="connsiteY0" fmla="*/ 55721 h 397653"/>
                    <a:gd name="connsiteX1" fmla="*/ 200787 w 291750"/>
                    <a:gd name="connsiteY1" fmla="*/ 396431 h 397653"/>
                    <a:gd name="connsiteX2" fmla="*/ 256127 w 291750"/>
                    <a:gd name="connsiteY2" fmla="*/ 384524 h 397653"/>
                    <a:gd name="connsiteX3" fmla="*/ 291751 w 291750"/>
                    <a:gd name="connsiteY3" fmla="*/ 350996 h 397653"/>
                    <a:gd name="connsiteX4" fmla="*/ 94298 w 291750"/>
                    <a:gd name="connsiteY4" fmla="*/ 0 h 397653"/>
                    <a:gd name="connsiteX5" fmla="*/ 55150 w 291750"/>
                    <a:gd name="connsiteY5" fmla="*/ 39910 h 397653"/>
                    <a:gd name="connsiteX6" fmla="*/ 0 w 291750"/>
                    <a:gd name="connsiteY6" fmla="*/ 55721 h 39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750" h="397653">
                      <a:moveTo>
                        <a:pt x="0" y="55721"/>
                      </a:moveTo>
                      <a:lnTo>
                        <a:pt x="200787" y="396431"/>
                      </a:lnTo>
                      <a:cubicBezTo>
                        <a:pt x="200787" y="396431"/>
                        <a:pt x="218694" y="403289"/>
                        <a:pt x="256127" y="384524"/>
                      </a:cubicBezTo>
                      <a:cubicBezTo>
                        <a:pt x="287179" y="368998"/>
                        <a:pt x="291751" y="350996"/>
                        <a:pt x="291751" y="350996"/>
                      </a:cubicBezTo>
                      <a:lnTo>
                        <a:pt x="94298" y="0"/>
                      </a:lnTo>
                      <a:cubicBezTo>
                        <a:pt x="94298" y="0"/>
                        <a:pt x="88106" y="20479"/>
                        <a:pt x="55150" y="39910"/>
                      </a:cubicBezTo>
                      <a:cubicBezTo>
                        <a:pt x="29432" y="55150"/>
                        <a:pt x="0" y="55721"/>
                        <a:pt x="0" y="55721"/>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8" name="Freeform: Shape 287">
                  <a:extLst>
                    <a:ext uri="{FF2B5EF4-FFF2-40B4-BE49-F238E27FC236}">
                      <a16:creationId xmlns:a16="http://schemas.microsoft.com/office/drawing/2014/main" id="{63D09830-E973-4DC8-B12C-32C4940E7CD9}"/>
                    </a:ext>
                  </a:extLst>
                </p:cNvPr>
                <p:cNvSpPr/>
                <p:nvPr/>
              </p:nvSpPr>
              <p:spPr>
                <a:xfrm>
                  <a:off x="5693968" y="2953126"/>
                  <a:ext cx="38748" cy="43819"/>
                </a:xfrm>
                <a:custGeom>
                  <a:avLst/>
                  <a:gdLst>
                    <a:gd name="connsiteX0" fmla="*/ 28461 w 38748"/>
                    <a:gd name="connsiteY0" fmla="*/ 33532 h 43819"/>
                    <a:gd name="connsiteX1" fmla="*/ 38748 w 38748"/>
                    <a:gd name="connsiteY1" fmla="*/ 20578 h 43819"/>
                    <a:gd name="connsiteX2" fmla="*/ 2172 w 38748"/>
                    <a:gd name="connsiteY2" fmla="*/ 290 h 43819"/>
                    <a:gd name="connsiteX3" fmla="*/ 1982 w 38748"/>
                    <a:gd name="connsiteY3" fmla="*/ 43819 h 43819"/>
                    <a:gd name="connsiteX4" fmla="*/ 28461 w 38748"/>
                    <a:gd name="connsiteY4" fmla="*/ 33532 h 4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8" h="43819">
                      <a:moveTo>
                        <a:pt x="28461" y="33532"/>
                      </a:moveTo>
                      <a:cubicBezTo>
                        <a:pt x="32843" y="29722"/>
                        <a:pt x="36177" y="25341"/>
                        <a:pt x="38748" y="20578"/>
                      </a:cubicBezTo>
                      <a:cubicBezTo>
                        <a:pt x="20746" y="7719"/>
                        <a:pt x="5316" y="-1806"/>
                        <a:pt x="2172" y="290"/>
                      </a:cubicBezTo>
                      <a:cubicBezTo>
                        <a:pt x="-1066" y="2385"/>
                        <a:pt x="-304" y="21245"/>
                        <a:pt x="1982" y="43819"/>
                      </a:cubicBezTo>
                      <a:cubicBezTo>
                        <a:pt x="11507" y="43438"/>
                        <a:pt x="21413" y="39723"/>
                        <a:pt x="28461" y="33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289" name="Freeform: Shape 288">
                <a:extLst>
                  <a:ext uri="{FF2B5EF4-FFF2-40B4-BE49-F238E27FC236}">
                    <a16:creationId xmlns:a16="http://schemas.microsoft.com/office/drawing/2014/main" id="{B0F09740-1405-47CA-B201-96CEB0B56E71}"/>
                  </a:ext>
                </a:extLst>
              </p:cNvPr>
              <p:cNvSpPr/>
              <p:nvPr/>
            </p:nvSpPr>
            <p:spPr>
              <a:xfrm>
                <a:off x="5517546" y="3181495"/>
                <a:ext cx="1144333" cy="489627"/>
              </a:xfrm>
              <a:custGeom>
                <a:avLst/>
                <a:gdLst>
                  <a:gd name="connsiteX0" fmla="*/ 0 w 1144333"/>
                  <a:gd name="connsiteY0" fmla="*/ 83198 h 489627"/>
                  <a:gd name="connsiteX1" fmla="*/ 582930 w 1144333"/>
                  <a:gd name="connsiteY1" fmla="*/ 1664 h 489627"/>
                  <a:gd name="connsiteX2" fmla="*/ 1144334 w 1144333"/>
                  <a:gd name="connsiteY2" fmla="*/ 67767 h 489627"/>
                  <a:gd name="connsiteX3" fmla="*/ 606838 w 1144333"/>
                  <a:gd name="connsiteY3" fmla="*/ 488773 h 489627"/>
                  <a:gd name="connsiteX4" fmla="*/ 0 w 1144333"/>
                  <a:gd name="connsiteY4" fmla="*/ 83198 h 48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333" h="489627">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498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90" name="Freeform: Shape 289">
                <a:extLst>
                  <a:ext uri="{FF2B5EF4-FFF2-40B4-BE49-F238E27FC236}">
                    <a16:creationId xmlns:a16="http://schemas.microsoft.com/office/drawing/2014/main" id="{FB82D721-D5D6-49A9-86B6-21666B48D294}"/>
                  </a:ext>
                </a:extLst>
              </p:cNvPr>
              <p:cNvSpPr/>
              <p:nvPr/>
            </p:nvSpPr>
            <p:spPr>
              <a:xfrm>
                <a:off x="5517546" y="3181495"/>
                <a:ext cx="1144333" cy="489627"/>
              </a:xfrm>
              <a:custGeom>
                <a:avLst/>
                <a:gdLst>
                  <a:gd name="connsiteX0" fmla="*/ 0 w 1144333"/>
                  <a:gd name="connsiteY0" fmla="*/ 83198 h 489627"/>
                  <a:gd name="connsiteX1" fmla="*/ 582930 w 1144333"/>
                  <a:gd name="connsiteY1" fmla="*/ 1664 h 489627"/>
                  <a:gd name="connsiteX2" fmla="*/ 1144334 w 1144333"/>
                  <a:gd name="connsiteY2" fmla="*/ 67767 h 489627"/>
                  <a:gd name="connsiteX3" fmla="*/ 606838 w 1144333"/>
                  <a:gd name="connsiteY3" fmla="*/ 488773 h 489627"/>
                  <a:gd name="connsiteX4" fmla="*/ 0 w 1144333"/>
                  <a:gd name="connsiteY4" fmla="*/ 83198 h 48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333" h="489627">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91" name="Freeform: Shape 290">
                <a:extLst>
                  <a:ext uri="{FF2B5EF4-FFF2-40B4-BE49-F238E27FC236}">
                    <a16:creationId xmlns:a16="http://schemas.microsoft.com/office/drawing/2014/main" id="{3D57F6AE-8F7D-4687-BD29-9DD6DE030C2C}"/>
                  </a:ext>
                </a:extLst>
              </p:cNvPr>
              <p:cNvSpPr/>
              <p:nvPr/>
            </p:nvSpPr>
            <p:spPr>
              <a:xfrm>
                <a:off x="5516278" y="3241344"/>
                <a:ext cx="1159961" cy="446573"/>
              </a:xfrm>
              <a:custGeom>
                <a:avLst/>
                <a:gdLst>
                  <a:gd name="connsiteX0" fmla="*/ 30 w 1159961"/>
                  <a:gd name="connsiteY0" fmla="*/ 16872 h 446573"/>
                  <a:gd name="connsiteX1" fmla="*/ 42416 w 1159961"/>
                  <a:gd name="connsiteY1" fmla="*/ 146126 h 446573"/>
                  <a:gd name="connsiteX2" fmla="*/ 121664 w 1159961"/>
                  <a:gd name="connsiteY2" fmla="*/ 258807 h 446573"/>
                  <a:gd name="connsiteX3" fmla="*/ 362075 w 1159961"/>
                  <a:gd name="connsiteY3" fmla="*/ 413779 h 446573"/>
                  <a:gd name="connsiteX4" fmla="*/ 963198 w 1159961"/>
                  <a:gd name="connsiteY4" fmla="*/ 317100 h 446573"/>
                  <a:gd name="connsiteX5" fmla="*/ 1159794 w 1159961"/>
                  <a:gd name="connsiteY5" fmla="*/ 13538 h 446573"/>
                  <a:gd name="connsiteX6" fmla="*/ 1139030 w 1159961"/>
                  <a:gd name="connsiteY6" fmla="*/ 7823 h 446573"/>
                  <a:gd name="connsiteX7" fmla="*/ 983010 w 1159961"/>
                  <a:gd name="connsiteY7" fmla="*/ 273952 h 446573"/>
                  <a:gd name="connsiteX8" fmla="*/ 708690 w 1159961"/>
                  <a:gd name="connsiteY8" fmla="*/ 409588 h 446573"/>
                  <a:gd name="connsiteX9" fmla="*/ 405986 w 1159961"/>
                  <a:gd name="connsiteY9" fmla="*/ 407302 h 446573"/>
                  <a:gd name="connsiteX10" fmla="*/ 161288 w 1159961"/>
                  <a:gd name="connsiteY10" fmla="*/ 272904 h 446573"/>
                  <a:gd name="connsiteX11" fmla="*/ 66038 w 1159961"/>
                  <a:gd name="connsiteY11" fmla="*/ 155746 h 446573"/>
                  <a:gd name="connsiteX12" fmla="*/ 8603 w 1159961"/>
                  <a:gd name="connsiteY12" fmla="*/ 15729 h 446573"/>
                  <a:gd name="connsiteX13" fmla="*/ 30 w 1159961"/>
                  <a:gd name="connsiteY13" fmla="*/ 16872 h 446573"/>
                  <a:gd name="connsiteX14" fmla="*/ 30 w 1159961"/>
                  <a:gd name="connsiteY14" fmla="*/ 16872 h 4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9961" h="446573">
                    <a:moveTo>
                      <a:pt x="30" y="16872"/>
                    </a:moveTo>
                    <a:cubicBezTo>
                      <a:pt x="5174" y="62211"/>
                      <a:pt x="21938" y="105454"/>
                      <a:pt x="42416" y="146126"/>
                    </a:cubicBezTo>
                    <a:cubicBezTo>
                      <a:pt x="63181" y="187274"/>
                      <a:pt x="90327" y="225088"/>
                      <a:pt x="121664" y="258807"/>
                    </a:cubicBezTo>
                    <a:cubicBezTo>
                      <a:pt x="187196" y="329387"/>
                      <a:pt x="270921" y="382918"/>
                      <a:pt x="362075" y="413779"/>
                    </a:cubicBezTo>
                    <a:cubicBezTo>
                      <a:pt x="561338" y="481311"/>
                      <a:pt x="794606" y="442354"/>
                      <a:pt x="963198" y="317100"/>
                    </a:cubicBezTo>
                    <a:cubicBezTo>
                      <a:pt x="1061687" y="243948"/>
                      <a:pt x="1139601" y="136506"/>
                      <a:pt x="1159794" y="13538"/>
                    </a:cubicBezTo>
                    <a:cubicBezTo>
                      <a:pt x="1161985" y="108"/>
                      <a:pt x="1141982" y="-5988"/>
                      <a:pt x="1139030" y="7823"/>
                    </a:cubicBezTo>
                    <a:cubicBezTo>
                      <a:pt x="1116646" y="112217"/>
                      <a:pt x="1064068" y="203943"/>
                      <a:pt x="983010" y="273952"/>
                    </a:cubicBezTo>
                    <a:cubicBezTo>
                      <a:pt x="905000" y="341389"/>
                      <a:pt x="808989" y="386823"/>
                      <a:pt x="708690" y="409588"/>
                    </a:cubicBezTo>
                    <a:cubicBezTo>
                      <a:pt x="609440" y="432067"/>
                      <a:pt x="504855" y="431971"/>
                      <a:pt x="405986" y="407302"/>
                    </a:cubicBezTo>
                    <a:cubicBezTo>
                      <a:pt x="315022" y="384537"/>
                      <a:pt x="229773" y="336817"/>
                      <a:pt x="161288" y="272904"/>
                    </a:cubicBezTo>
                    <a:cubicBezTo>
                      <a:pt x="124331" y="238328"/>
                      <a:pt x="92423" y="198895"/>
                      <a:pt x="66038" y="155746"/>
                    </a:cubicBezTo>
                    <a:cubicBezTo>
                      <a:pt x="39273" y="112027"/>
                      <a:pt x="22604" y="64878"/>
                      <a:pt x="8603" y="15729"/>
                    </a:cubicBezTo>
                    <a:cubicBezTo>
                      <a:pt x="7174" y="11252"/>
                      <a:pt x="-541" y="11919"/>
                      <a:pt x="30" y="16872"/>
                    </a:cubicBezTo>
                    <a:lnTo>
                      <a:pt x="30" y="16872"/>
                    </a:ln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92" name="Freeform: Shape 291">
                <a:extLst>
                  <a:ext uri="{FF2B5EF4-FFF2-40B4-BE49-F238E27FC236}">
                    <a16:creationId xmlns:a16="http://schemas.microsoft.com/office/drawing/2014/main" id="{3719F702-F43F-44C8-8594-054FC3CF9E7F}"/>
                  </a:ext>
                </a:extLst>
              </p:cNvPr>
              <p:cNvSpPr/>
              <p:nvPr/>
            </p:nvSpPr>
            <p:spPr>
              <a:xfrm>
                <a:off x="5517451" y="3181399"/>
                <a:ext cx="1144333" cy="405714"/>
              </a:xfrm>
              <a:custGeom>
                <a:avLst/>
                <a:gdLst>
                  <a:gd name="connsiteX0" fmla="*/ 222409 w 1144333"/>
                  <a:gd name="connsiteY0" fmla="*/ 367138 h 405714"/>
                  <a:gd name="connsiteX1" fmla="*/ 190881 w 1144333"/>
                  <a:gd name="connsiteY1" fmla="*/ 232455 h 405714"/>
                  <a:gd name="connsiteX2" fmla="*/ 356997 w 1144333"/>
                  <a:gd name="connsiteY2" fmla="*/ 90818 h 405714"/>
                  <a:gd name="connsiteX3" fmla="*/ 704850 w 1144333"/>
                  <a:gd name="connsiteY3" fmla="*/ 50146 h 405714"/>
                  <a:gd name="connsiteX4" fmla="*/ 889921 w 1144333"/>
                  <a:gd name="connsiteY4" fmla="*/ 51385 h 405714"/>
                  <a:gd name="connsiteX5" fmla="*/ 1041559 w 1144333"/>
                  <a:gd name="connsiteY5" fmla="*/ 69958 h 405714"/>
                  <a:gd name="connsiteX6" fmla="*/ 1140143 w 1144333"/>
                  <a:gd name="connsiteY6" fmla="*/ 84436 h 405714"/>
                  <a:gd name="connsiteX7" fmla="*/ 1144334 w 1144333"/>
                  <a:gd name="connsiteY7" fmla="*/ 67768 h 405714"/>
                  <a:gd name="connsiteX8" fmla="*/ 582930 w 1144333"/>
                  <a:gd name="connsiteY8" fmla="*/ 1664 h 405714"/>
                  <a:gd name="connsiteX9" fmla="*/ 0 w 1144333"/>
                  <a:gd name="connsiteY9" fmla="*/ 83198 h 405714"/>
                  <a:gd name="connsiteX10" fmla="*/ 239078 w 1144333"/>
                  <a:gd name="connsiteY10" fmla="*/ 405715 h 405714"/>
                  <a:gd name="connsiteX11" fmla="*/ 222409 w 1144333"/>
                  <a:gd name="connsiteY11" fmla="*/ 367138 h 4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333" h="405714">
                    <a:moveTo>
                      <a:pt x="222409" y="367138"/>
                    </a:moveTo>
                    <a:cubicBezTo>
                      <a:pt x="205930" y="326086"/>
                      <a:pt x="186881" y="277508"/>
                      <a:pt x="190881" y="232455"/>
                    </a:cubicBezTo>
                    <a:cubicBezTo>
                      <a:pt x="198596" y="146444"/>
                      <a:pt x="284702" y="110725"/>
                      <a:pt x="356997" y="90818"/>
                    </a:cubicBezTo>
                    <a:cubicBezTo>
                      <a:pt x="470440" y="59576"/>
                      <a:pt x="588264" y="57290"/>
                      <a:pt x="704850" y="50146"/>
                    </a:cubicBezTo>
                    <a:cubicBezTo>
                      <a:pt x="766477" y="46431"/>
                      <a:pt x="828389" y="46622"/>
                      <a:pt x="889921" y="51385"/>
                    </a:cubicBezTo>
                    <a:cubicBezTo>
                      <a:pt x="940784" y="55290"/>
                      <a:pt x="990886" y="64243"/>
                      <a:pt x="1041559" y="69958"/>
                    </a:cubicBezTo>
                    <a:cubicBezTo>
                      <a:pt x="1074515" y="73673"/>
                      <a:pt x="1107758" y="77293"/>
                      <a:pt x="1140143" y="84436"/>
                    </a:cubicBezTo>
                    <a:cubicBezTo>
                      <a:pt x="1143095" y="73864"/>
                      <a:pt x="1144334" y="67768"/>
                      <a:pt x="1144334" y="67768"/>
                    </a:cubicBezTo>
                    <a:cubicBezTo>
                      <a:pt x="1144334" y="67768"/>
                      <a:pt x="946023" y="17095"/>
                      <a:pt x="582930" y="1664"/>
                    </a:cubicBezTo>
                    <a:cubicBezTo>
                      <a:pt x="219837" y="-13767"/>
                      <a:pt x="0" y="83198"/>
                      <a:pt x="0" y="83198"/>
                    </a:cubicBezTo>
                    <a:cubicBezTo>
                      <a:pt x="0" y="83198"/>
                      <a:pt x="43053" y="286747"/>
                      <a:pt x="239078" y="405715"/>
                    </a:cubicBezTo>
                    <a:cubicBezTo>
                      <a:pt x="232982" y="392856"/>
                      <a:pt x="227457" y="379711"/>
                      <a:pt x="222409" y="367138"/>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497" name="Graphic 495">
            <a:extLst>
              <a:ext uri="{FF2B5EF4-FFF2-40B4-BE49-F238E27FC236}">
                <a16:creationId xmlns:a16="http://schemas.microsoft.com/office/drawing/2014/main" id="{DC2796F4-A25A-4F33-AFD0-D28A777018D9}"/>
              </a:ext>
            </a:extLst>
          </p:cNvPr>
          <p:cNvGrpSpPr/>
          <p:nvPr/>
        </p:nvGrpSpPr>
        <p:grpSpPr>
          <a:xfrm rot="860097" flipH="1">
            <a:off x="2539682" y="4407188"/>
            <a:ext cx="1721418" cy="2708038"/>
            <a:chOff x="5562690" y="2528940"/>
            <a:chExt cx="1066328" cy="1800206"/>
          </a:xfrm>
        </p:grpSpPr>
        <p:grpSp>
          <p:nvGrpSpPr>
            <p:cNvPr id="498" name="Graphic 495">
              <a:extLst>
                <a:ext uri="{FF2B5EF4-FFF2-40B4-BE49-F238E27FC236}">
                  <a16:creationId xmlns:a16="http://schemas.microsoft.com/office/drawing/2014/main" id="{DC2796F4-A25A-4F33-AFD0-D28A777018D9}"/>
                </a:ext>
              </a:extLst>
            </p:cNvPr>
            <p:cNvGrpSpPr/>
            <p:nvPr/>
          </p:nvGrpSpPr>
          <p:grpSpPr>
            <a:xfrm>
              <a:off x="5629365" y="2547990"/>
              <a:ext cx="999653" cy="1781156"/>
              <a:chOff x="5629365" y="2547990"/>
              <a:chExt cx="999653" cy="1781156"/>
            </a:xfrm>
            <a:solidFill>
              <a:srgbClr val="353131"/>
            </a:solidFill>
          </p:grpSpPr>
          <p:sp>
            <p:nvSpPr>
              <p:cNvPr id="499" name="Freeform: Shape 498">
                <a:extLst>
                  <a:ext uri="{FF2B5EF4-FFF2-40B4-BE49-F238E27FC236}">
                    <a16:creationId xmlns:a16="http://schemas.microsoft.com/office/drawing/2014/main" id="{D37CF20B-CED4-43AF-B71C-326BA7C955C3}"/>
                  </a:ext>
                </a:extLst>
              </p:cNvPr>
              <p:cNvSpPr/>
              <p:nvPr/>
            </p:nvSpPr>
            <p:spPr>
              <a:xfrm>
                <a:off x="5810710" y="4197190"/>
                <a:ext cx="150225" cy="98393"/>
              </a:xfrm>
              <a:custGeom>
                <a:avLst/>
                <a:gdLst>
                  <a:gd name="connsiteX0" fmla="*/ 150225 w 150225"/>
                  <a:gd name="connsiteY0" fmla="*/ 30766 h 98393"/>
                  <a:gd name="connsiteX1" fmla="*/ 125079 w 150225"/>
                  <a:gd name="connsiteY1" fmla="*/ 98393 h 98393"/>
                  <a:gd name="connsiteX2" fmla="*/ 302 w 150225"/>
                  <a:gd name="connsiteY2" fmla="*/ 89821 h 98393"/>
                  <a:gd name="connsiteX3" fmla="*/ 49165 w 150225"/>
                  <a:gd name="connsiteY3" fmla="*/ 50673 h 98393"/>
                  <a:gd name="connsiteX4" fmla="*/ 65262 w 150225"/>
                  <a:gd name="connsiteY4" fmla="*/ 49340 h 98393"/>
                  <a:gd name="connsiteX5" fmla="*/ 76692 w 150225"/>
                  <a:gd name="connsiteY5" fmla="*/ 0 h 98393"/>
                  <a:gd name="connsiteX6" fmla="*/ 150225 w 150225"/>
                  <a:gd name="connsiteY6" fmla="*/ 30766 h 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25" h="98393">
                    <a:moveTo>
                      <a:pt x="150225" y="30766"/>
                    </a:moveTo>
                    <a:lnTo>
                      <a:pt x="125079" y="98393"/>
                    </a:lnTo>
                    <a:cubicBezTo>
                      <a:pt x="125079" y="98393"/>
                      <a:pt x="3064" y="94679"/>
                      <a:pt x="302" y="89821"/>
                    </a:cubicBezTo>
                    <a:cubicBezTo>
                      <a:pt x="-2460" y="84963"/>
                      <a:pt x="13732" y="61627"/>
                      <a:pt x="49165" y="50673"/>
                    </a:cubicBezTo>
                    <a:lnTo>
                      <a:pt x="65262" y="49340"/>
                    </a:lnTo>
                    <a:lnTo>
                      <a:pt x="76692" y="0"/>
                    </a:lnTo>
                    <a:lnTo>
                      <a:pt x="150225" y="3076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0" name="Freeform: Shape 499">
                <a:extLst>
                  <a:ext uri="{FF2B5EF4-FFF2-40B4-BE49-F238E27FC236}">
                    <a16:creationId xmlns:a16="http://schemas.microsoft.com/office/drawing/2014/main" id="{8BCAD4F6-B531-4CC8-9082-F0802FCEB1F0}"/>
                  </a:ext>
                </a:extLst>
              </p:cNvPr>
              <p:cNvSpPr/>
              <p:nvPr/>
            </p:nvSpPr>
            <p:spPr>
              <a:xfrm>
                <a:off x="5872775" y="4243389"/>
                <a:ext cx="14581" cy="15737"/>
              </a:xfrm>
              <a:custGeom>
                <a:avLst/>
                <a:gdLst>
                  <a:gd name="connsiteX0" fmla="*/ 14341 w 14581"/>
                  <a:gd name="connsiteY0" fmla="*/ 13523 h 15737"/>
                  <a:gd name="connsiteX1" fmla="*/ 2626 w 14581"/>
                  <a:gd name="connsiteY1" fmla="*/ 378 h 15737"/>
                  <a:gd name="connsiteX2" fmla="*/ 530 w 14581"/>
                  <a:gd name="connsiteY2" fmla="*/ 2473 h 15737"/>
                  <a:gd name="connsiteX3" fmla="*/ 11769 w 14581"/>
                  <a:gd name="connsiteY3" fmla="*/ 15047 h 15737"/>
                  <a:gd name="connsiteX4" fmla="*/ 14341 w 14581"/>
                  <a:gd name="connsiteY4" fmla="*/ 13523 h 15737"/>
                  <a:gd name="connsiteX5" fmla="*/ 14341 w 14581"/>
                  <a:gd name="connsiteY5" fmla="*/ 13523 h 1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81" h="15737">
                    <a:moveTo>
                      <a:pt x="14341" y="13523"/>
                    </a:moveTo>
                    <a:cubicBezTo>
                      <a:pt x="11103" y="8474"/>
                      <a:pt x="7293" y="4188"/>
                      <a:pt x="2626" y="378"/>
                    </a:cubicBezTo>
                    <a:cubicBezTo>
                      <a:pt x="1102" y="-860"/>
                      <a:pt x="-994" y="1235"/>
                      <a:pt x="530" y="2473"/>
                    </a:cubicBezTo>
                    <a:cubicBezTo>
                      <a:pt x="4912" y="6093"/>
                      <a:pt x="8626" y="10189"/>
                      <a:pt x="11769" y="15047"/>
                    </a:cubicBezTo>
                    <a:cubicBezTo>
                      <a:pt x="12722" y="16666"/>
                      <a:pt x="15389" y="15142"/>
                      <a:pt x="14341" y="13523"/>
                    </a:cubicBezTo>
                    <a:lnTo>
                      <a:pt x="14341" y="1352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1" name="Freeform: Shape 500">
                <a:extLst>
                  <a:ext uri="{FF2B5EF4-FFF2-40B4-BE49-F238E27FC236}">
                    <a16:creationId xmlns:a16="http://schemas.microsoft.com/office/drawing/2014/main" id="{AEDEBEB9-8AF5-4B5B-853E-BC7BC1038ABE}"/>
                  </a:ext>
                </a:extLst>
              </p:cNvPr>
              <p:cNvSpPr/>
              <p:nvPr/>
            </p:nvSpPr>
            <p:spPr>
              <a:xfrm>
                <a:off x="5878230" y="4231478"/>
                <a:ext cx="19881" cy="12428"/>
              </a:xfrm>
              <a:custGeom>
                <a:avLst/>
                <a:gdLst>
                  <a:gd name="connsiteX0" fmla="*/ 19364 w 19881"/>
                  <a:gd name="connsiteY0" fmla="*/ 9908 h 12428"/>
                  <a:gd name="connsiteX1" fmla="*/ 1838 w 19881"/>
                  <a:gd name="connsiteY1" fmla="*/ 97 h 12428"/>
                  <a:gd name="connsiteX2" fmla="*/ 1076 w 19881"/>
                  <a:gd name="connsiteY2" fmla="*/ 3050 h 12428"/>
                  <a:gd name="connsiteX3" fmla="*/ 17269 w 19881"/>
                  <a:gd name="connsiteY3" fmla="*/ 12099 h 12428"/>
                  <a:gd name="connsiteX4" fmla="*/ 19364 w 19881"/>
                  <a:gd name="connsiteY4" fmla="*/ 9908 h 12428"/>
                  <a:gd name="connsiteX5" fmla="*/ 19364 w 19881"/>
                  <a:gd name="connsiteY5" fmla="*/ 9908 h 1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1" h="12428">
                    <a:moveTo>
                      <a:pt x="19364" y="9908"/>
                    </a:moveTo>
                    <a:cubicBezTo>
                      <a:pt x="14030" y="5527"/>
                      <a:pt x="8315" y="2288"/>
                      <a:pt x="1838" y="97"/>
                    </a:cubicBezTo>
                    <a:cubicBezTo>
                      <a:pt x="28" y="-569"/>
                      <a:pt x="-829" y="2383"/>
                      <a:pt x="1076" y="3050"/>
                    </a:cubicBezTo>
                    <a:cubicBezTo>
                      <a:pt x="7077" y="5146"/>
                      <a:pt x="12411" y="8098"/>
                      <a:pt x="17269" y="12099"/>
                    </a:cubicBezTo>
                    <a:cubicBezTo>
                      <a:pt x="18697" y="13242"/>
                      <a:pt x="20888" y="11146"/>
                      <a:pt x="19364" y="9908"/>
                    </a:cubicBezTo>
                    <a:lnTo>
                      <a:pt x="19364" y="990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2" name="Freeform: Shape 501">
                <a:extLst>
                  <a:ext uri="{FF2B5EF4-FFF2-40B4-BE49-F238E27FC236}">
                    <a16:creationId xmlns:a16="http://schemas.microsoft.com/office/drawing/2014/main" id="{186ABD29-426E-464E-8574-4A3ABF19E0B9}"/>
                  </a:ext>
                </a:extLst>
              </p:cNvPr>
              <p:cNvSpPr/>
              <p:nvPr/>
            </p:nvSpPr>
            <p:spPr>
              <a:xfrm>
                <a:off x="5858686" y="4248528"/>
                <a:ext cx="11453" cy="17270"/>
              </a:xfrm>
              <a:custGeom>
                <a:avLst/>
                <a:gdLst>
                  <a:gd name="connsiteX0" fmla="*/ 11381 w 11453"/>
                  <a:gd name="connsiteY0" fmla="*/ 15432 h 17270"/>
                  <a:gd name="connsiteX1" fmla="*/ 2523 w 11453"/>
                  <a:gd name="connsiteY1" fmla="*/ 478 h 17270"/>
                  <a:gd name="connsiteX2" fmla="*/ 427 w 11453"/>
                  <a:gd name="connsiteY2" fmla="*/ 2573 h 17270"/>
                  <a:gd name="connsiteX3" fmla="*/ 8428 w 11453"/>
                  <a:gd name="connsiteY3" fmla="*/ 16194 h 17270"/>
                  <a:gd name="connsiteX4" fmla="*/ 11381 w 11453"/>
                  <a:gd name="connsiteY4" fmla="*/ 15432 h 17270"/>
                  <a:gd name="connsiteX5" fmla="*/ 11381 w 11453"/>
                  <a:gd name="connsiteY5" fmla="*/ 15432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3" h="17270">
                    <a:moveTo>
                      <a:pt x="11381" y="15432"/>
                    </a:moveTo>
                    <a:cubicBezTo>
                      <a:pt x="9571" y="9717"/>
                      <a:pt x="6618" y="4859"/>
                      <a:pt x="2523" y="478"/>
                    </a:cubicBezTo>
                    <a:cubicBezTo>
                      <a:pt x="1189" y="-951"/>
                      <a:pt x="-906" y="1145"/>
                      <a:pt x="427" y="2573"/>
                    </a:cubicBezTo>
                    <a:cubicBezTo>
                      <a:pt x="4237" y="6669"/>
                      <a:pt x="6714" y="10955"/>
                      <a:pt x="8428" y="16194"/>
                    </a:cubicBezTo>
                    <a:cubicBezTo>
                      <a:pt x="9000" y="18099"/>
                      <a:pt x="11952" y="17242"/>
                      <a:pt x="11381" y="15432"/>
                    </a:cubicBezTo>
                    <a:lnTo>
                      <a:pt x="11381" y="1543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3" name="Freeform: Shape 502">
                <a:extLst>
                  <a:ext uri="{FF2B5EF4-FFF2-40B4-BE49-F238E27FC236}">
                    <a16:creationId xmlns:a16="http://schemas.microsoft.com/office/drawing/2014/main" id="{F029E685-4904-419B-9426-0DF158C44536}"/>
                  </a:ext>
                </a:extLst>
              </p:cNvPr>
              <p:cNvSpPr/>
              <p:nvPr/>
            </p:nvSpPr>
            <p:spPr>
              <a:xfrm>
                <a:off x="5840740" y="4252541"/>
                <a:ext cx="12904" cy="15272"/>
              </a:xfrm>
              <a:custGeom>
                <a:avLst/>
                <a:gdLst>
                  <a:gd name="connsiteX0" fmla="*/ 12658 w 12904"/>
                  <a:gd name="connsiteY0" fmla="*/ 13039 h 15272"/>
                  <a:gd name="connsiteX1" fmla="*/ 2561 w 12904"/>
                  <a:gd name="connsiteY1" fmla="*/ 466 h 15272"/>
                  <a:gd name="connsiteX2" fmla="*/ 466 w 12904"/>
                  <a:gd name="connsiteY2" fmla="*/ 2561 h 15272"/>
                  <a:gd name="connsiteX3" fmla="*/ 10086 w 12904"/>
                  <a:gd name="connsiteY3" fmla="*/ 14563 h 15272"/>
                  <a:gd name="connsiteX4" fmla="*/ 12658 w 12904"/>
                  <a:gd name="connsiteY4" fmla="*/ 13039 h 15272"/>
                  <a:gd name="connsiteX5" fmla="*/ 12658 w 12904"/>
                  <a:gd name="connsiteY5" fmla="*/ 13039 h 1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4" h="15272">
                    <a:moveTo>
                      <a:pt x="12658" y="13039"/>
                    </a:moveTo>
                    <a:cubicBezTo>
                      <a:pt x="9705" y="8467"/>
                      <a:pt x="6371" y="4276"/>
                      <a:pt x="2561" y="466"/>
                    </a:cubicBezTo>
                    <a:cubicBezTo>
                      <a:pt x="1228" y="-963"/>
                      <a:pt x="-963" y="1228"/>
                      <a:pt x="466" y="2561"/>
                    </a:cubicBezTo>
                    <a:cubicBezTo>
                      <a:pt x="4085" y="6276"/>
                      <a:pt x="7229" y="10181"/>
                      <a:pt x="10086" y="14563"/>
                    </a:cubicBezTo>
                    <a:cubicBezTo>
                      <a:pt x="11134" y="16182"/>
                      <a:pt x="13706" y="14753"/>
                      <a:pt x="12658" y="13039"/>
                    </a:cubicBezTo>
                    <a:lnTo>
                      <a:pt x="12658" y="1303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4" name="Freeform: Shape 503">
                <a:extLst>
                  <a:ext uri="{FF2B5EF4-FFF2-40B4-BE49-F238E27FC236}">
                    <a16:creationId xmlns:a16="http://schemas.microsoft.com/office/drawing/2014/main" id="{3FE0FF29-3823-4410-B456-74B2C3BFDDCF}"/>
                  </a:ext>
                </a:extLst>
              </p:cNvPr>
              <p:cNvSpPr/>
              <p:nvPr/>
            </p:nvSpPr>
            <p:spPr>
              <a:xfrm>
                <a:off x="5864568" y="4195711"/>
                <a:ext cx="39440" cy="38137"/>
              </a:xfrm>
              <a:custGeom>
                <a:avLst/>
                <a:gdLst>
                  <a:gd name="connsiteX0" fmla="*/ 16167 w 39440"/>
                  <a:gd name="connsiteY0" fmla="*/ 37388 h 38137"/>
                  <a:gd name="connsiteX1" fmla="*/ 21977 w 39440"/>
                  <a:gd name="connsiteY1" fmla="*/ 29197 h 38137"/>
                  <a:gd name="connsiteX2" fmla="*/ 26739 w 39440"/>
                  <a:gd name="connsiteY2" fmla="*/ 25673 h 38137"/>
                  <a:gd name="connsiteX3" fmla="*/ 30168 w 39440"/>
                  <a:gd name="connsiteY3" fmla="*/ 24053 h 38137"/>
                  <a:gd name="connsiteX4" fmla="*/ 32645 w 39440"/>
                  <a:gd name="connsiteY4" fmla="*/ 29102 h 38137"/>
                  <a:gd name="connsiteX5" fmla="*/ 23310 w 39440"/>
                  <a:gd name="connsiteY5" fmla="*/ 31007 h 38137"/>
                  <a:gd name="connsiteX6" fmla="*/ 12928 w 39440"/>
                  <a:gd name="connsiteY6" fmla="*/ 30340 h 38137"/>
                  <a:gd name="connsiteX7" fmla="*/ 8261 w 39440"/>
                  <a:gd name="connsiteY7" fmla="*/ 21196 h 38137"/>
                  <a:gd name="connsiteX8" fmla="*/ 3784 w 39440"/>
                  <a:gd name="connsiteY8" fmla="*/ 9956 h 38137"/>
                  <a:gd name="connsiteX9" fmla="*/ 11214 w 39440"/>
                  <a:gd name="connsiteY9" fmla="*/ 8432 h 38137"/>
                  <a:gd name="connsiteX10" fmla="*/ 13500 w 39440"/>
                  <a:gd name="connsiteY10" fmla="*/ 15195 h 38137"/>
                  <a:gd name="connsiteX11" fmla="*/ 12166 w 39440"/>
                  <a:gd name="connsiteY11" fmla="*/ 27578 h 38137"/>
                  <a:gd name="connsiteX12" fmla="*/ 15119 w 39440"/>
                  <a:gd name="connsiteY12" fmla="*/ 28340 h 38137"/>
                  <a:gd name="connsiteX13" fmla="*/ 15214 w 39440"/>
                  <a:gd name="connsiteY13" fmla="*/ 9861 h 38137"/>
                  <a:gd name="connsiteX14" fmla="*/ 4451 w 39440"/>
                  <a:gd name="connsiteY14" fmla="*/ 146 h 38137"/>
                  <a:gd name="connsiteX15" fmla="*/ 12166 w 39440"/>
                  <a:gd name="connsiteY15" fmla="*/ 35007 h 38137"/>
                  <a:gd name="connsiteX16" fmla="*/ 13881 w 39440"/>
                  <a:gd name="connsiteY16" fmla="*/ 35674 h 38137"/>
                  <a:gd name="connsiteX17" fmla="*/ 37788 w 39440"/>
                  <a:gd name="connsiteY17" fmla="*/ 22529 h 38137"/>
                  <a:gd name="connsiteX18" fmla="*/ 13500 w 39440"/>
                  <a:gd name="connsiteY18" fmla="*/ 35769 h 38137"/>
                  <a:gd name="connsiteX19" fmla="*/ 16167 w 39440"/>
                  <a:gd name="connsiteY19" fmla="*/ 37388 h 38137"/>
                  <a:gd name="connsiteX20" fmla="*/ 16167 w 39440"/>
                  <a:gd name="connsiteY20" fmla="*/ 37388 h 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40" h="38137">
                    <a:moveTo>
                      <a:pt x="16167" y="37388"/>
                    </a:moveTo>
                    <a:cubicBezTo>
                      <a:pt x="17691" y="34340"/>
                      <a:pt x="19500" y="31578"/>
                      <a:pt x="21977" y="29197"/>
                    </a:cubicBezTo>
                    <a:cubicBezTo>
                      <a:pt x="23406" y="27863"/>
                      <a:pt x="25025" y="26625"/>
                      <a:pt x="26739" y="25673"/>
                    </a:cubicBezTo>
                    <a:cubicBezTo>
                      <a:pt x="27882" y="25101"/>
                      <a:pt x="29025" y="24530"/>
                      <a:pt x="30168" y="24053"/>
                    </a:cubicBezTo>
                    <a:cubicBezTo>
                      <a:pt x="31026" y="25768"/>
                      <a:pt x="31788" y="27387"/>
                      <a:pt x="32645" y="29102"/>
                    </a:cubicBezTo>
                    <a:cubicBezTo>
                      <a:pt x="31597" y="30435"/>
                      <a:pt x="25025" y="30626"/>
                      <a:pt x="23310" y="31007"/>
                    </a:cubicBezTo>
                    <a:cubicBezTo>
                      <a:pt x="19500" y="31769"/>
                      <a:pt x="15690" y="33578"/>
                      <a:pt x="12928" y="30340"/>
                    </a:cubicBezTo>
                    <a:cubicBezTo>
                      <a:pt x="10928" y="27959"/>
                      <a:pt x="9594" y="24053"/>
                      <a:pt x="8261" y="21196"/>
                    </a:cubicBezTo>
                    <a:cubicBezTo>
                      <a:pt x="7213" y="18910"/>
                      <a:pt x="3308" y="12623"/>
                      <a:pt x="3784" y="9956"/>
                    </a:cubicBezTo>
                    <a:cubicBezTo>
                      <a:pt x="4070" y="8147"/>
                      <a:pt x="9690" y="7004"/>
                      <a:pt x="11214" y="8432"/>
                    </a:cubicBezTo>
                    <a:cubicBezTo>
                      <a:pt x="12642" y="9861"/>
                      <a:pt x="13119" y="13290"/>
                      <a:pt x="13500" y="15195"/>
                    </a:cubicBezTo>
                    <a:cubicBezTo>
                      <a:pt x="14262" y="19481"/>
                      <a:pt x="13690" y="23577"/>
                      <a:pt x="12166" y="27578"/>
                    </a:cubicBezTo>
                    <a:cubicBezTo>
                      <a:pt x="11499" y="29387"/>
                      <a:pt x="14452" y="30149"/>
                      <a:pt x="15119" y="28340"/>
                    </a:cubicBezTo>
                    <a:cubicBezTo>
                      <a:pt x="17405" y="22244"/>
                      <a:pt x="17595" y="15957"/>
                      <a:pt x="15214" y="9861"/>
                    </a:cubicBezTo>
                    <a:cubicBezTo>
                      <a:pt x="13690" y="5861"/>
                      <a:pt x="9880" y="-1093"/>
                      <a:pt x="4451" y="146"/>
                    </a:cubicBezTo>
                    <a:cubicBezTo>
                      <a:pt x="-8027" y="3098"/>
                      <a:pt x="9404" y="30245"/>
                      <a:pt x="12166" y="35007"/>
                    </a:cubicBezTo>
                    <a:cubicBezTo>
                      <a:pt x="12547" y="35579"/>
                      <a:pt x="13214" y="35864"/>
                      <a:pt x="13881" y="35674"/>
                    </a:cubicBezTo>
                    <a:cubicBezTo>
                      <a:pt x="17786" y="34912"/>
                      <a:pt x="46551" y="32626"/>
                      <a:pt x="37788" y="22529"/>
                    </a:cubicBezTo>
                    <a:cubicBezTo>
                      <a:pt x="30168" y="13671"/>
                      <a:pt x="16452" y="29673"/>
                      <a:pt x="13500" y="35769"/>
                    </a:cubicBezTo>
                    <a:cubicBezTo>
                      <a:pt x="12738" y="37579"/>
                      <a:pt x="15309" y="39103"/>
                      <a:pt x="16167" y="37388"/>
                    </a:cubicBezTo>
                    <a:lnTo>
                      <a:pt x="16167" y="3738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5" name="Freeform: Shape 504">
                <a:extLst>
                  <a:ext uri="{FF2B5EF4-FFF2-40B4-BE49-F238E27FC236}">
                    <a16:creationId xmlns:a16="http://schemas.microsoft.com/office/drawing/2014/main" id="{23F74CDA-2E91-4608-B27B-9ADC95D8D187}"/>
                  </a:ext>
                </a:extLst>
              </p:cNvPr>
              <p:cNvSpPr/>
              <p:nvPr/>
            </p:nvSpPr>
            <p:spPr>
              <a:xfrm>
                <a:off x="5899395" y="4259931"/>
                <a:ext cx="48480" cy="29651"/>
              </a:xfrm>
              <a:custGeom>
                <a:avLst/>
                <a:gdLst>
                  <a:gd name="connsiteX0" fmla="*/ 47729 w 48480"/>
                  <a:gd name="connsiteY0" fmla="*/ 3839 h 29651"/>
                  <a:gd name="connsiteX1" fmla="*/ 9 w 48480"/>
                  <a:gd name="connsiteY1" fmla="*/ 28223 h 29651"/>
                  <a:gd name="connsiteX2" fmla="*/ 3057 w 48480"/>
                  <a:gd name="connsiteY2" fmla="*/ 28223 h 29651"/>
                  <a:gd name="connsiteX3" fmla="*/ 46205 w 48480"/>
                  <a:gd name="connsiteY3" fmla="*/ 6506 h 29651"/>
                  <a:gd name="connsiteX4" fmla="*/ 47729 w 48480"/>
                  <a:gd name="connsiteY4" fmla="*/ 3839 h 29651"/>
                  <a:gd name="connsiteX5" fmla="*/ 47729 w 48480"/>
                  <a:gd name="connsiteY5" fmla="*/ 3839 h 2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0" h="29651">
                    <a:moveTo>
                      <a:pt x="47729" y="3839"/>
                    </a:moveTo>
                    <a:cubicBezTo>
                      <a:pt x="27060" y="-6448"/>
                      <a:pt x="2962" y="4696"/>
                      <a:pt x="9" y="28223"/>
                    </a:cubicBezTo>
                    <a:cubicBezTo>
                      <a:pt x="-182" y="30128"/>
                      <a:pt x="2771" y="30128"/>
                      <a:pt x="3057" y="28223"/>
                    </a:cubicBezTo>
                    <a:cubicBezTo>
                      <a:pt x="5629" y="7077"/>
                      <a:pt x="27727" y="-2733"/>
                      <a:pt x="46205" y="6506"/>
                    </a:cubicBezTo>
                    <a:cubicBezTo>
                      <a:pt x="47920" y="7268"/>
                      <a:pt x="49444" y="4696"/>
                      <a:pt x="47729" y="3839"/>
                    </a:cubicBezTo>
                    <a:lnTo>
                      <a:pt x="47729" y="383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6" name="Freeform: Shape 505">
                <a:extLst>
                  <a:ext uri="{FF2B5EF4-FFF2-40B4-BE49-F238E27FC236}">
                    <a16:creationId xmlns:a16="http://schemas.microsoft.com/office/drawing/2014/main" id="{1E64464D-E664-4A79-9182-DC097CCC2533}"/>
                  </a:ext>
                </a:extLst>
              </p:cNvPr>
              <p:cNvSpPr/>
              <p:nvPr/>
            </p:nvSpPr>
            <p:spPr>
              <a:xfrm>
                <a:off x="5810726" y="4285574"/>
                <a:ext cx="128087" cy="7473"/>
              </a:xfrm>
              <a:custGeom>
                <a:avLst/>
                <a:gdLst>
                  <a:gd name="connsiteX0" fmla="*/ 126587 w 128087"/>
                  <a:gd name="connsiteY0" fmla="*/ 4390 h 7473"/>
                  <a:gd name="connsiteX1" fmla="*/ 1429 w 128087"/>
                  <a:gd name="connsiteY1" fmla="*/ 9 h 7473"/>
                  <a:gd name="connsiteX2" fmla="*/ 1429 w 128087"/>
                  <a:gd name="connsiteY2" fmla="*/ 3057 h 7473"/>
                  <a:gd name="connsiteX3" fmla="*/ 126587 w 128087"/>
                  <a:gd name="connsiteY3" fmla="*/ 7438 h 7473"/>
                  <a:gd name="connsiteX4" fmla="*/ 126587 w 128087"/>
                  <a:gd name="connsiteY4" fmla="*/ 4390 h 7473"/>
                  <a:gd name="connsiteX5" fmla="*/ 126587 w 128087"/>
                  <a:gd name="connsiteY5" fmla="*/ 4390 h 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87" h="7473">
                    <a:moveTo>
                      <a:pt x="126587" y="4390"/>
                    </a:moveTo>
                    <a:cubicBezTo>
                      <a:pt x="84773" y="4676"/>
                      <a:pt x="43053" y="3152"/>
                      <a:pt x="1429" y="9"/>
                    </a:cubicBezTo>
                    <a:cubicBezTo>
                      <a:pt x="-476" y="-182"/>
                      <a:pt x="-476" y="2866"/>
                      <a:pt x="1429" y="3057"/>
                    </a:cubicBezTo>
                    <a:cubicBezTo>
                      <a:pt x="43148" y="6295"/>
                      <a:pt x="84773" y="7724"/>
                      <a:pt x="126587" y="7438"/>
                    </a:cubicBezTo>
                    <a:cubicBezTo>
                      <a:pt x="128587" y="7343"/>
                      <a:pt x="128587" y="4390"/>
                      <a:pt x="126587" y="4390"/>
                    </a:cubicBezTo>
                    <a:lnTo>
                      <a:pt x="126587" y="439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7" name="Freeform: Shape 506">
                <a:extLst>
                  <a:ext uri="{FF2B5EF4-FFF2-40B4-BE49-F238E27FC236}">
                    <a16:creationId xmlns:a16="http://schemas.microsoft.com/office/drawing/2014/main" id="{27F4C890-43AF-4FC0-9F3C-84175E891E2B}"/>
                  </a:ext>
                </a:extLst>
              </p:cNvPr>
              <p:cNvSpPr/>
              <p:nvPr/>
            </p:nvSpPr>
            <p:spPr>
              <a:xfrm>
                <a:off x="6124289" y="4220050"/>
                <a:ext cx="128054" cy="108069"/>
              </a:xfrm>
              <a:custGeom>
                <a:avLst/>
                <a:gdLst>
                  <a:gd name="connsiteX0" fmla="*/ 0 w 128054"/>
                  <a:gd name="connsiteY0" fmla="*/ 8858 h 108069"/>
                  <a:gd name="connsiteX1" fmla="*/ 5048 w 128054"/>
                  <a:gd name="connsiteY1" fmla="*/ 80772 h 108069"/>
                  <a:gd name="connsiteX2" fmla="*/ 127159 w 128054"/>
                  <a:gd name="connsiteY2" fmla="*/ 107728 h 108069"/>
                  <a:gd name="connsiteX3" fmla="*/ 91345 w 128054"/>
                  <a:gd name="connsiteY3" fmla="*/ 56388 h 108069"/>
                  <a:gd name="connsiteX4" fmla="*/ 76295 w 128054"/>
                  <a:gd name="connsiteY4" fmla="*/ 50578 h 108069"/>
                  <a:gd name="connsiteX5" fmla="*/ 79343 w 128054"/>
                  <a:gd name="connsiteY5" fmla="*/ 0 h 108069"/>
                  <a:gd name="connsiteX6" fmla="*/ 0 w 128054"/>
                  <a:gd name="connsiteY6" fmla="*/ 8858 h 1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54" h="108069">
                    <a:moveTo>
                      <a:pt x="0" y="8858"/>
                    </a:moveTo>
                    <a:lnTo>
                      <a:pt x="5048" y="80772"/>
                    </a:lnTo>
                    <a:cubicBezTo>
                      <a:pt x="5048" y="80772"/>
                      <a:pt x="123158" y="111633"/>
                      <a:pt x="127159" y="107728"/>
                    </a:cubicBezTo>
                    <a:cubicBezTo>
                      <a:pt x="131159" y="103822"/>
                      <a:pt x="122206" y="76867"/>
                      <a:pt x="91345" y="56388"/>
                    </a:cubicBezTo>
                    <a:lnTo>
                      <a:pt x="76295" y="50578"/>
                    </a:lnTo>
                    <a:lnTo>
                      <a:pt x="79343" y="0"/>
                    </a:lnTo>
                    <a:lnTo>
                      <a:pt x="0" y="885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8" name="Freeform: Shape 507">
                <a:extLst>
                  <a:ext uri="{FF2B5EF4-FFF2-40B4-BE49-F238E27FC236}">
                    <a16:creationId xmlns:a16="http://schemas.microsoft.com/office/drawing/2014/main" id="{05C3FC69-BEC2-4034-9723-C98D1BC43641}"/>
                  </a:ext>
                </a:extLst>
              </p:cNvPr>
              <p:cNvSpPr/>
              <p:nvPr/>
            </p:nvSpPr>
            <p:spPr>
              <a:xfrm>
                <a:off x="6186487" y="4268107"/>
                <a:ext cx="17767" cy="11947"/>
              </a:xfrm>
              <a:custGeom>
                <a:avLst/>
                <a:gdLst>
                  <a:gd name="connsiteX0" fmla="*/ 2667 w 17767"/>
                  <a:gd name="connsiteY0" fmla="*/ 11570 h 11947"/>
                  <a:gd name="connsiteX1" fmla="*/ 16955 w 17767"/>
                  <a:gd name="connsiteY1" fmla="*/ 2711 h 11947"/>
                  <a:gd name="connsiteX2" fmla="*/ 15431 w 17767"/>
                  <a:gd name="connsiteY2" fmla="*/ 140 h 11947"/>
                  <a:gd name="connsiteX3" fmla="*/ 477 w 17767"/>
                  <a:gd name="connsiteY3" fmla="*/ 9474 h 11947"/>
                  <a:gd name="connsiteX4" fmla="*/ 2667 w 17767"/>
                  <a:gd name="connsiteY4" fmla="*/ 11570 h 11947"/>
                  <a:gd name="connsiteX5" fmla="*/ 2667 w 17767"/>
                  <a:gd name="connsiteY5" fmla="*/ 11570 h 1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67" h="11947">
                    <a:moveTo>
                      <a:pt x="2667" y="11570"/>
                    </a:moveTo>
                    <a:cubicBezTo>
                      <a:pt x="7049" y="7855"/>
                      <a:pt x="11716" y="4997"/>
                      <a:pt x="16955" y="2711"/>
                    </a:cubicBezTo>
                    <a:cubicBezTo>
                      <a:pt x="18765" y="1949"/>
                      <a:pt x="17240" y="-622"/>
                      <a:pt x="15431" y="140"/>
                    </a:cubicBezTo>
                    <a:cubicBezTo>
                      <a:pt x="9906" y="2521"/>
                      <a:pt x="5049" y="5569"/>
                      <a:pt x="477" y="9474"/>
                    </a:cubicBezTo>
                    <a:cubicBezTo>
                      <a:pt x="-952" y="10712"/>
                      <a:pt x="1143" y="12808"/>
                      <a:pt x="2667" y="11570"/>
                    </a:cubicBezTo>
                    <a:lnTo>
                      <a:pt x="2667" y="1157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9" name="Freeform: Shape 508">
                <a:extLst>
                  <a:ext uri="{FF2B5EF4-FFF2-40B4-BE49-F238E27FC236}">
                    <a16:creationId xmlns:a16="http://schemas.microsoft.com/office/drawing/2014/main" id="{F1F9C9E1-DDFD-4FF5-98AF-8EF22CD13C9F}"/>
                  </a:ext>
                </a:extLst>
              </p:cNvPr>
              <p:cNvSpPr/>
              <p:nvPr/>
            </p:nvSpPr>
            <p:spPr>
              <a:xfrm>
                <a:off x="6180497" y="4255100"/>
                <a:ext cx="21801" cy="7285"/>
              </a:xfrm>
              <a:custGeom>
                <a:avLst/>
                <a:gdLst>
                  <a:gd name="connsiteX0" fmla="*/ 2276 w 21801"/>
                  <a:gd name="connsiteY0" fmla="*/ 7146 h 7285"/>
                  <a:gd name="connsiteX1" fmla="*/ 20373 w 21801"/>
                  <a:gd name="connsiteY1" fmla="*/ 3050 h 7285"/>
                  <a:gd name="connsiteX2" fmla="*/ 20373 w 21801"/>
                  <a:gd name="connsiteY2" fmla="*/ 2 h 7285"/>
                  <a:gd name="connsiteX3" fmla="*/ 752 w 21801"/>
                  <a:gd name="connsiteY3" fmla="*/ 4479 h 7285"/>
                  <a:gd name="connsiteX4" fmla="*/ 2276 w 21801"/>
                  <a:gd name="connsiteY4" fmla="*/ 7146 h 7285"/>
                  <a:gd name="connsiteX5" fmla="*/ 2276 w 21801"/>
                  <a:gd name="connsiteY5" fmla="*/ 7146 h 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1" h="7285">
                    <a:moveTo>
                      <a:pt x="2276" y="7146"/>
                    </a:moveTo>
                    <a:cubicBezTo>
                      <a:pt x="8181" y="4669"/>
                      <a:pt x="13991" y="3336"/>
                      <a:pt x="20373" y="3050"/>
                    </a:cubicBezTo>
                    <a:cubicBezTo>
                      <a:pt x="22278" y="2955"/>
                      <a:pt x="22278" y="-93"/>
                      <a:pt x="20373" y="2"/>
                    </a:cubicBezTo>
                    <a:cubicBezTo>
                      <a:pt x="13515" y="383"/>
                      <a:pt x="7038" y="1812"/>
                      <a:pt x="752" y="4479"/>
                    </a:cubicBezTo>
                    <a:cubicBezTo>
                      <a:pt x="-963" y="5336"/>
                      <a:pt x="561" y="7908"/>
                      <a:pt x="2276" y="7146"/>
                    </a:cubicBezTo>
                    <a:lnTo>
                      <a:pt x="2276" y="714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0" name="Freeform: Shape 509">
                <a:extLst>
                  <a:ext uri="{FF2B5EF4-FFF2-40B4-BE49-F238E27FC236}">
                    <a16:creationId xmlns:a16="http://schemas.microsoft.com/office/drawing/2014/main" id="{FD64E99F-AF11-4EF0-A0C5-738ADFD0F45C}"/>
                  </a:ext>
                </a:extLst>
              </p:cNvPr>
              <p:cNvSpPr/>
              <p:nvPr/>
            </p:nvSpPr>
            <p:spPr>
              <a:xfrm>
                <a:off x="6201100" y="4277151"/>
                <a:ext cx="15189" cy="14206"/>
              </a:xfrm>
              <a:custGeom>
                <a:avLst/>
                <a:gdLst>
                  <a:gd name="connsiteX0" fmla="*/ 2913 w 15189"/>
                  <a:gd name="connsiteY0" fmla="*/ 13575 h 14206"/>
                  <a:gd name="connsiteX1" fmla="*/ 14438 w 15189"/>
                  <a:gd name="connsiteY1" fmla="*/ 2812 h 14206"/>
                  <a:gd name="connsiteX2" fmla="*/ 12914 w 15189"/>
                  <a:gd name="connsiteY2" fmla="*/ 240 h 14206"/>
                  <a:gd name="connsiteX3" fmla="*/ 246 w 15189"/>
                  <a:gd name="connsiteY3" fmla="*/ 12051 h 14206"/>
                  <a:gd name="connsiteX4" fmla="*/ 2913 w 15189"/>
                  <a:gd name="connsiteY4" fmla="*/ 13575 h 14206"/>
                  <a:gd name="connsiteX5" fmla="*/ 2913 w 15189"/>
                  <a:gd name="connsiteY5" fmla="*/ 13575 h 1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9" h="14206">
                    <a:moveTo>
                      <a:pt x="2913" y="13575"/>
                    </a:moveTo>
                    <a:cubicBezTo>
                      <a:pt x="6056" y="9003"/>
                      <a:pt x="9771" y="5574"/>
                      <a:pt x="14438" y="2812"/>
                    </a:cubicBezTo>
                    <a:cubicBezTo>
                      <a:pt x="16153" y="1859"/>
                      <a:pt x="14628" y="-808"/>
                      <a:pt x="12914" y="240"/>
                    </a:cubicBezTo>
                    <a:cubicBezTo>
                      <a:pt x="7770" y="3288"/>
                      <a:pt x="3675" y="7193"/>
                      <a:pt x="246" y="12051"/>
                    </a:cubicBezTo>
                    <a:cubicBezTo>
                      <a:pt x="-802" y="13575"/>
                      <a:pt x="1770" y="15099"/>
                      <a:pt x="2913" y="13575"/>
                    </a:cubicBezTo>
                    <a:lnTo>
                      <a:pt x="2913" y="1357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1" name="Freeform: Shape 510">
                <a:extLst>
                  <a:ext uri="{FF2B5EF4-FFF2-40B4-BE49-F238E27FC236}">
                    <a16:creationId xmlns:a16="http://schemas.microsoft.com/office/drawing/2014/main" id="{97E7D92B-42CB-43DF-89B2-B184819890E8}"/>
                  </a:ext>
                </a:extLst>
              </p:cNvPr>
              <p:cNvSpPr/>
              <p:nvPr/>
            </p:nvSpPr>
            <p:spPr>
              <a:xfrm>
                <a:off x="6216312" y="4286041"/>
                <a:ext cx="15980" cy="11920"/>
              </a:xfrm>
              <a:custGeom>
                <a:avLst/>
                <a:gdLst>
                  <a:gd name="connsiteX0" fmla="*/ 2656 w 15980"/>
                  <a:gd name="connsiteY0" fmla="*/ 11543 h 11920"/>
                  <a:gd name="connsiteX1" fmla="*/ 15229 w 15980"/>
                  <a:gd name="connsiteY1" fmla="*/ 2780 h 11920"/>
                  <a:gd name="connsiteX2" fmla="*/ 13704 w 15980"/>
                  <a:gd name="connsiteY2" fmla="*/ 208 h 11920"/>
                  <a:gd name="connsiteX3" fmla="*/ 465 w 15980"/>
                  <a:gd name="connsiteY3" fmla="*/ 9447 h 11920"/>
                  <a:gd name="connsiteX4" fmla="*/ 2656 w 15980"/>
                  <a:gd name="connsiteY4" fmla="*/ 11543 h 11920"/>
                  <a:gd name="connsiteX5" fmla="*/ 2656 w 15980"/>
                  <a:gd name="connsiteY5" fmla="*/ 11543 h 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0" h="11920">
                    <a:moveTo>
                      <a:pt x="2656" y="11543"/>
                    </a:moveTo>
                    <a:cubicBezTo>
                      <a:pt x="6561" y="8114"/>
                      <a:pt x="10752" y="5256"/>
                      <a:pt x="15229" y="2780"/>
                    </a:cubicBezTo>
                    <a:cubicBezTo>
                      <a:pt x="16943" y="1827"/>
                      <a:pt x="15419" y="-744"/>
                      <a:pt x="13704" y="208"/>
                    </a:cubicBezTo>
                    <a:cubicBezTo>
                      <a:pt x="8942" y="2875"/>
                      <a:pt x="4560" y="5923"/>
                      <a:pt x="465" y="9447"/>
                    </a:cubicBezTo>
                    <a:cubicBezTo>
                      <a:pt x="-964" y="10686"/>
                      <a:pt x="1227" y="12781"/>
                      <a:pt x="2656" y="11543"/>
                    </a:cubicBezTo>
                    <a:lnTo>
                      <a:pt x="2656" y="1154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2" name="Freeform: Shape 511">
                <a:extLst>
                  <a:ext uri="{FF2B5EF4-FFF2-40B4-BE49-F238E27FC236}">
                    <a16:creationId xmlns:a16="http://schemas.microsoft.com/office/drawing/2014/main" id="{F26DF808-593E-4F02-8028-3540BE7F81EA}"/>
                  </a:ext>
                </a:extLst>
              </p:cNvPr>
              <p:cNvSpPr/>
              <p:nvPr/>
            </p:nvSpPr>
            <p:spPr>
              <a:xfrm>
                <a:off x="6180546" y="4223331"/>
                <a:ext cx="43884" cy="34291"/>
              </a:xfrm>
              <a:custGeom>
                <a:avLst/>
                <a:gdLst>
                  <a:gd name="connsiteX0" fmla="*/ 22229 w 43884"/>
                  <a:gd name="connsiteY0" fmla="*/ 32342 h 34291"/>
                  <a:gd name="connsiteX1" fmla="*/ 2893 w 43884"/>
                  <a:gd name="connsiteY1" fmla="*/ 12816 h 34291"/>
                  <a:gd name="connsiteX2" fmla="*/ 21943 w 43884"/>
                  <a:gd name="connsiteY2" fmla="*/ 32152 h 34291"/>
                  <a:gd name="connsiteX3" fmla="*/ 23753 w 43884"/>
                  <a:gd name="connsiteY3" fmla="*/ 31961 h 34291"/>
                  <a:gd name="connsiteX4" fmla="*/ 40993 w 43884"/>
                  <a:gd name="connsiteY4" fmla="*/ 719 h 34291"/>
                  <a:gd name="connsiteX5" fmla="*/ 29087 w 43884"/>
                  <a:gd name="connsiteY5" fmla="*/ 5673 h 34291"/>
                  <a:gd name="connsiteX6" fmla="*/ 22896 w 43884"/>
                  <a:gd name="connsiteY6" fmla="*/ 24818 h 34291"/>
                  <a:gd name="connsiteX7" fmla="*/ 25944 w 43884"/>
                  <a:gd name="connsiteY7" fmla="*/ 24818 h 34291"/>
                  <a:gd name="connsiteX8" fmla="*/ 28706 w 43884"/>
                  <a:gd name="connsiteY8" fmla="*/ 11483 h 34291"/>
                  <a:gd name="connsiteX9" fmla="*/ 32135 w 43884"/>
                  <a:gd name="connsiteY9" fmla="*/ 6911 h 34291"/>
                  <a:gd name="connsiteX10" fmla="*/ 39564 w 43884"/>
                  <a:gd name="connsiteY10" fmla="*/ 9482 h 34291"/>
                  <a:gd name="connsiteX11" fmla="*/ 25848 w 43884"/>
                  <a:gd name="connsiteY11" fmla="*/ 25961 h 34291"/>
                  <a:gd name="connsiteX12" fmla="*/ 18228 w 43884"/>
                  <a:gd name="connsiteY12" fmla="*/ 26913 h 34291"/>
                  <a:gd name="connsiteX13" fmla="*/ 7560 w 43884"/>
                  <a:gd name="connsiteY13" fmla="*/ 21389 h 34291"/>
                  <a:gd name="connsiteX14" fmla="*/ 11180 w 43884"/>
                  <a:gd name="connsiteY14" fmla="*/ 17483 h 34291"/>
                  <a:gd name="connsiteX15" fmla="*/ 15561 w 43884"/>
                  <a:gd name="connsiteY15" fmla="*/ 22627 h 34291"/>
                  <a:gd name="connsiteX16" fmla="*/ 19467 w 43884"/>
                  <a:gd name="connsiteY16" fmla="*/ 33295 h 34291"/>
                  <a:gd name="connsiteX17" fmla="*/ 22229 w 43884"/>
                  <a:gd name="connsiteY17" fmla="*/ 32342 h 34291"/>
                  <a:gd name="connsiteX18" fmla="*/ 22229 w 43884"/>
                  <a:gd name="connsiteY18" fmla="*/ 32342 h 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84" h="34291">
                    <a:moveTo>
                      <a:pt x="22229" y="32342"/>
                    </a:moveTo>
                    <a:cubicBezTo>
                      <a:pt x="20991" y="25580"/>
                      <a:pt x="12704" y="6911"/>
                      <a:pt x="2893" y="12816"/>
                    </a:cubicBezTo>
                    <a:cubicBezTo>
                      <a:pt x="-8823" y="19865"/>
                      <a:pt x="18609" y="30533"/>
                      <a:pt x="21943" y="32152"/>
                    </a:cubicBezTo>
                    <a:cubicBezTo>
                      <a:pt x="22515" y="32438"/>
                      <a:pt x="23277" y="32438"/>
                      <a:pt x="23753" y="31961"/>
                    </a:cubicBezTo>
                    <a:cubicBezTo>
                      <a:pt x="27753" y="28247"/>
                      <a:pt x="52137" y="7196"/>
                      <a:pt x="40993" y="719"/>
                    </a:cubicBezTo>
                    <a:cubicBezTo>
                      <a:pt x="36707" y="-1757"/>
                      <a:pt x="31659" y="2720"/>
                      <a:pt x="29087" y="5673"/>
                    </a:cubicBezTo>
                    <a:cubicBezTo>
                      <a:pt x="24324" y="11007"/>
                      <a:pt x="22419" y="17865"/>
                      <a:pt x="22896" y="24818"/>
                    </a:cubicBezTo>
                    <a:cubicBezTo>
                      <a:pt x="22991" y="26723"/>
                      <a:pt x="26039" y="26723"/>
                      <a:pt x="25944" y="24818"/>
                    </a:cubicBezTo>
                    <a:cubicBezTo>
                      <a:pt x="25658" y="20055"/>
                      <a:pt x="26325" y="15674"/>
                      <a:pt x="28706" y="11483"/>
                    </a:cubicBezTo>
                    <a:cubicBezTo>
                      <a:pt x="29658" y="9768"/>
                      <a:pt x="30801" y="8244"/>
                      <a:pt x="32135" y="6911"/>
                    </a:cubicBezTo>
                    <a:cubicBezTo>
                      <a:pt x="34040" y="4339"/>
                      <a:pt x="36516" y="5196"/>
                      <a:pt x="39564" y="9482"/>
                    </a:cubicBezTo>
                    <a:cubicBezTo>
                      <a:pt x="40041" y="11769"/>
                      <a:pt x="28039" y="24246"/>
                      <a:pt x="25848" y="25961"/>
                    </a:cubicBezTo>
                    <a:cubicBezTo>
                      <a:pt x="22324" y="28532"/>
                      <a:pt x="22038" y="28247"/>
                      <a:pt x="18228" y="26913"/>
                    </a:cubicBezTo>
                    <a:cubicBezTo>
                      <a:pt x="17085" y="26532"/>
                      <a:pt x="7656" y="22341"/>
                      <a:pt x="7560" y="21389"/>
                    </a:cubicBezTo>
                    <a:cubicBezTo>
                      <a:pt x="8799" y="20055"/>
                      <a:pt x="9942" y="18817"/>
                      <a:pt x="11180" y="17483"/>
                    </a:cubicBezTo>
                    <a:cubicBezTo>
                      <a:pt x="12894" y="19007"/>
                      <a:pt x="14323" y="20722"/>
                      <a:pt x="15561" y="22627"/>
                    </a:cubicBezTo>
                    <a:cubicBezTo>
                      <a:pt x="17657" y="25865"/>
                      <a:pt x="18800" y="29485"/>
                      <a:pt x="19467" y="33295"/>
                    </a:cubicBezTo>
                    <a:cubicBezTo>
                      <a:pt x="19657" y="35105"/>
                      <a:pt x="22515" y="34248"/>
                      <a:pt x="22229" y="32342"/>
                    </a:cubicBezTo>
                    <a:lnTo>
                      <a:pt x="22229" y="3234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3" name="Freeform: Shape 512">
                <a:extLst>
                  <a:ext uri="{FF2B5EF4-FFF2-40B4-BE49-F238E27FC236}">
                    <a16:creationId xmlns:a16="http://schemas.microsoft.com/office/drawing/2014/main" id="{AB3D3CD1-B891-42D2-95EB-50FE1EBDE519}"/>
                  </a:ext>
                </a:extLst>
              </p:cNvPr>
              <p:cNvSpPr/>
              <p:nvPr/>
            </p:nvSpPr>
            <p:spPr>
              <a:xfrm>
                <a:off x="6126383" y="4266467"/>
                <a:ext cx="40511" cy="38548"/>
              </a:xfrm>
              <a:custGeom>
                <a:avLst/>
                <a:gdLst>
                  <a:gd name="connsiteX0" fmla="*/ 1907 w 40511"/>
                  <a:gd name="connsiteY0" fmla="*/ 3590 h 38548"/>
                  <a:gd name="connsiteX1" fmla="*/ 37054 w 40511"/>
                  <a:gd name="connsiteY1" fmla="*/ 36642 h 38548"/>
                  <a:gd name="connsiteX2" fmla="*/ 40007 w 40511"/>
                  <a:gd name="connsiteY2" fmla="*/ 37404 h 38548"/>
                  <a:gd name="connsiteX3" fmla="*/ 1145 w 40511"/>
                  <a:gd name="connsiteY3" fmla="*/ 637 h 38548"/>
                  <a:gd name="connsiteX4" fmla="*/ 1907 w 40511"/>
                  <a:gd name="connsiteY4" fmla="*/ 3590 h 38548"/>
                  <a:gd name="connsiteX5" fmla="*/ 1907 w 40511"/>
                  <a:gd name="connsiteY5" fmla="*/ 3590 h 3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1" h="38548">
                    <a:moveTo>
                      <a:pt x="1907" y="3590"/>
                    </a:moveTo>
                    <a:cubicBezTo>
                      <a:pt x="22004" y="-220"/>
                      <a:pt x="40673" y="15782"/>
                      <a:pt x="37054" y="36642"/>
                    </a:cubicBezTo>
                    <a:cubicBezTo>
                      <a:pt x="36768" y="38547"/>
                      <a:pt x="39626" y="39404"/>
                      <a:pt x="40007" y="37404"/>
                    </a:cubicBezTo>
                    <a:cubicBezTo>
                      <a:pt x="44007" y="14258"/>
                      <a:pt x="23624" y="-3649"/>
                      <a:pt x="1145" y="637"/>
                    </a:cubicBezTo>
                    <a:cubicBezTo>
                      <a:pt x="-856" y="1018"/>
                      <a:pt x="2" y="3971"/>
                      <a:pt x="1907" y="3590"/>
                    </a:cubicBezTo>
                    <a:lnTo>
                      <a:pt x="1907" y="359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4" name="Freeform: Shape 513">
                <a:extLst>
                  <a:ext uri="{FF2B5EF4-FFF2-40B4-BE49-F238E27FC236}">
                    <a16:creationId xmlns:a16="http://schemas.microsoft.com/office/drawing/2014/main" id="{D6B3EB18-C320-4DEA-A95E-6854093C4468}"/>
                  </a:ext>
                </a:extLst>
              </p:cNvPr>
              <p:cNvSpPr/>
              <p:nvPr/>
            </p:nvSpPr>
            <p:spPr>
              <a:xfrm>
                <a:off x="6127594" y="4294939"/>
                <a:ext cx="124289" cy="34207"/>
              </a:xfrm>
              <a:custGeom>
                <a:avLst/>
                <a:gdLst>
                  <a:gd name="connsiteX0" fmla="*/ 1076 w 124289"/>
                  <a:gd name="connsiteY0" fmla="*/ 3026 h 34207"/>
                  <a:gd name="connsiteX1" fmla="*/ 122425 w 124289"/>
                  <a:gd name="connsiteY1" fmla="*/ 34173 h 34207"/>
                  <a:gd name="connsiteX2" fmla="*/ 123187 w 124289"/>
                  <a:gd name="connsiteY2" fmla="*/ 31220 h 34207"/>
                  <a:gd name="connsiteX3" fmla="*/ 1838 w 124289"/>
                  <a:gd name="connsiteY3" fmla="*/ 73 h 34207"/>
                  <a:gd name="connsiteX4" fmla="*/ 1076 w 124289"/>
                  <a:gd name="connsiteY4" fmla="*/ 3026 h 34207"/>
                  <a:gd name="connsiteX5" fmla="*/ 1076 w 124289"/>
                  <a:gd name="connsiteY5" fmla="*/ 3026 h 3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89" h="34207">
                    <a:moveTo>
                      <a:pt x="1076" y="3026"/>
                    </a:moveTo>
                    <a:cubicBezTo>
                      <a:pt x="41081" y="15123"/>
                      <a:pt x="81562" y="25505"/>
                      <a:pt x="122425" y="34173"/>
                    </a:cubicBezTo>
                    <a:cubicBezTo>
                      <a:pt x="124330" y="34553"/>
                      <a:pt x="125092" y="31696"/>
                      <a:pt x="123187" y="31220"/>
                    </a:cubicBezTo>
                    <a:cubicBezTo>
                      <a:pt x="82324" y="22552"/>
                      <a:pt x="41843" y="12170"/>
                      <a:pt x="1838" y="73"/>
                    </a:cubicBezTo>
                    <a:cubicBezTo>
                      <a:pt x="28" y="-498"/>
                      <a:pt x="-829" y="2454"/>
                      <a:pt x="1076" y="3026"/>
                    </a:cubicBezTo>
                    <a:lnTo>
                      <a:pt x="1076" y="302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5" name="Freeform: Shape 514">
                <a:extLst>
                  <a:ext uri="{FF2B5EF4-FFF2-40B4-BE49-F238E27FC236}">
                    <a16:creationId xmlns:a16="http://schemas.microsoft.com/office/drawing/2014/main" id="{8DFFCB5E-7BD8-4608-A817-C8159809523F}"/>
                  </a:ext>
                </a:extLst>
              </p:cNvPr>
              <p:cNvSpPr/>
              <p:nvPr/>
            </p:nvSpPr>
            <p:spPr>
              <a:xfrm>
                <a:off x="5629365" y="3008173"/>
                <a:ext cx="107351" cy="124884"/>
              </a:xfrm>
              <a:custGeom>
                <a:avLst/>
                <a:gdLst>
                  <a:gd name="connsiteX0" fmla="*/ 107351 w 107351"/>
                  <a:gd name="connsiteY0" fmla="*/ 109263 h 124884"/>
                  <a:gd name="connsiteX1" fmla="*/ 91730 w 107351"/>
                  <a:gd name="connsiteY1" fmla="*/ 38874 h 124884"/>
                  <a:gd name="connsiteX2" fmla="*/ 88873 w 107351"/>
                  <a:gd name="connsiteY2" fmla="*/ 76974 h 124884"/>
                  <a:gd name="connsiteX3" fmla="*/ 39533 w 107351"/>
                  <a:gd name="connsiteY3" fmla="*/ 1345 h 124884"/>
                  <a:gd name="connsiteX4" fmla="*/ 66203 w 107351"/>
                  <a:gd name="connsiteY4" fmla="*/ 61543 h 124884"/>
                  <a:gd name="connsiteX5" fmla="*/ 16769 w 107351"/>
                  <a:gd name="connsiteY5" fmla="*/ 19157 h 124884"/>
                  <a:gd name="connsiteX6" fmla="*/ 55059 w 107351"/>
                  <a:gd name="connsiteY6" fmla="*/ 75545 h 124884"/>
                  <a:gd name="connsiteX7" fmla="*/ 1529 w 107351"/>
                  <a:gd name="connsiteY7" fmla="*/ 38302 h 124884"/>
                  <a:gd name="connsiteX8" fmla="*/ 43058 w 107351"/>
                  <a:gd name="connsiteY8" fmla="*/ 87165 h 124884"/>
                  <a:gd name="connsiteX9" fmla="*/ 13435 w 107351"/>
                  <a:gd name="connsiteY9" fmla="*/ 76688 h 124884"/>
                  <a:gd name="connsiteX10" fmla="*/ 52392 w 107351"/>
                  <a:gd name="connsiteY10" fmla="*/ 124884 h 124884"/>
                  <a:gd name="connsiteX11" fmla="*/ 107351 w 107351"/>
                  <a:gd name="connsiteY11" fmla="*/ 109263 h 1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351" h="124884">
                    <a:moveTo>
                      <a:pt x="107351" y="109263"/>
                    </a:moveTo>
                    <a:cubicBezTo>
                      <a:pt x="107351" y="109263"/>
                      <a:pt x="94778" y="45827"/>
                      <a:pt x="91730" y="38874"/>
                    </a:cubicBezTo>
                    <a:cubicBezTo>
                      <a:pt x="89349" y="33539"/>
                      <a:pt x="88873" y="76974"/>
                      <a:pt x="88873" y="76974"/>
                    </a:cubicBezTo>
                    <a:cubicBezTo>
                      <a:pt x="88873" y="76974"/>
                      <a:pt x="39533" y="-11895"/>
                      <a:pt x="39533" y="1345"/>
                    </a:cubicBezTo>
                    <a:cubicBezTo>
                      <a:pt x="39533" y="14585"/>
                      <a:pt x="66203" y="61543"/>
                      <a:pt x="66203" y="61543"/>
                    </a:cubicBezTo>
                    <a:cubicBezTo>
                      <a:pt x="66203" y="61543"/>
                      <a:pt x="5720" y="2774"/>
                      <a:pt x="16769" y="19157"/>
                    </a:cubicBezTo>
                    <a:cubicBezTo>
                      <a:pt x="27818" y="35540"/>
                      <a:pt x="55059" y="75545"/>
                      <a:pt x="55059" y="75545"/>
                    </a:cubicBezTo>
                    <a:cubicBezTo>
                      <a:pt x="55059" y="75545"/>
                      <a:pt x="-10759" y="17919"/>
                      <a:pt x="1529" y="38302"/>
                    </a:cubicBezTo>
                    <a:cubicBezTo>
                      <a:pt x="13816" y="58685"/>
                      <a:pt x="43058" y="87165"/>
                      <a:pt x="43058" y="87165"/>
                    </a:cubicBezTo>
                    <a:cubicBezTo>
                      <a:pt x="43058" y="87165"/>
                      <a:pt x="-2567" y="59733"/>
                      <a:pt x="13435" y="76688"/>
                    </a:cubicBezTo>
                    <a:cubicBezTo>
                      <a:pt x="29437" y="93642"/>
                      <a:pt x="39343" y="93452"/>
                      <a:pt x="52392" y="124884"/>
                    </a:cubicBezTo>
                    <a:lnTo>
                      <a:pt x="107351" y="10926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6" name="Freeform: Shape 515">
                <a:extLst>
                  <a:ext uri="{FF2B5EF4-FFF2-40B4-BE49-F238E27FC236}">
                    <a16:creationId xmlns:a16="http://schemas.microsoft.com/office/drawing/2014/main" id="{9470C281-AE20-4C21-9F1D-2B7487DEBEA0}"/>
                  </a:ext>
                </a:extLst>
              </p:cNvPr>
              <p:cNvSpPr/>
              <p:nvPr/>
            </p:nvSpPr>
            <p:spPr>
              <a:xfrm>
                <a:off x="5677922" y="3094134"/>
                <a:ext cx="49384" cy="22359"/>
              </a:xfrm>
              <a:custGeom>
                <a:avLst/>
                <a:gdLst>
                  <a:gd name="connsiteX0" fmla="*/ 49269 w 49384"/>
                  <a:gd name="connsiteY0" fmla="*/ 20159 h 22359"/>
                  <a:gd name="connsiteX1" fmla="*/ 1739 w 49384"/>
                  <a:gd name="connsiteY1" fmla="*/ 2252 h 22359"/>
                  <a:gd name="connsiteX2" fmla="*/ 3073 w 49384"/>
                  <a:gd name="connsiteY2" fmla="*/ 7110 h 22359"/>
                  <a:gd name="connsiteX3" fmla="*/ 30981 w 49384"/>
                  <a:gd name="connsiteY3" fmla="*/ 9491 h 22359"/>
                  <a:gd name="connsiteX4" fmla="*/ 46221 w 49384"/>
                  <a:gd name="connsiteY4" fmla="*/ 21969 h 22359"/>
                  <a:gd name="connsiteX5" fmla="*/ 49269 w 49384"/>
                  <a:gd name="connsiteY5" fmla="*/ 20159 h 22359"/>
                  <a:gd name="connsiteX6" fmla="*/ 49269 w 49384"/>
                  <a:gd name="connsiteY6" fmla="*/ 20159 h 2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4" h="22359">
                    <a:moveTo>
                      <a:pt x="49269" y="20159"/>
                    </a:moveTo>
                    <a:cubicBezTo>
                      <a:pt x="43745" y="2538"/>
                      <a:pt x="17075" y="-3844"/>
                      <a:pt x="1739" y="2252"/>
                    </a:cubicBezTo>
                    <a:cubicBezTo>
                      <a:pt x="-1213" y="3490"/>
                      <a:pt x="-166" y="7681"/>
                      <a:pt x="3073" y="7110"/>
                    </a:cubicBezTo>
                    <a:cubicBezTo>
                      <a:pt x="12788" y="5395"/>
                      <a:pt x="21932" y="4919"/>
                      <a:pt x="30981" y="9491"/>
                    </a:cubicBezTo>
                    <a:cubicBezTo>
                      <a:pt x="37172" y="12539"/>
                      <a:pt x="40982" y="17873"/>
                      <a:pt x="46221" y="21969"/>
                    </a:cubicBezTo>
                    <a:cubicBezTo>
                      <a:pt x="47555" y="22921"/>
                      <a:pt x="49936" y="22064"/>
                      <a:pt x="49269" y="20159"/>
                    </a:cubicBezTo>
                    <a:lnTo>
                      <a:pt x="49269" y="2015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7" name="Freeform: Shape 516">
                <a:extLst>
                  <a:ext uri="{FF2B5EF4-FFF2-40B4-BE49-F238E27FC236}">
                    <a16:creationId xmlns:a16="http://schemas.microsoft.com/office/drawing/2014/main" id="{256F9244-9DBB-46D5-B745-3A3686C757A2}"/>
                  </a:ext>
                </a:extLst>
              </p:cNvPr>
              <p:cNvSpPr/>
              <p:nvPr/>
            </p:nvSpPr>
            <p:spPr>
              <a:xfrm>
                <a:off x="5850635" y="3692556"/>
                <a:ext cx="277082" cy="544067"/>
              </a:xfrm>
              <a:custGeom>
                <a:avLst/>
                <a:gdLst>
                  <a:gd name="connsiteX0" fmla="*/ 277082 w 277082"/>
                  <a:gd name="connsiteY0" fmla="*/ 15145 h 544067"/>
                  <a:gd name="connsiteX1" fmla="*/ 129826 w 277082"/>
                  <a:gd name="connsiteY1" fmla="*/ 544068 h 544067"/>
                  <a:gd name="connsiteX2" fmla="*/ 0 w 277082"/>
                  <a:gd name="connsiteY2" fmla="*/ 521399 h 544067"/>
                  <a:gd name="connsiteX3" fmla="*/ 95821 w 277082"/>
                  <a:gd name="connsiteY3" fmla="*/ 0 h 544067"/>
                </a:gdLst>
                <a:ahLst/>
                <a:cxnLst>
                  <a:cxn ang="0">
                    <a:pos x="connsiteX0" y="connsiteY0"/>
                  </a:cxn>
                  <a:cxn ang="0">
                    <a:pos x="connsiteX1" y="connsiteY1"/>
                  </a:cxn>
                  <a:cxn ang="0">
                    <a:pos x="connsiteX2" y="connsiteY2"/>
                  </a:cxn>
                  <a:cxn ang="0">
                    <a:pos x="connsiteX3" y="connsiteY3"/>
                  </a:cxn>
                </a:cxnLst>
                <a:rect l="l" t="t" r="r" b="b"/>
                <a:pathLst>
                  <a:path w="277082" h="544067">
                    <a:moveTo>
                      <a:pt x="277082" y="15145"/>
                    </a:moveTo>
                    <a:lnTo>
                      <a:pt x="129826" y="544068"/>
                    </a:lnTo>
                    <a:lnTo>
                      <a:pt x="0" y="521399"/>
                    </a:lnTo>
                    <a:lnTo>
                      <a:pt x="95821" y="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8" name="Freeform: Shape 517">
                <a:extLst>
                  <a:ext uri="{FF2B5EF4-FFF2-40B4-BE49-F238E27FC236}">
                    <a16:creationId xmlns:a16="http://schemas.microsoft.com/office/drawing/2014/main" id="{14652F11-6807-4F52-876D-DD096ADA9DCB}"/>
                  </a:ext>
                </a:extLst>
              </p:cNvPr>
              <p:cNvSpPr/>
              <p:nvPr/>
            </p:nvSpPr>
            <p:spPr>
              <a:xfrm>
                <a:off x="6093713" y="3707701"/>
                <a:ext cx="241839" cy="528923"/>
              </a:xfrm>
              <a:custGeom>
                <a:avLst/>
                <a:gdLst>
                  <a:gd name="connsiteX0" fmla="*/ 241840 w 241839"/>
                  <a:gd name="connsiteY0" fmla="*/ 0 h 528923"/>
                  <a:gd name="connsiteX1" fmla="*/ 143637 w 241839"/>
                  <a:gd name="connsiteY1" fmla="*/ 528923 h 528923"/>
                  <a:gd name="connsiteX2" fmla="*/ 0 w 241839"/>
                  <a:gd name="connsiteY2" fmla="*/ 528923 h 528923"/>
                  <a:gd name="connsiteX3" fmla="*/ 52959 w 241839"/>
                  <a:gd name="connsiteY3" fmla="*/ 7334 h 528923"/>
                </a:gdLst>
                <a:ahLst/>
                <a:cxnLst>
                  <a:cxn ang="0">
                    <a:pos x="connsiteX0" y="connsiteY0"/>
                  </a:cxn>
                  <a:cxn ang="0">
                    <a:pos x="connsiteX1" y="connsiteY1"/>
                  </a:cxn>
                  <a:cxn ang="0">
                    <a:pos x="connsiteX2" y="connsiteY2"/>
                  </a:cxn>
                  <a:cxn ang="0">
                    <a:pos x="connsiteX3" y="connsiteY3"/>
                  </a:cxn>
                </a:cxnLst>
                <a:rect l="l" t="t" r="r" b="b"/>
                <a:pathLst>
                  <a:path w="241839" h="528923">
                    <a:moveTo>
                      <a:pt x="241840" y="0"/>
                    </a:moveTo>
                    <a:lnTo>
                      <a:pt x="143637" y="528923"/>
                    </a:lnTo>
                    <a:lnTo>
                      <a:pt x="0" y="528923"/>
                    </a:lnTo>
                    <a:lnTo>
                      <a:pt x="52959" y="733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9" name="Freeform: Shape 518">
                <a:extLst>
                  <a:ext uri="{FF2B5EF4-FFF2-40B4-BE49-F238E27FC236}">
                    <a16:creationId xmlns:a16="http://schemas.microsoft.com/office/drawing/2014/main" id="{22EA921E-3097-4432-8721-5C15D0DC87A1}"/>
                  </a:ext>
                </a:extLst>
              </p:cNvPr>
              <p:cNvSpPr/>
              <p:nvPr/>
            </p:nvSpPr>
            <p:spPr>
              <a:xfrm>
                <a:off x="5666325" y="3105340"/>
                <a:ext cx="962693" cy="694614"/>
              </a:xfrm>
              <a:custGeom>
                <a:avLst/>
                <a:gdLst>
                  <a:gd name="connsiteX0" fmla="*/ 166118 w 962693"/>
                  <a:gd name="connsiteY0" fmla="*/ 274987 h 694614"/>
                  <a:gd name="connsiteX1" fmla="*/ 292515 w 962693"/>
                  <a:gd name="connsiteY1" fmla="*/ 215074 h 694614"/>
                  <a:gd name="connsiteX2" fmla="*/ 256986 w 962693"/>
                  <a:gd name="connsiteY2" fmla="*/ 609314 h 694614"/>
                  <a:gd name="connsiteX3" fmla="*/ 690755 w 962693"/>
                  <a:gd name="connsiteY3" fmla="*/ 631317 h 694614"/>
                  <a:gd name="connsiteX4" fmla="*/ 606268 w 962693"/>
                  <a:gd name="connsiteY4" fmla="*/ 240411 h 694614"/>
                  <a:gd name="connsiteX5" fmla="*/ 906972 w 962693"/>
                  <a:gd name="connsiteY5" fmla="*/ 578739 h 694614"/>
                  <a:gd name="connsiteX6" fmla="*/ 962694 w 962693"/>
                  <a:gd name="connsiteY6" fmla="*/ 512350 h 694614"/>
                  <a:gd name="connsiteX7" fmla="*/ 599791 w 962693"/>
                  <a:gd name="connsiteY7" fmla="*/ 91916 h 694614"/>
                  <a:gd name="connsiteX8" fmla="*/ 528163 w 962693"/>
                  <a:gd name="connsiteY8" fmla="*/ 62960 h 694614"/>
                  <a:gd name="connsiteX9" fmla="*/ 359952 w 962693"/>
                  <a:gd name="connsiteY9" fmla="*/ 77153 h 694614"/>
                  <a:gd name="connsiteX10" fmla="*/ 344616 w 962693"/>
                  <a:gd name="connsiteY10" fmla="*/ 79439 h 694614"/>
                  <a:gd name="connsiteX11" fmla="*/ 292800 w 962693"/>
                  <a:gd name="connsiteY11" fmla="*/ 95631 h 694614"/>
                  <a:gd name="connsiteX12" fmla="*/ 138114 w 962693"/>
                  <a:gd name="connsiteY12" fmla="*/ 172879 h 694614"/>
                  <a:gd name="connsiteX13" fmla="*/ 81631 w 962693"/>
                  <a:gd name="connsiteY13" fmla="*/ 0 h 694614"/>
                  <a:gd name="connsiteX14" fmla="*/ 2 w 962693"/>
                  <a:gd name="connsiteY14" fmla="*/ 33909 h 694614"/>
                  <a:gd name="connsiteX15" fmla="*/ 166118 w 962693"/>
                  <a:gd name="connsiteY15" fmla="*/ 274987 h 69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693" h="694614">
                    <a:moveTo>
                      <a:pt x="166118" y="274987"/>
                    </a:moveTo>
                    <a:lnTo>
                      <a:pt x="292515" y="215074"/>
                    </a:lnTo>
                    <a:lnTo>
                      <a:pt x="256986" y="609314"/>
                    </a:lnTo>
                    <a:cubicBezTo>
                      <a:pt x="419959" y="787432"/>
                      <a:pt x="690755" y="631317"/>
                      <a:pt x="690755" y="631317"/>
                    </a:cubicBezTo>
                    <a:lnTo>
                      <a:pt x="606268" y="240411"/>
                    </a:lnTo>
                    <a:lnTo>
                      <a:pt x="906972" y="578739"/>
                    </a:lnTo>
                    <a:lnTo>
                      <a:pt x="962694" y="512350"/>
                    </a:lnTo>
                    <a:cubicBezTo>
                      <a:pt x="959455" y="504254"/>
                      <a:pt x="690183" y="195453"/>
                      <a:pt x="599791" y="91916"/>
                    </a:cubicBezTo>
                    <a:cubicBezTo>
                      <a:pt x="581884" y="71437"/>
                      <a:pt x="555309" y="60674"/>
                      <a:pt x="528163" y="62960"/>
                    </a:cubicBezTo>
                    <a:lnTo>
                      <a:pt x="359952" y="77153"/>
                    </a:lnTo>
                    <a:lnTo>
                      <a:pt x="344616" y="79439"/>
                    </a:lnTo>
                    <a:cubicBezTo>
                      <a:pt x="326614" y="82105"/>
                      <a:pt x="309183" y="87535"/>
                      <a:pt x="292800" y="95631"/>
                    </a:cubicBezTo>
                    <a:cubicBezTo>
                      <a:pt x="292800" y="95631"/>
                      <a:pt x="146687" y="177355"/>
                      <a:pt x="138114" y="172879"/>
                    </a:cubicBezTo>
                    <a:cubicBezTo>
                      <a:pt x="129542" y="168402"/>
                      <a:pt x="81631" y="0"/>
                      <a:pt x="81631" y="0"/>
                    </a:cubicBezTo>
                    <a:lnTo>
                      <a:pt x="2" y="33909"/>
                    </a:lnTo>
                    <a:cubicBezTo>
                      <a:pt x="2" y="33814"/>
                      <a:pt x="-2379" y="352044"/>
                      <a:pt x="166118" y="274987"/>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0" name="Freeform: Shape 519">
                <a:extLst>
                  <a:ext uri="{FF2B5EF4-FFF2-40B4-BE49-F238E27FC236}">
                    <a16:creationId xmlns:a16="http://schemas.microsoft.com/office/drawing/2014/main" id="{6D93EBA2-C7B5-4472-84EE-B602D821D2DE}"/>
                  </a:ext>
                </a:extLst>
              </p:cNvPr>
              <p:cNvSpPr/>
              <p:nvPr/>
            </p:nvSpPr>
            <p:spPr>
              <a:xfrm>
                <a:off x="6196093" y="3175193"/>
                <a:ext cx="79533" cy="173300"/>
              </a:xfrm>
              <a:custGeom>
                <a:avLst/>
                <a:gdLst>
                  <a:gd name="connsiteX0" fmla="*/ 109 w 79533"/>
                  <a:gd name="connsiteY0" fmla="*/ 1870 h 173300"/>
                  <a:gd name="connsiteX1" fmla="*/ 73547 w 79533"/>
                  <a:gd name="connsiteY1" fmla="*/ 171320 h 173300"/>
                  <a:gd name="connsiteX2" fmla="*/ 79357 w 79533"/>
                  <a:gd name="connsiteY2" fmla="*/ 169700 h 173300"/>
                  <a:gd name="connsiteX3" fmla="*/ 2871 w 79533"/>
                  <a:gd name="connsiteY3" fmla="*/ 632 h 173300"/>
                  <a:gd name="connsiteX4" fmla="*/ 109 w 79533"/>
                  <a:gd name="connsiteY4" fmla="*/ 1870 h 173300"/>
                  <a:gd name="connsiteX5" fmla="*/ 109 w 79533"/>
                  <a:gd name="connsiteY5" fmla="*/ 1870 h 1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33" h="173300">
                    <a:moveTo>
                      <a:pt x="109" y="1870"/>
                    </a:moveTo>
                    <a:cubicBezTo>
                      <a:pt x="23636" y="58829"/>
                      <a:pt x="50115" y="114265"/>
                      <a:pt x="73547" y="171320"/>
                    </a:cubicBezTo>
                    <a:cubicBezTo>
                      <a:pt x="74976" y="174749"/>
                      <a:pt x="80595" y="173415"/>
                      <a:pt x="79357" y="169700"/>
                    </a:cubicBezTo>
                    <a:cubicBezTo>
                      <a:pt x="58974" y="111026"/>
                      <a:pt x="32685" y="55115"/>
                      <a:pt x="2871" y="632"/>
                    </a:cubicBezTo>
                    <a:cubicBezTo>
                      <a:pt x="2014" y="-702"/>
                      <a:pt x="-558" y="251"/>
                      <a:pt x="109" y="1870"/>
                    </a:cubicBezTo>
                    <a:lnTo>
                      <a:pt x="109" y="187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1" name="Freeform: Shape 520">
                <a:extLst>
                  <a:ext uri="{FF2B5EF4-FFF2-40B4-BE49-F238E27FC236}">
                    <a16:creationId xmlns:a16="http://schemas.microsoft.com/office/drawing/2014/main" id="{EBE5CCA4-72D9-4050-9A44-E87B56477BE3}"/>
                  </a:ext>
                </a:extLst>
              </p:cNvPr>
              <p:cNvSpPr/>
              <p:nvPr/>
            </p:nvSpPr>
            <p:spPr>
              <a:xfrm>
                <a:off x="5957167" y="3187820"/>
                <a:ext cx="59438" cy="134316"/>
              </a:xfrm>
              <a:custGeom>
                <a:avLst/>
                <a:gdLst>
                  <a:gd name="connsiteX0" fmla="*/ 1672 w 59438"/>
                  <a:gd name="connsiteY0" fmla="*/ 134309 h 134316"/>
                  <a:gd name="connsiteX1" fmla="*/ 54250 w 59438"/>
                  <a:gd name="connsiteY1" fmla="*/ 83350 h 134316"/>
                  <a:gd name="connsiteX2" fmla="*/ 39963 w 59438"/>
                  <a:gd name="connsiteY2" fmla="*/ 482 h 134316"/>
                  <a:gd name="connsiteX3" fmla="*/ 36915 w 59438"/>
                  <a:gd name="connsiteY3" fmla="*/ 4483 h 134316"/>
                  <a:gd name="connsiteX4" fmla="*/ 1291 w 59438"/>
                  <a:gd name="connsiteY4" fmla="*/ 130975 h 134316"/>
                  <a:gd name="connsiteX5" fmla="*/ 1672 w 59438"/>
                  <a:gd name="connsiteY5" fmla="*/ 134309 h 134316"/>
                  <a:gd name="connsiteX6" fmla="*/ 1672 w 59438"/>
                  <a:gd name="connsiteY6" fmla="*/ 134309 h 13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8" h="134316">
                    <a:moveTo>
                      <a:pt x="1672" y="134309"/>
                    </a:moveTo>
                    <a:cubicBezTo>
                      <a:pt x="30724" y="132023"/>
                      <a:pt x="47488" y="110306"/>
                      <a:pt x="54250" y="83350"/>
                    </a:cubicBezTo>
                    <a:cubicBezTo>
                      <a:pt x="60918" y="56394"/>
                      <a:pt x="65395" y="18580"/>
                      <a:pt x="39963" y="482"/>
                    </a:cubicBezTo>
                    <a:cubicBezTo>
                      <a:pt x="37486" y="-1327"/>
                      <a:pt x="35105" y="2387"/>
                      <a:pt x="36915" y="4483"/>
                    </a:cubicBezTo>
                    <a:cubicBezTo>
                      <a:pt x="67585" y="39630"/>
                      <a:pt x="50631" y="121355"/>
                      <a:pt x="1291" y="130975"/>
                    </a:cubicBezTo>
                    <a:cubicBezTo>
                      <a:pt x="-709" y="131356"/>
                      <a:pt x="-233" y="134499"/>
                      <a:pt x="1672" y="134309"/>
                    </a:cubicBezTo>
                    <a:lnTo>
                      <a:pt x="1672" y="13430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2" name="Freeform: Shape 521">
                <a:extLst>
                  <a:ext uri="{FF2B5EF4-FFF2-40B4-BE49-F238E27FC236}">
                    <a16:creationId xmlns:a16="http://schemas.microsoft.com/office/drawing/2014/main" id="{55178DD9-E626-4CBD-89CD-DFB3C915AF38}"/>
                  </a:ext>
                </a:extLst>
              </p:cNvPr>
              <p:cNvSpPr/>
              <p:nvPr/>
            </p:nvSpPr>
            <p:spPr>
              <a:xfrm>
                <a:off x="5966141" y="3544325"/>
                <a:ext cx="57775" cy="113508"/>
              </a:xfrm>
              <a:custGeom>
                <a:avLst/>
                <a:gdLst>
                  <a:gd name="connsiteX0" fmla="*/ 48800 w 57775"/>
                  <a:gd name="connsiteY0" fmla="*/ 2688 h 113508"/>
                  <a:gd name="connsiteX1" fmla="*/ 1937 w 57775"/>
                  <a:gd name="connsiteY1" fmla="*/ 106416 h 113508"/>
                  <a:gd name="connsiteX2" fmla="*/ 5843 w 57775"/>
                  <a:gd name="connsiteY2" fmla="*/ 113083 h 113508"/>
                  <a:gd name="connsiteX3" fmla="*/ 52991 w 57775"/>
                  <a:gd name="connsiteY3" fmla="*/ 1545 h 113508"/>
                  <a:gd name="connsiteX4" fmla="*/ 48800 w 57775"/>
                  <a:gd name="connsiteY4" fmla="*/ 2688 h 113508"/>
                  <a:gd name="connsiteX5" fmla="*/ 48800 w 57775"/>
                  <a:gd name="connsiteY5" fmla="*/ 2688 h 1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5" h="113508">
                    <a:moveTo>
                      <a:pt x="48800" y="2688"/>
                    </a:moveTo>
                    <a:cubicBezTo>
                      <a:pt x="57373" y="46599"/>
                      <a:pt x="40418" y="84032"/>
                      <a:pt x="1937" y="106416"/>
                    </a:cubicBezTo>
                    <a:cubicBezTo>
                      <a:pt x="-2444" y="108987"/>
                      <a:pt x="1366" y="115179"/>
                      <a:pt x="5843" y="113083"/>
                    </a:cubicBezTo>
                    <a:cubicBezTo>
                      <a:pt x="47657" y="93271"/>
                      <a:pt x="67660" y="45075"/>
                      <a:pt x="52991" y="1545"/>
                    </a:cubicBezTo>
                    <a:cubicBezTo>
                      <a:pt x="52039" y="-1122"/>
                      <a:pt x="48229" y="-74"/>
                      <a:pt x="48800" y="2688"/>
                    </a:cubicBezTo>
                    <a:lnTo>
                      <a:pt x="48800" y="268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3" name="Freeform: Shape 522">
                <a:extLst>
                  <a:ext uri="{FF2B5EF4-FFF2-40B4-BE49-F238E27FC236}">
                    <a16:creationId xmlns:a16="http://schemas.microsoft.com/office/drawing/2014/main" id="{E07467AC-5DB8-4196-977B-2946DCA048C7}"/>
                  </a:ext>
                </a:extLst>
              </p:cNvPr>
              <p:cNvSpPr/>
              <p:nvPr/>
            </p:nvSpPr>
            <p:spPr>
              <a:xfrm>
                <a:off x="6246767" y="3526822"/>
                <a:ext cx="55364" cy="115151"/>
              </a:xfrm>
              <a:custGeom>
                <a:avLst/>
                <a:gdLst>
                  <a:gd name="connsiteX0" fmla="*/ 4299 w 55364"/>
                  <a:gd name="connsiteY0" fmla="*/ 1903 h 115151"/>
                  <a:gd name="connsiteX1" fmla="*/ 50210 w 55364"/>
                  <a:gd name="connsiteY1" fmla="*/ 114775 h 115151"/>
                  <a:gd name="connsiteX2" fmla="*/ 53734 w 55364"/>
                  <a:gd name="connsiteY2" fmla="*/ 108679 h 115151"/>
                  <a:gd name="connsiteX3" fmla="*/ 9348 w 55364"/>
                  <a:gd name="connsiteY3" fmla="*/ 3237 h 115151"/>
                  <a:gd name="connsiteX4" fmla="*/ 4299 w 55364"/>
                  <a:gd name="connsiteY4" fmla="*/ 1903 h 115151"/>
                  <a:gd name="connsiteX5" fmla="*/ 4299 w 55364"/>
                  <a:gd name="connsiteY5" fmla="*/ 1903 h 11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64" h="115151">
                    <a:moveTo>
                      <a:pt x="4299" y="1903"/>
                    </a:moveTo>
                    <a:cubicBezTo>
                      <a:pt x="-8369" y="44195"/>
                      <a:pt x="6966" y="96487"/>
                      <a:pt x="50210" y="114775"/>
                    </a:cubicBezTo>
                    <a:cubicBezTo>
                      <a:pt x="54401" y="116584"/>
                      <a:pt x="57354" y="111441"/>
                      <a:pt x="53734" y="108679"/>
                    </a:cubicBezTo>
                    <a:cubicBezTo>
                      <a:pt x="18873" y="82104"/>
                      <a:pt x="-939" y="48576"/>
                      <a:pt x="9348" y="3237"/>
                    </a:cubicBezTo>
                    <a:cubicBezTo>
                      <a:pt x="10110" y="-2"/>
                      <a:pt x="5252" y="-1430"/>
                      <a:pt x="4299" y="1903"/>
                    </a:cubicBezTo>
                    <a:lnTo>
                      <a:pt x="4299" y="190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4" name="Freeform: Shape 523">
                <a:extLst>
                  <a:ext uri="{FF2B5EF4-FFF2-40B4-BE49-F238E27FC236}">
                    <a16:creationId xmlns:a16="http://schemas.microsoft.com/office/drawing/2014/main" id="{C89C2DA5-5E4D-479E-9207-09706A8B909D}"/>
                  </a:ext>
                </a:extLst>
              </p:cNvPr>
              <p:cNvSpPr/>
              <p:nvPr/>
            </p:nvSpPr>
            <p:spPr>
              <a:xfrm>
                <a:off x="5659261" y="3107114"/>
                <a:ext cx="93946" cy="35758"/>
              </a:xfrm>
              <a:custGeom>
                <a:avLst/>
                <a:gdLst>
                  <a:gd name="connsiteX0" fmla="*/ 2875 w 93946"/>
                  <a:gd name="connsiteY0" fmla="*/ 35754 h 35758"/>
                  <a:gd name="connsiteX1" fmla="*/ 92029 w 93946"/>
                  <a:gd name="connsiteY1" fmla="*/ 7179 h 35758"/>
                  <a:gd name="connsiteX2" fmla="*/ 88123 w 93946"/>
                  <a:gd name="connsiteY2" fmla="*/ 511 h 35758"/>
                  <a:gd name="connsiteX3" fmla="*/ 2113 w 93946"/>
                  <a:gd name="connsiteY3" fmla="*/ 29944 h 35758"/>
                  <a:gd name="connsiteX4" fmla="*/ 2875 w 93946"/>
                  <a:gd name="connsiteY4" fmla="*/ 35754 h 35758"/>
                  <a:gd name="connsiteX5" fmla="*/ 2875 w 93946"/>
                  <a:gd name="connsiteY5" fmla="*/ 35754 h 3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46" h="35758">
                    <a:moveTo>
                      <a:pt x="2875" y="35754"/>
                    </a:moveTo>
                    <a:cubicBezTo>
                      <a:pt x="33831" y="34039"/>
                      <a:pt x="65168" y="22419"/>
                      <a:pt x="92029" y="7179"/>
                    </a:cubicBezTo>
                    <a:cubicBezTo>
                      <a:pt x="96410" y="4702"/>
                      <a:pt x="92505" y="-1870"/>
                      <a:pt x="88123" y="511"/>
                    </a:cubicBezTo>
                    <a:cubicBezTo>
                      <a:pt x="60215" y="15180"/>
                      <a:pt x="32593" y="22895"/>
                      <a:pt x="2113" y="29944"/>
                    </a:cubicBezTo>
                    <a:cubicBezTo>
                      <a:pt x="-1126" y="30610"/>
                      <a:pt x="-459" y="35944"/>
                      <a:pt x="2875" y="35754"/>
                    </a:cubicBezTo>
                    <a:lnTo>
                      <a:pt x="2875" y="3575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5" name="Freeform: Shape 524">
                <a:extLst>
                  <a:ext uri="{FF2B5EF4-FFF2-40B4-BE49-F238E27FC236}">
                    <a16:creationId xmlns:a16="http://schemas.microsoft.com/office/drawing/2014/main" id="{97063BC7-EE12-4E57-B684-47AD05F492E7}"/>
                  </a:ext>
                </a:extLst>
              </p:cNvPr>
              <p:cNvSpPr/>
              <p:nvPr/>
            </p:nvSpPr>
            <p:spPr>
              <a:xfrm>
                <a:off x="5776397" y="3277370"/>
                <a:ext cx="27620" cy="50267"/>
              </a:xfrm>
              <a:custGeom>
                <a:avLst/>
                <a:gdLst>
                  <a:gd name="connsiteX0" fmla="*/ 23565 w 27620"/>
                  <a:gd name="connsiteY0" fmla="*/ 943 h 50267"/>
                  <a:gd name="connsiteX1" fmla="*/ 12802 w 27620"/>
                  <a:gd name="connsiteY1" fmla="*/ 25803 h 50267"/>
                  <a:gd name="connsiteX2" fmla="*/ 134 w 27620"/>
                  <a:gd name="connsiteY2" fmla="*/ 47235 h 50267"/>
                  <a:gd name="connsiteX3" fmla="*/ 3658 w 27620"/>
                  <a:gd name="connsiteY3" fmla="*/ 49997 h 50267"/>
                  <a:gd name="connsiteX4" fmla="*/ 20708 w 27620"/>
                  <a:gd name="connsiteY4" fmla="*/ 26946 h 50267"/>
                  <a:gd name="connsiteX5" fmla="*/ 27375 w 27620"/>
                  <a:gd name="connsiteY5" fmla="*/ 1419 h 50267"/>
                  <a:gd name="connsiteX6" fmla="*/ 23565 w 27620"/>
                  <a:gd name="connsiteY6" fmla="*/ 943 h 50267"/>
                  <a:gd name="connsiteX7" fmla="*/ 23565 w 27620"/>
                  <a:gd name="connsiteY7" fmla="*/ 943 h 5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50267">
                    <a:moveTo>
                      <a:pt x="23565" y="943"/>
                    </a:moveTo>
                    <a:cubicBezTo>
                      <a:pt x="18517" y="8087"/>
                      <a:pt x="16898" y="17898"/>
                      <a:pt x="12802" y="25803"/>
                    </a:cubicBezTo>
                    <a:cubicBezTo>
                      <a:pt x="8992" y="33138"/>
                      <a:pt x="3182" y="39615"/>
                      <a:pt x="134" y="47235"/>
                    </a:cubicBezTo>
                    <a:cubicBezTo>
                      <a:pt x="-628" y="49235"/>
                      <a:pt x="2039" y="50949"/>
                      <a:pt x="3658" y="49997"/>
                    </a:cubicBezTo>
                    <a:cubicBezTo>
                      <a:pt x="11564" y="45044"/>
                      <a:pt x="16803" y="35138"/>
                      <a:pt x="20708" y="26946"/>
                    </a:cubicBezTo>
                    <a:cubicBezTo>
                      <a:pt x="24327" y="19326"/>
                      <a:pt x="28709" y="9992"/>
                      <a:pt x="27375" y="1419"/>
                    </a:cubicBezTo>
                    <a:cubicBezTo>
                      <a:pt x="27090" y="-486"/>
                      <a:pt x="24518" y="-295"/>
                      <a:pt x="23565" y="943"/>
                    </a:cubicBezTo>
                    <a:lnTo>
                      <a:pt x="23565" y="94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6" name="Freeform: Shape 525">
                <a:extLst>
                  <a:ext uri="{FF2B5EF4-FFF2-40B4-BE49-F238E27FC236}">
                    <a16:creationId xmlns:a16="http://schemas.microsoft.com/office/drawing/2014/main" id="{0DA6ED99-7C5A-48FA-A016-4607100473C3}"/>
                  </a:ext>
                </a:extLst>
              </p:cNvPr>
              <p:cNvSpPr/>
              <p:nvPr/>
            </p:nvSpPr>
            <p:spPr>
              <a:xfrm>
                <a:off x="5801104" y="3277722"/>
                <a:ext cx="12143" cy="60476"/>
              </a:xfrm>
              <a:custGeom>
                <a:avLst/>
                <a:gdLst>
                  <a:gd name="connsiteX0" fmla="*/ 859 w 12143"/>
                  <a:gd name="connsiteY0" fmla="*/ 2210 h 60476"/>
                  <a:gd name="connsiteX1" fmla="*/ 2 w 12143"/>
                  <a:gd name="connsiteY1" fmla="*/ 57551 h 60476"/>
                  <a:gd name="connsiteX2" fmla="*/ 5526 w 12143"/>
                  <a:gd name="connsiteY2" fmla="*/ 59075 h 60476"/>
                  <a:gd name="connsiteX3" fmla="*/ 12098 w 12143"/>
                  <a:gd name="connsiteY3" fmla="*/ 19546 h 60476"/>
                  <a:gd name="connsiteX4" fmla="*/ 2097 w 12143"/>
                  <a:gd name="connsiteY4" fmla="*/ 20 h 60476"/>
                  <a:gd name="connsiteX5" fmla="*/ 859 w 12143"/>
                  <a:gd name="connsiteY5" fmla="*/ 2210 h 60476"/>
                  <a:gd name="connsiteX6" fmla="*/ 859 w 12143"/>
                  <a:gd name="connsiteY6" fmla="*/ 2210 h 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3" h="60476">
                    <a:moveTo>
                      <a:pt x="859" y="2210"/>
                    </a:moveTo>
                    <a:cubicBezTo>
                      <a:pt x="11813" y="15926"/>
                      <a:pt x="573" y="42025"/>
                      <a:pt x="2" y="57551"/>
                    </a:cubicBezTo>
                    <a:cubicBezTo>
                      <a:pt x="-94" y="60408"/>
                      <a:pt x="4193" y="61646"/>
                      <a:pt x="5526" y="59075"/>
                    </a:cubicBezTo>
                    <a:cubicBezTo>
                      <a:pt x="11432" y="47549"/>
                      <a:pt x="12384" y="32309"/>
                      <a:pt x="12098" y="19546"/>
                    </a:cubicBezTo>
                    <a:cubicBezTo>
                      <a:pt x="11908" y="11735"/>
                      <a:pt x="11527" y="1353"/>
                      <a:pt x="2097" y="20"/>
                    </a:cubicBezTo>
                    <a:cubicBezTo>
                      <a:pt x="859" y="-171"/>
                      <a:pt x="97" y="1067"/>
                      <a:pt x="859" y="2210"/>
                    </a:cubicBezTo>
                    <a:lnTo>
                      <a:pt x="859" y="221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7" name="Freeform: Shape 526">
                <a:extLst>
                  <a:ext uri="{FF2B5EF4-FFF2-40B4-BE49-F238E27FC236}">
                    <a16:creationId xmlns:a16="http://schemas.microsoft.com/office/drawing/2014/main" id="{9F473D15-6823-44D9-8FD6-9D1B56719187}"/>
                  </a:ext>
                </a:extLst>
              </p:cNvPr>
              <p:cNvSpPr/>
              <p:nvPr/>
            </p:nvSpPr>
            <p:spPr>
              <a:xfrm>
                <a:off x="5924198" y="3668275"/>
                <a:ext cx="426340" cy="82363"/>
              </a:xfrm>
              <a:custGeom>
                <a:avLst/>
                <a:gdLst>
                  <a:gd name="connsiteX0" fmla="*/ 732 w 426340"/>
                  <a:gd name="connsiteY0" fmla="*/ 4183 h 82363"/>
                  <a:gd name="connsiteX1" fmla="*/ 424404 w 426340"/>
                  <a:gd name="connsiteY1" fmla="*/ 26567 h 82363"/>
                  <a:gd name="connsiteX2" fmla="*/ 420309 w 426340"/>
                  <a:gd name="connsiteY2" fmla="*/ 19613 h 82363"/>
                  <a:gd name="connsiteX3" fmla="*/ 3590 w 426340"/>
                  <a:gd name="connsiteY3" fmla="*/ 373 h 82363"/>
                  <a:gd name="connsiteX4" fmla="*/ 732 w 426340"/>
                  <a:gd name="connsiteY4" fmla="*/ 4183 h 82363"/>
                  <a:gd name="connsiteX5" fmla="*/ 732 w 426340"/>
                  <a:gd name="connsiteY5" fmla="*/ 4183 h 8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340" h="82363">
                    <a:moveTo>
                      <a:pt x="732" y="4183"/>
                    </a:moveTo>
                    <a:cubicBezTo>
                      <a:pt x="122843" y="103529"/>
                      <a:pt x="291721" y="105052"/>
                      <a:pt x="424404" y="26567"/>
                    </a:cubicBezTo>
                    <a:cubicBezTo>
                      <a:pt x="428881" y="23899"/>
                      <a:pt x="424785" y="16946"/>
                      <a:pt x="420309" y="19613"/>
                    </a:cubicBezTo>
                    <a:cubicBezTo>
                      <a:pt x="283815" y="101147"/>
                      <a:pt x="133416" y="86384"/>
                      <a:pt x="3590" y="373"/>
                    </a:cubicBezTo>
                    <a:cubicBezTo>
                      <a:pt x="1494" y="-1151"/>
                      <a:pt x="-1363" y="2373"/>
                      <a:pt x="732" y="4183"/>
                    </a:cubicBezTo>
                    <a:lnTo>
                      <a:pt x="732" y="418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8" name="Freeform: Shape 527">
                <a:extLst>
                  <a:ext uri="{FF2B5EF4-FFF2-40B4-BE49-F238E27FC236}">
                    <a16:creationId xmlns:a16="http://schemas.microsoft.com/office/drawing/2014/main" id="{1FCEDA3D-CE40-4AE4-BCF3-4BA9B8C773B5}"/>
                  </a:ext>
                </a:extLst>
              </p:cNvPr>
              <p:cNvSpPr/>
              <p:nvPr/>
            </p:nvSpPr>
            <p:spPr>
              <a:xfrm>
                <a:off x="5944757" y="3684411"/>
                <a:ext cx="8344" cy="54769"/>
              </a:xfrm>
              <a:custGeom>
                <a:avLst/>
                <a:gdLst>
                  <a:gd name="connsiteX0" fmla="*/ 1034 w 8344"/>
                  <a:gd name="connsiteY0" fmla="*/ 1001 h 54769"/>
                  <a:gd name="connsiteX1" fmla="*/ 748 w 8344"/>
                  <a:gd name="connsiteY1" fmla="*/ 26814 h 54769"/>
                  <a:gd name="connsiteX2" fmla="*/ 2939 w 8344"/>
                  <a:gd name="connsiteY2" fmla="*/ 52913 h 54769"/>
                  <a:gd name="connsiteX3" fmla="*/ 7987 w 8344"/>
                  <a:gd name="connsiteY3" fmla="*/ 52246 h 54769"/>
                  <a:gd name="connsiteX4" fmla="*/ 6844 w 8344"/>
                  <a:gd name="connsiteY4" fmla="*/ 24814 h 54769"/>
                  <a:gd name="connsiteX5" fmla="*/ 3701 w 8344"/>
                  <a:gd name="connsiteY5" fmla="*/ 1001 h 54769"/>
                  <a:gd name="connsiteX6" fmla="*/ 1034 w 8344"/>
                  <a:gd name="connsiteY6" fmla="*/ 1001 h 54769"/>
                  <a:gd name="connsiteX7" fmla="*/ 1034 w 8344"/>
                  <a:gd name="connsiteY7" fmla="*/ 1001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4" h="54769">
                    <a:moveTo>
                      <a:pt x="1034" y="1001"/>
                    </a:moveTo>
                    <a:cubicBezTo>
                      <a:pt x="-871" y="9383"/>
                      <a:pt x="367" y="18337"/>
                      <a:pt x="748" y="26814"/>
                    </a:cubicBezTo>
                    <a:cubicBezTo>
                      <a:pt x="1224" y="35482"/>
                      <a:pt x="938" y="44531"/>
                      <a:pt x="2939" y="52913"/>
                    </a:cubicBezTo>
                    <a:cubicBezTo>
                      <a:pt x="3701" y="55961"/>
                      <a:pt x="7606" y="54913"/>
                      <a:pt x="7987" y="52246"/>
                    </a:cubicBezTo>
                    <a:cubicBezTo>
                      <a:pt x="9035" y="43292"/>
                      <a:pt x="7511" y="33767"/>
                      <a:pt x="6844" y="24814"/>
                    </a:cubicBezTo>
                    <a:cubicBezTo>
                      <a:pt x="6272" y="16908"/>
                      <a:pt x="6368" y="8526"/>
                      <a:pt x="3701" y="1001"/>
                    </a:cubicBezTo>
                    <a:cubicBezTo>
                      <a:pt x="3224" y="-237"/>
                      <a:pt x="1319" y="-427"/>
                      <a:pt x="1034" y="1001"/>
                    </a:cubicBezTo>
                    <a:lnTo>
                      <a:pt x="1034" y="100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9" name="Freeform: Shape 528">
                <a:extLst>
                  <a:ext uri="{FF2B5EF4-FFF2-40B4-BE49-F238E27FC236}">
                    <a16:creationId xmlns:a16="http://schemas.microsoft.com/office/drawing/2014/main" id="{810ACA3C-EB9D-4429-83A0-CCCA5B198B83}"/>
                  </a:ext>
                </a:extLst>
              </p:cNvPr>
              <p:cNvSpPr/>
              <p:nvPr/>
            </p:nvSpPr>
            <p:spPr>
              <a:xfrm>
                <a:off x="5996880" y="3713034"/>
                <a:ext cx="7684" cy="59877"/>
              </a:xfrm>
              <a:custGeom>
                <a:avLst/>
                <a:gdLst>
                  <a:gd name="connsiteX0" fmla="*/ 60 w 7684"/>
                  <a:gd name="connsiteY0" fmla="*/ 1430 h 59877"/>
                  <a:gd name="connsiteX1" fmla="*/ 1869 w 7684"/>
                  <a:gd name="connsiteY1" fmla="*/ 57056 h 59877"/>
                  <a:gd name="connsiteX2" fmla="*/ 7680 w 7684"/>
                  <a:gd name="connsiteY2" fmla="*/ 57056 h 59877"/>
                  <a:gd name="connsiteX3" fmla="*/ 3012 w 7684"/>
                  <a:gd name="connsiteY3" fmla="*/ 1430 h 59877"/>
                  <a:gd name="connsiteX4" fmla="*/ 60 w 7684"/>
                  <a:gd name="connsiteY4" fmla="*/ 1430 h 59877"/>
                  <a:gd name="connsiteX5" fmla="*/ 60 w 7684"/>
                  <a:gd name="connsiteY5" fmla="*/ 1430 h 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4" h="59877">
                    <a:moveTo>
                      <a:pt x="60" y="1430"/>
                    </a:moveTo>
                    <a:cubicBezTo>
                      <a:pt x="-226" y="20003"/>
                      <a:pt x="536" y="38577"/>
                      <a:pt x="1869" y="57056"/>
                    </a:cubicBezTo>
                    <a:cubicBezTo>
                      <a:pt x="2155" y="60770"/>
                      <a:pt x="7870" y="60866"/>
                      <a:pt x="7680" y="57056"/>
                    </a:cubicBezTo>
                    <a:cubicBezTo>
                      <a:pt x="6822" y="38482"/>
                      <a:pt x="5394" y="19813"/>
                      <a:pt x="3012" y="1430"/>
                    </a:cubicBezTo>
                    <a:cubicBezTo>
                      <a:pt x="2822" y="-380"/>
                      <a:pt x="60" y="-571"/>
                      <a:pt x="60" y="1430"/>
                    </a:cubicBezTo>
                    <a:lnTo>
                      <a:pt x="60" y="143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0" name="Freeform: Shape 529">
                <a:extLst>
                  <a:ext uri="{FF2B5EF4-FFF2-40B4-BE49-F238E27FC236}">
                    <a16:creationId xmlns:a16="http://schemas.microsoft.com/office/drawing/2014/main" id="{D719FCE7-4A18-4409-81BD-88900D4A36C3}"/>
                  </a:ext>
                </a:extLst>
              </p:cNvPr>
              <p:cNvSpPr/>
              <p:nvPr/>
            </p:nvSpPr>
            <p:spPr>
              <a:xfrm>
                <a:off x="6044370" y="3738439"/>
                <a:ext cx="7337" cy="51575"/>
              </a:xfrm>
              <a:custGeom>
                <a:avLst/>
                <a:gdLst>
                  <a:gd name="connsiteX0" fmla="*/ 1528 w 7337"/>
                  <a:gd name="connsiteY0" fmla="*/ 1361 h 51575"/>
                  <a:gd name="connsiteX1" fmla="*/ 1718 w 7337"/>
                  <a:gd name="connsiteY1" fmla="*/ 49748 h 51575"/>
                  <a:gd name="connsiteX2" fmla="*/ 6576 w 7337"/>
                  <a:gd name="connsiteY2" fmla="*/ 49081 h 51575"/>
                  <a:gd name="connsiteX3" fmla="*/ 4195 w 7337"/>
                  <a:gd name="connsiteY3" fmla="*/ 980 h 51575"/>
                  <a:gd name="connsiteX4" fmla="*/ 1528 w 7337"/>
                  <a:gd name="connsiteY4" fmla="*/ 1361 h 51575"/>
                  <a:gd name="connsiteX5" fmla="*/ 1528 w 7337"/>
                  <a:gd name="connsiteY5" fmla="*/ 1361 h 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7" h="51575">
                    <a:moveTo>
                      <a:pt x="1528" y="1361"/>
                    </a:moveTo>
                    <a:cubicBezTo>
                      <a:pt x="4" y="16791"/>
                      <a:pt x="-1044" y="34413"/>
                      <a:pt x="1718" y="49748"/>
                    </a:cubicBezTo>
                    <a:cubicBezTo>
                      <a:pt x="2290" y="52796"/>
                      <a:pt x="6290" y="51653"/>
                      <a:pt x="6576" y="49081"/>
                    </a:cubicBezTo>
                    <a:cubicBezTo>
                      <a:pt x="8481" y="33746"/>
                      <a:pt x="6481" y="16220"/>
                      <a:pt x="4195" y="980"/>
                    </a:cubicBezTo>
                    <a:cubicBezTo>
                      <a:pt x="4004" y="-639"/>
                      <a:pt x="1718" y="-68"/>
                      <a:pt x="1528" y="1361"/>
                    </a:cubicBezTo>
                    <a:lnTo>
                      <a:pt x="1528" y="136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1" name="Freeform: Shape 530">
                <a:extLst>
                  <a:ext uri="{FF2B5EF4-FFF2-40B4-BE49-F238E27FC236}">
                    <a16:creationId xmlns:a16="http://schemas.microsoft.com/office/drawing/2014/main" id="{208CE310-8465-4ED4-B953-6220AF70844A}"/>
                  </a:ext>
                </a:extLst>
              </p:cNvPr>
              <p:cNvSpPr/>
              <p:nvPr/>
            </p:nvSpPr>
            <p:spPr>
              <a:xfrm>
                <a:off x="6118666" y="3748266"/>
                <a:ext cx="10099" cy="51411"/>
              </a:xfrm>
              <a:custGeom>
                <a:avLst/>
                <a:gdLst>
                  <a:gd name="connsiteX0" fmla="*/ 3 w 10099"/>
                  <a:gd name="connsiteY0" fmla="*/ 1154 h 51411"/>
                  <a:gd name="connsiteX1" fmla="*/ 4956 w 10099"/>
                  <a:gd name="connsiteY1" fmla="*/ 49541 h 51411"/>
                  <a:gd name="connsiteX2" fmla="*/ 10100 w 10099"/>
                  <a:gd name="connsiteY2" fmla="*/ 48875 h 51411"/>
                  <a:gd name="connsiteX3" fmla="*/ 2289 w 10099"/>
                  <a:gd name="connsiteY3" fmla="*/ 869 h 51411"/>
                  <a:gd name="connsiteX4" fmla="*/ 3 w 10099"/>
                  <a:gd name="connsiteY4" fmla="*/ 1154 h 51411"/>
                  <a:gd name="connsiteX5" fmla="*/ 3 w 10099"/>
                  <a:gd name="connsiteY5" fmla="*/ 1154 h 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9" h="51411">
                    <a:moveTo>
                      <a:pt x="3" y="1154"/>
                    </a:moveTo>
                    <a:cubicBezTo>
                      <a:pt x="1051" y="16966"/>
                      <a:pt x="860" y="34111"/>
                      <a:pt x="4956" y="49541"/>
                    </a:cubicBezTo>
                    <a:cubicBezTo>
                      <a:pt x="5718" y="52399"/>
                      <a:pt x="10100" y="51827"/>
                      <a:pt x="10100" y="48875"/>
                    </a:cubicBezTo>
                    <a:cubicBezTo>
                      <a:pt x="10004" y="32873"/>
                      <a:pt x="5337" y="16394"/>
                      <a:pt x="2289" y="869"/>
                    </a:cubicBezTo>
                    <a:cubicBezTo>
                      <a:pt x="2003" y="-465"/>
                      <a:pt x="-92" y="-179"/>
                      <a:pt x="3" y="1154"/>
                    </a:cubicBezTo>
                    <a:lnTo>
                      <a:pt x="3" y="115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2" name="Freeform: Shape 531">
                <a:extLst>
                  <a:ext uri="{FF2B5EF4-FFF2-40B4-BE49-F238E27FC236}">
                    <a16:creationId xmlns:a16="http://schemas.microsoft.com/office/drawing/2014/main" id="{A29BE3F7-35FF-466C-A33B-2B3CEA7A0507}"/>
                  </a:ext>
                </a:extLst>
              </p:cNvPr>
              <p:cNvSpPr/>
              <p:nvPr/>
            </p:nvSpPr>
            <p:spPr>
              <a:xfrm>
                <a:off x="6175327" y="3745900"/>
                <a:ext cx="11542" cy="53909"/>
              </a:xfrm>
              <a:custGeom>
                <a:avLst/>
                <a:gdLst>
                  <a:gd name="connsiteX0" fmla="*/ 16 w 11542"/>
                  <a:gd name="connsiteY0" fmla="*/ 1900 h 53909"/>
                  <a:gd name="connsiteX1" fmla="*/ 6016 w 11542"/>
                  <a:gd name="connsiteY1" fmla="*/ 51907 h 53909"/>
                  <a:gd name="connsiteX2" fmla="*/ 11541 w 11542"/>
                  <a:gd name="connsiteY2" fmla="*/ 51145 h 53909"/>
                  <a:gd name="connsiteX3" fmla="*/ 3730 w 11542"/>
                  <a:gd name="connsiteY3" fmla="*/ 1424 h 53909"/>
                  <a:gd name="connsiteX4" fmla="*/ 16 w 11542"/>
                  <a:gd name="connsiteY4" fmla="*/ 1900 h 53909"/>
                  <a:gd name="connsiteX5" fmla="*/ 16 w 11542"/>
                  <a:gd name="connsiteY5" fmla="*/ 1900 h 5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2" h="53909">
                    <a:moveTo>
                      <a:pt x="16" y="1900"/>
                    </a:moveTo>
                    <a:cubicBezTo>
                      <a:pt x="2111" y="18379"/>
                      <a:pt x="1635" y="35809"/>
                      <a:pt x="6016" y="51907"/>
                    </a:cubicBezTo>
                    <a:cubicBezTo>
                      <a:pt x="6874" y="54955"/>
                      <a:pt x="11636" y="54383"/>
                      <a:pt x="11541" y="51145"/>
                    </a:cubicBezTo>
                    <a:cubicBezTo>
                      <a:pt x="11446" y="34476"/>
                      <a:pt x="6207" y="17807"/>
                      <a:pt x="3730" y="1424"/>
                    </a:cubicBezTo>
                    <a:cubicBezTo>
                      <a:pt x="3445" y="-767"/>
                      <a:pt x="-270" y="-290"/>
                      <a:pt x="16" y="1900"/>
                    </a:cubicBezTo>
                    <a:lnTo>
                      <a:pt x="16" y="190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3" name="Freeform: Shape 532">
                <a:extLst>
                  <a:ext uri="{FF2B5EF4-FFF2-40B4-BE49-F238E27FC236}">
                    <a16:creationId xmlns:a16="http://schemas.microsoft.com/office/drawing/2014/main" id="{8ED49585-7AE1-4303-AE46-49616792A7E2}"/>
                  </a:ext>
                </a:extLst>
              </p:cNvPr>
              <p:cNvSpPr/>
              <p:nvPr/>
            </p:nvSpPr>
            <p:spPr>
              <a:xfrm>
                <a:off x="6249239" y="3732037"/>
                <a:ext cx="13258" cy="46451"/>
              </a:xfrm>
              <a:custGeom>
                <a:avLst/>
                <a:gdLst>
                  <a:gd name="connsiteX0" fmla="*/ 18 w 13258"/>
                  <a:gd name="connsiteY0" fmla="*/ 3001 h 46451"/>
                  <a:gd name="connsiteX1" fmla="*/ 5733 w 13258"/>
                  <a:gd name="connsiteY1" fmla="*/ 43768 h 46451"/>
                  <a:gd name="connsiteX2" fmla="*/ 13258 w 13258"/>
                  <a:gd name="connsiteY2" fmla="*/ 42720 h 46451"/>
                  <a:gd name="connsiteX3" fmla="*/ 6019 w 13258"/>
                  <a:gd name="connsiteY3" fmla="*/ 2143 h 46451"/>
                  <a:gd name="connsiteX4" fmla="*/ 18 w 13258"/>
                  <a:gd name="connsiteY4" fmla="*/ 3001 h 46451"/>
                  <a:gd name="connsiteX5" fmla="*/ 18 w 13258"/>
                  <a:gd name="connsiteY5" fmla="*/ 3001 h 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8" h="46451">
                    <a:moveTo>
                      <a:pt x="18" y="3001"/>
                    </a:moveTo>
                    <a:cubicBezTo>
                      <a:pt x="1542" y="16240"/>
                      <a:pt x="1733" y="31004"/>
                      <a:pt x="5733" y="43768"/>
                    </a:cubicBezTo>
                    <a:cubicBezTo>
                      <a:pt x="6971" y="47768"/>
                      <a:pt x="13258" y="47197"/>
                      <a:pt x="13258" y="42720"/>
                    </a:cubicBezTo>
                    <a:cubicBezTo>
                      <a:pt x="13067" y="29290"/>
                      <a:pt x="8781" y="15193"/>
                      <a:pt x="6019" y="2143"/>
                    </a:cubicBezTo>
                    <a:cubicBezTo>
                      <a:pt x="5352" y="-1190"/>
                      <a:pt x="-363" y="-428"/>
                      <a:pt x="18" y="3001"/>
                    </a:cubicBezTo>
                    <a:lnTo>
                      <a:pt x="18" y="300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4" name="Freeform: Shape 533">
                <a:extLst>
                  <a:ext uri="{FF2B5EF4-FFF2-40B4-BE49-F238E27FC236}">
                    <a16:creationId xmlns:a16="http://schemas.microsoft.com/office/drawing/2014/main" id="{16DC6CF8-94D0-4428-9561-6C481AB55F86}"/>
                  </a:ext>
                </a:extLst>
              </p:cNvPr>
              <p:cNvSpPr/>
              <p:nvPr/>
            </p:nvSpPr>
            <p:spPr>
              <a:xfrm>
                <a:off x="6311471" y="3711756"/>
                <a:ext cx="15224" cy="42217"/>
              </a:xfrm>
              <a:custGeom>
                <a:avLst/>
                <a:gdLst>
                  <a:gd name="connsiteX0" fmla="*/ 79 w 15224"/>
                  <a:gd name="connsiteY0" fmla="*/ 3279 h 42217"/>
                  <a:gd name="connsiteX1" fmla="*/ 9414 w 15224"/>
                  <a:gd name="connsiteY1" fmla="*/ 40713 h 42217"/>
                  <a:gd name="connsiteX2" fmla="*/ 15224 w 15224"/>
                  <a:gd name="connsiteY2" fmla="*/ 39093 h 42217"/>
                  <a:gd name="connsiteX3" fmla="*/ 5128 w 15224"/>
                  <a:gd name="connsiteY3" fmla="*/ 1755 h 42217"/>
                  <a:gd name="connsiteX4" fmla="*/ 79 w 15224"/>
                  <a:gd name="connsiteY4" fmla="*/ 3279 h 42217"/>
                  <a:gd name="connsiteX5" fmla="*/ 79 w 15224"/>
                  <a:gd name="connsiteY5" fmla="*/ 3279 h 4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4" h="42217">
                    <a:moveTo>
                      <a:pt x="79" y="3279"/>
                    </a:moveTo>
                    <a:cubicBezTo>
                      <a:pt x="3032" y="15185"/>
                      <a:pt x="3508" y="29854"/>
                      <a:pt x="9414" y="40713"/>
                    </a:cubicBezTo>
                    <a:cubicBezTo>
                      <a:pt x="10843" y="43475"/>
                      <a:pt x="15224" y="42141"/>
                      <a:pt x="15224" y="39093"/>
                    </a:cubicBezTo>
                    <a:cubicBezTo>
                      <a:pt x="15034" y="26711"/>
                      <a:pt x="8366" y="13662"/>
                      <a:pt x="5128" y="1755"/>
                    </a:cubicBezTo>
                    <a:cubicBezTo>
                      <a:pt x="4270" y="-1388"/>
                      <a:pt x="-683" y="41"/>
                      <a:pt x="79" y="3279"/>
                    </a:cubicBezTo>
                    <a:lnTo>
                      <a:pt x="79" y="327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5" name="Freeform: Shape 534">
                <a:extLst>
                  <a:ext uri="{FF2B5EF4-FFF2-40B4-BE49-F238E27FC236}">
                    <a16:creationId xmlns:a16="http://schemas.microsoft.com/office/drawing/2014/main" id="{63D52BB1-23AA-4798-B592-D5E15A112D35}"/>
                  </a:ext>
                </a:extLst>
              </p:cNvPr>
              <p:cNvSpPr/>
              <p:nvPr/>
            </p:nvSpPr>
            <p:spPr>
              <a:xfrm>
                <a:off x="6040176" y="3169533"/>
                <a:ext cx="151316" cy="108883"/>
              </a:xfrm>
              <a:custGeom>
                <a:avLst/>
                <a:gdLst>
                  <a:gd name="connsiteX0" fmla="*/ 5722 w 151316"/>
                  <a:gd name="connsiteY0" fmla="*/ 11912 h 108883"/>
                  <a:gd name="connsiteX1" fmla="*/ 70397 w 151316"/>
                  <a:gd name="connsiteY1" fmla="*/ 108876 h 108883"/>
                  <a:gd name="connsiteX2" fmla="*/ 146026 w 151316"/>
                  <a:gd name="connsiteY2" fmla="*/ 1815 h 108883"/>
                  <a:gd name="connsiteX3" fmla="*/ 140882 w 151316"/>
                  <a:gd name="connsiteY3" fmla="*/ 2482 h 108883"/>
                  <a:gd name="connsiteX4" fmla="*/ 78208 w 151316"/>
                  <a:gd name="connsiteY4" fmla="*/ 101447 h 108883"/>
                  <a:gd name="connsiteX5" fmla="*/ 9723 w 151316"/>
                  <a:gd name="connsiteY5" fmla="*/ 13531 h 108883"/>
                  <a:gd name="connsiteX6" fmla="*/ 5722 w 151316"/>
                  <a:gd name="connsiteY6" fmla="*/ 11912 h 108883"/>
                  <a:gd name="connsiteX7" fmla="*/ 5722 w 151316"/>
                  <a:gd name="connsiteY7" fmla="*/ 11912 h 10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316" h="108883">
                    <a:moveTo>
                      <a:pt x="5722" y="11912"/>
                    </a:moveTo>
                    <a:cubicBezTo>
                      <a:pt x="-14375" y="57822"/>
                      <a:pt x="21153" y="108209"/>
                      <a:pt x="70397" y="108876"/>
                    </a:cubicBezTo>
                    <a:cubicBezTo>
                      <a:pt x="123737" y="109638"/>
                      <a:pt x="166695" y="52488"/>
                      <a:pt x="146026" y="1815"/>
                    </a:cubicBezTo>
                    <a:cubicBezTo>
                      <a:pt x="144978" y="-661"/>
                      <a:pt x="140406" y="-757"/>
                      <a:pt x="140882" y="2482"/>
                    </a:cubicBezTo>
                    <a:cubicBezTo>
                      <a:pt x="146502" y="47154"/>
                      <a:pt x="131071" y="97160"/>
                      <a:pt x="78208" y="101447"/>
                    </a:cubicBezTo>
                    <a:cubicBezTo>
                      <a:pt x="28201" y="105542"/>
                      <a:pt x="-2660" y="59156"/>
                      <a:pt x="9723" y="13531"/>
                    </a:cubicBezTo>
                    <a:cubicBezTo>
                      <a:pt x="10294" y="11340"/>
                      <a:pt x="6675" y="9626"/>
                      <a:pt x="5722" y="11912"/>
                    </a:cubicBezTo>
                    <a:lnTo>
                      <a:pt x="5722" y="1191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6" name="Freeform: Shape 535">
                <a:extLst>
                  <a:ext uri="{FF2B5EF4-FFF2-40B4-BE49-F238E27FC236}">
                    <a16:creationId xmlns:a16="http://schemas.microsoft.com/office/drawing/2014/main" id="{CDBD0959-1DB5-4F26-80AC-D88B93A6BBD6}"/>
                  </a:ext>
                </a:extLst>
              </p:cNvPr>
              <p:cNvSpPr/>
              <p:nvPr/>
            </p:nvSpPr>
            <p:spPr>
              <a:xfrm>
                <a:off x="6122170" y="3237863"/>
                <a:ext cx="12799" cy="32021"/>
              </a:xfrm>
              <a:custGeom>
                <a:avLst/>
                <a:gdLst>
                  <a:gd name="connsiteX0" fmla="*/ 23 w 12799"/>
                  <a:gd name="connsiteY0" fmla="*/ 2636 h 32021"/>
                  <a:gd name="connsiteX1" fmla="*/ 3452 w 12799"/>
                  <a:gd name="connsiteY1" fmla="*/ 18448 h 32021"/>
                  <a:gd name="connsiteX2" fmla="*/ 8882 w 12799"/>
                  <a:gd name="connsiteY2" fmla="*/ 31497 h 32021"/>
                  <a:gd name="connsiteX3" fmla="*/ 12215 w 12799"/>
                  <a:gd name="connsiteY3" fmla="*/ 30640 h 32021"/>
                  <a:gd name="connsiteX4" fmla="*/ 10120 w 12799"/>
                  <a:gd name="connsiteY4" fmla="*/ 16638 h 32021"/>
                  <a:gd name="connsiteX5" fmla="*/ 4976 w 12799"/>
                  <a:gd name="connsiteY5" fmla="*/ 1303 h 32021"/>
                  <a:gd name="connsiteX6" fmla="*/ 23 w 12799"/>
                  <a:gd name="connsiteY6" fmla="*/ 2636 h 32021"/>
                  <a:gd name="connsiteX7" fmla="*/ 23 w 12799"/>
                  <a:gd name="connsiteY7" fmla="*/ 2636 h 3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9" h="32021">
                    <a:moveTo>
                      <a:pt x="23" y="2636"/>
                    </a:moveTo>
                    <a:cubicBezTo>
                      <a:pt x="690" y="7970"/>
                      <a:pt x="2119" y="13209"/>
                      <a:pt x="3452" y="18448"/>
                    </a:cubicBezTo>
                    <a:cubicBezTo>
                      <a:pt x="4691" y="23020"/>
                      <a:pt x="5072" y="28449"/>
                      <a:pt x="8882" y="31497"/>
                    </a:cubicBezTo>
                    <a:cubicBezTo>
                      <a:pt x="10120" y="32450"/>
                      <a:pt x="11644" y="32069"/>
                      <a:pt x="12215" y="30640"/>
                    </a:cubicBezTo>
                    <a:cubicBezTo>
                      <a:pt x="13930" y="26068"/>
                      <a:pt x="11453" y="21115"/>
                      <a:pt x="10120" y="16638"/>
                    </a:cubicBezTo>
                    <a:cubicBezTo>
                      <a:pt x="8596" y="11495"/>
                      <a:pt x="7167" y="6256"/>
                      <a:pt x="4976" y="1303"/>
                    </a:cubicBezTo>
                    <a:cubicBezTo>
                      <a:pt x="4024" y="-1078"/>
                      <a:pt x="-358" y="65"/>
                      <a:pt x="23" y="2636"/>
                    </a:cubicBezTo>
                    <a:lnTo>
                      <a:pt x="23" y="263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7" name="Freeform: Shape 536">
                <a:extLst>
                  <a:ext uri="{FF2B5EF4-FFF2-40B4-BE49-F238E27FC236}">
                    <a16:creationId xmlns:a16="http://schemas.microsoft.com/office/drawing/2014/main" id="{F4294620-6512-403C-AA16-F3426BFCC0A2}"/>
                  </a:ext>
                </a:extLst>
              </p:cNvPr>
              <p:cNvSpPr/>
              <p:nvPr/>
            </p:nvSpPr>
            <p:spPr>
              <a:xfrm>
                <a:off x="6149378" y="3218276"/>
                <a:ext cx="30755" cy="24151"/>
              </a:xfrm>
              <a:custGeom>
                <a:avLst/>
                <a:gdLst>
                  <a:gd name="connsiteX0" fmla="*/ 56 w 30755"/>
                  <a:gd name="connsiteY0" fmla="*/ 1458 h 24151"/>
                  <a:gd name="connsiteX1" fmla="*/ 10820 w 30755"/>
                  <a:gd name="connsiteY1" fmla="*/ 13555 h 24151"/>
                  <a:gd name="connsiteX2" fmla="*/ 26250 w 30755"/>
                  <a:gd name="connsiteY2" fmla="*/ 23842 h 24151"/>
                  <a:gd name="connsiteX3" fmla="*/ 29298 w 30755"/>
                  <a:gd name="connsiteY3" fmla="*/ 18603 h 24151"/>
                  <a:gd name="connsiteX4" fmla="*/ 14439 w 30755"/>
                  <a:gd name="connsiteY4" fmla="*/ 8888 h 24151"/>
                  <a:gd name="connsiteX5" fmla="*/ 1390 w 30755"/>
                  <a:gd name="connsiteY5" fmla="*/ 29 h 24151"/>
                  <a:gd name="connsiteX6" fmla="*/ 56 w 30755"/>
                  <a:gd name="connsiteY6" fmla="*/ 1458 h 24151"/>
                  <a:gd name="connsiteX7" fmla="*/ 56 w 30755"/>
                  <a:gd name="connsiteY7" fmla="*/ 1458 h 2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5" h="24151">
                    <a:moveTo>
                      <a:pt x="56" y="1458"/>
                    </a:moveTo>
                    <a:cubicBezTo>
                      <a:pt x="1771" y="6697"/>
                      <a:pt x="6724" y="10221"/>
                      <a:pt x="10820" y="13555"/>
                    </a:cubicBezTo>
                    <a:cubicBezTo>
                      <a:pt x="15582" y="17365"/>
                      <a:pt x="20630" y="21366"/>
                      <a:pt x="26250" y="23842"/>
                    </a:cubicBezTo>
                    <a:cubicBezTo>
                      <a:pt x="29870" y="25366"/>
                      <a:pt x="32536" y="20889"/>
                      <a:pt x="29298" y="18603"/>
                    </a:cubicBezTo>
                    <a:cubicBezTo>
                      <a:pt x="24536" y="15174"/>
                      <a:pt x="19202" y="12412"/>
                      <a:pt x="14439" y="8888"/>
                    </a:cubicBezTo>
                    <a:cubicBezTo>
                      <a:pt x="10343" y="5840"/>
                      <a:pt x="6438" y="1554"/>
                      <a:pt x="1390" y="29"/>
                    </a:cubicBezTo>
                    <a:cubicBezTo>
                      <a:pt x="628" y="-161"/>
                      <a:pt x="-229" y="601"/>
                      <a:pt x="56" y="1458"/>
                    </a:cubicBezTo>
                    <a:lnTo>
                      <a:pt x="56" y="145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8" name="Freeform: Shape 537">
                <a:extLst>
                  <a:ext uri="{FF2B5EF4-FFF2-40B4-BE49-F238E27FC236}">
                    <a16:creationId xmlns:a16="http://schemas.microsoft.com/office/drawing/2014/main" id="{B218FD0B-C8D1-45BF-BC16-467C9214CF51}"/>
                  </a:ext>
                </a:extLst>
              </p:cNvPr>
              <p:cNvSpPr/>
              <p:nvPr/>
            </p:nvSpPr>
            <p:spPr>
              <a:xfrm>
                <a:off x="6153180" y="3187978"/>
                <a:ext cx="36755" cy="8256"/>
              </a:xfrm>
              <a:custGeom>
                <a:avLst/>
                <a:gdLst>
                  <a:gd name="connsiteX0" fmla="*/ 1399 w 36755"/>
                  <a:gd name="connsiteY0" fmla="*/ 7754 h 8256"/>
                  <a:gd name="connsiteX1" fmla="*/ 17972 w 36755"/>
                  <a:gd name="connsiteY1" fmla="*/ 7564 h 8256"/>
                  <a:gd name="connsiteX2" fmla="*/ 34736 w 36755"/>
                  <a:gd name="connsiteY2" fmla="*/ 5754 h 8256"/>
                  <a:gd name="connsiteX3" fmla="*/ 33974 w 36755"/>
                  <a:gd name="connsiteY3" fmla="*/ 229 h 8256"/>
                  <a:gd name="connsiteX4" fmla="*/ 16734 w 36755"/>
                  <a:gd name="connsiteY4" fmla="*/ 1372 h 8256"/>
                  <a:gd name="connsiteX5" fmla="*/ 1399 w 36755"/>
                  <a:gd name="connsiteY5" fmla="*/ 3849 h 8256"/>
                  <a:gd name="connsiteX6" fmla="*/ 1399 w 36755"/>
                  <a:gd name="connsiteY6" fmla="*/ 7754 h 8256"/>
                  <a:gd name="connsiteX7" fmla="*/ 1399 w 36755"/>
                  <a:gd name="connsiteY7" fmla="*/ 7754 h 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5" h="8256">
                    <a:moveTo>
                      <a:pt x="1399" y="7754"/>
                    </a:moveTo>
                    <a:cubicBezTo>
                      <a:pt x="6828" y="8802"/>
                      <a:pt x="12448" y="7945"/>
                      <a:pt x="17972" y="7564"/>
                    </a:cubicBezTo>
                    <a:cubicBezTo>
                      <a:pt x="23497" y="7183"/>
                      <a:pt x="29402" y="7468"/>
                      <a:pt x="34736" y="5754"/>
                    </a:cubicBezTo>
                    <a:cubicBezTo>
                      <a:pt x="37975" y="4706"/>
                      <a:pt x="37022" y="610"/>
                      <a:pt x="33974" y="229"/>
                    </a:cubicBezTo>
                    <a:cubicBezTo>
                      <a:pt x="28450" y="-533"/>
                      <a:pt x="22258" y="801"/>
                      <a:pt x="16734" y="1372"/>
                    </a:cubicBezTo>
                    <a:cubicBezTo>
                      <a:pt x="11590" y="1849"/>
                      <a:pt x="6256" y="2039"/>
                      <a:pt x="1399" y="3849"/>
                    </a:cubicBezTo>
                    <a:cubicBezTo>
                      <a:pt x="-221" y="4516"/>
                      <a:pt x="-697" y="7373"/>
                      <a:pt x="1399" y="7754"/>
                    </a:cubicBezTo>
                    <a:lnTo>
                      <a:pt x="1399" y="775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9" name="Freeform: Shape 538">
                <a:extLst>
                  <a:ext uri="{FF2B5EF4-FFF2-40B4-BE49-F238E27FC236}">
                    <a16:creationId xmlns:a16="http://schemas.microsoft.com/office/drawing/2014/main" id="{E90CE90F-8C87-4923-9ECA-386E84BAC3C9}"/>
                  </a:ext>
                </a:extLst>
              </p:cNvPr>
              <p:cNvSpPr/>
              <p:nvPr/>
            </p:nvSpPr>
            <p:spPr>
              <a:xfrm>
                <a:off x="6077291" y="3233381"/>
                <a:ext cx="17675" cy="31551"/>
              </a:xfrm>
              <a:custGeom>
                <a:avLst/>
                <a:gdLst>
                  <a:gd name="connsiteX0" fmla="*/ 15089 w 17675"/>
                  <a:gd name="connsiteY0" fmla="*/ 450 h 31551"/>
                  <a:gd name="connsiteX1" fmla="*/ 325 w 17675"/>
                  <a:gd name="connsiteY1" fmla="*/ 26358 h 31551"/>
                  <a:gd name="connsiteX2" fmla="*/ 6231 w 17675"/>
                  <a:gd name="connsiteY2" fmla="*/ 29787 h 31551"/>
                  <a:gd name="connsiteX3" fmla="*/ 17661 w 17675"/>
                  <a:gd name="connsiteY3" fmla="*/ 1879 h 31551"/>
                  <a:gd name="connsiteX4" fmla="*/ 15089 w 17675"/>
                  <a:gd name="connsiteY4" fmla="*/ 450 h 31551"/>
                  <a:gd name="connsiteX5" fmla="*/ 15089 w 17675"/>
                  <a:gd name="connsiteY5" fmla="*/ 450 h 3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5" h="31551">
                    <a:moveTo>
                      <a:pt x="15089" y="450"/>
                    </a:moveTo>
                    <a:cubicBezTo>
                      <a:pt x="8612" y="7213"/>
                      <a:pt x="3945" y="17786"/>
                      <a:pt x="325" y="26358"/>
                    </a:cubicBezTo>
                    <a:cubicBezTo>
                      <a:pt x="-1389" y="30264"/>
                      <a:pt x="4135" y="33788"/>
                      <a:pt x="6231" y="29787"/>
                    </a:cubicBezTo>
                    <a:cubicBezTo>
                      <a:pt x="10707" y="21596"/>
                      <a:pt x="16327" y="11214"/>
                      <a:pt x="17661" y="1879"/>
                    </a:cubicBezTo>
                    <a:cubicBezTo>
                      <a:pt x="17851" y="546"/>
                      <a:pt x="16232" y="-693"/>
                      <a:pt x="15089" y="450"/>
                    </a:cubicBezTo>
                    <a:lnTo>
                      <a:pt x="15089" y="45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0" name="Freeform: Shape 539">
                <a:extLst>
                  <a:ext uri="{FF2B5EF4-FFF2-40B4-BE49-F238E27FC236}">
                    <a16:creationId xmlns:a16="http://schemas.microsoft.com/office/drawing/2014/main" id="{C73EF4D7-7BA8-4BF9-9E6B-4D9DC9168FA0}"/>
                  </a:ext>
                </a:extLst>
              </p:cNvPr>
              <p:cNvSpPr/>
              <p:nvPr/>
            </p:nvSpPr>
            <p:spPr>
              <a:xfrm>
                <a:off x="6044344" y="3209415"/>
                <a:ext cx="25676" cy="22119"/>
              </a:xfrm>
              <a:custGeom>
                <a:avLst/>
                <a:gdLst>
                  <a:gd name="connsiteX0" fmla="*/ 22890 w 25676"/>
                  <a:gd name="connsiteY0" fmla="*/ 319 h 22119"/>
                  <a:gd name="connsiteX1" fmla="*/ 697 w 25676"/>
                  <a:gd name="connsiteY1" fmla="*/ 17273 h 22119"/>
                  <a:gd name="connsiteX2" fmla="*/ 4126 w 25676"/>
                  <a:gd name="connsiteY2" fmla="*/ 21750 h 22119"/>
                  <a:gd name="connsiteX3" fmla="*/ 25176 w 25676"/>
                  <a:gd name="connsiteY3" fmla="*/ 3271 h 22119"/>
                  <a:gd name="connsiteX4" fmla="*/ 22890 w 25676"/>
                  <a:gd name="connsiteY4" fmla="*/ 319 h 22119"/>
                  <a:gd name="connsiteX5" fmla="*/ 22890 w 25676"/>
                  <a:gd name="connsiteY5" fmla="*/ 319 h 2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76" h="22119">
                    <a:moveTo>
                      <a:pt x="22890" y="319"/>
                    </a:moveTo>
                    <a:cubicBezTo>
                      <a:pt x="15651" y="5176"/>
                      <a:pt x="6126" y="10415"/>
                      <a:pt x="697" y="17273"/>
                    </a:cubicBezTo>
                    <a:cubicBezTo>
                      <a:pt x="-1208" y="19749"/>
                      <a:pt x="1078" y="23274"/>
                      <a:pt x="4126" y="21750"/>
                    </a:cubicBezTo>
                    <a:cubicBezTo>
                      <a:pt x="12031" y="17749"/>
                      <a:pt x="18889" y="9463"/>
                      <a:pt x="25176" y="3271"/>
                    </a:cubicBezTo>
                    <a:cubicBezTo>
                      <a:pt x="26605" y="1747"/>
                      <a:pt x="24700" y="-920"/>
                      <a:pt x="22890" y="319"/>
                    </a:cubicBezTo>
                    <a:lnTo>
                      <a:pt x="22890" y="31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1" name="Freeform: Shape 540">
                <a:extLst>
                  <a:ext uri="{FF2B5EF4-FFF2-40B4-BE49-F238E27FC236}">
                    <a16:creationId xmlns:a16="http://schemas.microsoft.com/office/drawing/2014/main" id="{2EBACAA0-30F6-487C-B31B-9F4AA8547F21}"/>
                  </a:ext>
                </a:extLst>
              </p:cNvPr>
              <p:cNvSpPr/>
              <p:nvPr/>
            </p:nvSpPr>
            <p:spPr>
              <a:xfrm>
                <a:off x="5841680" y="2547990"/>
                <a:ext cx="561769" cy="393900"/>
              </a:xfrm>
              <a:custGeom>
                <a:avLst/>
                <a:gdLst>
                  <a:gd name="connsiteX0" fmla="*/ 15242 w 561769"/>
                  <a:gd name="connsiteY0" fmla="*/ 370184 h 393900"/>
                  <a:gd name="connsiteX1" fmla="*/ 21624 w 561769"/>
                  <a:gd name="connsiteY1" fmla="*/ 129582 h 393900"/>
                  <a:gd name="connsiteX2" fmla="*/ 155450 w 561769"/>
                  <a:gd name="connsiteY2" fmla="*/ 22997 h 393900"/>
                  <a:gd name="connsiteX3" fmla="*/ 326901 w 561769"/>
                  <a:gd name="connsiteY3" fmla="*/ 1376 h 393900"/>
                  <a:gd name="connsiteX4" fmla="*/ 453393 w 561769"/>
                  <a:gd name="connsiteY4" fmla="*/ 55382 h 393900"/>
                  <a:gd name="connsiteX5" fmla="*/ 553691 w 561769"/>
                  <a:gd name="connsiteY5" fmla="*/ 206449 h 393900"/>
                  <a:gd name="connsiteX6" fmla="*/ 502351 w 561769"/>
                  <a:gd name="connsiteY6" fmla="*/ 393901 h 3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769" h="393900">
                    <a:moveTo>
                      <a:pt x="15242" y="370184"/>
                    </a:moveTo>
                    <a:cubicBezTo>
                      <a:pt x="-3522" y="315224"/>
                      <a:pt x="-8761" y="179112"/>
                      <a:pt x="21624" y="129582"/>
                    </a:cubicBezTo>
                    <a:cubicBezTo>
                      <a:pt x="52009" y="80052"/>
                      <a:pt x="101158" y="43571"/>
                      <a:pt x="155450" y="22997"/>
                    </a:cubicBezTo>
                    <a:cubicBezTo>
                      <a:pt x="209743" y="2423"/>
                      <a:pt x="268989" y="-2911"/>
                      <a:pt x="326901" y="1376"/>
                    </a:cubicBezTo>
                    <a:cubicBezTo>
                      <a:pt x="372620" y="4805"/>
                      <a:pt x="417007" y="27569"/>
                      <a:pt x="453393" y="55382"/>
                    </a:cubicBezTo>
                    <a:cubicBezTo>
                      <a:pt x="496636" y="88434"/>
                      <a:pt x="536355" y="154919"/>
                      <a:pt x="553691" y="206449"/>
                    </a:cubicBezTo>
                    <a:cubicBezTo>
                      <a:pt x="575503" y="271314"/>
                      <a:pt x="551405" y="366183"/>
                      <a:pt x="502351" y="393901"/>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2" name="Freeform: Shape 541">
                <a:extLst>
                  <a:ext uri="{FF2B5EF4-FFF2-40B4-BE49-F238E27FC236}">
                    <a16:creationId xmlns:a16="http://schemas.microsoft.com/office/drawing/2014/main" id="{4668ECA9-5FFC-4274-8831-587A2E614308}"/>
                  </a:ext>
                </a:extLst>
              </p:cNvPr>
              <p:cNvSpPr/>
              <p:nvPr/>
            </p:nvSpPr>
            <p:spPr>
              <a:xfrm>
                <a:off x="5853351" y="2605461"/>
                <a:ext cx="489758" cy="635228"/>
              </a:xfrm>
              <a:custGeom>
                <a:avLst/>
                <a:gdLst>
                  <a:gd name="connsiteX0" fmla="*/ 317801 w 489758"/>
                  <a:gd name="connsiteY0" fmla="*/ 2959 h 635228"/>
                  <a:gd name="connsiteX1" fmla="*/ 3000 w 489758"/>
                  <a:gd name="connsiteY1" fmla="*/ 189364 h 635228"/>
                  <a:gd name="connsiteX2" fmla="*/ 17002 w 489758"/>
                  <a:gd name="connsiteY2" fmla="*/ 337954 h 635228"/>
                  <a:gd name="connsiteX3" fmla="*/ 215312 w 489758"/>
                  <a:gd name="connsiteY3" fmla="*/ 523501 h 635228"/>
                  <a:gd name="connsiteX4" fmla="*/ 213693 w 489758"/>
                  <a:gd name="connsiteY4" fmla="*/ 590176 h 635228"/>
                  <a:gd name="connsiteX5" fmla="*/ 258746 w 489758"/>
                  <a:gd name="connsiteY5" fmla="*/ 635229 h 635228"/>
                  <a:gd name="connsiteX6" fmla="*/ 258746 w 489758"/>
                  <a:gd name="connsiteY6" fmla="*/ 635229 h 635228"/>
                  <a:gd name="connsiteX7" fmla="*/ 303228 w 489758"/>
                  <a:gd name="connsiteY7" fmla="*/ 583318 h 635228"/>
                  <a:gd name="connsiteX8" fmla="*/ 301132 w 489758"/>
                  <a:gd name="connsiteY8" fmla="*/ 526453 h 635228"/>
                  <a:gd name="connsiteX9" fmla="*/ 489537 w 489758"/>
                  <a:gd name="connsiteY9" fmla="*/ 236893 h 635228"/>
                  <a:gd name="connsiteX10" fmla="*/ 317801 w 489758"/>
                  <a:gd name="connsiteY10" fmla="*/ 2959 h 63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758" h="635228">
                    <a:moveTo>
                      <a:pt x="317801" y="2959"/>
                    </a:moveTo>
                    <a:cubicBezTo>
                      <a:pt x="185308" y="-11233"/>
                      <a:pt x="28146" y="21628"/>
                      <a:pt x="3000" y="189364"/>
                    </a:cubicBezTo>
                    <a:cubicBezTo>
                      <a:pt x="-5001" y="242799"/>
                      <a:pt x="4143" y="278137"/>
                      <a:pt x="17002" y="337954"/>
                    </a:cubicBezTo>
                    <a:cubicBezTo>
                      <a:pt x="53387" y="505784"/>
                      <a:pt x="215312" y="523501"/>
                      <a:pt x="215312" y="523501"/>
                    </a:cubicBezTo>
                    <a:lnTo>
                      <a:pt x="213693" y="590176"/>
                    </a:lnTo>
                    <a:cubicBezTo>
                      <a:pt x="213693" y="615036"/>
                      <a:pt x="233886" y="635229"/>
                      <a:pt x="258746" y="635229"/>
                    </a:cubicBezTo>
                    <a:lnTo>
                      <a:pt x="258746" y="635229"/>
                    </a:lnTo>
                    <a:cubicBezTo>
                      <a:pt x="286369" y="635229"/>
                      <a:pt x="307419" y="610559"/>
                      <a:pt x="303228" y="583318"/>
                    </a:cubicBezTo>
                    <a:lnTo>
                      <a:pt x="301132" y="526453"/>
                    </a:lnTo>
                    <a:cubicBezTo>
                      <a:pt x="301132" y="526453"/>
                      <a:pt x="497252" y="491497"/>
                      <a:pt x="489537" y="236893"/>
                    </a:cubicBezTo>
                    <a:cubicBezTo>
                      <a:pt x="483631" y="45060"/>
                      <a:pt x="451627" y="17342"/>
                      <a:pt x="317801" y="2959"/>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3" name="Freeform: Shape 542">
                <a:extLst>
                  <a:ext uri="{FF2B5EF4-FFF2-40B4-BE49-F238E27FC236}">
                    <a16:creationId xmlns:a16="http://schemas.microsoft.com/office/drawing/2014/main" id="{E61DA0FD-0308-4FB2-AA98-461B3FA0D869}"/>
                  </a:ext>
                </a:extLst>
              </p:cNvPr>
              <p:cNvSpPr/>
              <p:nvPr/>
            </p:nvSpPr>
            <p:spPr>
              <a:xfrm>
                <a:off x="6140055" y="2780008"/>
                <a:ext cx="101194" cy="35858"/>
              </a:xfrm>
              <a:custGeom>
                <a:avLst/>
                <a:gdLst>
                  <a:gd name="connsiteX0" fmla="*/ 100629 w 101194"/>
                  <a:gd name="connsiteY0" fmla="*/ 31675 h 35858"/>
                  <a:gd name="connsiteX1" fmla="*/ 49575 w 101194"/>
                  <a:gd name="connsiteY1" fmla="*/ 31866 h 35858"/>
                  <a:gd name="connsiteX2" fmla="*/ 140 w 101194"/>
                  <a:gd name="connsiteY2" fmla="*/ 19007 h 35858"/>
                  <a:gd name="connsiteX3" fmla="*/ 13666 w 101194"/>
                  <a:gd name="connsiteY3" fmla="*/ 5291 h 35858"/>
                  <a:gd name="connsiteX4" fmla="*/ 53575 w 101194"/>
                  <a:gd name="connsiteY4" fmla="*/ 719 h 35858"/>
                  <a:gd name="connsiteX5" fmla="*/ 91009 w 101194"/>
                  <a:gd name="connsiteY5" fmla="*/ 15102 h 35858"/>
                  <a:gd name="connsiteX6" fmla="*/ 100629 w 101194"/>
                  <a:gd name="connsiteY6" fmla="*/ 31675 h 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94" h="35858">
                    <a:moveTo>
                      <a:pt x="100629" y="31675"/>
                    </a:moveTo>
                    <a:cubicBezTo>
                      <a:pt x="96057" y="39295"/>
                      <a:pt x="74626" y="34723"/>
                      <a:pt x="49575" y="31866"/>
                    </a:cubicBezTo>
                    <a:cubicBezTo>
                      <a:pt x="24619" y="28437"/>
                      <a:pt x="2617" y="27484"/>
                      <a:pt x="140" y="19007"/>
                    </a:cubicBezTo>
                    <a:cubicBezTo>
                      <a:pt x="-908" y="14911"/>
                      <a:pt x="3950" y="9387"/>
                      <a:pt x="13666" y="5291"/>
                    </a:cubicBezTo>
                    <a:cubicBezTo>
                      <a:pt x="23286" y="1100"/>
                      <a:pt x="37764" y="-1281"/>
                      <a:pt x="53575" y="719"/>
                    </a:cubicBezTo>
                    <a:cubicBezTo>
                      <a:pt x="69292" y="2719"/>
                      <a:pt x="82817" y="8720"/>
                      <a:pt x="91009" y="15102"/>
                    </a:cubicBezTo>
                    <a:cubicBezTo>
                      <a:pt x="99295" y="21484"/>
                      <a:pt x="102629" y="27961"/>
                      <a:pt x="100629" y="31675"/>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4" name="Freeform: Shape 543">
                <a:extLst>
                  <a:ext uri="{FF2B5EF4-FFF2-40B4-BE49-F238E27FC236}">
                    <a16:creationId xmlns:a16="http://schemas.microsoft.com/office/drawing/2014/main" id="{29B5933C-1218-42D7-8C3E-DFF3ADA05F49}"/>
                  </a:ext>
                </a:extLst>
              </p:cNvPr>
              <p:cNvSpPr/>
              <p:nvPr/>
            </p:nvSpPr>
            <p:spPr>
              <a:xfrm>
                <a:off x="5892949" y="2781123"/>
                <a:ext cx="101713" cy="33903"/>
              </a:xfrm>
              <a:custGeom>
                <a:avLst/>
                <a:gdLst>
                  <a:gd name="connsiteX0" fmla="*/ 101514 w 101713"/>
                  <a:gd name="connsiteY0" fmla="*/ 21131 h 33903"/>
                  <a:gd name="connsiteX1" fmla="*/ 51508 w 101713"/>
                  <a:gd name="connsiteY1" fmla="*/ 31609 h 33903"/>
                  <a:gd name="connsiteX2" fmla="*/ 454 w 101713"/>
                  <a:gd name="connsiteY2" fmla="*/ 29037 h 33903"/>
                  <a:gd name="connsiteX3" fmla="*/ 10932 w 101713"/>
                  <a:gd name="connsiteY3" fmla="*/ 12844 h 33903"/>
                  <a:gd name="connsiteX4" fmla="*/ 49032 w 101713"/>
                  <a:gd name="connsiteY4" fmla="*/ 271 h 33903"/>
                  <a:gd name="connsiteX5" fmla="*/ 88656 w 101713"/>
                  <a:gd name="connsiteY5" fmla="*/ 6748 h 33903"/>
                  <a:gd name="connsiteX6" fmla="*/ 101514 w 101713"/>
                  <a:gd name="connsiteY6" fmla="*/ 21131 h 3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13" h="33903">
                    <a:moveTo>
                      <a:pt x="101514" y="21131"/>
                    </a:moveTo>
                    <a:cubicBezTo>
                      <a:pt x="98657" y="29513"/>
                      <a:pt x="76654" y="29418"/>
                      <a:pt x="51508" y="31609"/>
                    </a:cubicBezTo>
                    <a:cubicBezTo>
                      <a:pt x="26362" y="33323"/>
                      <a:pt x="4645" y="36847"/>
                      <a:pt x="454" y="29037"/>
                    </a:cubicBezTo>
                    <a:cubicBezTo>
                      <a:pt x="-1356" y="25227"/>
                      <a:pt x="2264" y="18845"/>
                      <a:pt x="10932" y="12844"/>
                    </a:cubicBezTo>
                    <a:cubicBezTo>
                      <a:pt x="19504" y="6844"/>
                      <a:pt x="33220" y="1510"/>
                      <a:pt x="49032" y="271"/>
                    </a:cubicBezTo>
                    <a:cubicBezTo>
                      <a:pt x="64843" y="-967"/>
                      <a:pt x="79226" y="2176"/>
                      <a:pt x="88656" y="6748"/>
                    </a:cubicBezTo>
                    <a:cubicBezTo>
                      <a:pt x="98181" y="11416"/>
                      <a:pt x="102753" y="17035"/>
                      <a:pt x="101514" y="21131"/>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5" name="Freeform: Shape 544">
                <a:extLst>
                  <a:ext uri="{FF2B5EF4-FFF2-40B4-BE49-F238E27FC236}">
                    <a16:creationId xmlns:a16="http://schemas.microsoft.com/office/drawing/2014/main" id="{22FE504A-55EB-4EC7-A125-E79058D8BE51}"/>
                  </a:ext>
                </a:extLst>
              </p:cNvPr>
              <p:cNvSpPr/>
              <p:nvPr/>
            </p:nvSpPr>
            <p:spPr>
              <a:xfrm>
                <a:off x="6009114" y="2797896"/>
                <a:ext cx="60327" cy="175510"/>
              </a:xfrm>
              <a:custGeom>
                <a:avLst/>
                <a:gdLst>
                  <a:gd name="connsiteX0" fmla="*/ 46023 w 60327"/>
                  <a:gd name="connsiteY0" fmla="*/ 171331 h 175510"/>
                  <a:gd name="connsiteX1" fmla="*/ 16114 w 60327"/>
                  <a:gd name="connsiteY1" fmla="*/ 128659 h 175510"/>
                  <a:gd name="connsiteX2" fmla="*/ 52690 w 60327"/>
                  <a:gd name="connsiteY2" fmla="*/ 130564 h 175510"/>
                  <a:gd name="connsiteX3" fmla="*/ 60215 w 60327"/>
                  <a:gd name="connsiteY3" fmla="*/ 124754 h 175510"/>
                  <a:gd name="connsiteX4" fmla="*/ 44499 w 60327"/>
                  <a:gd name="connsiteY4" fmla="*/ 5501 h 175510"/>
                  <a:gd name="connsiteX5" fmla="*/ 33069 w 60327"/>
                  <a:gd name="connsiteY5" fmla="*/ 5501 h 175510"/>
                  <a:gd name="connsiteX6" fmla="*/ 50309 w 60327"/>
                  <a:gd name="connsiteY6" fmla="*/ 127516 h 175510"/>
                  <a:gd name="connsiteX7" fmla="*/ 57834 w 60327"/>
                  <a:gd name="connsiteY7" fmla="*/ 121706 h 175510"/>
                  <a:gd name="connsiteX8" fmla="*/ 2589 w 60327"/>
                  <a:gd name="connsiteY8" fmla="*/ 107228 h 175510"/>
                  <a:gd name="connsiteX9" fmla="*/ 112 w 60327"/>
                  <a:gd name="connsiteY9" fmla="*/ 111609 h 175510"/>
                  <a:gd name="connsiteX10" fmla="*/ 41737 w 60327"/>
                  <a:gd name="connsiteY10" fmla="*/ 174665 h 175510"/>
                  <a:gd name="connsiteX11" fmla="*/ 46023 w 60327"/>
                  <a:gd name="connsiteY11" fmla="*/ 171331 h 175510"/>
                  <a:gd name="connsiteX12" fmla="*/ 46023 w 60327"/>
                  <a:gd name="connsiteY12" fmla="*/ 171331 h 17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27" h="175510">
                    <a:moveTo>
                      <a:pt x="46023" y="171331"/>
                    </a:moveTo>
                    <a:cubicBezTo>
                      <a:pt x="38117" y="160091"/>
                      <a:pt x="19353" y="141327"/>
                      <a:pt x="16114" y="128659"/>
                    </a:cubicBezTo>
                    <a:cubicBezTo>
                      <a:pt x="10114" y="104751"/>
                      <a:pt x="40498" y="124277"/>
                      <a:pt x="52690" y="130564"/>
                    </a:cubicBezTo>
                    <a:cubicBezTo>
                      <a:pt x="56881" y="132755"/>
                      <a:pt x="61072" y="129230"/>
                      <a:pt x="60215" y="124754"/>
                    </a:cubicBezTo>
                    <a:cubicBezTo>
                      <a:pt x="52881" y="85225"/>
                      <a:pt x="47642" y="45506"/>
                      <a:pt x="44499" y="5501"/>
                    </a:cubicBezTo>
                    <a:cubicBezTo>
                      <a:pt x="43927" y="-1834"/>
                      <a:pt x="32402" y="-1834"/>
                      <a:pt x="33069" y="5501"/>
                    </a:cubicBezTo>
                    <a:cubicBezTo>
                      <a:pt x="36784" y="46458"/>
                      <a:pt x="42499" y="87130"/>
                      <a:pt x="50309" y="127516"/>
                    </a:cubicBezTo>
                    <a:cubicBezTo>
                      <a:pt x="52786" y="125611"/>
                      <a:pt x="55357" y="123611"/>
                      <a:pt x="57834" y="121706"/>
                    </a:cubicBezTo>
                    <a:cubicBezTo>
                      <a:pt x="41165" y="113228"/>
                      <a:pt x="21067" y="99227"/>
                      <a:pt x="2589" y="107228"/>
                    </a:cubicBezTo>
                    <a:cubicBezTo>
                      <a:pt x="874" y="107990"/>
                      <a:pt x="208" y="109895"/>
                      <a:pt x="112" y="111609"/>
                    </a:cubicBezTo>
                    <a:cubicBezTo>
                      <a:pt x="-2078" y="134945"/>
                      <a:pt x="28306" y="158186"/>
                      <a:pt x="41737" y="174665"/>
                    </a:cubicBezTo>
                    <a:cubicBezTo>
                      <a:pt x="43642" y="177046"/>
                      <a:pt x="47833" y="173903"/>
                      <a:pt x="46023" y="171331"/>
                    </a:cubicBezTo>
                    <a:lnTo>
                      <a:pt x="46023" y="17133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6" name="Freeform: Shape 545">
                <a:extLst>
                  <a:ext uri="{FF2B5EF4-FFF2-40B4-BE49-F238E27FC236}">
                    <a16:creationId xmlns:a16="http://schemas.microsoft.com/office/drawing/2014/main" id="{33F12265-3CE9-4658-B0BE-DC36749E53BF}"/>
                  </a:ext>
                </a:extLst>
              </p:cNvPr>
              <p:cNvSpPr/>
              <p:nvPr/>
            </p:nvSpPr>
            <p:spPr>
              <a:xfrm>
                <a:off x="6143716" y="2918961"/>
                <a:ext cx="122039" cy="63003"/>
              </a:xfrm>
              <a:custGeom>
                <a:avLst/>
                <a:gdLst>
                  <a:gd name="connsiteX0" fmla="*/ 122019 w 122039"/>
                  <a:gd name="connsiteY0" fmla="*/ 33597 h 63003"/>
                  <a:gd name="connsiteX1" fmla="*/ 59916 w 122039"/>
                  <a:gd name="connsiteY1" fmla="*/ 62934 h 63003"/>
                  <a:gd name="connsiteX2" fmla="*/ 4 w 122039"/>
                  <a:gd name="connsiteY2" fmla="*/ 29406 h 63003"/>
                  <a:gd name="connsiteX3" fmla="*/ 62107 w 122039"/>
                  <a:gd name="connsiteY3" fmla="*/ 69 h 63003"/>
                  <a:gd name="connsiteX4" fmla="*/ 122019 w 122039"/>
                  <a:gd name="connsiteY4" fmla="*/ 33597 h 63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9" h="63003">
                    <a:moveTo>
                      <a:pt x="122019" y="33597"/>
                    </a:moveTo>
                    <a:cubicBezTo>
                      <a:pt x="121162" y="50933"/>
                      <a:pt x="93349" y="64077"/>
                      <a:pt x="59916" y="62934"/>
                    </a:cubicBezTo>
                    <a:cubicBezTo>
                      <a:pt x="26484" y="61791"/>
                      <a:pt x="-377" y="46742"/>
                      <a:pt x="4" y="29406"/>
                    </a:cubicBezTo>
                    <a:cubicBezTo>
                      <a:pt x="385" y="12071"/>
                      <a:pt x="28198" y="-1074"/>
                      <a:pt x="62107" y="69"/>
                    </a:cubicBezTo>
                    <a:cubicBezTo>
                      <a:pt x="96016" y="1212"/>
                      <a:pt x="122877" y="16262"/>
                      <a:pt x="122019" y="33597"/>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7" name="Freeform: Shape 546">
                <a:extLst>
                  <a:ext uri="{FF2B5EF4-FFF2-40B4-BE49-F238E27FC236}">
                    <a16:creationId xmlns:a16="http://schemas.microsoft.com/office/drawing/2014/main" id="{857343D7-2330-49D0-95F9-8125B98269A2}"/>
                  </a:ext>
                </a:extLst>
              </p:cNvPr>
              <p:cNvSpPr/>
              <p:nvPr/>
            </p:nvSpPr>
            <p:spPr>
              <a:xfrm>
                <a:off x="6321837" y="2827323"/>
                <a:ext cx="102979" cy="134860"/>
              </a:xfrm>
              <a:custGeom>
                <a:avLst/>
                <a:gdLst>
                  <a:gd name="connsiteX0" fmla="*/ 0 w 102979"/>
                  <a:gd name="connsiteY0" fmla="*/ 22842 h 134860"/>
                  <a:gd name="connsiteX1" fmla="*/ 73438 w 102979"/>
                  <a:gd name="connsiteY1" fmla="*/ 7507 h 134860"/>
                  <a:gd name="connsiteX2" fmla="*/ 100679 w 102979"/>
                  <a:gd name="connsiteY2" fmla="*/ 79706 h 134860"/>
                  <a:gd name="connsiteX3" fmla="*/ 42672 w 102979"/>
                  <a:gd name="connsiteY3" fmla="*/ 133237 h 134860"/>
                  <a:gd name="connsiteX4" fmla="*/ 4096 w 102979"/>
                  <a:gd name="connsiteY4" fmla="*/ 125617 h 13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79" h="134860">
                    <a:moveTo>
                      <a:pt x="0" y="22842"/>
                    </a:moveTo>
                    <a:cubicBezTo>
                      <a:pt x="15145" y="-304"/>
                      <a:pt x="49816" y="-6685"/>
                      <a:pt x="73438" y="7507"/>
                    </a:cubicBezTo>
                    <a:cubicBezTo>
                      <a:pt x="97155" y="21699"/>
                      <a:pt x="108109" y="53036"/>
                      <a:pt x="100679" y="79706"/>
                    </a:cubicBezTo>
                    <a:cubicBezTo>
                      <a:pt x="93345" y="106376"/>
                      <a:pt x="69533" y="127046"/>
                      <a:pt x="42672" y="133237"/>
                    </a:cubicBezTo>
                    <a:cubicBezTo>
                      <a:pt x="29337" y="136380"/>
                      <a:pt x="13621" y="135523"/>
                      <a:pt x="4096" y="125617"/>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8" name="Freeform: Shape 547">
                <a:extLst>
                  <a:ext uri="{FF2B5EF4-FFF2-40B4-BE49-F238E27FC236}">
                    <a16:creationId xmlns:a16="http://schemas.microsoft.com/office/drawing/2014/main" id="{1B7CF179-273B-4A84-996B-86154E50D7A1}"/>
                  </a:ext>
                </a:extLst>
              </p:cNvPr>
              <p:cNvSpPr/>
              <p:nvPr/>
            </p:nvSpPr>
            <p:spPr>
              <a:xfrm>
                <a:off x="6332193" y="2850376"/>
                <a:ext cx="57114" cy="90086"/>
              </a:xfrm>
              <a:custGeom>
                <a:avLst/>
                <a:gdLst>
                  <a:gd name="connsiteX0" fmla="*/ 53080 w 57114"/>
                  <a:gd name="connsiteY0" fmla="*/ 265 h 90086"/>
                  <a:gd name="connsiteX1" fmla="*/ 312 w 57114"/>
                  <a:gd name="connsiteY1" fmla="*/ 31888 h 90086"/>
                  <a:gd name="connsiteX2" fmla="*/ 5932 w 57114"/>
                  <a:gd name="connsiteY2" fmla="*/ 37508 h 90086"/>
                  <a:gd name="connsiteX3" fmla="*/ 46413 w 57114"/>
                  <a:gd name="connsiteY3" fmla="*/ 47223 h 90086"/>
                  <a:gd name="connsiteX4" fmla="*/ 23839 w 57114"/>
                  <a:gd name="connsiteY4" fmla="*/ 82275 h 90086"/>
                  <a:gd name="connsiteX5" fmla="*/ 24886 w 57114"/>
                  <a:gd name="connsiteY5" fmla="*/ 90086 h 90086"/>
                  <a:gd name="connsiteX6" fmla="*/ 54795 w 57114"/>
                  <a:gd name="connsiteY6" fmla="*/ 44366 h 90086"/>
                  <a:gd name="connsiteX7" fmla="*/ 1836 w 57114"/>
                  <a:gd name="connsiteY7" fmla="*/ 30555 h 90086"/>
                  <a:gd name="connsiteX8" fmla="*/ 7456 w 57114"/>
                  <a:gd name="connsiteY8" fmla="*/ 36174 h 90086"/>
                  <a:gd name="connsiteX9" fmla="*/ 53176 w 57114"/>
                  <a:gd name="connsiteY9" fmla="*/ 6552 h 90086"/>
                  <a:gd name="connsiteX10" fmla="*/ 53080 w 57114"/>
                  <a:gd name="connsiteY10" fmla="*/ 265 h 90086"/>
                  <a:gd name="connsiteX11" fmla="*/ 53080 w 57114"/>
                  <a:gd name="connsiteY11" fmla="*/ 265 h 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14" h="90086">
                    <a:moveTo>
                      <a:pt x="53080" y="265"/>
                    </a:moveTo>
                    <a:cubicBezTo>
                      <a:pt x="30125" y="-2021"/>
                      <a:pt x="9265" y="10647"/>
                      <a:pt x="312" y="31888"/>
                    </a:cubicBezTo>
                    <a:cubicBezTo>
                      <a:pt x="-1022" y="35127"/>
                      <a:pt x="2122" y="40270"/>
                      <a:pt x="5932" y="37508"/>
                    </a:cubicBezTo>
                    <a:cubicBezTo>
                      <a:pt x="19552" y="27697"/>
                      <a:pt x="40126" y="29221"/>
                      <a:pt x="46413" y="47223"/>
                    </a:cubicBezTo>
                    <a:cubicBezTo>
                      <a:pt x="52699" y="65226"/>
                      <a:pt x="40507" y="78180"/>
                      <a:pt x="23839" y="82275"/>
                    </a:cubicBezTo>
                    <a:cubicBezTo>
                      <a:pt x="19552" y="83323"/>
                      <a:pt x="20410" y="90181"/>
                      <a:pt x="24886" y="90086"/>
                    </a:cubicBezTo>
                    <a:cubicBezTo>
                      <a:pt x="47842" y="89229"/>
                      <a:pt x="63177" y="65892"/>
                      <a:pt x="54795" y="44366"/>
                    </a:cubicBezTo>
                    <a:cubicBezTo>
                      <a:pt x="46318" y="22363"/>
                      <a:pt x="19933" y="17410"/>
                      <a:pt x="1836" y="30555"/>
                    </a:cubicBezTo>
                    <a:cubicBezTo>
                      <a:pt x="3741" y="32460"/>
                      <a:pt x="5551" y="34269"/>
                      <a:pt x="7456" y="36174"/>
                    </a:cubicBezTo>
                    <a:cubicBezTo>
                      <a:pt x="15457" y="17315"/>
                      <a:pt x="32602" y="6171"/>
                      <a:pt x="53176" y="6552"/>
                    </a:cubicBezTo>
                    <a:cubicBezTo>
                      <a:pt x="57176" y="6456"/>
                      <a:pt x="56986" y="646"/>
                      <a:pt x="53080" y="265"/>
                    </a:cubicBezTo>
                    <a:lnTo>
                      <a:pt x="53080" y="26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9" name="Freeform: Shape 548">
                <a:extLst>
                  <a:ext uri="{FF2B5EF4-FFF2-40B4-BE49-F238E27FC236}">
                    <a16:creationId xmlns:a16="http://schemas.microsoft.com/office/drawing/2014/main" id="{88B0C249-8A1C-417E-BE92-1F50DAC59A72}"/>
                  </a:ext>
                </a:extLst>
              </p:cNvPr>
              <p:cNvSpPr/>
              <p:nvPr/>
            </p:nvSpPr>
            <p:spPr>
              <a:xfrm>
                <a:off x="6326241" y="2859042"/>
                <a:ext cx="80468" cy="88149"/>
              </a:xfrm>
              <a:custGeom>
                <a:avLst/>
                <a:gdLst>
                  <a:gd name="connsiteX0" fmla="*/ 42460 w 80468"/>
                  <a:gd name="connsiteY0" fmla="*/ 9601 h 88149"/>
                  <a:gd name="connsiteX1" fmla="*/ 65796 w 80468"/>
                  <a:gd name="connsiteY1" fmla="*/ 1505 h 88149"/>
                  <a:gd name="connsiteX2" fmla="*/ 80274 w 80468"/>
                  <a:gd name="connsiteY2" fmla="*/ 23413 h 88149"/>
                  <a:gd name="connsiteX3" fmla="*/ 74940 w 80468"/>
                  <a:gd name="connsiteY3" fmla="*/ 50178 h 88149"/>
                  <a:gd name="connsiteX4" fmla="*/ 50842 w 80468"/>
                  <a:gd name="connsiteY4" fmla="*/ 81229 h 88149"/>
                  <a:gd name="connsiteX5" fmla="*/ 12932 w 80468"/>
                  <a:gd name="connsiteY5" fmla="*/ 84563 h 88149"/>
                  <a:gd name="connsiteX6" fmla="*/ 73 w 80468"/>
                  <a:gd name="connsiteY6" fmla="*/ 66942 h 88149"/>
                  <a:gd name="connsiteX7" fmla="*/ 5503 w 80468"/>
                  <a:gd name="connsiteY7" fmla="*/ 48749 h 88149"/>
                  <a:gd name="connsiteX8" fmla="*/ 43412 w 80468"/>
                  <a:gd name="connsiteY8" fmla="*/ 7506 h 8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8" h="88149">
                    <a:moveTo>
                      <a:pt x="42460" y="9601"/>
                    </a:moveTo>
                    <a:cubicBezTo>
                      <a:pt x="45984" y="1124"/>
                      <a:pt x="57414" y="-2210"/>
                      <a:pt x="65796" y="1505"/>
                    </a:cubicBezTo>
                    <a:cubicBezTo>
                      <a:pt x="74178" y="5220"/>
                      <a:pt x="79321" y="14269"/>
                      <a:pt x="80274" y="23413"/>
                    </a:cubicBezTo>
                    <a:cubicBezTo>
                      <a:pt x="81226" y="32557"/>
                      <a:pt x="78559" y="41701"/>
                      <a:pt x="74940" y="50178"/>
                    </a:cubicBezTo>
                    <a:cubicBezTo>
                      <a:pt x="69701" y="62370"/>
                      <a:pt x="61986" y="73990"/>
                      <a:pt x="50842" y="81229"/>
                    </a:cubicBezTo>
                    <a:cubicBezTo>
                      <a:pt x="39697" y="88468"/>
                      <a:pt x="24743" y="90754"/>
                      <a:pt x="12932" y="84563"/>
                    </a:cubicBezTo>
                    <a:cubicBezTo>
                      <a:pt x="6169" y="81039"/>
                      <a:pt x="740" y="74467"/>
                      <a:pt x="73" y="66942"/>
                    </a:cubicBezTo>
                    <a:cubicBezTo>
                      <a:pt x="-498" y="60560"/>
                      <a:pt x="2359" y="54274"/>
                      <a:pt x="5503" y="48749"/>
                    </a:cubicBezTo>
                    <a:cubicBezTo>
                      <a:pt x="14837" y="32366"/>
                      <a:pt x="27886" y="18174"/>
                      <a:pt x="43412" y="7506"/>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0" name="Freeform: Shape 549">
                <a:extLst>
                  <a:ext uri="{FF2B5EF4-FFF2-40B4-BE49-F238E27FC236}">
                    <a16:creationId xmlns:a16="http://schemas.microsoft.com/office/drawing/2014/main" id="{FD337D46-D74E-41FA-8070-4026C6DACE0B}"/>
                  </a:ext>
                </a:extLst>
              </p:cNvPr>
              <p:cNvSpPr/>
              <p:nvPr/>
            </p:nvSpPr>
            <p:spPr>
              <a:xfrm>
                <a:off x="5868740" y="2583652"/>
                <a:ext cx="504519" cy="305184"/>
              </a:xfrm>
              <a:custGeom>
                <a:avLst/>
                <a:gdLst>
                  <a:gd name="connsiteX0" fmla="*/ 2946 w 504519"/>
                  <a:gd name="connsiteY0" fmla="*/ 144402 h 305184"/>
                  <a:gd name="connsiteX1" fmla="*/ 27711 w 504519"/>
                  <a:gd name="connsiteY1" fmla="*/ 195647 h 305184"/>
                  <a:gd name="connsiteX2" fmla="*/ 65525 w 504519"/>
                  <a:gd name="connsiteY2" fmla="*/ 195742 h 305184"/>
                  <a:gd name="connsiteX3" fmla="*/ 95052 w 504519"/>
                  <a:gd name="connsiteY3" fmla="*/ 183169 h 305184"/>
                  <a:gd name="connsiteX4" fmla="*/ 102196 w 504519"/>
                  <a:gd name="connsiteY4" fmla="*/ 164976 h 305184"/>
                  <a:gd name="connsiteX5" fmla="*/ 117531 w 504519"/>
                  <a:gd name="connsiteY5" fmla="*/ 72203 h 305184"/>
                  <a:gd name="connsiteX6" fmla="*/ 138963 w 504519"/>
                  <a:gd name="connsiteY6" fmla="*/ 144974 h 305184"/>
                  <a:gd name="connsiteX7" fmla="*/ 148393 w 504519"/>
                  <a:gd name="connsiteY7" fmla="*/ 164214 h 305184"/>
                  <a:gd name="connsiteX8" fmla="*/ 178206 w 504519"/>
                  <a:gd name="connsiteY8" fmla="*/ 172882 h 305184"/>
                  <a:gd name="connsiteX9" fmla="*/ 256120 w 504519"/>
                  <a:gd name="connsiteY9" fmla="*/ 175644 h 305184"/>
                  <a:gd name="connsiteX10" fmla="*/ 268408 w 504519"/>
                  <a:gd name="connsiteY10" fmla="*/ 172977 h 305184"/>
                  <a:gd name="connsiteX11" fmla="*/ 272598 w 504519"/>
                  <a:gd name="connsiteY11" fmla="*/ 161452 h 305184"/>
                  <a:gd name="connsiteX12" fmla="*/ 281552 w 504519"/>
                  <a:gd name="connsiteY12" fmla="*/ 72488 h 305184"/>
                  <a:gd name="connsiteX13" fmla="*/ 320795 w 504519"/>
                  <a:gd name="connsiteY13" fmla="*/ 169929 h 305184"/>
                  <a:gd name="connsiteX14" fmla="*/ 336226 w 504519"/>
                  <a:gd name="connsiteY14" fmla="*/ 190884 h 305184"/>
                  <a:gd name="connsiteX15" fmla="*/ 352132 w 504519"/>
                  <a:gd name="connsiteY15" fmla="*/ 192694 h 305184"/>
                  <a:gd name="connsiteX16" fmla="*/ 423189 w 504519"/>
                  <a:gd name="connsiteY16" fmla="*/ 190027 h 305184"/>
                  <a:gd name="connsiteX17" fmla="*/ 424999 w 504519"/>
                  <a:gd name="connsiteY17" fmla="*/ 139449 h 305184"/>
                  <a:gd name="connsiteX18" fmla="*/ 455764 w 504519"/>
                  <a:gd name="connsiteY18" fmla="*/ 305184 h 305184"/>
                  <a:gd name="connsiteX19" fmla="*/ 492150 w 504519"/>
                  <a:gd name="connsiteY19" fmla="*/ 302612 h 305184"/>
                  <a:gd name="connsiteX20" fmla="*/ 501960 w 504519"/>
                  <a:gd name="connsiteY20" fmla="*/ 270323 h 305184"/>
                  <a:gd name="connsiteX21" fmla="*/ 504437 w 504519"/>
                  <a:gd name="connsiteY21" fmla="*/ 255940 h 305184"/>
                  <a:gd name="connsiteX22" fmla="*/ 500627 w 504519"/>
                  <a:gd name="connsiteY22" fmla="*/ 146212 h 305184"/>
                  <a:gd name="connsiteX23" fmla="*/ 300221 w 504519"/>
                  <a:gd name="connsiteY23" fmla="*/ 3 h 305184"/>
                  <a:gd name="connsiteX24" fmla="*/ 2946 w 504519"/>
                  <a:gd name="connsiteY24" fmla="*/ 144402 h 3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519" h="305184">
                    <a:moveTo>
                      <a:pt x="2946" y="144402"/>
                    </a:moveTo>
                    <a:cubicBezTo>
                      <a:pt x="-6389" y="163357"/>
                      <a:pt x="7708" y="188884"/>
                      <a:pt x="27711" y="195647"/>
                    </a:cubicBezTo>
                    <a:cubicBezTo>
                      <a:pt x="39807" y="199742"/>
                      <a:pt x="52952" y="197742"/>
                      <a:pt x="65525" y="195742"/>
                    </a:cubicBezTo>
                    <a:cubicBezTo>
                      <a:pt x="76384" y="194027"/>
                      <a:pt x="88195" y="191741"/>
                      <a:pt x="95052" y="183169"/>
                    </a:cubicBezTo>
                    <a:cubicBezTo>
                      <a:pt x="99148" y="178025"/>
                      <a:pt x="100768" y="171453"/>
                      <a:pt x="102196" y="164976"/>
                    </a:cubicBezTo>
                    <a:cubicBezTo>
                      <a:pt x="109054" y="134401"/>
                      <a:pt x="114198" y="103445"/>
                      <a:pt x="117531" y="72203"/>
                    </a:cubicBezTo>
                    <a:cubicBezTo>
                      <a:pt x="124675" y="96491"/>
                      <a:pt x="131819" y="120780"/>
                      <a:pt x="138963" y="144974"/>
                    </a:cubicBezTo>
                    <a:cubicBezTo>
                      <a:pt x="140963" y="151927"/>
                      <a:pt x="143249" y="159166"/>
                      <a:pt x="148393" y="164214"/>
                    </a:cubicBezTo>
                    <a:cubicBezTo>
                      <a:pt x="155917" y="171644"/>
                      <a:pt x="167633" y="172501"/>
                      <a:pt x="178206" y="172882"/>
                    </a:cubicBezTo>
                    <a:cubicBezTo>
                      <a:pt x="204209" y="173834"/>
                      <a:pt x="230117" y="174692"/>
                      <a:pt x="256120" y="175644"/>
                    </a:cubicBezTo>
                    <a:cubicBezTo>
                      <a:pt x="260407" y="175835"/>
                      <a:pt x="265169" y="175835"/>
                      <a:pt x="268408" y="172977"/>
                    </a:cubicBezTo>
                    <a:cubicBezTo>
                      <a:pt x="271551" y="170215"/>
                      <a:pt x="272122" y="165643"/>
                      <a:pt x="272598" y="161452"/>
                    </a:cubicBezTo>
                    <a:cubicBezTo>
                      <a:pt x="275551" y="131829"/>
                      <a:pt x="278504" y="102206"/>
                      <a:pt x="281552" y="72488"/>
                    </a:cubicBezTo>
                    <a:cubicBezTo>
                      <a:pt x="294601" y="104969"/>
                      <a:pt x="307746" y="137449"/>
                      <a:pt x="320795" y="169929"/>
                    </a:cubicBezTo>
                    <a:cubicBezTo>
                      <a:pt x="324129" y="178216"/>
                      <a:pt x="328129" y="187169"/>
                      <a:pt x="336226" y="190884"/>
                    </a:cubicBezTo>
                    <a:cubicBezTo>
                      <a:pt x="341179" y="193075"/>
                      <a:pt x="346703" y="192980"/>
                      <a:pt x="352132" y="192694"/>
                    </a:cubicBezTo>
                    <a:cubicBezTo>
                      <a:pt x="375850" y="191837"/>
                      <a:pt x="399567" y="190884"/>
                      <a:pt x="423189" y="190027"/>
                    </a:cubicBezTo>
                    <a:cubicBezTo>
                      <a:pt x="423760" y="173168"/>
                      <a:pt x="424427" y="156308"/>
                      <a:pt x="424999" y="139449"/>
                    </a:cubicBezTo>
                    <a:cubicBezTo>
                      <a:pt x="429570" y="186122"/>
                      <a:pt x="440143" y="260893"/>
                      <a:pt x="455764" y="305184"/>
                    </a:cubicBezTo>
                    <a:cubicBezTo>
                      <a:pt x="466813" y="305184"/>
                      <a:pt x="483863" y="305184"/>
                      <a:pt x="492150" y="302612"/>
                    </a:cubicBezTo>
                    <a:cubicBezTo>
                      <a:pt x="499960" y="300136"/>
                      <a:pt x="497389" y="277181"/>
                      <a:pt x="501960" y="270323"/>
                    </a:cubicBezTo>
                    <a:cubicBezTo>
                      <a:pt x="504723" y="266227"/>
                      <a:pt x="504628" y="260893"/>
                      <a:pt x="504437" y="255940"/>
                    </a:cubicBezTo>
                    <a:cubicBezTo>
                      <a:pt x="503199" y="219364"/>
                      <a:pt x="501865" y="182788"/>
                      <a:pt x="500627" y="146212"/>
                    </a:cubicBezTo>
                    <a:cubicBezTo>
                      <a:pt x="500627" y="146212"/>
                      <a:pt x="499770" y="765"/>
                      <a:pt x="300221" y="3"/>
                    </a:cubicBezTo>
                    <a:cubicBezTo>
                      <a:pt x="100577" y="-664"/>
                      <a:pt x="21996" y="105635"/>
                      <a:pt x="2946" y="144402"/>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1" name="Freeform: Shape 550">
                <a:extLst>
                  <a:ext uri="{FF2B5EF4-FFF2-40B4-BE49-F238E27FC236}">
                    <a16:creationId xmlns:a16="http://schemas.microsoft.com/office/drawing/2014/main" id="{A240536B-E6F0-43E1-B158-12E08B395C86}"/>
                  </a:ext>
                </a:extLst>
              </p:cNvPr>
              <p:cNvSpPr/>
              <p:nvPr/>
            </p:nvSpPr>
            <p:spPr>
              <a:xfrm>
                <a:off x="6014117" y="2967375"/>
                <a:ext cx="111406" cy="54437"/>
              </a:xfrm>
              <a:custGeom>
                <a:avLst/>
                <a:gdLst>
                  <a:gd name="connsiteX0" fmla="*/ 158 w 111406"/>
                  <a:gd name="connsiteY0" fmla="*/ 24617 h 54437"/>
                  <a:gd name="connsiteX1" fmla="*/ 111315 w 111406"/>
                  <a:gd name="connsiteY1" fmla="*/ 3281 h 54437"/>
                  <a:gd name="connsiteX2" fmla="*/ 106553 w 111406"/>
                  <a:gd name="connsiteY2" fmla="*/ 1281 h 54437"/>
                  <a:gd name="connsiteX3" fmla="*/ 65119 w 111406"/>
                  <a:gd name="connsiteY3" fmla="*/ 45763 h 54437"/>
                  <a:gd name="connsiteX4" fmla="*/ 2444 w 111406"/>
                  <a:gd name="connsiteY4" fmla="*/ 23188 h 54437"/>
                  <a:gd name="connsiteX5" fmla="*/ 158 w 111406"/>
                  <a:gd name="connsiteY5" fmla="*/ 24617 h 54437"/>
                  <a:gd name="connsiteX6" fmla="*/ 158 w 111406"/>
                  <a:gd name="connsiteY6" fmla="*/ 24617 h 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06" h="54437">
                    <a:moveTo>
                      <a:pt x="158" y="24617"/>
                    </a:moveTo>
                    <a:cubicBezTo>
                      <a:pt x="25876" y="78052"/>
                      <a:pt x="98361" y="52716"/>
                      <a:pt x="111315" y="3281"/>
                    </a:cubicBezTo>
                    <a:cubicBezTo>
                      <a:pt x="112077" y="519"/>
                      <a:pt x="107886" y="-1386"/>
                      <a:pt x="106553" y="1281"/>
                    </a:cubicBezTo>
                    <a:cubicBezTo>
                      <a:pt x="97504" y="20521"/>
                      <a:pt x="86455" y="38333"/>
                      <a:pt x="65119" y="45763"/>
                    </a:cubicBezTo>
                    <a:cubicBezTo>
                      <a:pt x="41592" y="53954"/>
                      <a:pt x="15113" y="45191"/>
                      <a:pt x="2444" y="23188"/>
                    </a:cubicBezTo>
                    <a:cubicBezTo>
                      <a:pt x="1587" y="21664"/>
                      <a:pt x="-604" y="22998"/>
                      <a:pt x="158" y="24617"/>
                    </a:cubicBezTo>
                    <a:lnTo>
                      <a:pt x="158" y="2461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2" name="Freeform: Shape 551">
                <a:extLst>
                  <a:ext uri="{FF2B5EF4-FFF2-40B4-BE49-F238E27FC236}">
                    <a16:creationId xmlns:a16="http://schemas.microsoft.com/office/drawing/2014/main" id="{6BA1CD44-1CBB-4227-A163-A7A21DCD0E77}"/>
                  </a:ext>
                </a:extLst>
              </p:cNvPr>
              <p:cNvSpPr/>
              <p:nvPr/>
            </p:nvSpPr>
            <p:spPr>
              <a:xfrm>
                <a:off x="6101831" y="2967817"/>
                <a:ext cx="45690" cy="23786"/>
              </a:xfrm>
              <a:custGeom>
                <a:avLst/>
                <a:gdLst>
                  <a:gd name="connsiteX0" fmla="*/ 3217 w 45690"/>
                  <a:gd name="connsiteY0" fmla="*/ 7887 h 23786"/>
                  <a:gd name="connsiteX1" fmla="*/ 39603 w 45690"/>
                  <a:gd name="connsiteY1" fmla="*/ 22270 h 23786"/>
                  <a:gd name="connsiteX2" fmla="*/ 45508 w 45690"/>
                  <a:gd name="connsiteY2" fmla="*/ 19793 h 23786"/>
                  <a:gd name="connsiteX3" fmla="*/ 1217 w 45690"/>
                  <a:gd name="connsiteY3" fmla="*/ 3124 h 23786"/>
                  <a:gd name="connsiteX4" fmla="*/ 3217 w 45690"/>
                  <a:gd name="connsiteY4" fmla="*/ 7887 h 23786"/>
                  <a:gd name="connsiteX5" fmla="*/ 3217 w 45690"/>
                  <a:gd name="connsiteY5" fmla="*/ 7887 h 2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90" h="23786">
                    <a:moveTo>
                      <a:pt x="3217" y="7887"/>
                    </a:moveTo>
                    <a:cubicBezTo>
                      <a:pt x="17791" y="1886"/>
                      <a:pt x="32554" y="8935"/>
                      <a:pt x="39603" y="22270"/>
                    </a:cubicBezTo>
                    <a:cubicBezTo>
                      <a:pt x="41317" y="25413"/>
                      <a:pt x="46747" y="23222"/>
                      <a:pt x="45508" y="19793"/>
                    </a:cubicBezTo>
                    <a:cubicBezTo>
                      <a:pt x="39031" y="2362"/>
                      <a:pt x="17410" y="-4591"/>
                      <a:pt x="1217" y="3124"/>
                    </a:cubicBezTo>
                    <a:cubicBezTo>
                      <a:pt x="-1355" y="4363"/>
                      <a:pt x="550" y="8935"/>
                      <a:pt x="3217" y="7887"/>
                    </a:cubicBezTo>
                    <a:lnTo>
                      <a:pt x="3217" y="788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3" name="Freeform: Shape 552">
                <a:extLst>
                  <a:ext uri="{FF2B5EF4-FFF2-40B4-BE49-F238E27FC236}">
                    <a16:creationId xmlns:a16="http://schemas.microsoft.com/office/drawing/2014/main" id="{F9874FBA-2558-42AE-9EC5-64D23D91D73C}"/>
                  </a:ext>
                </a:extLst>
              </p:cNvPr>
              <p:cNvSpPr/>
              <p:nvPr/>
            </p:nvSpPr>
            <p:spPr>
              <a:xfrm>
                <a:off x="6066941" y="3073628"/>
                <a:ext cx="57324" cy="23363"/>
              </a:xfrm>
              <a:custGeom>
                <a:avLst/>
                <a:gdLst>
                  <a:gd name="connsiteX0" fmla="*/ 103 w 57324"/>
                  <a:gd name="connsiteY0" fmla="*/ 2089 h 23363"/>
                  <a:gd name="connsiteX1" fmla="*/ 26963 w 57324"/>
                  <a:gd name="connsiteY1" fmla="*/ 23235 h 23363"/>
                  <a:gd name="connsiteX2" fmla="*/ 57253 w 57324"/>
                  <a:gd name="connsiteY2" fmla="*/ 7233 h 23363"/>
                  <a:gd name="connsiteX3" fmla="*/ 54109 w 57324"/>
                  <a:gd name="connsiteY3" fmla="*/ 4851 h 23363"/>
                  <a:gd name="connsiteX4" fmla="*/ 29916 w 57324"/>
                  <a:gd name="connsiteY4" fmla="*/ 17139 h 23363"/>
                  <a:gd name="connsiteX5" fmla="*/ 3151 w 57324"/>
                  <a:gd name="connsiteY5" fmla="*/ 756 h 23363"/>
                  <a:gd name="connsiteX6" fmla="*/ 103 w 57324"/>
                  <a:gd name="connsiteY6" fmla="*/ 2089 h 23363"/>
                  <a:gd name="connsiteX7" fmla="*/ 103 w 57324"/>
                  <a:gd name="connsiteY7" fmla="*/ 2089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24" h="23363">
                    <a:moveTo>
                      <a:pt x="103" y="2089"/>
                    </a:moveTo>
                    <a:cubicBezTo>
                      <a:pt x="4008" y="13710"/>
                      <a:pt x="14676" y="22092"/>
                      <a:pt x="26963" y="23235"/>
                    </a:cubicBezTo>
                    <a:cubicBezTo>
                      <a:pt x="38012" y="24282"/>
                      <a:pt x="54014" y="18948"/>
                      <a:pt x="57253" y="7233"/>
                    </a:cubicBezTo>
                    <a:cubicBezTo>
                      <a:pt x="57729" y="5518"/>
                      <a:pt x="55729" y="3804"/>
                      <a:pt x="54109" y="4851"/>
                    </a:cubicBezTo>
                    <a:cubicBezTo>
                      <a:pt x="45918" y="10090"/>
                      <a:pt x="40679" y="16948"/>
                      <a:pt x="29916" y="17139"/>
                    </a:cubicBezTo>
                    <a:cubicBezTo>
                      <a:pt x="18200" y="17424"/>
                      <a:pt x="9247" y="10090"/>
                      <a:pt x="3151" y="756"/>
                    </a:cubicBezTo>
                    <a:cubicBezTo>
                      <a:pt x="2198" y="-768"/>
                      <a:pt x="-564" y="184"/>
                      <a:pt x="103" y="2089"/>
                    </a:cubicBezTo>
                    <a:lnTo>
                      <a:pt x="103" y="208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4" name="Freeform: Shape 553">
                <a:extLst>
                  <a:ext uri="{FF2B5EF4-FFF2-40B4-BE49-F238E27FC236}">
                    <a16:creationId xmlns:a16="http://schemas.microsoft.com/office/drawing/2014/main" id="{E5FCD55C-1E9E-469E-B6CF-7E4011D028BE}"/>
                  </a:ext>
                </a:extLst>
              </p:cNvPr>
              <p:cNvSpPr/>
              <p:nvPr/>
            </p:nvSpPr>
            <p:spPr>
              <a:xfrm>
                <a:off x="5935027" y="2851879"/>
                <a:ext cx="28645" cy="28592"/>
              </a:xfrm>
              <a:custGeom>
                <a:avLst/>
                <a:gdLst>
                  <a:gd name="connsiteX0" fmla="*/ 13430 w 28645"/>
                  <a:gd name="connsiteY0" fmla="*/ 0 h 28592"/>
                  <a:gd name="connsiteX1" fmla="*/ 0 w 28645"/>
                  <a:gd name="connsiteY1" fmla="*/ 14383 h 28592"/>
                  <a:gd name="connsiteX2" fmla="*/ 13621 w 28645"/>
                  <a:gd name="connsiteY2" fmla="*/ 28575 h 28592"/>
                  <a:gd name="connsiteX3" fmla="*/ 28575 w 28645"/>
                  <a:gd name="connsiteY3" fmla="*/ 15811 h 28592"/>
                  <a:gd name="connsiteX4" fmla="*/ 16669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3430" y="0"/>
                    </a:moveTo>
                    <a:cubicBezTo>
                      <a:pt x="6191" y="476"/>
                      <a:pt x="0" y="7144"/>
                      <a:pt x="0" y="14383"/>
                    </a:cubicBezTo>
                    <a:cubicBezTo>
                      <a:pt x="95" y="21622"/>
                      <a:pt x="6382" y="28194"/>
                      <a:pt x="13621" y="28575"/>
                    </a:cubicBezTo>
                    <a:cubicBezTo>
                      <a:pt x="20860" y="28956"/>
                      <a:pt x="27813" y="22955"/>
                      <a:pt x="28575" y="15811"/>
                    </a:cubicBezTo>
                    <a:cubicBezTo>
                      <a:pt x="29337" y="8668"/>
                      <a:pt x="23813" y="1333"/>
                      <a:pt x="16669" y="191"/>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5" name="Freeform: Shape 554">
                <a:extLst>
                  <a:ext uri="{FF2B5EF4-FFF2-40B4-BE49-F238E27FC236}">
                    <a16:creationId xmlns:a16="http://schemas.microsoft.com/office/drawing/2014/main" id="{BD39C8C5-7F73-4BF3-87A1-87D60BDA7883}"/>
                  </a:ext>
                </a:extLst>
              </p:cNvPr>
              <p:cNvSpPr/>
              <p:nvPr/>
            </p:nvSpPr>
            <p:spPr>
              <a:xfrm>
                <a:off x="6163938" y="2851879"/>
                <a:ext cx="28645" cy="28592"/>
              </a:xfrm>
              <a:custGeom>
                <a:avLst/>
                <a:gdLst>
                  <a:gd name="connsiteX0" fmla="*/ 15215 w 28645"/>
                  <a:gd name="connsiteY0" fmla="*/ 0 h 28592"/>
                  <a:gd name="connsiteX1" fmla="*/ 28645 w 28645"/>
                  <a:gd name="connsiteY1" fmla="*/ 14383 h 28592"/>
                  <a:gd name="connsiteX2" fmla="*/ 15025 w 28645"/>
                  <a:gd name="connsiteY2" fmla="*/ 28575 h 28592"/>
                  <a:gd name="connsiteX3" fmla="*/ 70 w 28645"/>
                  <a:gd name="connsiteY3" fmla="*/ 15811 h 28592"/>
                  <a:gd name="connsiteX4" fmla="*/ 11977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5215" y="0"/>
                    </a:moveTo>
                    <a:cubicBezTo>
                      <a:pt x="22454" y="476"/>
                      <a:pt x="28645" y="7144"/>
                      <a:pt x="28645" y="14383"/>
                    </a:cubicBezTo>
                    <a:cubicBezTo>
                      <a:pt x="28550" y="21622"/>
                      <a:pt x="22264" y="28194"/>
                      <a:pt x="15025" y="28575"/>
                    </a:cubicBezTo>
                    <a:cubicBezTo>
                      <a:pt x="7786" y="28956"/>
                      <a:pt x="832" y="22955"/>
                      <a:pt x="70" y="15811"/>
                    </a:cubicBezTo>
                    <a:cubicBezTo>
                      <a:pt x="-692" y="8668"/>
                      <a:pt x="4833" y="1333"/>
                      <a:pt x="11977" y="191"/>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556" name="Graphic 495">
              <a:extLst>
                <a:ext uri="{FF2B5EF4-FFF2-40B4-BE49-F238E27FC236}">
                  <a16:creationId xmlns:a16="http://schemas.microsoft.com/office/drawing/2014/main" id="{DC2796F4-A25A-4F33-AFD0-D28A777018D9}"/>
                </a:ext>
              </a:extLst>
            </p:cNvPr>
            <p:cNvGrpSpPr/>
            <p:nvPr/>
          </p:nvGrpSpPr>
          <p:grpSpPr>
            <a:xfrm>
              <a:off x="5562690" y="2528940"/>
              <a:ext cx="999653" cy="1781156"/>
              <a:chOff x="5562690" y="2528940"/>
              <a:chExt cx="999653" cy="1781156"/>
            </a:xfrm>
          </p:grpSpPr>
          <p:grpSp>
            <p:nvGrpSpPr>
              <p:cNvPr id="557" name="Graphic 495">
                <a:extLst>
                  <a:ext uri="{FF2B5EF4-FFF2-40B4-BE49-F238E27FC236}">
                    <a16:creationId xmlns:a16="http://schemas.microsoft.com/office/drawing/2014/main" id="{DC2796F4-A25A-4F33-AFD0-D28A777018D9}"/>
                  </a:ext>
                </a:extLst>
              </p:cNvPr>
              <p:cNvGrpSpPr/>
              <p:nvPr/>
            </p:nvGrpSpPr>
            <p:grpSpPr>
              <a:xfrm>
                <a:off x="5744035" y="4176661"/>
                <a:ext cx="150225" cy="99872"/>
                <a:chOff x="5744035" y="4176661"/>
                <a:chExt cx="150225" cy="99872"/>
              </a:xfrm>
            </p:grpSpPr>
            <p:sp>
              <p:nvSpPr>
                <p:cNvPr id="558" name="Freeform: Shape 557">
                  <a:extLst>
                    <a:ext uri="{FF2B5EF4-FFF2-40B4-BE49-F238E27FC236}">
                      <a16:creationId xmlns:a16="http://schemas.microsoft.com/office/drawing/2014/main" id="{315A9BDD-834B-4091-9318-6C1CF33544AA}"/>
                    </a:ext>
                  </a:extLst>
                </p:cNvPr>
                <p:cNvSpPr/>
                <p:nvPr/>
              </p:nvSpPr>
              <p:spPr>
                <a:xfrm>
                  <a:off x="5744035" y="4178140"/>
                  <a:ext cx="150225" cy="98393"/>
                </a:xfrm>
                <a:custGeom>
                  <a:avLst/>
                  <a:gdLst>
                    <a:gd name="connsiteX0" fmla="*/ 150225 w 150225"/>
                    <a:gd name="connsiteY0" fmla="*/ 30766 h 98393"/>
                    <a:gd name="connsiteX1" fmla="*/ 125079 w 150225"/>
                    <a:gd name="connsiteY1" fmla="*/ 98393 h 98393"/>
                    <a:gd name="connsiteX2" fmla="*/ 302 w 150225"/>
                    <a:gd name="connsiteY2" fmla="*/ 89821 h 98393"/>
                    <a:gd name="connsiteX3" fmla="*/ 49165 w 150225"/>
                    <a:gd name="connsiteY3" fmla="*/ 50673 h 98393"/>
                    <a:gd name="connsiteX4" fmla="*/ 65262 w 150225"/>
                    <a:gd name="connsiteY4" fmla="*/ 49340 h 98393"/>
                    <a:gd name="connsiteX5" fmla="*/ 76692 w 150225"/>
                    <a:gd name="connsiteY5" fmla="*/ 0 h 98393"/>
                    <a:gd name="connsiteX6" fmla="*/ 150225 w 150225"/>
                    <a:gd name="connsiteY6" fmla="*/ 30766 h 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25" h="98393">
                      <a:moveTo>
                        <a:pt x="150225" y="30766"/>
                      </a:moveTo>
                      <a:lnTo>
                        <a:pt x="125079" y="98393"/>
                      </a:lnTo>
                      <a:cubicBezTo>
                        <a:pt x="125079" y="98393"/>
                        <a:pt x="3064" y="94679"/>
                        <a:pt x="302" y="89821"/>
                      </a:cubicBezTo>
                      <a:cubicBezTo>
                        <a:pt x="-2460" y="84963"/>
                        <a:pt x="13732" y="61627"/>
                        <a:pt x="49165" y="50673"/>
                      </a:cubicBezTo>
                      <a:lnTo>
                        <a:pt x="65262" y="49340"/>
                      </a:lnTo>
                      <a:lnTo>
                        <a:pt x="76692" y="0"/>
                      </a:lnTo>
                      <a:lnTo>
                        <a:pt x="150225" y="30766"/>
                      </a:lnTo>
                      <a:close/>
                    </a:path>
                  </a:pathLst>
                </a:custGeom>
                <a:solidFill>
                  <a:srgbClr val="8C23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9" name="Freeform: Shape 558">
                  <a:extLst>
                    <a:ext uri="{FF2B5EF4-FFF2-40B4-BE49-F238E27FC236}">
                      <a16:creationId xmlns:a16="http://schemas.microsoft.com/office/drawing/2014/main" id="{6EBE7BB9-CB3E-4727-8043-152314E7C50E}"/>
                    </a:ext>
                  </a:extLst>
                </p:cNvPr>
                <p:cNvSpPr/>
                <p:nvPr/>
              </p:nvSpPr>
              <p:spPr>
                <a:xfrm>
                  <a:off x="5806100" y="4224339"/>
                  <a:ext cx="14581" cy="15737"/>
                </a:xfrm>
                <a:custGeom>
                  <a:avLst/>
                  <a:gdLst>
                    <a:gd name="connsiteX0" fmla="*/ 14341 w 14581"/>
                    <a:gd name="connsiteY0" fmla="*/ 13523 h 15737"/>
                    <a:gd name="connsiteX1" fmla="*/ 2625 w 14581"/>
                    <a:gd name="connsiteY1" fmla="*/ 378 h 15737"/>
                    <a:gd name="connsiteX2" fmla="*/ 530 w 14581"/>
                    <a:gd name="connsiteY2" fmla="*/ 2473 h 15737"/>
                    <a:gd name="connsiteX3" fmla="*/ 11769 w 14581"/>
                    <a:gd name="connsiteY3" fmla="*/ 15047 h 15737"/>
                    <a:gd name="connsiteX4" fmla="*/ 14341 w 14581"/>
                    <a:gd name="connsiteY4" fmla="*/ 13523 h 15737"/>
                    <a:gd name="connsiteX5" fmla="*/ 14341 w 14581"/>
                    <a:gd name="connsiteY5" fmla="*/ 13523 h 1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81" h="15737">
                      <a:moveTo>
                        <a:pt x="14341" y="13523"/>
                      </a:moveTo>
                      <a:cubicBezTo>
                        <a:pt x="11103" y="8474"/>
                        <a:pt x="7293" y="4188"/>
                        <a:pt x="2625" y="378"/>
                      </a:cubicBezTo>
                      <a:cubicBezTo>
                        <a:pt x="1101" y="-860"/>
                        <a:pt x="-994" y="1235"/>
                        <a:pt x="530" y="2473"/>
                      </a:cubicBezTo>
                      <a:cubicBezTo>
                        <a:pt x="4911" y="6093"/>
                        <a:pt x="8626" y="10189"/>
                        <a:pt x="11769" y="15047"/>
                      </a:cubicBezTo>
                      <a:cubicBezTo>
                        <a:pt x="12722" y="16666"/>
                        <a:pt x="15389" y="15142"/>
                        <a:pt x="14341" y="13523"/>
                      </a:cubicBezTo>
                      <a:lnTo>
                        <a:pt x="14341" y="1352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0" name="Freeform: Shape 559">
                  <a:extLst>
                    <a:ext uri="{FF2B5EF4-FFF2-40B4-BE49-F238E27FC236}">
                      <a16:creationId xmlns:a16="http://schemas.microsoft.com/office/drawing/2014/main" id="{78282DDD-7F04-4DF8-BEB1-5B790214FB81}"/>
                    </a:ext>
                  </a:extLst>
                </p:cNvPr>
                <p:cNvSpPr/>
                <p:nvPr/>
              </p:nvSpPr>
              <p:spPr>
                <a:xfrm>
                  <a:off x="5811555" y="4212428"/>
                  <a:ext cx="19881" cy="12428"/>
                </a:xfrm>
                <a:custGeom>
                  <a:avLst/>
                  <a:gdLst>
                    <a:gd name="connsiteX0" fmla="*/ 19364 w 19881"/>
                    <a:gd name="connsiteY0" fmla="*/ 9908 h 12428"/>
                    <a:gd name="connsiteX1" fmla="*/ 1838 w 19881"/>
                    <a:gd name="connsiteY1" fmla="*/ 97 h 12428"/>
                    <a:gd name="connsiteX2" fmla="*/ 1076 w 19881"/>
                    <a:gd name="connsiteY2" fmla="*/ 3050 h 12428"/>
                    <a:gd name="connsiteX3" fmla="*/ 17269 w 19881"/>
                    <a:gd name="connsiteY3" fmla="*/ 12099 h 12428"/>
                    <a:gd name="connsiteX4" fmla="*/ 19364 w 19881"/>
                    <a:gd name="connsiteY4" fmla="*/ 9908 h 12428"/>
                    <a:gd name="connsiteX5" fmla="*/ 19364 w 19881"/>
                    <a:gd name="connsiteY5" fmla="*/ 9908 h 1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1" h="12428">
                      <a:moveTo>
                        <a:pt x="19364" y="9908"/>
                      </a:moveTo>
                      <a:cubicBezTo>
                        <a:pt x="14030" y="5527"/>
                        <a:pt x="8315" y="2288"/>
                        <a:pt x="1838" y="97"/>
                      </a:cubicBezTo>
                      <a:cubicBezTo>
                        <a:pt x="28" y="-569"/>
                        <a:pt x="-829" y="2383"/>
                        <a:pt x="1076" y="3050"/>
                      </a:cubicBezTo>
                      <a:cubicBezTo>
                        <a:pt x="7077" y="5146"/>
                        <a:pt x="12411" y="8098"/>
                        <a:pt x="17269" y="12099"/>
                      </a:cubicBezTo>
                      <a:cubicBezTo>
                        <a:pt x="18697" y="13242"/>
                        <a:pt x="20888" y="11146"/>
                        <a:pt x="19364" y="9908"/>
                      </a:cubicBezTo>
                      <a:lnTo>
                        <a:pt x="19364" y="990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1" name="Freeform: Shape 560">
                  <a:extLst>
                    <a:ext uri="{FF2B5EF4-FFF2-40B4-BE49-F238E27FC236}">
                      <a16:creationId xmlns:a16="http://schemas.microsoft.com/office/drawing/2014/main" id="{F55B3FFE-DA68-414C-8E26-F112C3C3CDFE}"/>
                    </a:ext>
                  </a:extLst>
                </p:cNvPr>
                <p:cNvSpPr/>
                <p:nvPr/>
              </p:nvSpPr>
              <p:spPr>
                <a:xfrm>
                  <a:off x="5792106" y="4229478"/>
                  <a:ext cx="11358" cy="17270"/>
                </a:xfrm>
                <a:custGeom>
                  <a:avLst/>
                  <a:gdLst>
                    <a:gd name="connsiteX0" fmla="*/ 11286 w 11358"/>
                    <a:gd name="connsiteY0" fmla="*/ 15432 h 17270"/>
                    <a:gd name="connsiteX1" fmla="*/ 2523 w 11358"/>
                    <a:gd name="connsiteY1" fmla="*/ 478 h 17270"/>
                    <a:gd name="connsiteX2" fmla="*/ 427 w 11358"/>
                    <a:gd name="connsiteY2" fmla="*/ 2573 h 17270"/>
                    <a:gd name="connsiteX3" fmla="*/ 8428 w 11358"/>
                    <a:gd name="connsiteY3" fmla="*/ 16194 h 17270"/>
                    <a:gd name="connsiteX4" fmla="*/ 11286 w 11358"/>
                    <a:gd name="connsiteY4" fmla="*/ 15432 h 17270"/>
                    <a:gd name="connsiteX5" fmla="*/ 11286 w 11358"/>
                    <a:gd name="connsiteY5" fmla="*/ 15432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8" h="17270">
                      <a:moveTo>
                        <a:pt x="11286" y="15432"/>
                      </a:moveTo>
                      <a:cubicBezTo>
                        <a:pt x="9476" y="9717"/>
                        <a:pt x="6523" y="4859"/>
                        <a:pt x="2523" y="478"/>
                      </a:cubicBezTo>
                      <a:cubicBezTo>
                        <a:pt x="1189" y="-951"/>
                        <a:pt x="-906" y="1145"/>
                        <a:pt x="427" y="2573"/>
                      </a:cubicBezTo>
                      <a:cubicBezTo>
                        <a:pt x="4237" y="6669"/>
                        <a:pt x="6714" y="10955"/>
                        <a:pt x="8428" y="16194"/>
                      </a:cubicBezTo>
                      <a:cubicBezTo>
                        <a:pt x="8904" y="18099"/>
                        <a:pt x="11857" y="17242"/>
                        <a:pt x="11286" y="15432"/>
                      </a:cubicBezTo>
                      <a:lnTo>
                        <a:pt x="11286" y="1543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2" name="Freeform: Shape 561">
                  <a:extLst>
                    <a:ext uri="{FF2B5EF4-FFF2-40B4-BE49-F238E27FC236}">
                      <a16:creationId xmlns:a16="http://schemas.microsoft.com/office/drawing/2014/main" id="{FE767D81-13C1-4CB7-AE17-DF5894F0E218}"/>
                    </a:ext>
                  </a:extLst>
                </p:cNvPr>
                <p:cNvSpPr/>
                <p:nvPr/>
              </p:nvSpPr>
              <p:spPr>
                <a:xfrm>
                  <a:off x="5774065" y="4233491"/>
                  <a:ext cx="12904" cy="15272"/>
                </a:xfrm>
                <a:custGeom>
                  <a:avLst/>
                  <a:gdLst>
                    <a:gd name="connsiteX0" fmla="*/ 12658 w 12904"/>
                    <a:gd name="connsiteY0" fmla="*/ 13039 h 15272"/>
                    <a:gd name="connsiteX1" fmla="*/ 2561 w 12904"/>
                    <a:gd name="connsiteY1" fmla="*/ 466 h 15272"/>
                    <a:gd name="connsiteX2" fmla="*/ 466 w 12904"/>
                    <a:gd name="connsiteY2" fmla="*/ 2561 h 15272"/>
                    <a:gd name="connsiteX3" fmla="*/ 10086 w 12904"/>
                    <a:gd name="connsiteY3" fmla="*/ 14563 h 15272"/>
                    <a:gd name="connsiteX4" fmla="*/ 12658 w 12904"/>
                    <a:gd name="connsiteY4" fmla="*/ 13039 h 15272"/>
                    <a:gd name="connsiteX5" fmla="*/ 12658 w 12904"/>
                    <a:gd name="connsiteY5" fmla="*/ 13039 h 1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4" h="15272">
                      <a:moveTo>
                        <a:pt x="12658" y="13039"/>
                      </a:moveTo>
                      <a:cubicBezTo>
                        <a:pt x="9705" y="8467"/>
                        <a:pt x="6371" y="4276"/>
                        <a:pt x="2561" y="466"/>
                      </a:cubicBezTo>
                      <a:cubicBezTo>
                        <a:pt x="1228" y="-963"/>
                        <a:pt x="-963" y="1228"/>
                        <a:pt x="466" y="2561"/>
                      </a:cubicBezTo>
                      <a:cubicBezTo>
                        <a:pt x="4085" y="6276"/>
                        <a:pt x="7229" y="10181"/>
                        <a:pt x="10086" y="14563"/>
                      </a:cubicBezTo>
                      <a:cubicBezTo>
                        <a:pt x="11134" y="16182"/>
                        <a:pt x="13706" y="14753"/>
                        <a:pt x="12658" y="13039"/>
                      </a:cubicBezTo>
                      <a:lnTo>
                        <a:pt x="12658" y="13039"/>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3" name="Freeform: Shape 562">
                  <a:extLst>
                    <a:ext uri="{FF2B5EF4-FFF2-40B4-BE49-F238E27FC236}">
                      <a16:creationId xmlns:a16="http://schemas.microsoft.com/office/drawing/2014/main" id="{7C68C48A-940F-4C35-BDBB-B7ED4BC0A239}"/>
                    </a:ext>
                  </a:extLst>
                </p:cNvPr>
                <p:cNvSpPr/>
                <p:nvPr/>
              </p:nvSpPr>
              <p:spPr>
                <a:xfrm>
                  <a:off x="5797893" y="4176661"/>
                  <a:ext cx="39440" cy="38137"/>
                </a:xfrm>
                <a:custGeom>
                  <a:avLst/>
                  <a:gdLst>
                    <a:gd name="connsiteX0" fmla="*/ 16167 w 39440"/>
                    <a:gd name="connsiteY0" fmla="*/ 37388 h 38137"/>
                    <a:gd name="connsiteX1" fmla="*/ 21977 w 39440"/>
                    <a:gd name="connsiteY1" fmla="*/ 29197 h 38137"/>
                    <a:gd name="connsiteX2" fmla="*/ 26739 w 39440"/>
                    <a:gd name="connsiteY2" fmla="*/ 25673 h 38137"/>
                    <a:gd name="connsiteX3" fmla="*/ 30168 w 39440"/>
                    <a:gd name="connsiteY3" fmla="*/ 24053 h 38137"/>
                    <a:gd name="connsiteX4" fmla="*/ 32645 w 39440"/>
                    <a:gd name="connsiteY4" fmla="*/ 29102 h 38137"/>
                    <a:gd name="connsiteX5" fmla="*/ 23310 w 39440"/>
                    <a:gd name="connsiteY5" fmla="*/ 31007 h 38137"/>
                    <a:gd name="connsiteX6" fmla="*/ 12928 w 39440"/>
                    <a:gd name="connsiteY6" fmla="*/ 30340 h 38137"/>
                    <a:gd name="connsiteX7" fmla="*/ 8261 w 39440"/>
                    <a:gd name="connsiteY7" fmla="*/ 21196 h 38137"/>
                    <a:gd name="connsiteX8" fmla="*/ 3784 w 39440"/>
                    <a:gd name="connsiteY8" fmla="*/ 9956 h 38137"/>
                    <a:gd name="connsiteX9" fmla="*/ 11214 w 39440"/>
                    <a:gd name="connsiteY9" fmla="*/ 8432 h 38137"/>
                    <a:gd name="connsiteX10" fmla="*/ 13500 w 39440"/>
                    <a:gd name="connsiteY10" fmla="*/ 15195 h 38137"/>
                    <a:gd name="connsiteX11" fmla="*/ 12166 w 39440"/>
                    <a:gd name="connsiteY11" fmla="*/ 27578 h 38137"/>
                    <a:gd name="connsiteX12" fmla="*/ 15119 w 39440"/>
                    <a:gd name="connsiteY12" fmla="*/ 28340 h 38137"/>
                    <a:gd name="connsiteX13" fmla="*/ 15214 w 39440"/>
                    <a:gd name="connsiteY13" fmla="*/ 9861 h 38137"/>
                    <a:gd name="connsiteX14" fmla="*/ 4451 w 39440"/>
                    <a:gd name="connsiteY14" fmla="*/ 146 h 38137"/>
                    <a:gd name="connsiteX15" fmla="*/ 12166 w 39440"/>
                    <a:gd name="connsiteY15" fmla="*/ 35007 h 38137"/>
                    <a:gd name="connsiteX16" fmla="*/ 13881 w 39440"/>
                    <a:gd name="connsiteY16" fmla="*/ 35674 h 38137"/>
                    <a:gd name="connsiteX17" fmla="*/ 37788 w 39440"/>
                    <a:gd name="connsiteY17" fmla="*/ 22529 h 38137"/>
                    <a:gd name="connsiteX18" fmla="*/ 13500 w 39440"/>
                    <a:gd name="connsiteY18" fmla="*/ 35769 h 38137"/>
                    <a:gd name="connsiteX19" fmla="*/ 16167 w 39440"/>
                    <a:gd name="connsiteY19" fmla="*/ 37388 h 38137"/>
                    <a:gd name="connsiteX20" fmla="*/ 16167 w 39440"/>
                    <a:gd name="connsiteY20" fmla="*/ 37388 h 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40" h="38137">
                      <a:moveTo>
                        <a:pt x="16167" y="37388"/>
                      </a:moveTo>
                      <a:cubicBezTo>
                        <a:pt x="17691" y="34340"/>
                        <a:pt x="19500" y="31578"/>
                        <a:pt x="21977" y="29197"/>
                      </a:cubicBezTo>
                      <a:cubicBezTo>
                        <a:pt x="23406" y="27863"/>
                        <a:pt x="25025" y="26625"/>
                        <a:pt x="26739" y="25673"/>
                      </a:cubicBezTo>
                      <a:cubicBezTo>
                        <a:pt x="27882" y="25101"/>
                        <a:pt x="29025" y="24530"/>
                        <a:pt x="30168" y="24053"/>
                      </a:cubicBezTo>
                      <a:cubicBezTo>
                        <a:pt x="31026" y="25768"/>
                        <a:pt x="31788" y="27387"/>
                        <a:pt x="32645" y="29102"/>
                      </a:cubicBezTo>
                      <a:cubicBezTo>
                        <a:pt x="31597" y="30435"/>
                        <a:pt x="25025" y="30626"/>
                        <a:pt x="23310" y="31007"/>
                      </a:cubicBezTo>
                      <a:cubicBezTo>
                        <a:pt x="19500" y="31769"/>
                        <a:pt x="15690" y="33578"/>
                        <a:pt x="12928" y="30340"/>
                      </a:cubicBezTo>
                      <a:cubicBezTo>
                        <a:pt x="10928" y="27959"/>
                        <a:pt x="9594" y="24053"/>
                        <a:pt x="8261" y="21196"/>
                      </a:cubicBezTo>
                      <a:cubicBezTo>
                        <a:pt x="7213" y="18910"/>
                        <a:pt x="3308" y="12623"/>
                        <a:pt x="3784" y="9956"/>
                      </a:cubicBezTo>
                      <a:cubicBezTo>
                        <a:pt x="4070" y="8147"/>
                        <a:pt x="9690" y="7004"/>
                        <a:pt x="11214" y="8432"/>
                      </a:cubicBezTo>
                      <a:cubicBezTo>
                        <a:pt x="12642" y="9861"/>
                        <a:pt x="13119" y="13290"/>
                        <a:pt x="13500" y="15195"/>
                      </a:cubicBezTo>
                      <a:cubicBezTo>
                        <a:pt x="14262" y="19481"/>
                        <a:pt x="13690" y="23577"/>
                        <a:pt x="12166" y="27578"/>
                      </a:cubicBezTo>
                      <a:cubicBezTo>
                        <a:pt x="11499" y="29387"/>
                        <a:pt x="14452" y="30149"/>
                        <a:pt x="15119" y="28340"/>
                      </a:cubicBezTo>
                      <a:cubicBezTo>
                        <a:pt x="17405" y="22244"/>
                        <a:pt x="17595" y="15957"/>
                        <a:pt x="15214" y="9861"/>
                      </a:cubicBezTo>
                      <a:cubicBezTo>
                        <a:pt x="13690" y="5861"/>
                        <a:pt x="9880" y="-1093"/>
                        <a:pt x="4451" y="146"/>
                      </a:cubicBezTo>
                      <a:cubicBezTo>
                        <a:pt x="-8027" y="3098"/>
                        <a:pt x="9404" y="30245"/>
                        <a:pt x="12166" y="35007"/>
                      </a:cubicBezTo>
                      <a:cubicBezTo>
                        <a:pt x="12547" y="35579"/>
                        <a:pt x="13214" y="35864"/>
                        <a:pt x="13881" y="35674"/>
                      </a:cubicBezTo>
                      <a:cubicBezTo>
                        <a:pt x="17786" y="34912"/>
                        <a:pt x="46551" y="32626"/>
                        <a:pt x="37788" y="22529"/>
                      </a:cubicBezTo>
                      <a:cubicBezTo>
                        <a:pt x="30168" y="13671"/>
                        <a:pt x="16452" y="29673"/>
                        <a:pt x="13500" y="35769"/>
                      </a:cubicBezTo>
                      <a:cubicBezTo>
                        <a:pt x="12738" y="37579"/>
                        <a:pt x="15309" y="39103"/>
                        <a:pt x="16167" y="37388"/>
                      </a:cubicBezTo>
                      <a:lnTo>
                        <a:pt x="16167" y="3738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4" name="Freeform: Shape 563">
                  <a:extLst>
                    <a:ext uri="{FF2B5EF4-FFF2-40B4-BE49-F238E27FC236}">
                      <a16:creationId xmlns:a16="http://schemas.microsoft.com/office/drawing/2014/main" id="{E27B36AD-FF67-46AC-9842-A51F8493C2BD}"/>
                    </a:ext>
                  </a:extLst>
                </p:cNvPr>
                <p:cNvSpPr/>
                <p:nvPr/>
              </p:nvSpPr>
              <p:spPr>
                <a:xfrm>
                  <a:off x="5832720" y="4240881"/>
                  <a:ext cx="48480" cy="29651"/>
                </a:xfrm>
                <a:custGeom>
                  <a:avLst/>
                  <a:gdLst>
                    <a:gd name="connsiteX0" fmla="*/ 47729 w 48480"/>
                    <a:gd name="connsiteY0" fmla="*/ 3839 h 29651"/>
                    <a:gd name="connsiteX1" fmla="*/ 9 w 48480"/>
                    <a:gd name="connsiteY1" fmla="*/ 28223 h 29651"/>
                    <a:gd name="connsiteX2" fmla="*/ 3057 w 48480"/>
                    <a:gd name="connsiteY2" fmla="*/ 28223 h 29651"/>
                    <a:gd name="connsiteX3" fmla="*/ 46205 w 48480"/>
                    <a:gd name="connsiteY3" fmla="*/ 6506 h 29651"/>
                    <a:gd name="connsiteX4" fmla="*/ 47729 w 48480"/>
                    <a:gd name="connsiteY4" fmla="*/ 3839 h 29651"/>
                    <a:gd name="connsiteX5" fmla="*/ 47729 w 48480"/>
                    <a:gd name="connsiteY5" fmla="*/ 3839 h 2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0" h="29651">
                      <a:moveTo>
                        <a:pt x="47729" y="3839"/>
                      </a:moveTo>
                      <a:cubicBezTo>
                        <a:pt x="27060" y="-6448"/>
                        <a:pt x="2962" y="4696"/>
                        <a:pt x="9" y="28223"/>
                      </a:cubicBezTo>
                      <a:cubicBezTo>
                        <a:pt x="-182" y="30128"/>
                        <a:pt x="2771" y="30128"/>
                        <a:pt x="3057" y="28223"/>
                      </a:cubicBezTo>
                      <a:cubicBezTo>
                        <a:pt x="5629" y="7077"/>
                        <a:pt x="27727" y="-2733"/>
                        <a:pt x="46205" y="6506"/>
                      </a:cubicBezTo>
                      <a:cubicBezTo>
                        <a:pt x="47920" y="7268"/>
                        <a:pt x="49444" y="4696"/>
                        <a:pt x="47729" y="3839"/>
                      </a:cubicBezTo>
                      <a:lnTo>
                        <a:pt x="47729" y="3839"/>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5" name="Freeform: Shape 564">
                  <a:extLst>
                    <a:ext uri="{FF2B5EF4-FFF2-40B4-BE49-F238E27FC236}">
                      <a16:creationId xmlns:a16="http://schemas.microsoft.com/office/drawing/2014/main" id="{1069F4CB-26D0-46C3-8C4B-3ABFBAD4AE41}"/>
                    </a:ext>
                  </a:extLst>
                </p:cNvPr>
                <p:cNvSpPr/>
                <p:nvPr/>
              </p:nvSpPr>
              <p:spPr>
                <a:xfrm>
                  <a:off x="5744051" y="4266524"/>
                  <a:ext cx="128087" cy="7473"/>
                </a:xfrm>
                <a:custGeom>
                  <a:avLst/>
                  <a:gdLst>
                    <a:gd name="connsiteX0" fmla="*/ 126587 w 128087"/>
                    <a:gd name="connsiteY0" fmla="*/ 4390 h 7473"/>
                    <a:gd name="connsiteX1" fmla="*/ 1429 w 128087"/>
                    <a:gd name="connsiteY1" fmla="*/ 9 h 7473"/>
                    <a:gd name="connsiteX2" fmla="*/ 1429 w 128087"/>
                    <a:gd name="connsiteY2" fmla="*/ 3057 h 7473"/>
                    <a:gd name="connsiteX3" fmla="*/ 126587 w 128087"/>
                    <a:gd name="connsiteY3" fmla="*/ 7438 h 7473"/>
                    <a:gd name="connsiteX4" fmla="*/ 126587 w 128087"/>
                    <a:gd name="connsiteY4" fmla="*/ 4390 h 7473"/>
                    <a:gd name="connsiteX5" fmla="*/ 126587 w 128087"/>
                    <a:gd name="connsiteY5" fmla="*/ 4390 h 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87" h="7473">
                      <a:moveTo>
                        <a:pt x="126587" y="4390"/>
                      </a:moveTo>
                      <a:cubicBezTo>
                        <a:pt x="84773" y="4676"/>
                        <a:pt x="43053" y="3152"/>
                        <a:pt x="1429" y="9"/>
                      </a:cubicBezTo>
                      <a:cubicBezTo>
                        <a:pt x="-476" y="-182"/>
                        <a:pt x="-476" y="2866"/>
                        <a:pt x="1429" y="3057"/>
                      </a:cubicBezTo>
                      <a:cubicBezTo>
                        <a:pt x="43148" y="6295"/>
                        <a:pt x="84773" y="7724"/>
                        <a:pt x="126587" y="7438"/>
                      </a:cubicBezTo>
                      <a:cubicBezTo>
                        <a:pt x="128587" y="7343"/>
                        <a:pt x="128587" y="4390"/>
                        <a:pt x="126587" y="4390"/>
                      </a:cubicBezTo>
                      <a:lnTo>
                        <a:pt x="126587" y="439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566" name="Graphic 495">
                <a:extLst>
                  <a:ext uri="{FF2B5EF4-FFF2-40B4-BE49-F238E27FC236}">
                    <a16:creationId xmlns:a16="http://schemas.microsoft.com/office/drawing/2014/main" id="{DC2796F4-A25A-4F33-AFD0-D28A777018D9}"/>
                  </a:ext>
                </a:extLst>
              </p:cNvPr>
              <p:cNvGrpSpPr/>
              <p:nvPr/>
            </p:nvGrpSpPr>
            <p:grpSpPr>
              <a:xfrm>
                <a:off x="6057614" y="4201000"/>
                <a:ext cx="128054" cy="109096"/>
                <a:chOff x="6057614" y="4201000"/>
                <a:chExt cx="128054" cy="109096"/>
              </a:xfrm>
            </p:grpSpPr>
            <p:sp>
              <p:nvSpPr>
                <p:cNvPr id="567" name="Freeform: Shape 566">
                  <a:extLst>
                    <a:ext uri="{FF2B5EF4-FFF2-40B4-BE49-F238E27FC236}">
                      <a16:creationId xmlns:a16="http://schemas.microsoft.com/office/drawing/2014/main" id="{CE51002F-6287-494B-B076-DF70FEB0E6D7}"/>
                    </a:ext>
                  </a:extLst>
                </p:cNvPr>
                <p:cNvSpPr/>
                <p:nvPr/>
              </p:nvSpPr>
              <p:spPr>
                <a:xfrm>
                  <a:off x="6057614" y="4201000"/>
                  <a:ext cx="128054" cy="108069"/>
                </a:xfrm>
                <a:custGeom>
                  <a:avLst/>
                  <a:gdLst>
                    <a:gd name="connsiteX0" fmla="*/ 0 w 128054"/>
                    <a:gd name="connsiteY0" fmla="*/ 8858 h 108069"/>
                    <a:gd name="connsiteX1" fmla="*/ 5048 w 128054"/>
                    <a:gd name="connsiteY1" fmla="*/ 80772 h 108069"/>
                    <a:gd name="connsiteX2" fmla="*/ 127159 w 128054"/>
                    <a:gd name="connsiteY2" fmla="*/ 107728 h 108069"/>
                    <a:gd name="connsiteX3" fmla="*/ 91345 w 128054"/>
                    <a:gd name="connsiteY3" fmla="*/ 56388 h 108069"/>
                    <a:gd name="connsiteX4" fmla="*/ 76295 w 128054"/>
                    <a:gd name="connsiteY4" fmla="*/ 50578 h 108069"/>
                    <a:gd name="connsiteX5" fmla="*/ 79343 w 128054"/>
                    <a:gd name="connsiteY5" fmla="*/ 0 h 108069"/>
                    <a:gd name="connsiteX6" fmla="*/ 0 w 128054"/>
                    <a:gd name="connsiteY6" fmla="*/ 8858 h 1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54" h="108069">
                      <a:moveTo>
                        <a:pt x="0" y="8858"/>
                      </a:moveTo>
                      <a:lnTo>
                        <a:pt x="5048" y="80772"/>
                      </a:lnTo>
                      <a:cubicBezTo>
                        <a:pt x="5048" y="80772"/>
                        <a:pt x="123158" y="111633"/>
                        <a:pt x="127159" y="107728"/>
                      </a:cubicBezTo>
                      <a:cubicBezTo>
                        <a:pt x="131159" y="103822"/>
                        <a:pt x="122206" y="76867"/>
                        <a:pt x="91345" y="56388"/>
                      </a:cubicBezTo>
                      <a:lnTo>
                        <a:pt x="76295" y="50578"/>
                      </a:lnTo>
                      <a:lnTo>
                        <a:pt x="79343" y="0"/>
                      </a:lnTo>
                      <a:lnTo>
                        <a:pt x="0" y="8858"/>
                      </a:lnTo>
                      <a:close/>
                    </a:path>
                  </a:pathLst>
                </a:custGeom>
                <a:solidFill>
                  <a:srgbClr val="8C23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8" name="Freeform: Shape 567">
                  <a:extLst>
                    <a:ext uri="{FF2B5EF4-FFF2-40B4-BE49-F238E27FC236}">
                      <a16:creationId xmlns:a16="http://schemas.microsoft.com/office/drawing/2014/main" id="{87F9CCF4-708F-4078-ABC9-273D01782682}"/>
                    </a:ext>
                  </a:extLst>
                </p:cNvPr>
                <p:cNvSpPr/>
                <p:nvPr/>
              </p:nvSpPr>
              <p:spPr>
                <a:xfrm>
                  <a:off x="6119812" y="4249057"/>
                  <a:ext cx="17767" cy="11947"/>
                </a:xfrm>
                <a:custGeom>
                  <a:avLst/>
                  <a:gdLst>
                    <a:gd name="connsiteX0" fmla="*/ 2667 w 17767"/>
                    <a:gd name="connsiteY0" fmla="*/ 11570 h 11947"/>
                    <a:gd name="connsiteX1" fmla="*/ 16955 w 17767"/>
                    <a:gd name="connsiteY1" fmla="*/ 2711 h 11947"/>
                    <a:gd name="connsiteX2" fmla="*/ 15431 w 17767"/>
                    <a:gd name="connsiteY2" fmla="*/ 140 h 11947"/>
                    <a:gd name="connsiteX3" fmla="*/ 477 w 17767"/>
                    <a:gd name="connsiteY3" fmla="*/ 9474 h 11947"/>
                    <a:gd name="connsiteX4" fmla="*/ 2667 w 17767"/>
                    <a:gd name="connsiteY4" fmla="*/ 11570 h 11947"/>
                    <a:gd name="connsiteX5" fmla="*/ 2667 w 17767"/>
                    <a:gd name="connsiteY5" fmla="*/ 11570 h 1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67" h="11947">
                      <a:moveTo>
                        <a:pt x="2667" y="11570"/>
                      </a:moveTo>
                      <a:cubicBezTo>
                        <a:pt x="7049" y="7855"/>
                        <a:pt x="11716" y="4997"/>
                        <a:pt x="16955" y="2711"/>
                      </a:cubicBezTo>
                      <a:cubicBezTo>
                        <a:pt x="18765" y="1949"/>
                        <a:pt x="17241" y="-622"/>
                        <a:pt x="15431" y="140"/>
                      </a:cubicBezTo>
                      <a:cubicBezTo>
                        <a:pt x="9906" y="2521"/>
                        <a:pt x="5049" y="5569"/>
                        <a:pt x="477" y="9474"/>
                      </a:cubicBezTo>
                      <a:cubicBezTo>
                        <a:pt x="-952" y="10712"/>
                        <a:pt x="1143" y="12808"/>
                        <a:pt x="2667" y="11570"/>
                      </a:cubicBezTo>
                      <a:lnTo>
                        <a:pt x="2667" y="1157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9" name="Freeform: Shape 568">
                  <a:extLst>
                    <a:ext uri="{FF2B5EF4-FFF2-40B4-BE49-F238E27FC236}">
                      <a16:creationId xmlns:a16="http://schemas.microsoft.com/office/drawing/2014/main" id="{80CEA510-0E85-4105-9E26-E156A4E04641}"/>
                    </a:ext>
                  </a:extLst>
                </p:cNvPr>
                <p:cNvSpPr/>
                <p:nvPr/>
              </p:nvSpPr>
              <p:spPr>
                <a:xfrm>
                  <a:off x="6113822" y="4236050"/>
                  <a:ext cx="21801" cy="7285"/>
                </a:xfrm>
                <a:custGeom>
                  <a:avLst/>
                  <a:gdLst>
                    <a:gd name="connsiteX0" fmla="*/ 2276 w 21801"/>
                    <a:gd name="connsiteY0" fmla="*/ 7146 h 7285"/>
                    <a:gd name="connsiteX1" fmla="*/ 20373 w 21801"/>
                    <a:gd name="connsiteY1" fmla="*/ 3050 h 7285"/>
                    <a:gd name="connsiteX2" fmla="*/ 20373 w 21801"/>
                    <a:gd name="connsiteY2" fmla="*/ 2 h 7285"/>
                    <a:gd name="connsiteX3" fmla="*/ 752 w 21801"/>
                    <a:gd name="connsiteY3" fmla="*/ 4479 h 7285"/>
                    <a:gd name="connsiteX4" fmla="*/ 2276 w 21801"/>
                    <a:gd name="connsiteY4" fmla="*/ 7146 h 7285"/>
                    <a:gd name="connsiteX5" fmla="*/ 2276 w 21801"/>
                    <a:gd name="connsiteY5" fmla="*/ 7146 h 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1" h="7285">
                      <a:moveTo>
                        <a:pt x="2276" y="7146"/>
                      </a:moveTo>
                      <a:cubicBezTo>
                        <a:pt x="8181" y="4669"/>
                        <a:pt x="13991" y="3336"/>
                        <a:pt x="20373" y="3050"/>
                      </a:cubicBezTo>
                      <a:cubicBezTo>
                        <a:pt x="22278" y="2955"/>
                        <a:pt x="22278" y="-93"/>
                        <a:pt x="20373" y="2"/>
                      </a:cubicBezTo>
                      <a:cubicBezTo>
                        <a:pt x="13515" y="383"/>
                        <a:pt x="7038" y="1812"/>
                        <a:pt x="752" y="4479"/>
                      </a:cubicBezTo>
                      <a:cubicBezTo>
                        <a:pt x="-963" y="5336"/>
                        <a:pt x="561" y="7908"/>
                        <a:pt x="2276" y="7146"/>
                      </a:cubicBezTo>
                      <a:lnTo>
                        <a:pt x="2276" y="714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0" name="Freeform: Shape 569">
                  <a:extLst>
                    <a:ext uri="{FF2B5EF4-FFF2-40B4-BE49-F238E27FC236}">
                      <a16:creationId xmlns:a16="http://schemas.microsoft.com/office/drawing/2014/main" id="{F27C27F9-E016-4048-93BA-7FC5879F031A}"/>
                    </a:ext>
                  </a:extLst>
                </p:cNvPr>
                <p:cNvSpPr/>
                <p:nvPr/>
              </p:nvSpPr>
              <p:spPr>
                <a:xfrm>
                  <a:off x="6134425" y="4258101"/>
                  <a:ext cx="15189" cy="14206"/>
                </a:xfrm>
                <a:custGeom>
                  <a:avLst/>
                  <a:gdLst>
                    <a:gd name="connsiteX0" fmla="*/ 2913 w 15189"/>
                    <a:gd name="connsiteY0" fmla="*/ 13575 h 14206"/>
                    <a:gd name="connsiteX1" fmla="*/ 14438 w 15189"/>
                    <a:gd name="connsiteY1" fmla="*/ 2812 h 14206"/>
                    <a:gd name="connsiteX2" fmla="*/ 12914 w 15189"/>
                    <a:gd name="connsiteY2" fmla="*/ 240 h 14206"/>
                    <a:gd name="connsiteX3" fmla="*/ 246 w 15189"/>
                    <a:gd name="connsiteY3" fmla="*/ 12051 h 14206"/>
                    <a:gd name="connsiteX4" fmla="*/ 2913 w 15189"/>
                    <a:gd name="connsiteY4" fmla="*/ 13575 h 14206"/>
                    <a:gd name="connsiteX5" fmla="*/ 2913 w 15189"/>
                    <a:gd name="connsiteY5" fmla="*/ 13575 h 1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9" h="14206">
                      <a:moveTo>
                        <a:pt x="2913" y="13575"/>
                      </a:moveTo>
                      <a:cubicBezTo>
                        <a:pt x="6056" y="9003"/>
                        <a:pt x="9771" y="5574"/>
                        <a:pt x="14438" y="2812"/>
                      </a:cubicBezTo>
                      <a:cubicBezTo>
                        <a:pt x="16152" y="1859"/>
                        <a:pt x="14628" y="-808"/>
                        <a:pt x="12914" y="240"/>
                      </a:cubicBezTo>
                      <a:cubicBezTo>
                        <a:pt x="7770" y="3288"/>
                        <a:pt x="3675" y="7193"/>
                        <a:pt x="246" y="12051"/>
                      </a:cubicBezTo>
                      <a:cubicBezTo>
                        <a:pt x="-802" y="13575"/>
                        <a:pt x="1770" y="15099"/>
                        <a:pt x="2913" y="13575"/>
                      </a:cubicBezTo>
                      <a:lnTo>
                        <a:pt x="2913" y="1357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1" name="Freeform: Shape 570">
                  <a:extLst>
                    <a:ext uri="{FF2B5EF4-FFF2-40B4-BE49-F238E27FC236}">
                      <a16:creationId xmlns:a16="http://schemas.microsoft.com/office/drawing/2014/main" id="{7782CD7D-936E-41DF-A2DD-D52EAF2000B3}"/>
                    </a:ext>
                  </a:extLst>
                </p:cNvPr>
                <p:cNvSpPr/>
                <p:nvPr/>
              </p:nvSpPr>
              <p:spPr>
                <a:xfrm>
                  <a:off x="6149637" y="4266991"/>
                  <a:ext cx="15980" cy="11920"/>
                </a:xfrm>
                <a:custGeom>
                  <a:avLst/>
                  <a:gdLst>
                    <a:gd name="connsiteX0" fmla="*/ 2655 w 15980"/>
                    <a:gd name="connsiteY0" fmla="*/ 11543 h 11920"/>
                    <a:gd name="connsiteX1" fmla="*/ 15228 w 15980"/>
                    <a:gd name="connsiteY1" fmla="*/ 2780 h 11920"/>
                    <a:gd name="connsiteX2" fmla="*/ 13704 w 15980"/>
                    <a:gd name="connsiteY2" fmla="*/ 208 h 11920"/>
                    <a:gd name="connsiteX3" fmla="*/ 465 w 15980"/>
                    <a:gd name="connsiteY3" fmla="*/ 9447 h 11920"/>
                    <a:gd name="connsiteX4" fmla="*/ 2655 w 15980"/>
                    <a:gd name="connsiteY4" fmla="*/ 11543 h 11920"/>
                    <a:gd name="connsiteX5" fmla="*/ 2655 w 15980"/>
                    <a:gd name="connsiteY5" fmla="*/ 11543 h 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0" h="11920">
                      <a:moveTo>
                        <a:pt x="2655" y="11543"/>
                      </a:moveTo>
                      <a:cubicBezTo>
                        <a:pt x="6561" y="8114"/>
                        <a:pt x="10752" y="5256"/>
                        <a:pt x="15228" y="2780"/>
                      </a:cubicBezTo>
                      <a:cubicBezTo>
                        <a:pt x="16943" y="1827"/>
                        <a:pt x="15419" y="-744"/>
                        <a:pt x="13704" y="208"/>
                      </a:cubicBezTo>
                      <a:cubicBezTo>
                        <a:pt x="8942" y="2875"/>
                        <a:pt x="4560" y="5923"/>
                        <a:pt x="465" y="9447"/>
                      </a:cubicBezTo>
                      <a:cubicBezTo>
                        <a:pt x="-964" y="10686"/>
                        <a:pt x="1227" y="12781"/>
                        <a:pt x="2655" y="11543"/>
                      </a:cubicBezTo>
                      <a:lnTo>
                        <a:pt x="2655" y="1154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2" name="Freeform: Shape 571">
                  <a:extLst>
                    <a:ext uri="{FF2B5EF4-FFF2-40B4-BE49-F238E27FC236}">
                      <a16:creationId xmlns:a16="http://schemas.microsoft.com/office/drawing/2014/main" id="{6E355D1A-D4EE-4748-836D-F925962F5361}"/>
                    </a:ext>
                  </a:extLst>
                </p:cNvPr>
                <p:cNvSpPr/>
                <p:nvPr/>
              </p:nvSpPr>
              <p:spPr>
                <a:xfrm>
                  <a:off x="6113871" y="4204281"/>
                  <a:ext cx="43884" cy="34291"/>
                </a:xfrm>
                <a:custGeom>
                  <a:avLst/>
                  <a:gdLst>
                    <a:gd name="connsiteX0" fmla="*/ 22229 w 43884"/>
                    <a:gd name="connsiteY0" fmla="*/ 32342 h 34291"/>
                    <a:gd name="connsiteX1" fmla="*/ 2893 w 43884"/>
                    <a:gd name="connsiteY1" fmla="*/ 12816 h 34291"/>
                    <a:gd name="connsiteX2" fmla="*/ 21943 w 43884"/>
                    <a:gd name="connsiteY2" fmla="*/ 32152 h 34291"/>
                    <a:gd name="connsiteX3" fmla="*/ 23753 w 43884"/>
                    <a:gd name="connsiteY3" fmla="*/ 31961 h 34291"/>
                    <a:gd name="connsiteX4" fmla="*/ 40993 w 43884"/>
                    <a:gd name="connsiteY4" fmla="*/ 719 h 34291"/>
                    <a:gd name="connsiteX5" fmla="*/ 29087 w 43884"/>
                    <a:gd name="connsiteY5" fmla="*/ 5673 h 34291"/>
                    <a:gd name="connsiteX6" fmla="*/ 22896 w 43884"/>
                    <a:gd name="connsiteY6" fmla="*/ 24818 h 34291"/>
                    <a:gd name="connsiteX7" fmla="*/ 25944 w 43884"/>
                    <a:gd name="connsiteY7" fmla="*/ 24818 h 34291"/>
                    <a:gd name="connsiteX8" fmla="*/ 28706 w 43884"/>
                    <a:gd name="connsiteY8" fmla="*/ 11483 h 34291"/>
                    <a:gd name="connsiteX9" fmla="*/ 32135 w 43884"/>
                    <a:gd name="connsiteY9" fmla="*/ 6911 h 34291"/>
                    <a:gd name="connsiteX10" fmla="*/ 39564 w 43884"/>
                    <a:gd name="connsiteY10" fmla="*/ 9482 h 34291"/>
                    <a:gd name="connsiteX11" fmla="*/ 25848 w 43884"/>
                    <a:gd name="connsiteY11" fmla="*/ 25961 h 34291"/>
                    <a:gd name="connsiteX12" fmla="*/ 18228 w 43884"/>
                    <a:gd name="connsiteY12" fmla="*/ 26913 h 34291"/>
                    <a:gd name="connsiteX13" fmla="*/ 7560 w 43884"/>
                    <a:gd name="connsiteY13" fmla="*/ 21389 h 34291"/>
                    <a:gd name="connsiteX14" fmla="*/ 11180 w 43884"/>
                    <a:gd name="connsiteY14" fmla="*/ 17483 h 34291"/>
                    <a:gd name="connsiteX15" fmla="*/ 15561 w 43884"/>
                    <a:gd name="connsiteY15" fmla="*/ 22627 h 34291"/>
                    <a:gd name="connsiteX16" fmla="*/ 19467 w 43884"/>
                    <a:gd name="connsiteY16" fmla="*/ 33295 h 34291"/>
                    <a:gd name="connsiteX17" fmla="*/ 22229 w 43884"/>
                    <a:gd name="connsiteY17" fmla="*/ 32342 h 34291"/>
                    <a:gd name="connsiteX18" fmla="*/ 22229 w 43884"/>
                    <a:gd name="connsiteY18" fmla="*/ 32342 h 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84" h="34291">
                      <a:moveTo>
                        <a:pt x="22229" y="32342"/>
                      </a:moveTo>
                      <a:cubicBezTo>
                        <a:pt x="20991" y="25580"/>
                        <a:pt x="12704" y="6911"/>
                        <a:pt x="2893" y="12816"/>
                      </a:cubicBezTo>
                      <a:cubicBezTo>
                        <a:pt x="-8823" y="19865"/>
                        <a:pt x="18609" y="30533"/>
                        <a:pt x="21943" y="32152"/>
                      </a:cubicBezTo>
                      <a:cubicBezTo>
                        <a:pt x="22515" y="32438"/>
                        <a:pt x="23277" y="32438"/>
                        <a:pt x="23753" y="31961"/>
                      </a:cubicBezTo>
                      <a:cubicBezTo>
                        <a:pt x="27753" y="28247"/>
                        <a:pt x="52137" y="7196"/>
                        <a:pt x="40993" y="719"/>
                      </a:cubicBezTo>
                      <a:cubicBezTo>
                        <a:pt x="36707" y="-1757"/>
                        <a:pt x="31659" y="2720"/>
                        <a:pt x="29087" y="5673"/>
                      </a:cubicBezTo>
                      <a:cubicBezTo>
                        <a:pt x="24324" y="11007"/>
                        <a:pt x="22419" y="17865"/>
                        <a:pt x="22896" y="24818"/>
                      </a:cubicBezTo>
                      <a:cubicBezTo>
                        <a:pt x="22991" y="26723"/>
                        <a:pt x="26039" y="26723"/>
                        <a:pt x="25944" y="24818"/>
                      </a:cubicBezTo>
                      <a:cubicBezTo>
                        <a:pt x="25658" y="20055"/>
                        <a:pt x="26325" y="15674"/>
                        <a:pt x="28706" y="11483"/>
                      </a:cubicBezTo>
                      <a:cubicBezTo>
                        <a:pt x="29658" y="9768"/>
                        <a:pt x="30801" y="8244"/>
                        <a:pt x="32135" y="6911"/>
                      </a:cubicBezTo>
                      <a:cubicBezTo>
                        <a:pt x="34040" y="4339"/>
                        <a:pt x="36516" y="5196"/>
                        <a:pt x="39564" y="9482"/>
                      </a:cubicBezTo>
                      <a:cubicBezTo>
                        <a:pt x="40041" y="11769"/>
                        <a:pt x="28039" y="24246"/>
                        <a:pt x="25848" y="25961"/>
                      </a:cubicBezTo>
                      <a:cubicBezTo>
                        <a:pt x="22324" y="28532"/>
                        <a:pt x="22038" y="28247"/>
                        <a:pt x="18228" y="26913"/>
                      </a:cubicBezTo>
                      <a:cubicBezTo>
                        <a:pt x="17085" y="26532"/>
                        <a:pt x="7656" y="22341"/>
                        <a:pt x="7560" y="21389"/>
                      </a:cubicBezTo>
                      <a:cubicBezTo>
                        <a:pt x="8799" y="20055"/>
                        <a:pt x="9942" y="18817"/>
                        <a:pt x="11180" y="17483"/>
                      </a:cubicBezTo>
                      <a:cubicBezTo>
                        <a:pt x="12894" y="19007"/>
                        <a:pt x="14323" y="20722"/>
                        <a:pt x="15561" y="22627"/>
                      </a:cubicBezTo>
                      <a:cubicBezTo>
                        <a:pt x="17657" y="25865"/>
                        <a:pt x="18800" y="29485"/>
                        <a:pt x="19467" y="33295"/>
                      </a:cubicBezTo>
                      <a:cubicBezTo>
                        <a:pt x="19657" y="35105"/>
                        <a:pt x="22515" y="34248"/>
                        <a:pt x="22229" y="32342"/>
                      </a:cubicBezTo>
                      <a:lnTo>
                        <a:pt x="22229" y="3234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3" name="Freeform: Shape 572">
                  <a:extLst>
                    <a:ext uri="{FF2B5EF4-FFF2-40B4-BE49-F238E27FC236}">
                      <a16:creationId xmlns:a16="http://schemas.microsoft.com/office/drawing/2014/main" id="{44123A28-236C-4D63-AB86-095CB5B5E675}"/>
                    </a:ext>
                  </a:extLst>
                </p:cNvPr>
                <p:cNvSpPr/>
                <p:nvPr/>
              </p:nvSpPr>
              <p:spPr>
                <a:xfrm>
                  <a:off x="6059708" y="4247417"/>
                  <a:ext cx="40511" cy="38548"/>
                </a:xfrm>
                <a:custGeom>
                  <a:avLst/>
                  <a:gdLst>
                    <a:gd name="connsiteX0" fmla="*/ 1907 w 40511"/>
                    <a:gd name="connsiteY0" fmla="*/ 3590 h 38548"/>
                    <a:gd name="connsiteX1" fmla="*/ 37054 w 40511"/>
                    <a:gd name="connsiteY1" fmla="*/ 36642 h 38548"/>
                    <a:gd name="connsiteX2" fmla="*/ 40007 w 40511"/>
                    <a:gd name="connsiteY2" fmla="*/ 37404 h 38548"/>
                    <a:gd name="connsiteX3" fmla="*/ 1145 w 40511"/>
                    <a:gd name="connsiteY3" fmla="*/ 637 h 38548"/>
                    <a:gd name="connsiteX4" fmla="*/ 1907 w 40511"/>
                    <a:gd name="connsiteY4" fmla="*/ 3590 h 38548"/>
                    <a:gd name="connsiteX5" fmla="*/ 1907 w 40511"/>
                    <a:gd name="connsiteY5" fmla="*/ 3590 h 3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1" h="38548">
                      <a:moveTo>
                        <a:pt x="1907" y="3590"/>
                      </a:moveTo>
                      <a:cubicBezTo>
                        <a:pt x="22004" y="-220"/>
                        <a:pt x="40673" y="15782"/>
                        <a:pt x="37054" y="36642"/>
                      </a:cubicBezTo>
                      <a:cubicBezTo>
                        <a:pt x="36768" y="38547"/>
                        <a:pt x="39626" y="39404"/>
                        <a:pt x="40007" y="37404"/>
                      </a:cubicBezTo>
                      <a:cubicBezTo>
                        <a:pt x="44007" y="14258"/>
                        <a:pt x="23624" y="-3649"/>
                        <a:pt x="1145" y="637"/>
                      </a:cubicBezTo>
                      <a:cubicBezTo>
                        <a:pt x="-856" y="1018"/>
                        <a:pt x="2" y="3971"/>
                        <a:pt x="1907" y="3590"/>
                      </a:cubicBezTo>
                      <a:lnTo>
                        <a:pt x="1907" y="359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4" name="Freeform: Shape 573">
                  <a:extLst>
                    <a:ext uri="{FF2B5EF4-FFF2-40B4-BE49-F238E27FC236}">
                      <a16:creationId xmlns:a16="http://schemas.microsoft.com/office/drawing/2014/main" id="{80D85CCC-EE25-42CC-B980-E233F57DE60B}"/>
                    </a:ext>
                  </a:extLst>
                </p:cNvPr>
                <p:cNvSpPr/>
                <p:nvPr/>
              </p:nvSpPr>
              <p:spPr>
                <a:xfrm>
                  <a:off x="6060919" y="4275889"/>
                  <a:ext cx="124289" cy="34207"/>
                </a:xfrm>
                <a:custGeom>
                  <a:avLst/>
                  <a:gdLst>
                    <a:gd name="connsiteX0" fmla="*/ 1076 w 124289"/>
                    <a:gd name="connsiteY0" fmla="*/ 3026 h 34207"/>
                    <a:gd name="connsiteX1" fmla="*/ 122425 w 124289"/>
                    <a:gd name="connsiteY1" fmla="*/ 34173 h 34207"/>
                    <a:gd name="connsiteX2" fmla="*/ 123187 w 124289"/>
                    <a:gd name="connsiteY2" fmla="*/ 31220 h 34207"/>
                    <a:gd name="connsiteX3" fmla="*/ 1838 w 124289"/>
                    <a:gd name="connsiteY3" fmla="*/ 73 h 34207"/>
                    <a:gd name="connsiteX4" fmla="*/ 1076 w 124289"/>
                    <a:gd name="connsiteY4" fmla="*/ 3026 h 34207"/>
                    <a:gd name="connsiteX5" fmla="*/ 1076 w 124289"/>
                    <a:gd name="connsiteY5" fmla="*/ 3026 h 3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89" h="34207">
                      <a:moveTo>
                        <a:pt x="1076" y="3026"/>
                      </a:moveTo>
                      <a:cubicBezTo>
                        <a:pt x="41081" y="15123"/>
                        <a:pt x="81562" y="25505"/>
                        <a:pt x="122425" y="34173"/>
                      </a:cubicBezTo>
                      <a:cubicBezTo>
                        <a:pt x="124330" y="34553"/>
                        <a:pt x="125092" y="31696"/>
                        <a:pt x="123187" y="31220"/>
                      </a:cubicBezTo>
                      <a:cubicBezTo>
                        <a:pt x="82324" y="22552"/>
                        <a:pt x="41843" y="12170"/>
                        <a:pt x="1838" y="73"/>
                      </a:cubicBezTo>
                      <a:cubicBezTo>
                        <a:pt x="28" y="-498"/>
                        <a:pt x="-829" y="2454"/>
                        <a:pt x="1076" y="3026"/>
                      </a:cubicBezTo>
                      <a:lnTo>
                        <a:pt x="1076" y="302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575" name="Graphic 495">
                <a:extLst>
                  <a:ext uri="{FF2B5EF4-FFF2-40B4-BE49-F238E27FC236}">
                    <a16:creationId xmlns:a16="http://schemas.microsoft.com/office/drawing/2014/main" id="{DC2796F4-A25A-4F33-AFD0-D28A777018D9}"/>
                  </a:ext>
                </a:extLst>
              </p:cNvPr>
              <p:cNvGrpSpPr/>
              <p:nvPr/>
            </p:nvGrpSpPr>
            <p:grpSpPr>
              <a:xfrm>
                <a:off x="5562690" y="2989123"/>
                <a:ext cx="107351" cy="124884"/>
                <a:chOff x="5562690" y="2989123"/>
                <a:chExt cx="107351" cy="124884"/>
              </a:xfrm>
            </p:grpSpPr>
            <p:sp>
              <p:nvSpPr>
                <p:cNvPr id="576" name="Freeform: Shape 575">
                  <a:extLst>
                    <a:ext uri="{FF2B5EF4-FFF2-40B4-BE49-F238E27FC236}">
                      <a16:creationId xmlns:a16="http://schemas.microsoft.com/office/drawing/2014/main" id="{BF67F11C-FB43-4F3B-9835-8E257CF78567}"/>
                    </a:ext>
                  </a:extLst>
                </p:cNvPr>
                <p:cNvSpPr/>
                <p:nvPr/>
              </p:nvSpPr>
              <p:spPr>
                <a:xfrm>
                  <a:off x="5562690" y="2989123"/>
                  <a:ext cx="107351" cy="124884"/>
                </a:xfrm>
                <a:custGeom>
                  <a:avLst/>
                  <a:gdLst>
                    <a:gd name="connsiteX0" fmla="*/ 107351 w 107351"/>
                    <a:gd name="connsiteY0" fmla="*/ 109263 h 124884"/>
                    <a:gd name="connsiteX1" fmla="*/ 91730 w 107351"/>
                    <a:gd name="connsiteY1" fmla="*/ 38874 h 124884"/>
                    <a:gd name="connsiteX2" fmla="*/ 88873 w 107351"/>
                    <a:gd name="connsiteY2" fmla="*/ 76974 h 124884"/>
                    <a:gd name="connsiteX3" fmla="*/ 39533 w 107351"/>
                    <a:gd name="connsiteY3" fmla="*/ 1345 h 124884"/>
                    <a:gd name="connsiteX4" fmla="*/ 66203 w 107351"/>
                    <a:gd name="connsiteY4" fmla="*/ 61543 h 124884"/>
                    <a:gd name="connsiteX5" fmla="*/ 16769 w 107351"/>
                    <a:gd name="connsiteY5" fmla="*/ 19157 h 124884"/>
                    <a:gd name="connsiteX6" fmla="*/ 55059 w 107351"/>
                    <a:gd name="connsiteY6" fmla="*/ 75545 h 124884"/>
                    <a:gd name="connsiteX7" fmla="*/ 1529 w 107351"/>
                    <a:gd name="connsiteY7" fmla="*/ 38302 h 124884"/>
                    <a:gd name="connsiteX8" fmla="*/ 43058 w 107351"/>
                    <a:gd name="connsiteY8" fmla="*/ 87165 h 124884"/>
                    <a:gd name="connsiteX9" fmla="*/ 13435 w 107351"/>
                    <a:gd name="connsiteY9" fmla="*/ 76688 h 124884"/>
                    <a:gd name="connsiteX10" fmla="*/ 52392 w 107351"/>
                    <a:gd name="connsiteY10" fmla="*/ 124884 h 124884"/>
                    <a:gd name="connsiteX11" fmla="*/ 107351 w 107351"/>
                    <a:gd name="connsiteY11" fmla="*/ 109263 h 1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351" h="124884">
                      <a:moveTo>
                        <a:pt x="107351" y="109263"/>
                      </a:moveTo>
                      <a:cubicBezTo>
                        <a:pt x="107351" y="109263"/>
                        <a:pt x="94778" y="45827"/>
                        <a:pt x="91730" y="38874"/>
                      </a:cubicBezTo>
                      <a:cubicBezTo>
                        <a:pt x="89349" y="33539"/>
                        <a:pt x="88873" y="76974"/>
                        <a:pt x="88873" y="76974"/>
                      </a:cubicBezTo>
                      <a:cubicBezTo>
                        <a:pt x="88873" y="76974"/>
                        <a:pt x="39533" y="-11895"/>
                        <a:pt x="39533" y="1345"/>
                      </a:cubicBezTo>
                      <a:cubicBezTo>
                        <a:pt x="39533" y="14585"/>
                        <a:pt x="66203" y="61543"/>
                        <a:pt x="66203" y="61543"/>
                      </a:cubicBezTo>
                      <a:cubicBezTo>
                        <a:pt x="66203" y="61543"/>
                        <a:pt x="5720" y="2774"/>
                        <a:pt x="16769" y="19157"/>
                      </a:cubicBezTo>
                      <a:cubicBezTo>
                        <a:pt x="27818" y="35540"/>
                        <a:pt x="55059" y="75545"/>
                        <a:pt x="55059" y="75545"/>
                      </a:cubicBezTo>
                      <a:cubicBezTo>
                        <a:pt x="55059" y="75545"/>
                        <a:pt x="-10759" y="17919"/>
                        <a:pt x="1529" y="38302"/>
                      </a:cubicBezTo>
                      <a:cubicBezTo>
                        <a:pt x="13816" y="58685"/>
                        <a:pt x="43058" y="87165"/>
                        <a:pt x="43058" y="87165"/>
                      </a:cubicBezTo>
                      <a:cubicBezTo>
                        <a:pt x="43058" y="87165"/>
                        <a:pt x="-2567" y="59733"/>
                        <a:pt x="13435" y="76688"/>
                      </a:cubicBezTo>
                      <a:cubicBezTo>
                        <a:pt x="29437" y="93642"/>
                        <a:pt x="39343" y="93452"/>
                        <a:pt x="52392" y="124884"/>
                      </a:cubicBezTo>
                      <a:lnTo>
                        <a:pt x="107351" y="109263"/>
                      </a:lnTo>
                      <a:close/>
                    </a:path>
                  </a:pathLst>
                </a:custGeom>
                <a:solidFill>
                  <a:srgbClr val="F4D2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7" name="Freeform: Shape 576">
                  <a:extLst>
                    <a:ext uri="{FF2B5EF4-FFF2-40B4-BE49-F238E27FC236}">
                      <a16:creationId xmlns:a16="http://schemas.microsoft.com/office/drawing/2014/main" id="{DDD62715-A3BE-4F3D-9A10-EAB0750A3BB5}"/>
                    </a:ext>
                  </a:extLst>
                </p:cNvPr>
                <p:cNvSpPr/>
                <p:nvPr/>
              </p:nvSpPr>
              <p:spPr>
                <a:xfrm>
                  <a:off x="5611247" y="3075084"/>
                  <a:ext cx="49384" cy="22359"/>
                </a:xfrm>
                <a:custGeom>
                  <a:avLst/>
                  <a:gdLst>
                    <a:gd name="connsiteX0" fmla="*/ 49269 w 49384"/>
                    <a:gd name="connsiteY0" fmla="*/ 20159 h 22359"/>
                    <a:gd name="connsiteX1" fmla="*/ 1739 w 49384"/>
                    <a:gd name="connsiteY1" fmla="*/ 2252 h 22359"/>
                    <a:gd name="connsiteX2" fmla="*/ 3073 w 49384"/>
                    <a:gd name="connsiteY2" fmla="*/ 7110 h 22359"/>
                    <a:gd name="connsiteX3" fmla="*/ 30981 w 49384"/>
                    <a:gd name="connsiteY3" fmla="*/ 9491 h 22359"/>
                    <a:gd name="connsiteX4" fmla="*/ 46221 w 49384"/>
                    <a:gd name="connsiteY4" fmla="*/ 21969 h 22359"/>
                    <a:gd name="connsiteX5" fmla="*/ 49269 w 49384"/>
                    <a:gd name="connsiteY5" fmla="*/ 20159 h 22359"/>
                    <a:gd name="connsiteX6" fmla="*/ 49269 w 49384"/>
                    <a:gd name="connsiteY6" fmla="*/ 20159 h 2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4" h="22359">
                      <a:moveTo>
                        <a:pt x="49269" y="20159"/>
                      </a:moveTo>
                      <a:cubicBezTo>
                        <a:pt x="43745" y="2538"/>
                        <a:pt x="17075" y="-3844"/>
                        <a:pt x="1739" y="2252"/>
                      </a:cubicBezTo>
                      <a:cubicBezTo>
                        <a:pt x="-1213" y="3490"/>
                        <a:pt x="-166" y="7681"/>
                        <a:pt x="3073" y="7110"/>
                      </a:cubicBezTo>
                      <a:cubicBezTo>
                        <a:pt x="12788" y="5395"/>
                        <a:pt x="21932" y="4919"/>
                        <a:pt x="30981" y="9491"/>
                      </a:cubicBezTo>
                      <a:cubicBezTo>
                        <a:pt x="37172" y="12539"/>
                        <a:pt x="40982" y="17873"/>
                        <a:pt x="46221" y="21969"/>
                      </a:cubicBezTo>
                      <a:cubicBezTo>
                        <a:pt x="47555" y="22921"/>
                        <a:pt x="49936" y="22064"/>
                        <a:pt x="49269" y="20159"/>
                      </a:cubicBezTo>
                      <a:lnTo>
                        <a:pt x="49269" y="20159"/>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578" name="Freeform: Shape 577">
                <a:extLst>
                  <a:ext uri="{FF2B5EF4-FFF2-40B4-BE49-F238E27FC236}">
                    <a16:creationId xmlns:a16="http://schemas.microsoft.com/office/drawing/2014/main" id="{EA72EF23-2188-47DE-BD57-E43BCDCA2172}"/>
                  </a:ext>
                </a:extLst>
              </p:cNvPr>
              <p:cNvSpPr/>
              <p:nvPr/>
            </p:nvSpPr>
            <p:spPr>
              <a:xfrm>
                <a:off x="5783960" y="3673506"/>
                <a:ext cx="277082" cy="544067"/>
              </a:xfrm>
              <a:custGeom>
                <a:avLst/>
                <a:gdLst>
                  <a:gd name="connsiteX0" fmla="*/ 277082 w 277082"/>
                  <a:gd name="connsiteY0" fmla="*/ 15145 h 544067"/>
                  <a:gd name="connsiteX1" fmla="*/ 129826 w 277082"/>
                  <a:gd name="connsiteY1" fmla="*/ 544068 h 544067"/>
                  <a:gd name="connsiteX2" fmla="*/ 0 w 277082"/>
                  <a:gd name="connsiteY2" fmla="*/ 521399 h 544067"/>
                  <a:gd name="connsiteX3" fmla="*/ 95821 w 277082"/>
                  <a:gd name="connsiteY3" fmla="*/ 0 h 544067"/>
                </a:gdLst>
                <a:ahLst/>
                <a:cxnLst>
                  <a:cxn ang="0">
                    <a:pos x="connsiteX0" y="connsiteY0"/>
                  </a:cxn>
                  <a:cxn ang="0">
                    <a:pos x="connsiteX1" y="connsiteY1"/>
                  </a:cxn>
                  <a:cxn ang="0">
                    <a:pos x="connsiteX2" y="connsiteY2"/>
                  </a:cxn>
                  <a:cxn ang="0">
                    <a:pos x="connsiteX3" y="connsiteY3"/>
                  </a:cxn>
                </a:cxnLst>
                <a:rect l="l" t="t" r="r" b="b"/>
                <a:pathLst>
                  <a:path w="277082" h="544067">
                    <a:moveTo>
                      <a:pt x="277082" y="15145"/>
                    </a:moveTo>
                    <a:lnTo>
                      <a:pt x="129826" y="544068"/>
                    </a:lnTo>
                    <a:lnTo>
                      <a:pt x="0" y="521399"/>
                    </a:lnTo>
                    <a:lnTo>
                      <a:pt x="95821" y="0"/>
                    </a:lnTo>
                    <a:close/>
                  </a:path>
                </a:pathLst>
              </a:custGeom>
              <a:solidFill>
                <a:srgbClr val="616E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9" name="Freeform: Shape 578">
                <a:extLst>
                  <a:ext uri="{FF2B5EF4-FFF2-40B4-BE49-F238E27FC236}">
                    <a16:creationId xmlns:a16="http://schemas.microsoft.com/office/drawing/2014/main" id="{5A7C4E32-5C6A-4FCF-93E3-DF23EA4BE6D4}"/>
                  </a:ext>
                </a:extLst>
              </p:cNvPr>
              <p:cNvSpPr/>
              <p:nvPr/>
            </p:nvSpPr>
            <p:spPr>
              <a:xfrm>
                <a:off x="6027038" y="3688651"/>
                <a:ext cx="241839" cy="528923"/>
              </a:xfrm>
              <a:custGeom>
                <a:avLst/>
                <a:gdLst>
                  <a:gd name="connsiteX0" fmla="*/ 241840 w 241839"/>
                  <a:gd name="connsiteY0" fmla="*/ 0 h 528923"/>
                  <a:gd name="connsiteX1" fmla="*/ 143637 w 241839"/>
                  <a:gd name="connsiteY1" fmla="*/ 528923 h 528923"/>
                  <a:gd name="connsiteX2" fmla="*/ 0 w 241839"/>
                  <a:gd name="connsiteY2" fmla="*/ 528923 h 528923"/>
                  <a:gd name="connsiteX3" fmla="*/ 52959 w 241839"/>
                  <a:gd name="connsiteY3" fmla="*/ 7334 h 528923"/>
                </a:gdLst>
                <a:ahLst/>
                <a:cxnLst>
                  <a:cxn ang="0">
                    <a:pos x="connsiteX0" y="connsiteY0"/>
                  </a:cxn>
                  <a:cxn ang="0">
                    <a:pos x="connsiteX1" y="connsiteY1"/>
                  </a:cxn>
                  <a:cxn ang="0">
                    <a:pos x="connsiteX2" y="connsiteY2"/>
                  </a:cxn>
                  <a:cxn ang="0">
                    <a:pos x="connsiteX3" y="connsiteY3"/>
                  </a:cxn>
                </a:cxnLst>
                <a:rect l="l" t="t" r="r" b="b"/>
                <a:pathLst>
                  <a:path w="241839" h="528923">
                    <a:moveTo>
                      <a:pt x="241840" y="0"/>
                    </a:moveTo>
                    <a:lnTo>
                      <a:pt x="143637" y="528923"/>
                    </a:lnTo>
                    <a:lnTo>
                      <a:pt x="0" y="528923"/>
                    </a:lnTo>
                    <a:lnTo>
                      <a:pt x="52959" y="7334"/>
                    </a:lnTo>
                    <a:close/>
                  </a:path>
                </a:pathLst>
              </a:custGeom>
              <a:solidFill>
                <a:srgbClr val="616E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0" name="Freeform: Shape 579">
                <a:extLst>
                  <a:ext uri="{FF2B5EF4-FFF2-40B4-BE49-F238E27FC236}">
                    <a16:creationId xmlns:a16="http://schemas.microsoft.com/office/drawing/2014/main" id="{98772F3C-9993-406F-9CB9-587E9616E72B}"/>
                  </a:ext>
                </a:extLst>
              </p:cNvPr>
              <p:cNvSpPr/>
              <p:nvPr/>
            </p:nvSpPr>
            <p:spPr>
              <a:xfrm>
                <a:off x="5599650" y="3086290"/>
                <a:ext cx="962693" cy="694614"/>
              </a:xfrm>
              <a:custGeom>
                <a:avLst/>
                <a:gdLst>
                  <a:gd name="connsiteX0" fmla="*/ 166118 w 962693"/>
                  <a:gd name="connsiteY0" fmla="*/ 274987 h 694614"/>
                  <a:gd name="connsiteX1" fmla="*/ 292515 w 962693"/>
                  <a:gd name="connsiteY1" fmla="*/ 215074 h 694614"/>
                  <a:gd name="connsiteX2" fmla="*/ 256986 w 962693"/>
                  <a:gd name="connsiteY2" fmla="*/ 609314 h 694614"/>
                  <a:gd name="connsiteX3" fmla="*/ 690755 w 962693"/>
                  <a:gd name="connsiteY3" fmla="*/ 631317 h 694614"/>
                  <a:gd name="connsiteX4" fmla="*/ 606268 w 962693"/>
                  <a:gd name="connsiteY4" fmla="*/ 240411 h 694614"/>
                  <a:gd name="connsiteX5" fmla="*/ 906972 w 962693"/>
                  <a:gd name="connsiteY5" fmla="*/ 578739 h 694614"/>
                  <a:gd name="connsiteX6" fmla="*/ 962694 w 962693"/>
                  <a:gd name="connsiteY6" fmla="*/ 512350 h 694614"/>
                  <a:gd name="connsiteX7" fmla="*/ 599791 w 962693"/>
                  <a:gd name="connsiteY7" fmla="*/ 91916 h 694614"/>
                  <a:gd name="connsiteX8" fmla="*/ 528163 w 962693"/>
                  <a:gd name="connsiteY8" fmla="*/ 62960 h 694614"/>
                  <a:gd name="connsiteX9" fmla="*/ 359952 w 962693"/>
                  <a:gd name="connsiteY9" fmla="*/ 77153 h 694614"/>
                  <a:gd name="connsiteX10" fmla="*/ 344616 w 962693"/>
                  <a:gd name="connsiteY10" fmla="*/ 79439 h 694614"/>
                  <a:gd name="connsiteX11" fmla="*/ 292800 w 962693"/>
                  <a:gd name="connsiteY11" fmla="*/ 95631 h 694614"/>
                  <a:gd name="connsiteX12" fmla="*/ 138114 w 962693"/>
                  <a:gd name="connsiteY12" fmla="*/ 172879 h 694614"/>
                  <a:gd name="connsiteX13" fmla="*/ 81631 w 962693"/>
                  <a:gd name="connsiteY13" fmla="*/ 0 h 694614"/>
                  <a:gd name="connsiteX14" fmla="*/ 2 w 962693"/>
                  <a:gd name="connsiteY14" fmla="*/ 33909 h 694614"/>
                  <a:gd name="connsiteX15" fmla="*/ 166118 w 962693"/>
                  <a:gd name="connsiteY15" fmla="*/ 274987 h 69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693" h="694614">
                    <a:moveTo>
                      <a:pt x="166118" y="274987"/>
                    </a:moveTo>
                    <a:lnTo>
                      <a:pt x="292515" y="215074"/>
                    </a:lnTo>
                    <a:lnTo>
                      <a:pt x="256986" y="609314"/>
                    </a:lnTo>
                    <a:cubicBezTo>
                      <a:pt x="419959" y="787432"/>
                      <a:pt x="690755" y="631317"/>
                      <a:pt x="690755" y="631317"/>
                    </a:cubicBezTo>
                    <a:lnTo>
                      <a:pt x="606268" y="240411"/>
                    </a:lnTo>
                    <a:lnTo>
                      <a:pt x="906972" y="578739"/>
                    </a:lnTo>
                    <a:lnTo>
                      <a:pt x="962694" y="512350"/>
                    </a:lnTo>
                    <a:cubicBezTo>
                      <a:pt x="959455" y="504254"/>
                      <a:pt x="690183" y="195453"/>
                      <a:pt x="599791" y="91916"/>
                    </a:cubicBezTo>
                    <a:cubicBezTo>
                      <a:pt x="581884" y="71437"/>
                      <a:pt x="555309" y="60674"/>
                      <a:pt x="528163" y="62960"/>
                    </a:cubicBezTo>
                    <a:lnTo>
                      <a:pt x="359952" y="77153"/>
                    </a:lnTo>
                    <a:lnTo>
                      <a:pt x="344616" y="79439"/>
                    </a:lnTo>
                    <a:cubicBezTo>
                      <a:pt x="326614" y="82105"/>
                      <a:pt x="309183" y="87535"/>
                      <a:pt x="292800" y="95631"/>
                    </a:cubicBezTo>
                    <a:cubicBezTo>
                      <a:pt x="292800" y="95631"/>
                      <a:pt x="146687" y="177355"/>
                      <a:pt x="138114" y="172879"/>
                    </a:cubicBezTo>
                    <a:cubicBezTo>
                      <a:pt x="129542" y="168402"/>
                      <a:pt x="81631" y="0"/>
                      <a:pt x="81631" y="0"/>
                    </a:cubicBezTo>
                    <a:lnTo>
                      <a:pt x="2" y="33909"/>
                    </a:lnTo>
                    <a:cubicBezTo>
                      <a:pt x="2" y="33814"/>
                      <a:pt x="-2379" y="352044"/>
                      <a:pt x="166118" y="274987"/>
                    </a:cubicBezTo>
                  </a:path>
                </a:pathLst>
              </a:custGeom>
              <a:solidFill>
                <a:srgbClr val="FFB5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1" name="Freeform: Shape 580">
                <a:extLst>
                  <a:ext uri="{FF2B5EF4-FFF2-40B4-BE49-F238E27FC236}">
                    <a16:creationId xmlns:a16="http://schemas.microsoft.com/office/drawing/2014/main" id="{EC959D96-C7B8-42BA-8C9F-AF4351DD7218}"/>
                  </a:ext>
                </a:extLst>
              </p:cNvPr>
              <p:cNvSpPr/>
              <p:nvPr/>
            </p:nvSpPr>
            <p:spPr>
              <a:xfrm>
                <a:off x="6129418" y="3156143"/>
                <a:ext cx="79533" cy="173300"/>
              </a:xfrm>
              <a:custGeom>
                <a:avLst/>
                <a:gdLst>
                  <a:gd name="connsiteX0" fmla="*/ 109 w 79533"/>
                  <a:gd name="connsiteY0" fmla="*/ 1870 h 173300"/>
                  <a:gd name="connsiteX1" fmla="*/ 73547 w 79533"/>
                  <a:gd name="connsiteY1" fmla="*/ 171320 h 173300"/>
                  <a:gd name="connsiteX2" fmla="*/ 79357 w 79533"/>
                  <a:gd name="connsiteY2" fmla="*/ 169700 h 173300"/>
                  <a:gd name="connsiteX3" fmla="*/ 2871 w 79533"/>
                  <a:gd name="connsiteY3" fmla="*/ 632 h 173300"/>
                  <a:gd name="connsiteX4" fmla="*/ 109 w 79533"/>
                  <a:gd name="connsiteY4" fmla="*/ 1870 h 173300"/>
                  <a:gd name="connsiteX5" fmla="*/ 109 w 79533"/>
                  <a:gd name="connsiteY5" fmla="*/ 1870 h 1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33" h="173300">
                    <a:moveTo>
                      <a:pt x="109" y="1870"/>
                    </a:moveTo>
                    <a:cubicBezTo>
                      <a:pt x="23636" y="58829"/>
                      <a:pt x="50115" y="114265"/>
                      <a:pt x="73547" y="171320"/>
                    </a:cubicBezTo>
                    <a:cubicBezTo>
                      <a:pt x="74976" y="174749"/>
                      <a:pt x="80595" y="173415"/>
                      <a:pt x="79357" y="169700"/>
                    </a:cubicBezTo>
                    <a:cubicBezTo>
                      <a:pt x="58974" y="111026"/>
                      <a:pt x="32685" y="55115"/>
                      <a:pt x="2871" y="632"/>
                    </a:cubicBezTo>
                    <a:cubicBezTo>
                      <a:pt x="2014" y="-702"/>
                      <a:pt x="-558" y="251"/>
                      <a:pt x="109" y="1870"/>
                    </a:cubicBezTo>
                    <a:lnTo>
                      <a:pt x="109" y="187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2" name="Freeform: Shape 581">
                <a:extLst>
                  <a:ext uri="{FF2B5EF4-FFF2-40B4-BE49-F238E27FC236}">
                    <a16:creationId xmlns:a16="http://schemas.microsoft.com/office/drawing/2014/main" id="{F3CA4D28-02B9-4604-A1BA-4FA4482D33AE}"/>
                  </a:ext>
                </a:extLst>
              </p:cNvPr>
              <p:cNvSpPr/>
              <p:nvPr/>
            </p:nvSpPr>
            <p:spPr>
              <a:xfrm>
                <a:off x="5890492" y="3168770"/>
                <a:ext cx="59438" cy="134316"/>
              </a:xfrm>
              <a:custGeom>
                <a:avLst/>
                <a:gdLst>
                  <a:gd name="connsiteX0" fmla="*/ 1672 w 59438"/>
                  <a:gd name="connsiteY0" fmla="*/ 134309 h 134316"/>
                  <a:gd name="connsiteX1" fmla="*/ 54250 w 59438"/>
                  <a:gd name="connsiteY1" fmla="*/ 83350 h 134316"/>
                  <a:gd name="connsiteX2" fmla="*/ 39963 w 59438"/>
                  <a:gd name="connsiteY2" fmla="*/ 482 h 134316"/>
                  <a:gd name="connsiteX3" fmla="*/ 36915 w 59438"/>
                  <a:gd name="connsiteY3" fmla="*/ 4483 h 134316"/>
                  <a:gd name="connsiteX4" fmla="*/ 1291 w 59438"/>
                  <a:gd name="connsiteY4" fmla="*/ 130975 h 134316"/>
                  <a:gd name="connsiteX5" fmla="*/ 1672 w 59438"/>
                  <a:gd name="connsiteY5" fmla="*/ 134309 h 134316"/>
                  <a:gd name="connsiteX6" fmla="*/ 1672 w 59438"/>
                  <a:gd name="connsiteY6" fmla="*/ 134309 h 13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8" h="134316">
                    <a:moveTo>
                      <a:pt x="1672" y="134309"/>
                    </a:moveTo>
                    <a:cubicBezTo>
                      <a:pt x="30724" y="132023"/>
                      <a:pt x="47488" y="110306"/>
                      <a:pt x="54250" y="83350"/>
                    </a:cubicBezTo>
                    <a:cubicBezTo>
                      <a:pt x="60918" y="56394"/>
                      <a:pt x="65395" y="18580"/>
                      <a:pt x="39963" y="482"/>
                    </a:cubicBezTo>
                    <a:cubicBezTo>
                      <a:pt x="37486" y="-1327"/>
                      <a:pt x="35105" y="2387"/>
                      <a:pt x="36915" y="4483"/>
                    </a:cubicBezTo>
                    <a:cubicBezTo>
                      <a:pt x="67585" y="39630"/>
                      <a:pt x="50631" y="121355"/>
                      <a:pt x="1291" y="130975"/>
                    </a:cubicBezTo>
                    <a:cubicBezTo>
                      <a:pt x="-709" y="131356"/>
                      <a:pt x="-233" y="134499"/>
                      <a:pt x="1672" y="134309"/>
                    </a:cubicBezTo>
                    <a:lnTo>
                      <a:pt x="1672" y="134309"/>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3" name="Freeform: Shape 582">
                <a:extLst>
                  <a:ext uri="{FF2B5EF4-FFF2-40B4-BE49-F238E27FC236}">
                    <a16:creationId xmlns:a16="http://schemas.microsoft.com/office/drawing/2014/main" id="{36F8C61A-2363-44CF-B586-7F36787E8970}"/>
                  </a:ext>
                </a:extLst>
              </p:cNvPr>
              <p:cNvSpPr/>
              <p:nvPr/>
            </p:nvSpPr>
            <p:spPr>
              <a:xfrm>
                <a:off x="5899466" y="3525275"/>
                <a:ext cx="57775" cy="113508"/>
              </a:xfrm>
              <a:custGeom>
                <a:avLst/>
                <a:gdLst>
                  <a:gd name="connsiteX0" fmla="*/ 48800 w 57775"/>
                  <a:gd name="connsiteY0" fmla="*/ 2688 h 113508"/>
                  <a:gd name="connsiteX1" fmla="*/ 1937 w 57775"/>
                  <a:gd name="connsiteY1" fmla="*/ 106416 h 113508"/>
                  <a:gd name="connsiteX2" fmla="*/ 5843 w 57775"/>
                  <a:gd name="connsiteY2" fmla="*/ 113083 h 113508"/>
                  <a:gd name="connsiteX3" fmla="*/ 52991 w 57775"/>
                  <a:gd name="connsiteY3" fmla="*/ 1545 h 113508"/>
                  <a:gd name="connsiteX4" fmla="*/ 48800 w 57775"/>
                  <a:gd name="connsiteY4" fmla="*/ 2688 h 113508"/>
                  <a:gd name="connsiteX5" fmla="*/ 48800 w 57775"/>
                  <a:gd name="connsiteY5" fmla="*/ 2688 h 1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5" h="113508">
                    <a:moveTo>
                      <a:pt x="48800" y="2688"/>
                    </a:moveTo>
                    <a:cubicBezTo>
                      <a:pt x="57373" y="46599"/>
                      <a:pt x="40418" y="84032"/>
                      <a:pt x="1937" y="106416"/>
                    </a:cubicBezTo>
                    <a:cubicBezTo>
                      <a:pt x="-2444" y="108987"/>
                      <a:pt x="1366" y="115179"/>
                      <a:pt x="5843" y="113083"/>
                    </a:cubicBezTo>
                    <a:cubicBezTo>
                      <a:pt x="47657" y="93271"/>
                      <a:pt x="67660" y="45075"/>
                      <a:pt x="52991" y="1545"/>
                    </a:cubicBezTo>
                    <a:cubicBezTo>
                      <a:pt x="52039" y="-1122"/>
                      <a:pt x="48229" y="-74"/>
                      <a:pt x="48800" y="2688"/>
                    </a:cubicBezTo>
                    <a:lnTo>
                      <a:pt x="48800" y="2688"/>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4" name="Freeform: Shape 583">
                <a:extLst>
                  <a:ext uri="{FF2B5EF4-FFF2-40B4-BE49-F238E27FC236}">
                    <a16:creationId xmlns:a16="http://schemas.microsoft.com/office/drawing/2014/main" id="{1CA09D35-70E3-4173-8083-D7A8E9B0B4EC}"/>
                  </a:ext>
                </a:extLst>
              </p:cNvPr>
              <p:cNvSpPr/>
              <p:nvPr/>
            </p:nvSpPr>
            <p:spPr>
              <a:xfrm>
                <a:off x="6180092" y="3507772"/>
                <a:ext cx="55364" cy="115151"/>
              </a:xfrm>
              <a:custGeom>
                <a:avLst/>
                <a:gdLst>
                  <a:gd name="connsiteX0" fmla="*/ 4299 w 55364"/>
                  <a:gd name="connsiteY0" fmla="*/ 1903 h 115151"/>
                  <a:gd name="connsiteX1" fmla="*/ 50210 w 55364"/>
                  <a:gd name="connsiteY1" fmla="*/ 114775 h 115151"/>
                  <a:gd name="connsiteX2" fmla="*/ 53734 w 55364"/>
                  <a:gd name="connsiteY2" fmla="*/ 108679 h 115151"/>
                  <a:gd name="connsiteX3" fmla="*/ 9347 w 55364"/>
                  <a:gd name="connsiteY3" fmla="*/ 3237 h 115151"/>
                  <a:gd name="connsiteX4" fmla="*/ 4299 w 55364"/>
                  <a:gd name="connsiteY4" fmla="*/ 1903 h 115151"/>
                  <a:gd name="connsiteX5" fmla="*/ 4299 w 55364"/>
                  <a:gd name="connsiteY5" fmla="*/ 1903 h 11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64" h="115151">
                    <a:moveTo>
                      <a:pt x="4299" y="1903"/>
                    </a:moveTo>
                    <a:cubicBezTo>
                      <a:pt x="-8369" y="44195"/>
                      <a:pt x="6966" y="96487"/>
                      <a:pt x="50210" y="114775"/>
                    </a:cubicBezTo>
                    <a:cubicBezTo>
                      <a:pt x="54401" y="116584"/>
                      <a:pt x="57354" y="111441"/>
                      <a:pt x="53734" y="108679"/>
                    </a:cubicBezTo>
                    <a:cubicBezTo>
                      <a:pt x="18872" y="82104"/>
                      <a:pt x="-939" y="48576"/>
                      <a:pt x="9347" y="3237"/>
                    </a:cubicBezTo>
                    <a:cubicBezTo>
                      <a:pt x="10110" y="-2"/>
                      <a:pt x="5252" y="-1430"/>
                      <a:pt x="4299" y="1903"/>
                    </a:cubicBezTo>
                    <a:lnTo>
                      <a:pt x="4299" y="1903"/>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5" name="Freeform: Shape 584">
                <a:extLst>
                  <a:ext uri="{FF2B5EF4-FFF2-40B4-BE49-F238E27FC236}">
                    <a16:creationId xmlns:a16="http://schemas.microsoft.com/office/drawing/2014/main" id="{62C68B18-9386-41E5-A9B8-B12C81F6BE79}"/>
                  </a:ext>
                </a:extLst>
              </p:cNvPr>
              <p:cNvSpPr/>
              <p:nvPr/>
            </p:nvSpPr>
            <p:spPr>
              <a:xfrm>
                <a:off x="5592586" y="3088064"/>
                <a:ext cx="93946" cy="35758"/>
              </a:xfrm>
              <a:custGeom>
                <a:avLst/>
                <a:gdLst>
                  <a:gd name="connsiteX0" fmla="*/ 2875 w 93946"/>
                  <a:gd name="connsiteY0" fmla="*/ 35754 h 35758"/>
                  <a:gd name="connsiteX1" fmla="*/ 92029 w 93946"/>
                  <a:gd name="connsiteY1" fmla="*/ 7179 h 35758"/>
                  <a:gd name="connsiteX2" fmla="*/ 88123 w 93946"/>
                  <a:gd name="connsiteY2" fmla="*/ 511 h 35758"/>
                  <a:gd name="connsiteX3" fmla="*/ 2113 w 93946"/>
                  <a:gd name="connsiteY3" fmla="*/ 29944 h 35758"/>
                  <a:gd name="connsiteX4" fmla="*/ 2875 w 93946"/>
                  <a:gd name="connsiteY4" fmla="*/ 35754 h 35758"/>
                  <a:gd name="connsiteX5" fmla="*/ 2875 w 93946"/>
                  <a:gd name="connsiteY5" fmla="*/ 35754 h 3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46" h="35758">
                    <a:moveTo>
                      <a:pt x="2875" y="35754"/>
                    </a:moveTo>
                    <a:cubicBezTo>
                      <a:pt x="33831" y="34039"/>
                      <a:pt x="65168" y="22419"/>
                      <a:pt x="92029" y="7179"/>
                    </a:cubicBezTo>
                    <a:cubicBezTo>
                      <a:pt x="96410" y="4702"/>
                      <a:pt x="92505" y="-1870"/>
                      <a:pt x="88123" y="511"/>
                    </a:cubicBezTo>
                    <a:cubicBezTo>
                      <a:pt x="60215" y="15180"/>
                      <a:pt x="32593" y="22895"/>
                      <a:pt x="2113" y="29944"/>
                    </a:cubicBezTo>
                    <a:cubicBezTo>
                      <a:pt x="-1126" y="30610"/>
                      <a:pt x="-459" y="35944"/>
                      <a:pt x="2875" y="35754"/>
                    </a:cubicBezTo>
                    <a:lnTo>
                      <a:pt x="2875" y="35754"/>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6" name="Freeform: Shape 585">
                <a:extLst>
                  <a:ext uri="{FF2B5EF4-FFF2-40B4-BE49-F238E27FC236}">
                    <a16:creationId xmlns:a16="http://schemas.microsoft.com/office/drawing/2014/main" id="{4A8C31B4-463D-49FB-BEC3-B751EAD32C31}"/>
                  </a:ext>
                </a:extLst>
              </p:cNvPr>
              <p:cNvSpPr/>
              <p:nvPr/>
            </p:nvSpPr>
            <p:spPr>
              <a:xfrm>
                <a:off x="5709722" y="3258320"/>
                <a:ext cx="27620" cy="50267"/>
              </a:xfrm>
              <a:custGeom>
                <a:avLst/>
                <a:gdLst>
                  <a:gd name="connsiteX0" fmla="*/ 23565 w 27620"/>
                  <a:gd name="connsiteY0" fmla="*/ 943 h 50267"/>
                  <a:gd name="connsiteX1" fmla="*/ 12802 w 27620"/>
                  <a:gd name="connsiteY1" fmla="*/ 25803 h 50267"/>
                  <a:gd name="connsiteX2" fmla="*/ 134 w 27620"/>
                  <a:gd name="connsiteY2" fmla="*/ 47235 h 50267"/>
                  <a:gd name="connsiteX3" fmla="*/ 3658 w 27620"/>
                  <a:gd name="connsiteY3" fmla="*/ 49997 h 50267"/>
                  <a:gd name="connsiteX4" fmla="*/ 20708 w 27620"/>
                  <a:gd name="connsiteY4" fmla="*/ 26946 h 50267"/>
                  <a:gd name="connsiteX5" fmla="*/ 27375 w 27620"/>
                  <a:gd name="connsiteY5" fmla="*/ 1419 h 50267"/>
                  <a:gd name="connsiteX6" fmla="*/ 23565 w 27620"/>
                  <a:gd name="connsiteY6" fmla="*/ 943 h 50267"/>
                  <a:gd name="connsiteX7" fmla="*/ 23565 w 27620"/>
                  <a:gd name="connsiteY7" fmla="*/ 943 h 5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50267">
                    <a:moveTo>
                      <a:pt x="23565" y="943"/>
                    </a:moveTo>
                    <a:cubicBezTo>
                      <a:pt x="18517" y="8087"/>
                      <a:pt x="16898" y="17898"/>
                      <a:pt x="12802" y="25803"/>
                    </a:cubicBezTo>
                    <a:cubicBezTo>
                      <a:pt x="8992" y="33138"/>
                      <a:pt x="3182" y="39615"/>
                      <a:pt x="134" y="47235"/>
                    </a:cubicBezTo>
                    <a:cubicBezTo>
                      <a:pt x="-628" y="49235"/>
                      <a:pt x="2039" y="50949"/>
                      <a:pt x="3658" y="49997"/>
                    </a:cubicBezTo>
                    <a:cubicBezTo>
                      <a:pt x="11564" y="45044"/>
                      <a:pt x="16803" y="35138"/>
                      <a:pt x="20708" y="26946"/>
                    </a:cubicBezTo>
                    <a:cubicBezTo>
                      <a:pt x="24327" y="19326"/>
                      <a:pt x="28709" y="9992"/>
                      <a:pt x="27375" y="1419"/>
                    </a:cubicBezTo>
                    <a:cubicBezTo>
                      <a:pt x="27090" y="-486"/>
                      <a:pt x="24518" y="-295"/>
                      <a:pt x="23565" y="943"/>
                    </a:cubicBezTo>
                    <a:lnTo>
                      <a:pt x="23565" y="943"/>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7" name="Freeform: Shape 586">
                <a:extLst>
                  <a:ext uri="{FF2B5EF4-FFF2-40B4-BE49-F238E27FC236}">
                    <a16:creationId xmlns:a16="http://schemas.microsoft.com/office/drawing/2014/main" id="{2D61396D-B2BF-4C08-95E0-6F51CD8EE0F2}"/>
                  </a:ext>
                </a:extLst>
              </p:cNvPr>
              <p:cNvSpPr/>
              <p:nvPr/>
            </p:nvSpPr>
            <p:spPr>
              <a:xfrm>
                <a:off x="5734429" y="3258672"/>
                <a:ext cx="12143" cy="60476"/>
              </a:xfrm>
              <a:custGeom>
                <a:avLst/>
                <a:gdLst>
                  <a:gd name="connsiteX0" fmla="*/ 859 w 12143"/>
                  <a:gd name="connsiteY0" fmla="*/ 2210 h 60476"/>
                  <a:gd name="connsiteX1" fmla="*/ 2 w 12143"/>
                  <a:gd name="connsiteY1" fmla="*/ 57551 h 60476"/>
                  <a:gd name="connsiteX2" fmla="*/ 5526 w 12143"/>
                  <a:gd name="connsiteY2" fmla="*/ 59075 h 60476"/>
                  <a:gd name="connsiteX3" fmla="*/ 12098 w 12143"/>
                  <a:gd name="connsiteY3" fmla="*/ 19546 h 60476"/>
                  <a:gd name="connsiteX4" fmla="*/ 2097 w 12143"/>
                  <a:gd name="connsiteY4" fmla="*/ 20 h 60476"/>
                  <a:gd name="connsiteX5" fmla="*/ 859 w 12143"/>
                  <a:gd name="connsiteY5" fmla="*/ 2210 h 60476"/>
                  <a:gd name="connsiteX6" fmla="*/ 859 w 12143"/>
                  <a:gd name="connsiteY6" fmla="*/ 2210 h 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3" h="60476">
                    <a:moveTo>
                      <a:pt x="859" y="2210"/>
                    </a:moveTo>
                    <a:cubicBezTo>
                      <a:pt x="11813" y="15926"/>
                      <a:pt x="573" y="42025"/>
                      <a:pt x="2" y="57551"/>
                    </a:cubicBezTo>
                    <a:cubicBezTo>
                      <a:pt x="-94" y="60408"/>
                      <a:pt x="4193" y="61646"/>
                      <a:pt x="5526" y="59075"/>
                    </a:cubicBezTo>
                    <a:cubicBezTo>
                      <a:pt x="11432" y="47549"/>
                      <a:pt x="12384" y="32309"/>
                      <a:pt x="12098" y="19546"/>
                    </a:cubicBezTo>
                    <a:cubicBezTo>
                      <a:pt x="11908" y="11735"/>
                      <a:pt x="11527" y="1353"/>
                      <a:pt x="2097" y="20"/>
                    </a:cubicBezTo>
                    <a:cubicBezTo>
                      <a:pt x="859" y="-171"/>
                      <a:pt x="97" y="1067"/>
                      <a:pt x="859" y="2210"/>
                    </a:cubicBezTo>
                    <a:lnTo>
                      <a:pt x="859" y="221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8" name="Freeform: Shape 587">
                <a:extLst>
                  <a:ext uri="{FF2B5EF4-FFF2-40B4-BE49-F238E27FC236}">
                    <a16:creationId xmlns:a16="http://schemas.microsoft.com/office/drawing/2014/main" id="{9A7AE435-7569-41DA-9CA7-58E4D03F44E2}"/>
                  </a:ext>
                </a:extLst>
              </p:cNvPr>
              <p:cNvSpPr/>
              <p:nvPr/>
            </p:nvSpPr>
            <p:spPr>
              <a:xfrm>
                <a:off x="5857523" y="3649225"/>
                <a:ext cx="426340" cy="82363"/>
              </a:xfrm>
              <a:custGeom>
                <a:avLst/>
                <a:gdLst>
                  <a:gd name="connsiteX0" fmla="*/ 732 w 426340"/>
                  <a:gd name="connsiteY0" fmla="*/ 4183 h 82363"/>
                  <a:gd name="connsiteX1" fmla="*/ 424404 w 426340"/>
                  <a:gd name="connsiteY1" fmla="*/ 26567 h 82363"/>
                  <a:gd name="connsiteX2" fmla="*/ 420309 w 426340"/>
                  <a:gd name="connsiteY2" fmla="*/ 19613 h 82363"/>
                  <a:gd name="connsiteX3" fmla="*/ 3590 w 426340"/>
                  <a:gd name="connsiteY3" fmla="*/ 373 h 82363"/>
                  <a:gd name="connsiteX4" fmla="*/ 732 w 426340"/>
                  <a:gd name="connsiteY4" fmla="*/ 4183 h 82363"/>
                  <a:gd name="connsiteX5" fmla="*/ 732 w 426340"/>
                  <a:gd name="connsiteY5" fmla="*/ 4183 h 8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340" h="82363">
                    <a:moveTo>
                      <a:pt x="732" y="4183"/>
                    </a:moveTo>
                    <a:cubicBezTo>
                      <a:pt x="122843" y="103529"/>
                      <a:pt x="291721" y="105052"/>
                      <a:pt x="424404" y="26567"/>
                    </a:cubicBezTo>
                    <a:cubicBezTo>
                      <a:pt x="428881" y="23899"/>
                      <a:pt x="424785" y="16946"/>
                      <a:pt x="420309" y="19613"/>
                    </a:cubicBezTo>
                    <a:cubicBezTo>
                      <a:pt x="283815" y="101147"/>
                      <a:pt x="133416" y="86384"/>
                      <a:pt x="3590" y="373"/>
                    </a:cubicBezTo>
                    <a:cubicBezTo>
                      <a:pt x="1494" y="-1151"/>
                      <a:pt x="-1363" y="2373"/>
                      <a:pt x="732" y="4183"/>
                    </a:cubicBezTo>
                    <a:lnTo>
                      <a:pt x="732" y="4183"/>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9" name="Freeform: Shape 588">
                <a:extLst>
                  <a:ext uri="{FF2B5EF4-FFF2-40B4-BE49-F238E27FC236}">
                    <a16:creationId xmlns:a16="http://schemas.microsoft.com/office/drawing/2014/main" id="{0FF78B9C-CA23-4DD9-A792-F0D68EED4219}"/>
                  </a:ext>
                </a:extLst>
              </p:cNvPr>
              <p:cNvSpPr/>
              <p:nvPr/>
            </p:nvSpPr>
            <p:spPr>
              <a:xfrm>
                <a:off x="5878082" y="3665361"/>
                <a:ext cx="8344" cy="54769"/>
              </a:xfrm>
              <a:custGeom>
                <a:avLst/>
                <a:gdLst>
                  <a:gd name="connsiteX0" fmla="*/ 1034 w 8344"/>
                  <a:gd name="connsiteY0" fmla="*/ 1001 h 54769"/>
                  <a:gd name="connsiteX1" fmla="*/ 748 w 8344"/>
                  <a:gd name="connsiteY1" fmla="*/ 26814 h 54769"/>
                  <a:gd name="connsiteX2" fmla="*/ 2939 w 8344"/>
                  <a:gd name="connsiteY2" fmla="*/ 52913 h 54769"/>
                  <a:gd name="connsiteX3" fmla="*/ 7987 w 8344"/>
                  <a:gd name="connsiteY3" fmla="*/ 52246 h 54769"/>
                  <a:gd name="connsiteX4" fmla="*/ 6844 w 8344"/>
                  <a:gd name="connsiteY4" fmla="*/ 24814 h 54769"/>
                  <a:gd name="connsiteX5" fmla="*/ 3701 w 8344"/>
                  <a:gd name="connsiteY5" fmla="*/ 1001 h 54769"/>
                  <a:gd name="connsiteX6" fmla="*/ 1034 w 8344"/>
                  <a:gd name="connsiteY6" fmla="*/ 1001 h 54769"/>
                  <a:gd name="connsiteX7" fmla="*/ 1034 w 8344"/>
                  <a:gd name="connsiteY7" fmla="*/ 1001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4" h="54769">
                    <a:moveTo>
                      <a:pt x="1034" y="1001"/>
                    </a:moveTo>
                    <a:cubicBezTo>
                      <a:pt x="-871" y="9383"/>
                      <a:pt x="367" y="18337"/>
                      <a:pt x="748" y="26814"/>
                    </a:cubicBezTo>
                    <a:cubicBezTo>
                      <a:pt x="1224" y="35482"/>
                      <a:pt x="938" y="44531"/>
                      <a:pt x="2939" y="52913"/>
                    </a:cubicBezTo>
                    <a:cubicBezTo>
                      <a:pt x="3701" y="55961"/>
                      <a:pt x="7606" y="54913"/>
                      <a:pt x="7987" y="52246"/>
                    </a:cubicBezTo>
                    <a:cubicBezTo>
                      <a:pt x="9035" y="43292"/>
                      <a:pt x="7511" y="33767"/>
                      <a:pt x="6844" y="24814"/>
                    </a:cubicBezTo>
                    <a:cubicBezTo>
                      <a:pt x="6272" y="16908"/>
                      <a:pt x="6368" y="8526"/>
                      <a:pt x="3701" y="1001"/>
                    </a:cubicBezTo>
                    <a:cubicBezTo>
                      <a:pt x="3224" y="-237"/>
                      <a:pt x="1319" y="-427"/>
                      <a:pt x="1034" y="1001"/>
                    </a:cubicBezTo>
                    <a:lnTo>
                      <a:pt x="1034" y="1001"/>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0" name="Freeform: Shape 589">
                <a:extLst>
                  <a:ext uri="{FF2B5EF4-FFF2-40B4-BE49-F238E27FC236}">
                    <a16:creationId xmlns:a16="http://schemas.microsoft.com/office/drawing/2014/main" id="{79B0FC47-05FD-4C76-A675-D0FCFE5B7E8F}"/>
                  </a:ext>
                </a:extLst>
              </p:cNvPr>
              <p:cNvSpPr/>
              <p:nvPr/>
            </p:nvSpPr>
            <p:spPr>
              <a:xfrm>
                <a:off x="5930205" y="3693984"/>
                <a:ext cx="7684" cy="59877"/>
              </a:xfrm>
              <a:custGeom>
                <a:avLst/>
                <a:gdLst>
                  <a:gd name="connsiteX0" fmla="*/ 60 w 7684"/>
                  <a:gd name="connsiteY0" fmla="*/ 1430 h 59877"/>
                  <a:gd name="connsiteX1" fmla="*/ 1869 w 7684"/>
                  <a:gd name="connsiteY1" fmla="*/ 57056 h 59877"/>
                  <a:gd name="connsiteX2" fmla="*/ 7680 w 7684"/>
                  <a:gd name="connsiteY2" fmla="*/ 57056 h 59877"/>
                  <a:gd name="connsiteX3" fmla="*/ 3012 w 7684"/>
                  <a:gd name="connsiteY3" fmla="*/ 1430 h 59877"/>
                  <a:gd name="connsiteX4" fmla="*/ 60 w 7684"/>
                  <a:gd name="connsiteY4" fmla="*/ 1430 h 59877"/>
                  <a:gd name="connsiteX5" fmla="*/ 60 w 7684"/>
                  <a:gd name="connsiteY5" fmla="*/ 1430 h 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4" h="59877">
                    <a:moveTo>
                      <a:pt x="60" y="1430"/>
                    </a:moveTo>
                    <a:cubicBezTo>
                      <a:pt x="-226" y="20003"/>
                      <a:pt x="536" y="38577"/>
                      <a:pt x="1869" y="57056"/>
                    </a:cubicBezTo>
                    <a:cubicBezTo>
                      <a:pt x="2155" y="60770"/>
                      <a:pt x="7870" y="60866"/>
                      <a:pt x="7680" y="57056"/>
                    </a:cubicBezTo>
                    <a:cubicBezTo>
                      <a:pt x="6822" y="38482"/>
                      <a:pt x="5394" y="19813"/>
                      <a:pt x="3012" y="1430"/>
                    </a:cubicBezTo>
                    <a:cubicBezTo>
                      <a:pt x="2822" y="-380"/>
                      <a:pt x="60" y="-571"/>
                      <a:pt x="60" y="1430"/>
                    </a:cubicBezTo>
                    <a:lnTo>
                      <a:pt x="60" y="143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1" name="Freeform: Shape 590">
                <a:extLst>
                  <a:ext uri="{FF2B5EF4-FFF2-40B4-BE49-F238E27FC236}">
                    <a16:creationId xmlns:a16="http://schemas.microsoft.com/office/drawing/2014/main" id="{D238C59F-6FCA-40F6-AE7D-0FD62BCC49A9}"/>
                  </a:ext>
                </a:extLst>
              </p:cNvPr>
              <p:cNvSpPr/>
              <p:nvPr/>
            </p:nvSpPr>
            <p:spPr>
              <a:xfrm>
                <a:off x="5977695" y="3719389"/>
                <a:ext cx="7337" cy="51575"/>
              </a:xfrm>
              <a:custGeom>
                <a:avLst/>
                <a:gdLst>
                  <a:gd name="connsiteX0" fmla="*/ 1528 w 7337"/>
                  <a:gd name="connsiteY0" fmla="*/ 1361 h 51575"/>
                  <a:gd name="connsiteX1" fmla="*/ 1718 w 7337"/>
                  <a:gd name="connsiteY1" fmla="*/ 49748 h 51575"/>
                  <a:gd name="connsiteX2" fmla="*/ 6576 w 7337"/>
                  <a:gd name="connsiteY2" fmla="*/ 49081 h 51575"/>
                  <a:gd name="connsiteX3" fmla="*/ 4195 w 7337"/>
                  <a:gd name="connsiteY3" fmla="*/ 980 h 51575"/>
                  <a:gd name="connsiteX4" fmla="*/ 1528 w 7337"/>
                  <a:gd name="connsiteY4" fmla="*/ 1361 h 51575"/>
                  <a:gd name="connsiteX5" fmla="*/ 1528 w 7337"/>
                  <a:gd name="connsiteY5" fmla="*/ 1361 h 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7" h="51575">
                    <a:moveTo>
                      <a:pt x="1528" y="1361"/>
                    </a:moveTo>
                    <a:cubicBezTo>
                      <a:pt x="4" y="16791"/>
                      <a:pt x="-1044" y="34413"/>
                      <a:pt x="1718" y="49748"/>
                    </a:cubicBezTo>
                    <a:cubicBezTo>
                      <a:pt x="2290" y="52796"/>
                      <a:pt x="6290" y="51653"/>
                      <a:pt x="6576" y="49081"/>
                    </a:cubicBezTo>
                    <a:cubicBezTo>
                      <a:pt x="8481" y="33746"/>
                      <a:pt x="6481" y="16220"/>
                      <a:pt x="4195" y="980"/>
                    </a:cubicBezTo>
                    <a:cubicBezTo>
                      <a:pt x="4004" y="-639"/>
                      <a:pt x="1718" y="-68"/>
                      <a:pt x="1528" y="1361"/>
                    </a:cubicBezTo>
                    <a:lnTo>
                      <a:pt x="1528" y="1361"/>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2" name="Freeform: Shape 591">
                <a:extLst>
                  <a:ext uri="{FF2B5EF4-FFF2-40B4-BE49-F238E27FC236}">
                    <a16:creationId xmlns:a16="http://schemas.microsoft.com/office/drawing/2014/main" id="{2E2EB8B6-A9B0-48F2-A529-E33C174C7CBF}"/>
                  </a:ext>
                </a:extLst>
              </p:cNvPr>
              <p:cNvSpPr/>
              <p:nvPr/>
            </p:nvSpPr>
            <p:spPr>
              <a:xfrm>
                <a:off x="6051991" y="3729216"/>
                <a:ext cx="10099" cy="51411"/>
              </a:xfrm>
              <a:custGeom>
                <a:avLst/>
                <a:gdLst>
                  <a:gd name="connsiteX0" fmla="*/ 3 w 10099"/>
                  <a:gd name="connsiteY0" fmla="*/ 1154 h 51411"/>
                  <a:gd name="connsiteX1" fmla="*/ 4956 w 10099"/>
                  <a:gd name="connsiteY1" fmla="*/ 49541 h 51411"/>
                  <a:gd name="connsiteX2" fmla="*/ 10100 w 10099"/>
                  <a:gd name="connsiteY2" fmla="*/ 48875 h 51411"/>
                  <a:gd name="connsiteX3" fmla="*/ 2289 w 10099"/>
                  <a:gd name="connsiteY3" fmla="*/ 869 h 51411"/>
                  <a:gd name="connsiteX4" fmla="*/ 3 w 10099"/>
                  <a:gd name="connsiteY4" fmla="*/ 1154 h 51411"/>
                  <a:gd name="connsiteX5" fmla="*/ 3 w 10099"/>
                  <a:gd name="connsiteY5" fmla="*/ 1154 h 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9" h="51411">
                    <a:moveTo>
                      <a:pt x="3" y="1154"/>
                    </a:moveTo>
                    <a:cubicBezTo>
                      <a:pt x="1051" y="16966"/>
                      <a:pt x="860" y="34111"/>
                      <a:pt x="4956" y="49541"/>
                    </a:cubicBezTo>
                    <a:cubicBezTo>
                      <a:pt x="5718" y="52399"/>
                      <a:pt x="10100" y="51827"/>
                      <a:pt x="10100" y="48875"/>
                    </a:cubicBezTo>
                    <a:cubicBezTo>
                      <a:pt x="10004" y="32873"/>
                      <a:pt x="5337" y="16394"/>
                      <a:pt x="2289" y="869"/>
                    </a:cubicBezTo>
                    <a:cubicBezTo>
                      <a:pt x="2003" y="-465"/>
                      <a:pt x="-92" y="-179"/>
                      <a:pt x="3" y="1154"/>
                    </a:cubicBezTo>
                    <a:lnTo>
                      <a:pt x="3" y="1154"/>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3" name="Freeform: Shape 592">
                <a:extLst>
                  <a:ext uri="{FF2B5EF4-FFF2-40B4-BE49-F238E27FC236}">
                    <a16:creationId xmlns:a16="http://schemas.microsoft.com/office/drawing/2014/main" id="{2B15EB34-2747-4BA2-BFB1-96712F355279}"/>
                  </a:ext>
                </a:extLst>
              </p:cNvPr>
              <p:cNvSpPr/>
              <p:nvPr/>
            </p:nvSpPr>
            <p:spPr>
              <a:xfrm>
                <a:off x="6108652" y="3726850"/>
                <a:ext cx="11542" cy="53909"/>
              </a:xfrm>
              <a:custGeom>
                <a:avLst/>
                <a:gdLst>
                  <a:gd name="connsiteX0" fmla="*/ 16 w 11542"/>
                  <a:gd name="connsiteY0" fmla="*/ 1900 h 53909"/>
                  <a:gd name="connsiteX1" fmla="*/ 6016 w 11542"/>
                  <a:gd name="connsiteY1" fmla="*/ 51907 h 53909"/>
                  <a:gd name="connsiteX2" fmla="*/ 11541 w 11542"/>
                  <a:gd name="connsiteY2" fmla="*/ 51145 h 53909"/>
                  <a:gd name="connsiteX3" fmla="*/ 3730 w 11542"/>
                  <a:gd name="connsiteY3" fmla="*/ 1424 h 53909"/>
                  <a:gd name="connsiteX4" fmla="*/ 16 w 11542"/>
                  <a:gd name="connsiteY4" fmla="*/ 1900 h 53909"/>
                  <a:gd name="connsiteX5" fmla="*/ 16 w 11542"/>
                  <a:gd name="connsiteY5" fmla="*/ 1900 h 5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2" h="53909">
                    <a:moveTo>
                      <a:pt x="16" y="1900"/>
                    </a:moveTo>
                    <a:cubicBezTo>
                      <a:pt x="2111" y="18379"/>
                      <a:pt x="1635" y="35809"/>
                      <a:pt x="6016" y="51907"/>
                    </a:cubicBezTo>
                    <a:cubicBezTo>
                      <a:pt x="6874" y="54955"/>
                      <a:pt x="11636" y="54383"/>
                      <a:pt x="11541" y="51145"/>
                    </a:cubicBezTo>
                    <a:cubicBezTo>
                      <a:pt x="11446" y="34476"/>
                      <a:pt x="6207" y="17807"/>
                      <a:pt x="3730" y="1424"/>
                    </a:cubicBezTo>
                    <a:cubicBezTo>
                      <a:pt x="3445" y="-767"/>
                      <a:pt x="-270" y="-290"/>
                      <a:pt x="16" y="1900"/>
                    </a:cubicBezTo>
                    <a:lnTo>
                      <a:pt x="16" y="190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4" name="Freeform: Shape 593">
                <a:extLst>
                  <a:ext uri="{FF2B5EF4-FFF2-40B4-BE49-F238E27FC236}">
                    <a16:creationId xmlns:a16="http://schemas.microsoft.com/office/drawing/2014/main" id="{9C5CD1AC-7085-46B4-8588-5FE383973584}"/>
                  </a:ext>
                </a:extLst>
              </p:cNvPr>
              <p:cNvSpPr/>
              <p:nvPr/>
            </p:nvSpPr>
            <p:spPr>
              <a:xfrm>
                <a:off x="6182564" y="3712987"/>
                <a:ext cx="13258" cy="46451"/>
              </a:xfrm>
              <a:custGeom>
                <a:avLst/>
                <a:gdLst>
                  <a:gd name="connsiteX0" fmla="*/ 18 w 13258"/>
                  <a:gd name="connsiteY0" fmla="*/ 3001 h 46451"/>
                  <a:gd name="connsiteX1" fmla="*/ 5733 w 13258"/>
                  <a:gd name="connsiteY1" fmla="*/ 43768 h 46451"/>
                  <a:gd name="connsiteX2" fmla="*/ 13258 w 13258"/>
                  <a:gd name="connsiteY2" fmla="*/ 42720 h 46451"/>
                  <a:gd name="connsiteX3" fmla="*/ 6019 w 13258"/>
                  <a:gd name="connsiteY3" fmla="*/ 2143 h 46451"/>
                  <a:gd name="connsiteX4" fmla="*/ 18 w 13258"/>
                  <a:gd name="connsiteY4" fmla="*/ 3001 h 46451"/>
                  <a:gd name="connsiteX5" fmla="*/ 18 w 13258"/>
                  <a:gd name="connsiteY5" fmla="*/ 3001 h 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8" h="46451">
                    <a:moveTo>
                      <a:pt x="18" y="3001"/>
                    </a:moveTo>
                    <a:cubicBezTo>
                      <a:pt x="1542" y="16240"/>
                      <a:pt x="1733" y="31004"/>
                      <a:pt x="5733" y="43768"/>
                    </a:cubicBezTo>
                    <a:cubicBezTo>
                      <a:pt x="6971" y="47768"/>
                      <a:pt x="13258" y="47197"/>
                      <a:pt x="13258" y="42720"/>
                    </a:cubicBezTo>
                    <a:cubicBezTo>
                      <a:pt x="13067" y="29290"/>
                      <a:pt x="8781" y="15193"/>
                      <a:pt x="6019" y="2143"/>
                    </a:cubicBezTo>
                    <a:cubicBezTo>
                      <a:pt x="5352" y="-1190"/>
                      <a:pt x="-363" y="-428"/>
                      <a:pt x="18" y="3001"/>
                    </a:cubicBezTo>
                    <a:lnTo>
                      <a:pt x="18" y="3001"/>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5" name="Freeform: Shape 594">
                <a:extLst>
                  <a:ext uri="{FF2B5EF4-FFF2-40B4-BE49-F238E27FC236}">
                    <a16:creationId xmlns:a16="http://schemas.microsoft.com/office/drawing/2014/main" id="{58F70E19-3455-40BF-9E31-B60299B5540D}"/>
                  </a:ext>
                </a:extLst>
              </p:cNvPr>
              <p:cNvSpPr/>
              <p:nvPr/>
            </p:nvSpPr>
            <p:spPr>
              <a:xfrm>
                <a:off x="6244796" y="3692706"/>
                <a:ext cx="15224" cy="42217"/>
              </a:xfrm>
              <a:custGeom>
                <a:avLst/>
                <a:gdLst>
                  <a:gd name="connsiteX0" fmla="*/ 79 w 15224"/>
                  <a:gd name="connsiteY0" fmla="*/ 3279 h 42217"/>
                  <a:gd name="connsiteX1" fmla="*/ 9414 w 15224"/>
                  <a:gd name="connsiteY1" fmla="*/ 40712 h 42217"/>
                  <a:gd name="connsiteX2" fmla="*/ 15224 w 15224"/>
                  <a:gd name="connsiteY2" fmla="*/ 39093 h 42217"/>
                  <a:gd name="connsiteX3" fmla="*/ 5128 w 15224"/>
                  <a:gd name="connsiteY3" fmla="*/ 1755 h 42217"/>
                  <a:gd name="connsiteX4" fmla="*/ 79 w 15224"/>
                  <a:gd name="connsiteY4" fmla="*/ 3279 h 42217"/>
                  <a:gd name="connsiteX5" fmla="*/ 79 w 15224"/>
                  <a:gd name="connsiteY5" fmla="*/ 3279 h 4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4" h="42217">
                    <a:moveTo>
                      <a:pt x="79" y="3279"/>
                    </a:moveTo>
                    <a:cubicBezTo>
                      <a:pt x="3032" y="15185"/>
                      <a:pt x="3508" y="29854"/>
                      <a:pt x="9414" y="40712"/>
                    </a:cubicBezTo>
                    <a:cubicBezTo>
                      <a:pt x="10843" y="43475"/>
                      <a:pt x="15224" y="42141"/>
                      <a:pt x="15224" y="39093"/>
                    </a:cubicBezTo>
                    <a:cubicBezTo>
                      <a:pt x="15034" y="26711"/>
                      <a:pt x="8366" y="13662"/>
                      <a:pt x="5128" y="1755"/>
                    </a:cubicBezTo>
                    <a:cubicBezTo>
                      <a:pt x="4270" y="-1388"/>
                      <a:pt x="-683" y="41"/>
                      <a:pt x="79" y="3279"/>
                    </a:cubicBezTo>
                    <a:lnTo>
                      <a:pt x="79" y="3279"/>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6" name="Freeform: Shape 595">
                <a:extLst>
                  <a:ext uri="{FF2B5EF4-FFF2-40B4-BE49-F238E27FC236}">
                    <a16:creationId xmlns:a16="http://schemas.microsoft.com/office/drawing/2014/main" id="{9FB9FCE2-DFA9-495B-BFB6-2CED18C95472}"/>
                  </a:ext>
                </a:extLst>
              </p:cNvPr>
              <p:cNvSpPr/>
              <p:nvPr/>
            </p:nvSpPr>
            <p:spPr>
              <a:xfrm>
                <a:off x="5973501" y="3150483"/>
                <a:ext cx="151350" cy="108883"/>
              </a:xfrm>
              <a:custGeom>
                <a:avLst/>
                <a:gdLst>
                  <a:gd name="connsiteX0" fmla="*/ 5722 w 151350"/>
                  <a:gd name="connsiteY0" fmla="*/ 11912 h 108883"/>
                  <a:gd name="connsiteX1" fmla="*/ 70397 w 151350"/>
                  <a:gd name="connsiteY1" fmla="*/ 108876 h 108883"/>
                  <a:gd name="connsiteX2" fmla="*/ 146026 w 151350"/>
                  <a:gd name="connsiteY2" fmla="*/ 1815 h 108883"/>
                  <a:gd name="connsiteX3" fmla="*/ 140882 w 151350"/>
                  <a:gd name="connsiteY3" fmla="*/ 2482 h 108883"/>
                  <a:gd name="connsiteX4" fmla="*/ 78208 w 151350"/>
                  <a:gd name="connsiteY4" fmla="*/ 101447 h 108883"/>
                  <a:gd name="connsiteX5" fmla="*/ 9723 w 151350"/>
                  <a:gd name="connsiteY5" fmla="*/ 13531 h 108883"/>
                  <a:gd name="connsiteX6" fmla="*/ 5722 w 151350"/>
                  <a:gd name="connsiteY6" fmla="*/ 11912 h 108883"/>
                  <a:gd name="connsiteX7" fmla="*/ 5722 w 151350"/>
                  <a:gd name="connsiteY7" fmla="*/ 11912 h 10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350" h="108883">
                    <a:moveTo>
                      <a:pt x="5722" y="11912"/>
                    </a:moveTo>
                    <a:cubicBezTo>
                      <a:pt x="-14375" y="57822"/>
                      <a:pt x="21153" y="108209"/>
                      <a:pt x="70397" y="108876"/>
                    </a:cubicBezTo>
                    <a:cubicBezTo>
                      <a:pt x="123737" y="109638"/>
                      <a:pt x="166790" y="52488"/>
                      <a:pt x="146026" y="1815"/>
                    </a:cubicBezTo>
                    <a:cubicBezTo>
                      <a:pt x="144978" y="-661"/>
                      <a:pt x="140406" y="-757"/>
                      <a:pt x="140882" y="2482"/>
                    </a:cubicBezTo>
                    <a:cubicBezTo>
                      <a:pt x="146502" y="47154"/>
                      <a:pt x="131071" y="97160"/>
                      <a:pt x="78208" y="101447"/>
                    </a:cubicBezTo>
                    <a:cubicBezTo>
                      <a:pt x="28201" y="105542"/>
                      <a:pt x="-2660" y="59156"/>
                      <a:pt x="9723" y="13531"/>
                    </a:cubicBezTo>
                    <a:cubicBezTo>
                      <a:pt x="10294" y="11340"/>
                      <a:pt x="6675" y="9626"/>
                      <a:pt x="5722" y="11912"/>
                    </a:cubicBezTo>
                    <a:lnTo>
                      <a:pt x="5722" y="11912"/>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7" name="Freeform: Shape 596">
                <a:extLst>
                  <a:ext uri="{FF2B5EF4-FFF2-40B4-BE49-F238E27FC236}">
                    <a16:creationId xmlns:a16="http://schemas.microsoft.com/office/drawing/2014/main" id="{E1AF7667-1747-4F4B-9E56-BB44714908BB}"/>
                  </a:ext>
                </a:extLst>
              </p:cNvPr>
              <p:cNvSpPr/>
              <p:nvPr/>
            </p:nvSpPr>
            <p:spPr>
              <a:xfrm>
                <a:off x="6055495" y="3218813"/>
                <a:ext cx="12799" cy="32021"/>
              </a:xfrm>
              <a:custGeom>
                <a:avLst/>
                <a:gdLst>
                  <a:gd name="connsiteX0" fmla="*/ 23 w 12799"/>
                  <a:gd name="connsiteY0" fmla="*/ 2636 h 32021"/>
                  <a:gd name="connsiteX1" fmla="*/ 3452 w 12799"/>
                  <a:gd name="connsiteY1" fmla="*/ 18448 h 32021"/>
                  <a:gd name="connsiteX2" fmla="*/ 8882 w 12799"/>
                  <a:gd name="connsiteY2" fmla="*/ 31497 h 32021"/>
                  <a:gd name="connsiteX3" fmla="*/ 12215 w 12799"/>
                  <a:gd name="connsiteY3" fmla="*/ 30640 h 32021"/>
                  <a:gd name="connsiteX4" fmla="*/ 10120 w 12799"/>
                  <a:gd name="connsiteY4" fmla="*/ 16638 h 32021"/>
                  <a:gd name="connsiteX5" fmla="*/ 4976 w 12799"/>
                  <a:gd name="connsiteY5" fmla="*/ 1303 h 32021"/>
                  <a:gd name="connsiteX6" fmla="*/ 23 w 12799"/>
                  <a:gd name="connsiteY6" fmla="*/ 2636 h 32021"/>
                  <a:gd name="connsiteX7" fmla="*/ 23 w 12799"/>
                  <a:gd name="connsiteY7" fmla="*/ 2636 h 3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9" h="32021">
                    <a:moveTo>
                      <a:pt x="23" y="2636"/>
                    </a:moveTo>
                    <a:cubicBezTo>
                      <a:pt x="690" y="7970"/>
                      <a:pt x="2119" y="13209"/>
                      <a:pt x="3452" y="18448"/>
                    </a:cubicBezTo>
                    <a:cubicBezTo>
                      <a:pt x="4691" y="23020"/>
                      <a:pt x="5072" y="28449"/>
                      <a:pt x="8882" y="31497"/>
                    </a:cubicBezTo>
                    <a:cubicBezTo>
                      <a:pt x="10120" y="32450"/>
                      <a:pt x="11644" y="32069"/>
                      <a:pt x="12215" y="30640"/>
                    </a:cubicBezTo>
                    <a:cubicBezTo>
                      <a:pt x="13930" y="26068"/>
                      <a:pt x="11453" y="21115"/>
                      <a:pt x="10120" y="16638"/>
                    </a:cubicBezTo>
                    <a:cubicBezTo>
                      <a:pt x="8596" y="11495"/>
                      <a:pt x="7167" y="6256"/>
                      <a:pt x="4976" y="1303"/>
                    </a:cubicBezTo>
                    <a:cubicBezTo>
                      <a:pt x="4024" y="-1078"/>
                      <a:pt x="-358" y="65"/>
                      <a:pt x="23" y="2636"/>
                    </a:cubicBezTo>
                    <a:lnTo>
                      <a:pt x="23" y="2636"/>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8" name="Freeform: Shape 597">
                <a:extLst>
                  <a:ext uri="{FF2B5EF4-FFF2-40B4-BE49-F238E27FC236}">
                    <a16:creationId xmlns:a16="http://schemas.microsoft.com/office/drawing/2014/main" id="{450E6498-AEC1-419D-B8C2-909023FAD09F}"/>
                  </a:ext>
                </a:extLst>
              </p:cNvPr>
              <p:cNvSpPr/>
              <p:nvPr/>
            </p:nvSpPr>
            <p:spPr>
              <a:xfrm>
                <a:off x="6082703" y="3199226"/>
                <a:ext cx="30755" cy="24151"/>
              </a:xfrm>
              <a:custGeom>
                <a:avLst/>
                <a:gdLst>
                  <a:gd name="connsiteX0" fmla="*/ 56 w 30755"/>
                  <a:gd name="connsiteY0" fmla="*/ 1458 h 24151"/>
                  <a:gd name="connsiteX1" fmla="*/ 10820 w 30755"/>
                  <a:gd name="connsiteY1" fmla="*/ 13555 h 24151"/>
                  <a:gd name="connsiteX2" fmla="*/ 26250 w 30755"/>
                  <a:gd name="connsiteY2" fmla="*/ 23842 h 24151"/>
                  <a:gd name="connsiteX3" fmla="*/ 29298 w 30755"/>
                  <a:gd name="connsiteY3" fmla="*/ 18603 h 24151"/>
                  <a:gd name="connsiteX4" fmla="*/ 14439 w 30755"/>
                  <a:gd name="connsiteY4" fmla="*/ 8888 h 24151"/>
                  <a:gd name="connsiteX5" fmla="*/ 1390 w 30755"/>
                  <a:gd name="connsiteY5" fmla="*/ 29 h 24151"/>
                  <a:gd name="connsiteX6" fmla="*/ 56 w 30755"/>
                  <a:gd name="connsiteY6" fmla="*/ 1458 h 24151"/>
                  <a:gd name="connsiteX7" fmla="*/ 56 w 30755"/>
                  <a:gd name="connsiteY7" fmla="*/ 1458 h 2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5" h="24151">
                    <a:moveTo>
                      <a:pt x="56" y="1458"/>
                    </a:moveTo>
                    <a:cubicBezTo>
                      <a:pt x="1771" y="6697"/>
                      <a:pt x="6724" y="10221"/>
                      <a:pt x="10820" y="13555"/>
                    </a:cubicBezTo>
                    <a:cubicBezTo>
                      <a:pt x="15582" y="17365"/>
                      <a:pt x="20630" y="21366"/>
                      <a:pt x="26250" y="23842"/>
                    </a:cubicBezTo>
                    <a:cubicBezTo>
                      <a:pt x="29870" y="25366"/>
                      <a:pt x="32537" y="20889"/>
                      <a:pt x="29298" y="18603"/>
                    </a:cubicBezTo>
                    <a:cubicBezTo>
                      <a:pt x="24536" y="15174"/>
                      <a:pt x="19202" y="12412"/>
                      <a:pt x="14439" y="8888"/>
                    </a:cubicBezTo>
                    <a:cubicBezTo>
                      <a:pt x="10343" y="5840"/>
                      <a:pt x="6438" y="1554"/>
                      <a:pt x="1390" y="29"/>
                    </a:cubicBezTo>
                    <a:cubicBezTo>
                      <a:pt x="628" y="-161"/>
                      <a:pt x="-229" y="601"/>
                      <a:pt x="56" y="1458"/>
                    </a:cubicBezTo>
                    <a:lnTo>
                      <a:pt x="56" y="1458"/>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9" name="Freeform: Shape 598">
                <a:extLst>
                  <a:ext uri="{FF2B5EF4-FFF2-40B4-BE49-F238E27FC236}">
                    <a16:creationId xmlns:a16="http://schemas.microsoft.com/office/drawing/2014/main" id="{A79479A9-6E64-4FB5-BB0A-0CB74A9320D1}"/>
                  </a:ext>
                </a:extLst>
              </p:cNvPr>
              <p:cNvSpPr/>
              <p:nvPr/>
            </p:nvSpPr>
            <p:spPr>
              <a:xfrm>
                <a:off x="6086505" y="3168928"/>
                <a:ext cx="36755" cy="8256"/>
              </a:xfrm>
              <a:custGeom>
                <a:avLst/>
                <a:gdLst>
                  <a:gd name="connsiteX0" fmla="*/ 1399 w 36755"/>
                  <a:gd name="connsiteY0" fmla="*/ 7754 h 8256"/>
                  <a:gd name="connsiteX1" fmla="*/ 17972 w 36755"/>
                  <a:gd name="connsiteY1" fmla="*/ 7564 h 8256"/>
                  <a:gd name="connsiteX2" fmla="*/ 34736 w 36755"/>
                  <a:gd name="connsiteY2" fmla="*/ 5754 h 8256"/>
                  <a:gd name="connsiteX3" fmla="*/ 33974 w 36755"/>
                  <a:gd name="connsiteY3" fmla="*/ 229 h 8256"/>
                  <a:gd name="connsiteX4" fmla="*/ 16734 w 36755"/>
                  <a:gd name="connsiteY4" fmla="*/ 1372 h 8256"/>
                  <a:gd name="connsiteX5" fmla="*/ 1399 w 36755"/>
                  <a:gd name="connsiteY5" fmla="*/ 3849 h 8256"/>
                  <a:gd name="connsiteX6" fmla="*/ 1399 w 36755"/>
                  <a:gd name="connsiteY6" fmla="*/ 7754 h 8256"/>
                  <a:gd name="connsiteX7" fmla="*/ 1399 w 36755"/>
                  <a:gd name="connsiteY7" fmla="*/ 7754 h 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5" h="8256">
                    <a:moveTo>
                      <a:pt x="1399" y="7754"/>
                    </a:moveTo>
                    <a:cubicBezTo>
                      <a:pt x="6828" y="8802"/>
                      <a:pt x="12448" y="7945"/>
                      <a:pt x="17972" y="7564"/>
                    </a:cubicBezTo>
                    <a:cubicBezTo>
                      <a:pt x="23497" y="7183"/>
                      <a:pt x="29402" y="7468"/>
                      <a:pt x="34736" y="5754"/>
                    </a:cubicBezTo>
                    <a:cubicBezTo>
                      <a:pt x="37975" y="4706"/>
                      <a:pt x="37022" y="610"/>
                      <a:pt x="33974" y="229"/>
                    </a:cubicBezTo>
                    <a:cubicBezTo>
                      <a:pt x="28450" y="-533"/>
                      <a:pt x="22258" y="801"/>
                      <a:pt x="16734" y="1372"/>
                    </a:cubicBezTo>
                    <a:cubicBezTo>
                      <a:pt x="11590" y="1849"/>
                      <a:pt x="6256" y="2039"/>
                      <a:pt x="1399" y="3849"/>
                    </a:cubicBezTo>
                    <a:cubicBezTo>
                      <a:pt x="-221" y="4516"/>
                      <a:pt x="-697" y="7373"/>
                      <a:pt x="1399" y="7754"/>
                    </a:cubicBezTo>
                    <a:lnTo>
                      <a:pt x="1399" y="7754"/>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0" name="Freeform: Shape 599">
                <a:extLst>
                  <a:ext uri="{FF2B5EF4-FFF2-40B4-BE49-F238E27FC236}">
                    <a16:creationId xmlns:a16="http://schemas.microsoft.com/office/drawing/2014/main" id="{E8B5F418-D8CF-4228-BBEB-3070024F4165}"/>
                  </a:ext>
                </a:extLst>
              </p:cNvPr>
              <p:cNvSpPr/>
              <p:nvPr/>
            </p:nvSpPr>
            <p:spPr>
              <a:xfrm>
                <a:off x="6010616" y="3214331"/>
                <a:ext cx="17675" cy="31551"/>
              </a:xfrm>
              <a:custGeom>
                <a:avLst/>
                <a:gdLst>
                  <a:gd name="connsiteX0" fmla="*/ 15089 w 17675"/>
                  <a:gd name="connsiteY0" fmla="*/ 450 h 31551"/>
                  <a:gd name="connsiteX1" fmla="*/ 325 w 17675"/>
                  <a:gd name="connsiteY1" fmla="*/ 26358 h 31551"/>
                  <a:gd name="connsiteX2" fmla="*/ 6231 w 17675"/>
                  <a:gd name="connsiteY2" fmla="*/ 29787 h 31551"/>
                  <a:gd name="connsiteX3" fmla="*/ 17661 w 17675"/>
                  <a:gd name="connsiteY3" fmla="*/ 1879 h 31551"/>
                  <a:gd name="connsiteX4" fmla="*/ 15089 w 17675"/>
                  <a:gd name="connsiteY4" fmla="*/ 450 h 31551"/>
                  <a:gd name="connsiteX5" fmla="*/ 15089 w 17675"/>
                  <a:gd name="connsiteY5" fmla="*/ 450 h 3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5" h="31551">
                    <a:moveTo>
                      <a:pt x="15089" y="450"/>
                    </a:moveTo>
                    <a:cubicBezTo>
                      <a:pt x="8612" y="7213"/>
                      <a:pt x="3945" y="17786"/>
                      <a:pt x="325" y="26358"/>
                    </a:cubicBezTo>
                    <a:cubicBezTo>
                      <a:pt x="-1389" y="30264"/>
                      <a:pt x="4135" y="33788"/>
                      <a:pt x="6231" y="29787"/>
                    </a:cubicBezTo>
                    <a:cubicBezTo>
                      <a:pt x="10707" y="21596"/>
                      <a:pt x="16327" y="11214"/>
                      <a:pt x="17661" y="1879"/>
                    </a:cubicBezTo>
                    <a:cubicBezTo>
                      <a:pt x="17851" y="546"/>
                      <a:pt x="16232" y="-693"/>
                      <a:pt x="15089" y="450"/>
                    </a:cubicBezTo>
                    <a:lnTo>
                      <a:pt x="15089" y="45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1" name="Freeform: Shape 600">
                <a:extLst>
                  <a:ext uri="{FF2B5EF4-FFF2-40B4-BE49-F238E27FC236}">
                    <a16:creationId xmlns:a16="http://schemas.microsoft.com/office/drawing/2014/main" id="{40DD7AA2-4ED4-4AC7-8401-AF289B7C1E57}"/>
                  </a:ext>
                </a:extLst>
              </p:cNvPr>
              <p:cNvSpPr/>
              <p:nvPr/>
            </p:nvSpPr>
            <p:spPr>
              <a:xfrm>
                <a:off x="5977669" y="3190365"/>
                <a:ext cx="25676" cy="22119"/>
              </a:xfrm>
              <a:custGeom>
                <a:avLst/>
                <a:gdLst>
                  <a:gd name="connsiteX0" fmla="*/ 22890 w 25676"/>
                  <a:gd name="connsiteY0" fmla="*/ 319 h 22119"/>
                  <a:gd name="connsiteX1" fmla="*/ 697 w 25676"/>
                  <a:gd name="connsiteY1" fmla="*/ 17273 h 22119"/>
                  <a:gd name="connsiteX2" fmla="*/ 4126 w 25676"/>
                  <a:gd name="connsiteY2" fmla="*/ 21750 h 22119"/>
                  <a:gd name="connsiteX3" fmla="*/ 25176 w 25676"/>
                  <a:gd name="connsiteY3" fmla="*/ 3271 h 22119"/>
                  <a:gd name="connsiteX4" fmla="*/ 22890 w 25676"/>
                  <a:gd name="connsiteY4" fmla="*/ 319 h 22119"/>
                  <a:gd name="connsiteX5" fmla="*/ 22890 w 25676"/>
                  <a:gd name="connsiteY5" fmla="*/ 319 h 2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76" h="22119">
                    <a:moveTo>
                      <a:pt x="22890" y="319"/>
                    </a:moveTo>
                    <a:cubicBezTo>
                      <a:pt x="15651" y="5176"/>
                      <a:pt x="6126" y="10415"/>
                      <a:pt x="697" y="17273"/>
                    </a:cubicBezTo>
                    <a:cubicBezTo>
                      <a:pt x="-1208" y="19749"/>
                      <a:pt x="1078" y="23274"/>
                      <a:pt x="4126" y="21750"/>
                    </a:cubicBezTo>
                    <a:cubicBezTo>
                      <a:pt x="12031" y="17749"/>
                      <a:pt x="18889" y="9463"/>
                      <a:pt x="25176" y="3271"/>
                    </a:cubicBezTo>
                    <a:cubicBezTo>
                      <a:pt x="26605" y="1747"/>
                      <a:pt x="24700" y="-920"/>
                      <a:pt x="22890" y="319"/>
                    </a:cubicBezTo>
                    <a:lnTo>
                      <a:pt x="22890" y="319"/>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602" name="Graphic 495">
                <a:extLst>
                  <a:ext uri="{FF2B5EF4-FFF2-40B4-BE49-F238E27FC236}">
                    <a16:creationId xmlns:a16="http://schemas.microsoft.com/office/drawing/2014/main" id="{DC2796F4-A25A-4F33-AFD0-D28A777018D9}"/>
                  </a:ext>
                </a:extLst>
              </p:cNvPr>
              <p:cNvGrpSpPr/>
              <p:nvPr/>
            </p:nvGrpSpPr>
            <p:grpSpPr>
              <a:xfrm>
                <a:off x="5775005" y="2528940"/>
                <a:ext cx="583137" cy="692700"/>
                <a:chOff x="5775005" y="2528940"/>
                <a:chExt cx="583137" cy="692700"/>
              </a:xfrm>
            </p:grpSpPr>
            <p:sp>
              <p:nvSpPr>
                <p:cNvPr id="603" name="Freeform: Shape 602">
                  <a:extLst>
                    <a:ext uri="{FF2B5EF4-FFF2-40B4-BE49-F238E27FC236}">
                      <a16:creationId xmlns:a16="http://schemas.microsoft.com/office/drawing/2014/main" id="{57FC00A7-DB25-4CCF-91FA-7212EF32FA2B}"/>
                    </a:ext>
                  </a:extLst>
                </p:cNvPr>
                <p:cNvSpPr/>
                <p:nvPr/>
              </p:nvSpPr>
              <p:spPr>
                <a:xfrm>
                  <a:off x="5775005" y="2528940"/>
                  <a:ext cx="561769" cy="393900"/>
                </a:xfrm>
                <a:custGeom>
                  <a:avLst/>
                  <a:gdLst>
                    <a:gd name="connsiteX0" fmla="*/ 15242 w 561769"/>
                    <a:gd name="connsiteY0" fmla="*/ 370184 h 393900"/>
                    <a:gd name="connsiteX1" fmla="*/ 21624 w 561769"/>
                    <a:gd name="connsiteY1" fmla="*/ 129582 h 393900"/>
                    <a:gd name="connsiteX2" fmla="*/ 155450 w 561769"/>
                    <a:gd name="connsiteY2" fmla="*/ 22997 h 393900"/>
                    <a:gd name="connsiteX3" fmla="*/ 326901 w 561769"/>
                    <a:gd name="connsiteY3" fmla="*/ 1376 h 393900"/>
                    <a:gd name="connsiteX4" fmla="*/ 453393 w 561769"/>
                    <a:gd name="connsiteY4" fmla="*/ 55382 h 393900"/>
                    <a:gd name="connsiteX5" fmla="*/ 553691 w 561769"/>
                    <a:gd name="connsiteY5" fmla="*/ 206449 h 393900"/>
                    <a:gd name="connsiteX6" fmla="*/ 502351 w 561769"/>
                    <a:gd name="connsiteY6" fmla="*/ 393901 h 3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769" h="393900">
                      <a:moveTo>
                        <a:pt x="15242" y="370184"/>
                      </a:moveTo>
                      <a:cubicBezTo>
                        <a:pt x="-3522" y="315224"/>
                        <a:pt x="-8761" y="179112"/>
                        <a:pt x="21624" y="129582"/>
                      </a:cubicBezTo>
                      <a:cubicBezTo>
                        <a:pt x="52009" y="80052"/>
                        <a:pt x="101158" y="43571"/>
                        <a:pt x="155450" y="22997"/>
                      </a:cubicBezTo>
                      <a:cubicBezTo>
                        <a:pt x="209743" y="2423"/>
                        <a:pt x="268989" y="-2911"/>
                        <a:pt x="326901" y="1376"/>
                      </a:cubicBezTo>
                      <a:cubicBezTo>
                        <a:pt x="372620" y="4805"/>
                        <a:pt x="417007" y="27569"/>
                        <a:pt x="453393" y="55382"/>
                      </a:cubicBezTo>
                      <a:cubicBezTo>
                        <a:pt x="496636" y="88434"/>
                        <a:pt x="536355" y="154919"/>
                        <a:pt x="553691" y="206449"/>
                      </a:cubicBezTo>
                      <a:cubicBezTo>
                        <a:pt x="575503" y="271314"/>
                        <a:pt x="551405" y="366183"/>
                        <a:pt x="502351" y="393901"/>
                      </a:cubicBezTo>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4" name="Freeform: Shape 603">
                  <a:extLst>
                    <a:ext uri="{FF2B5EF4-FFF2-40B4-BE49-F238E27FC236}">
                      <a16:creationId xmlns:a16="http://schemas.microsoft.com/office/drawing/2014/main" id="{2B29E8F8-ACE5-4986-91EF-7D283CCDBE56}"/>
                    </a:ext>
                  </a:extLst>
                </p:cNvPr>
                <p:cNvSpPr/>
                <p:nvPr/>
              </p:nvSpPr>
              <p:spPr>
                <a:xfrm>
                  <a:off x="5786771" y="2586411"/>
                  <a:ext cx="489663" cy="635228"/>
                </a:xfrm>
                <a:custGeom>
                  <a:avLst/>
                  <a:gdLst>
                    <a:gd name="connsiteX0" fmla="*/ 317706 w 489663"/>
                    <a:gd name="connsiteY0" fmla="*/ 2959 h 635228"/>
                    <a:gd name="connsiteX1" fmla="*/ 3000 w 489663"/>
                    <a:gd name="connsiteY1" fmla="*/ 189364 h 635228"/>
                    <a:gd name="connsiteX2" fmla="*/ 17002 w 489663"/>
                    <a:gd name="connsiteY2" fmla="*/ 337954 h 635228"/>
                    <a:gd name="connsiteX3" fmla="*/ 215217 w 489663"/>
                    <a:gd name="connsiteY3" fmla="*/ 523501 h 635228"/>
                    <a:gd name="connsiteX4" fmla="*/ 213598 w 489663"/>
                    <a:gd name="connsiteY4" fmla="*/ 590176 h 635228"/>
                    <a:gd name="connsiteX5" fmla="*/ 258651 w 489663"/>
                    <a:gd name="connsiteY5" fmla="*/ 635229 h 635228"/>
                    <a:gd name="connsiteX6" fmla="*/ 258651 w 489663"/>
                    <a:gd name="connsiteY6" fmla="*/ 635229 h 635228"/>
                    <a:gd name="connsiteX7" fmla="*/ 303133 w 489663"/>
                    <a:gd name="connsiteY7" fmla="*/ 583318 h 635228"/>
                    <a:gd name="connsiteX8" fmla="*/ 301037 w 489663"/>
                    <a:gd name="connsiteY8" fmla="*/ 526453 h 635228"/>
                    <a:gd name="connsiteX9" fmla="*/ 489442 w 489663"/>
                    <a:gd name="connsiteY9" fmla="*/ 236893 h 635228"/>
                    <a:gd name="connsiteX10" fmla="*/ 317706 w 489663"/>
                    <a:gd name="connsiteY10" fmla="*/ 2959 h 63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663" h="635228">
                      <a:moveTo>
                        <a:pt x="317706" y="2959"/>
                      </a:moveTo>
                      <a:cubicBezTo>
                        <a:pt x="185213" y="-11233"/>
                        <a:pt x="28051" y="21628"/>
                        <a:pt x="3000" y="189364"/>
                      </a:cubicBezTo>
                      <a:cubicBezTo>
                        <a:pt x="-5001" y="242799"/>
                        <a:pt x="4143" y="278137"/>
                        <a:pt x="17002" y="337954"/>
                      </a:cubicBezTo>
                      <a:cubicBezTo>
                        <a:pt x="53292" y="505784"/>
                        <a:pt x="215217" y="523501"/>
                        <a:pt x="215217" y="523501"/>
                      </a:cubicBezTo>
                      <a:lnTo>
                        <a:pt x="213598" y="590176"/>
                      </a:lnTo>
                      <a:cubicBezTo>
                        <a:pt x="213598" y="615036"/>
                        <a:pt x="233791" y="635229"/>
                        <a:pt x="258651" y="635229"/>
                      </a:cubicBezTo>
                      <a:lnTo>
                        <a:pt x="258651" y="635229"/>
                      </a:lnTo>
                      <a:cubicBezTo>
                        <a:pt x="286273" y="635229"/>
                        <a:pt x="307324" y="610559"/>
                        <a:pt x="303133" y="583318"/>
                      </a:cubicBezTo>
                      <a:lnTo>
                        <a:pt x="301037" y="526453"/>
                      </a:lnTo>
                      <a:cubicBezTo>
                        <a:pt x="301037" y="526453"/>
                        <a:pt x="497157" y="491497"/>
                        <a:pt x="489442" y="236893"/>
                      </a:cubicBezTo>
                      <a:cubicBezTo>
                        <a:pt x="483536" y="45060"/>
                        <a:pt x="451532" y="17342"/>
                        <a:pt x="317706" y="2959"/>
                      </a:cubicBezTo>
                      <a:close/>
                    </a:path>
                  </a:pathLst>
                </a:custGeom>
                <a:solidFill>
                  <a:srgbClr val="F4D2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5" name="Freeform: Shape 604">
                  <a:extLst>
                    <a:ext uri="{FF2B5EF4-FFF2-40B4-BE49-F238E27FC236}">
                      <a16:creationId xmlns:a16="http://schemas.microsoft.com/office/drawing/2014/main" id="{004CEB2C-B7E8-4352-84CD-5B809CDEBEA9}"/>
                    </a:ext>
                  </a:extLst>
                </p:cNvPr>
                <p:cNvSpPr/>
                <p:nvPr/>
              </p:nvSpPr>
              <p:spPr>
                <a:xfrm>
                  <a:off x="6073380" y="2760958"/>
                  <a:ext cx="101194" cy="35858"/>
                </a:xfrm>
                <a:custGeom>
                  <a:avLst/>
                  <a:gdLst>
                    <a:gd name="connsiteX0" fmla="*/ 100629 w 101194"/>
                    <a:gd name="connsiteY0" fmla="*/ 31675 h 35858"/>
                    <a:gd name="connsiteX1" fmla="*/ 49575 w 101194"/>
                    <a:gd name="connsiteY1" fmla="*/ 31866 h 35858"/>
                    <a:gd name="connsiteX2" fmla="*/ 140 w 101194"/>
                    <a:gd name="connsiteY2" fmla="*/ 19007 h 35858"/>
                    <a:gd name="connsiteX3" fmla="*/ 13666 w 101194"/>
                    <a:gd name="connsiteY3" fmla="*/ 5291 h 35858"/>
                    <a:gd name="connsiteX4" fmla="*/ 53575 w 101194"/>
                    <a:gd name="connsiteY4" fmla="*/ 719 h 35858"/>
                    <a:gd name="connsiteX5" fmla="*/ 91009 w 101194"/>
                    <a:gd name="connsiteY5" fmla="*/ 15102 h 35858"/>
                    <a:gd name="connsiteX6" fmla="*/ 100629 w 101194"/>
                    <a:gd name="connsiteY6" fmla="*/ 31675 h 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94" h="35858">
                      <a:moveTo>
                        <a:pt x="100629" y="31675"/>
                      </a:moveTo>
                      <a:cubicBezTo>
                        <a:pt x="96057" y="39295"/>
                        <a:pt x="74626" y="34723"/>
                        <a:pt x="49575" y="31866"/>
                      </a:cubicBezTo>
                      <a:cubicBezTo>
                        <a:pt x="24619" y="28437"/>
                        <a:pt x="2617" y="27484"/>
                        <a:pt x="140" y="19007"/>
                      </a:cubicBezTo>
                      <a:cubicBezTo>
                        <a:pt x="-908" y="14911"/>
                        <a:pt x="3950" y="9387"/>
                        <a:pt x="13666" y="5291"/>
                      </a:cubicBezTo>
                      <a:cubicBezTo>
                        <a:pt x="23286" y="1100"/>
                        <a:pt x="37764" y="-1281"/>
                        <a:pt x="53575" y="719"/>
                      </a:cubicBezTo>
                      <a:cubicBezTo>
                        <a:pt x="69292" y="2719"/>
                        <a:pt x="82817" y="8720"/>
                        <a:pt x="91009" y="15102"/>
                      </a:cubicBezTo>
                      <a:cubicBezTo>
                        <a:pt x="99295" y="21484"/>
                        <a:pt x="102629" y="27961"/>
                        <a:pt x="100629" y="31675"/>
                      </a:cubicBezTo>
                      <a:close/>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6" name="Freeform: Shape 605">
                  <a:extLst>
                    <a:ext uri="{FF2B5EF4-FFF2-40B4-BE49-F238E27FC236}">
                      <a16:creationId xmlns:a16="http://schemas.microsoft.com/office/drawing/2014/main" id="{536ACE43-BA17-4A37-A81E-92E764021253}"/>
                    </a:ext>
                  </a:extLst>
                </p:cNvPr>
                <p:cNvSpPr/>
                <p:nvPr/>
              </p:nvSpPr>
              <p:spPr>
                <a:xfrm>
                  <a:off x="5826274" y="2762073"/>
                  <a:ext cx="101713" cy="33903"/>
                </a:xfrm>
                <a:custGeom>
                  <a:avLst/>
                  <a:gdLst>
                    <a:gd name="connsiteX0" fmla="*/ 101514 w 101713"/>
                    <a:gd name="connsiteY0" fmla="*/ 21131 h 33903"/>
                    <a:gd name="connsiteX1" fmla="*/ 51508 w 101713"/>
                    <a:gd name="connsiteY1" fmla="*/ 31609 h 33903"/>
                    <a:gd name="connsiteX2" fmla="*/ 454 w 101713"/>
                    <a:gd name="connsiteY2" fmla="*/ 29037 h 33903"/>
                    <a:gd name="connsiteX3" fmla="*/ 10932 w 101713"/>
                    <a:gd name="connsiteY3" fmla="*/ 12844 h 33903"/>
                    <a:gd name="connsiteX4" fmla="*/ 49032 w 101713"/>
                    <a:gd name="connsiteY4" fmla="*/ 271 h 33903"/>
                    <a:gd name="connsiteX5" fmla="*/ 88656 w 101713"/>
                    <a:gd name="connsiteY5" fmla="*/ 6748 h 33903"/>
                    <a:gd name="connsiteX6" fmla="*/ 101514 w 101713"/>
                    <a:gd name="connsiteY6" fmla="*/ 21131 h 3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13" h="33903">
                      <a:moveTo>
                        <a:pt x="101514" y="21131"/>
                      </a:moveTo>
                      <a:cubicBezTo>
                        <a:pt x="98657" y="29513"/>
                        <a:pt x="76654" y="29418"/>
                        <a:pt x="51508" y="31609"/>
                      </a:cubicBezTo>
                      <a:cubicBezTo>
                        <a:pt x="26362" y="33323"/>
                        <a:pt x="4645" y="36847"/>
                        <a:pt x="454" y="29037"/>
                      </a:cubicBezTo>
                      <a:cubicBezTo>
                        <a:pt x="-1356" y="25227"/>
                        <a:pt x="2264" y="18845"/>
                        <a:pt x="10932" y="12844"/>
                      </a:cubicBezTo>
                      <a:cubicBezTo>
                        <a:pt x="19504" y="6844"/>
                        <a:pt x="33220" y="1510"/>
                        <a:pt x="49032" y="271"/>
                      </a:cubicBezTo>
                      <a:cubicBezTo>
                        <a:pt x="64843" y="-967"/>
                        <a:pt x="79226" y="2176"/>
                        <a:pt x="88656" y="6748"/>
                      </a:cubicBezTo>
                      <a:cubicBezTo>
                        <a:pt x="98181" y="11416"/>
                        <a:pt x="102753" y="17035"/>
                        <a:pt x="101514" y="21131"/>
                      </a:cubicBezTo>
                      <a:close/>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7" name="Freeform: Shape 606">
                  <a:extLst>
                    <a:ext uri="{FF2B5EF4-FFF2-40B4-BE49-F238E27FC236}">
                      <a16:creationId xmlns:a16="http://schemas.microsoft.com/office/drawing/2014/main" id="{A341A53D-68C6-4F83-BB71-548B79CEBAE6}"/>
                    </a:ext>
                  </a:extLst>
                </p:cNvPr>
                <p:cNvSpPr/>
                <p:nvPr/>
              </p:nvSpPr>
              <p:spPr>
                <a:xfrm>
                  <a:off x="5942439" y="2778846"/>
                  <a:ext cx="60327" cy="175510"/>
                </a:xfrm>
                <a:custGeom>
                  <a:avLst/>
                  <a:gdLst>
                    <a:gd name="connsiteX0" fmla="*/ 46023 w 60327"/>
                    <a:gd name="connsiteY0" fmla="*/ 171331 h 175510"/>
                    <a:gd name="connsiteX1" fmla="*/ 16114 w 60327"/>
                    <a:gd name="connsiteY1" fmla="*/ 128659 h 175510"/>
                    <a:gd name="connsiteX2" fmla="*/ 52690 w 60327"/>
                    <a:gd name="connsiteY2" fmla="*/ 130564 h 175510"/>
                    <a:gd name="connsiteX3" fmla="*/ 60215 w 60327"/>
                    <a:gd name="connsiteY3" fmla="*/ 124754 h 175510"/>
                    <a:gd name="connsiteX4" fmla="*/ 44499 w 60327"/>
                    <a:gd name="connsiteY4" fmla="*/ 5501 h 175510"/>
                    <a:gd name="connsiteX5" fmla="*/ 33069 w 60327"/>
                    <a:gd name="connsiteY5" fmla="*/ 5501 h 175510"/>
                    <a:gd name="connsiteX6" fmla="*/ 50309 w 60327"/>
                    <a:gd name="connsiteY6" fmla="*/ 127516 h 175510"/>
                    <a:gd name="connsiteX7" fmla="*/ 57834 w 60327"/>
                    <a:gd name="connsiteY7" fmla="*/ 121706 h 175510"/>
                    <a:gd name="connsiteX8" fmla="*/ 2589 w 60327"/>
                    <a:gd name="connsiteY8" fmla="*/ 107228 h 175510"/>
                    <a:gd name="connsiteX9" fmla="*/ 112 w 60327"/>
                    <a:gd name="connsiteY9" fmla="*/ 111609 h 175510"/>
                    <a:gd name="connsiteX10" fmla="*/ 41737 w 60327"/>
                    <a:gd name="connsiteY10" fmla="*/ 174665 h 175510"/>
                    <a:gd name="connsiteX11" fmla="*/ 46023 w 60327"/>
                    <a:gd name="connsiteY11" fmla="*/ 171331 h 175510"/>
                    <a:gd name="connsiteX12" fmla="*/ 46023 w 60327"/>
                    <a:gd name="connsiteY12" fmla="*/ 171331 h 17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27" h="175510">
                      <a:moveTo>
                        <a:pt x="46023" y="171331"/>
                      </a:moveTo>
                      <a:cubicBezTo>
                        <a:pt x="38117" y="160091"/>
                        <a:pt x="19353" y="141327"/>
                        <a:pt x="16114" y="128659"/>
                      </a:cubicBezTo>
                      <a:cubicBezTo>
                        <a:pt x="10114" y="104751"/>
                        <a:pt x="40498" y="124277"/>
                        <a:pt x="52690" y="130564"/>
                      </a:cubicBezTo>
                      <a:cubicBezTo>
                        <a:pt x="56881" y="132755"/>
                        <a:pt x="61072" y="129230"/>
                        <a:pt x="60215" y="124754"/>
                      </a:cubicBezTo>
                      <a:cubicBezTo>
                        <a:pt x="52881" y="85225"/>
                        <a:pt x="47642" y="45506"/>
                        <a:pt x="44499" y="5501"/>
                      </a:cubicBezTo>
                      <a:cubicBezTo>
                        <a:pt x="43927" y="-1834"/>
                        <a:pt x="32402" y="-1834"/>
                        <a:pt x="33069" y="5501"/>
                      </a:cubicBezTo>
                      <a:cubicBezTo>
                        <a:pt x="36784" y="46458"/>
                        <a:pt x="42499" y="87130"/>
                        <a:pt x="50309" y="127516"/>
                      </a:cubicBezTo>
                      <a:cubicBezTo>
                        <a:pt x="52786" y="125611"/>
                        <a:pt x="55357" y="123611"/>
                        <a:pt x="57834" y="121706"/>
                      </a:cubicBezTo>
                      <a:cubicBezTo>
                        <a:pt x="41165" y="113228"/>
                        <a:pt x="21067" y="99227"/>
                        <a:pt x="2589" y="107228"/>
                      </a:cubicBezTo>
                      <a:cubicBezTo>
                        <a:pt x="874" y="107990"/>
                        <a:pt x="208" y="109895"/>
                        <a:pt x="112" y="111609"/>
                      </a:cubicBezTo>
                      <a:cubicBezTo>
                        <a:pt x="-2078" y="134945"/>
                        <a:pt x="28306" y="158186"/>
                        <a:pt x="41737" y="174665"/>
                      </a:cubicBezTo>
                      <a:cubicBezTo>
                        <a:pt x="43642" y="177046"/>
                        <a:pt x="47833" y="173903"/>
                        <a:pt x="46023" y="171331"/>
                      </a:cubicBezTo>
                      <a:lnTo>
                        <a:pt x="46023" y="171331"/>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8" name="Freeform: Shape 607">
                  <a:extLst>
                    <a:ext uri="{FF2B5EF4-FFF2-40B4-BE49-F238E27FC236}">
                      <a16:creationId xmlns:a16="http://schemas.microsoft.com/office/drawing/2014/main" id="{319D5FAD-C00D-43D1-9945-B3449B4FD286}"/>
                    </a:ext>
                  </a:extLst>
                </p:cNvPr>
                <p:cNvSpPr/>
                <p:nvPr/>
              </p:nvSpPr>
              <p:spPr>
                <a:xfrm>
                  <a:off x="6077041" y="2899911"/>
                  <a:ext cx="122039" cy="63003"/>
                </a:xfrm>
                <a:custGeom>
                  <a:avLst/>
                  <a:gdLst>
                    <a:gd name="connsiteX0" fmla="*/ 122019 w 122039"/>
                    <a:gd name="connsiteY0" fmla="*/ 33597 h 63003"/>
                    <a:gd name="connsiteX1" fmla="*/ 59916 w 122039"/>
                    <a:gd name="connsiteY1" fmla="*/ 62934 h 63003"/>
                    <a:gd name="connsiteX2" fmla="*/ 4 w 122039"/>
                    <a:gd name="connsiteY2" fmla="*/ 29406 h 63003"/>
                    <a:gd name="connsiteX3" fmla="*/ 62107 w 122039"/>
                    <a:gd name="connsiteY3" fmla="*/ 69 h 63003"/>
                    <a:gd name="connsiteX4" fmla="*/ 122019 w 122039"/>
                    <a:gd name="connsiteY4" fmla="*/ 33597 h 63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9" h="63003">
                      <a:moveTo>
                        <a:pt x="122019" y="33597"/>
                      </a:moveTo>
                      <a:cubicBezTo>
                        <a:pt x="121162" y="50933"/>
                        <a:pt x="93349" y="64077"/>
                        <a:pt x="59916" y="62934"/>
                      </a:cubicBezTo>
                      <a:cubicBezTo>
                        <a:pt x="26484" y="61791"/>
                        <a:pt x="-377" y="46742"/>
                        <a:pt x="4" y="29406"/>
                      </a:cubicBezTo>
                      <a:cubicBezTo>
                        <a:pt x="385" y="12071"/>
                        <a:pt x="28198" y="-1074"/>
                        <a:pt x="62107" y="69"/>
                      </a:cubicBezTo>
                      <a:cubicBezTo>
                        <a:pt x="96016" y="1212"/>
                        <a:pt x="122877" y="16262"/>
                        <a:pt x="122019" y="33597"/>
                      </a:cubicBezTo>
                      <a:close/>
                    </a:path>
                  </a:pathLst>
                </a:custGeom>
                <a:solidFill>
                  <a:srgbClr val="EA68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609" name="Graphic 495">
                  <a:extLst>
                    <a:ext uri="{FF2B5EF4-FFF2-40B4-BE49-F238E27FC236}">
                      <a16:creationId xmlns:a16="http://schemas.microsoft.com/office/drawing/2014/main" id="{DC2796F4-A25A-4F33-AFD0-D28A777018D9}"/>
                    </a:ext>
                  </a:extLst>
                </p:cNvPr>
                <p:cNvGrpSpPr/>
                <p:nvPr/>
              </p:nvGrpSpPr>
              <p:grpSpPr>
                <a:xfrm>
                  <a:off x="6255162" y="2808273"/>
                  <a:ext cx="102979" cy="134860"/>
                  <a:chOff x="6255162" y="2808273"/>
                  <a:chExt cx="102979" cy="134860"/>
                </a:xfrm>
              </p:grpSpPr>
              <p:grpSp>
                <p:nvGrpSpPr>
                  <p:cNvPr id="610" name="Graphic 495">
                    <a:extLst>
                      <a:ext uri="{FF2B5EF4-FFF2-40B4-BE49-F238E27FC236}">
                        <a16:creationId xmlns:a16="http://schemas.microsoft.com/office/drawing/2014/main" id="{DC2796F4-A25A-4F33-AFD0-D28A777018D9}"/>
                      </a:ext>
                    </a:extLst>
                  </p:cNvPr>
                  <p:cNvGrpSpPr/>
                  <p:nvPr/>
                </p:nvGrpSpPr>
                <p:grpSpPr>
                  <a:xfrm>
                    <a:off x="6255162" y="2808273"/>
                    <a:ext cx="102979" cy="134860"/>
                    <a:chOff x="6255162" y="2808273"/>
                    <a:chExt cx="102979" cy="134860"/>
                  </a:xfrm>
                </p:grpSpPr>
                <p:sp>
                  <p:nvSpPr>
                    <p:cNvPr id="611" name="Freeform: Shape 610">
                      <a:extLst>
                        <a:ext uri="{FF2B5EF4-FFF2-40B4-BE49-F238E27FC236}">
                          <a16:creationId xmlns:a16="http://schemas.microsoft.com/office/drawing/2014/main" id="{88FF1D5A-C684-4515-A0DE-A290D7D1E34A}"/>
                        </a:ext>
                      </a:extLst>
                    </p:cNvPr>
                    <p:cNvSpPr/>
                    <p:nvPr/>
                  </p:nvSpPr>
                  <p:spPr>
                    <a:xfrm>
                      <a:off x="6255162" y="2808273"/>
                      <a:ext cx="102979" cy="134860"/>
                    </a:xfrm>
                    <a:custGeom>
                      <a:avLst/>
                      <a:gdLst>
                        <a:gd name="connsiteX0" fmla="*/ 0 w 102979"/>
                        <a:gd name="connsiteY0" fmla="*/ 22842 h 134860"/>
                        <a:gd name="connsiteX1" fmla="*/ 73438 w 102979"/>
                        <a:gd name="connsiteY1" fmla="*/ 7507 h 134860"/>
                        <a:gd name="connsiteX2" fmla="*/ 100679 w 102979"/>
                        <a:gd name="connsiteY2" fmla="*/ 79706 h 134860"/>
                        <a:gd name="connsiteX3" fmla="*/ 42672 w 102979"/>
                        <a:gd name="connsiteY3" fmla="*/ 133237 h 134860"/>
                        <a:gd name="connsiteX4" fmla="*/ 4096 w 102979"/>
                        <a:gd name="connsiteY4" fmla="*/ 125617 h 13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79" h="134860">
                          <a:moveTo>
                            <a:pt x="0" y="22842"/>
                          </a:moveTo>
                          <a:cubicBezTo>
                            <a:pt x="15145" y="-304"/>
                            <a:pt x="49816" y="-6685"/>
                            <a:pt x="73438" y="7507"/>
                          </a:cubicBezTo>
                          <a:cubicBezTo>
                            <a:pt x="97155" y="21699"/>
                            <a:pt x="108109" y="53036"/>
                            <a:pt x="100679" y="79706"/>
                          </a:cubicBezTo>
                          <a:cubicBezTo>
                            <a:pt x="93345" y="106376"/>
                            <a:pt x="69533" y="127046"/>
                            <a:pt x="42672" y="133237"/>
                          </a:cubicBezTo>
                          <a:cubicBezTo>
                            <a:pt x="29337" y="136380"/>
                            <a:pt x="13621" y="135523"/>
                            <a:pt x="4096" y="125617"/>
                          </a:cubicBezTo>
                        </a:path>
                      </a:pathLst>
                    </a:custGeom>
                    <a:solidFill>
                      <a:srgbClr val="F4D2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2" name="Freeform: Shape 611">
                      <a:extLst>
                        <a:ext uri="{FF2B5EF4-FFF2-40B4-BE49-F238E27FC236}">
                          <a16:creationId xmlns:a16="http://schemas.microsoft.com/office/drawing/2014/main" id="{1E65FDEB-14CB-498B-A485-1D658DB53F1F}"/>
                        </a:ext>
                      </a:extLst>
                    </p:cNvPr>
                    <p:cNvSpPr/>
                    <p:nvPr/>
                  </p:nvSpPr>
                  <p:spPr>
                    <a:xfrm>
                      <a:off x="6265518" y="2831345"/>
                      <a:ext cx="57114" cy="90068"/>
                    </a:xfrm>
                    <a:custGeom>
                      <a:avLst/>
                      <a:gdLst>
                        <a:gd name="connsiteX0" fmla="*/ 53080 w 57114"/>
                        <a:gd name="connsiteY0" fmla="*/ 246 h 90068"/>
                        <a:gd name="connsiteX1" fmla="*/ 312 w 57114"/>
                        <a:gd name="connsiteY1" fmla="*/ 31869 h 90068"/>
                        <a:gd name="connsiteX2" fmla="*/ 5932 w 57114"/>
                        <a:gd name="connsiteY2" fmla="*/ 37489 h 90068"/>
                        <a:gd name="connsiteX3" fmla="*/ 46413 w 57114"/>
                        <a:gd name="connsiteY3" fmla="*/ 47205 h 90068"/>
                        <a:gd name="connsiteX4" fmla="*/ 23839 w 57114"/>
                        <a:gd name="connsiteY4" fmla="*/ 82257 h 90068"/>
                        <a:gd name="connsiteX5" fmla="*/ 24886 w 57114"/>
                        <a:gd name="connsiteY5" fmla="*/ 90067 h 90068"/>
                        <a:gd name="connsiteX6" fmla="*/ 54795 w 57114"/>
                        <a:gd name="connsiteY6" fmla="*/ 44347 h 90068"/>
                        <a:gd name="connsiteX7" fmla="*/ 1836 w 57114"/>
                        <a:gd name="connsiteY7" fmla="*/ 30536 h 90068"/>
                        <a:gd name="connsiteX8" fmla="*/ 7456 w 57114"/>
                        <a:gd name="connsiteY8" fmla="*/ 36156 h 90068"/>
                        <a:gd name="connsiteX9" fmla="*/ 53176 w 57114"/>
                        <a:gd name="connsiteY9" fmla="*/ 6533 h 90068"/>
                        <a:gd name="connsiteX10" fmla="*/ 53080 w 57114"/>
                        <a:gd name="connsiteY10" fmla="*/ 246 h 90068"/>
                        <a:gd name="connsiteX11" fmla="*/ 53080 w 57114"/>
                        <a:gd name="connsiteY11" fmla="*/ 246 h 9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14" h="90068">
                          <a:moveTo>
                            <a:pt x="53080" y="246"/>
                          </a:moveTo>
                          <a:cubicBezTo>
                            <a:pt x="30125" y="-1944"/>
                            <a:pt x="9265" y="10629"/>
                            <a:pt x="312" y="31869"/>
                          </a:cubicBezTo>
                          <a:cubicBezTo>
                            <a:pt x="-1022" y="35108"/>
                            <a:pt x="2122" y="40251"/>
                            <a:pt x="5932" y="37489"/>
                          </a:cubicBezTo>
                          <a:cubicBezTo>
                            <a:pt x="19552" y="27678"/>
                            <a:pt x="40126" y="29202"/>
                            <a:pt x="46413" y="47205"/>
                          </a:cubicBezTo>
                          <a:cubicBezTo>
                            <a:pt x="52699" y="65207"/>
                            <a:pt x="40507" y="78161"/>
                            <a:pt x="23839" y="82257"/>
                          </a:cubicBezTo>
                          <a:cubicBezTo>
                            <a:pt x="19552" y="83304"/>
                            <a:pt x="20410" y="90162"/>
                            <a:pt x="24886" y="90067"/>
                          </a:cubicBezTo>
                          <a:cubicBezTo>
                            <a:pt x="47842" y="89210"/>
                            <a:pt x="63177" y="65874"/>
                            <a:pt x="54795" y="44347"/>
                          </a:cubicBezTo>
                          <a:cubicBezTo>
                            <a:pt x="46318" y="22344"/>
                            <a:pt x="19933" y="17391"/>
                            <a:pt x="1836" y="30536"/>
                          </a:cubicBezTo>
                          <a:cubicBezTo>
                            <a:pt x="3741" y="32441"/>
                            <a:pt x="5551" y="34251"/>
                            <a:pt x="7456" y="36156"/>
                          </a:cubicBezTo>
                          <a:cubicBezTo>
                            <a:pt x="15457" y="17296"/>
                            <a:pt x="32602" y="6152"/>
                            <a:pt x="53176" y="6533"/>
                          </a:cubicBezTo>
                          <a:cubicBezTo>
                            <a:pt x="57176" y="6438"/>
                            <a:pt x="56986" y="627"/>
                            <a:pt x="53080" y="246"/>
                          </a:cubicBezTo>
                          <a:lnTo>
                            <a:pt x="53080" y="246"/>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613" name="Freeform: Shape 612">
                    <a:extLst>
                      <a:ext uri="{FF2B5EF4-FFF2-40B4-BE49-F238E27FC236}">
                        <a16:creationId xmlns:a16="http://schemas.microsoft.com/office/drawing/2014/main" id="{3C0BCC64-1F19-4E4F-8A16-AD26BBB64250}"/>
                      </a:ext>
                    </a:extLst>
                  </p:cNvPr>
                  <p:cNvSpPr/>
                  <p:nvPr/>
                </p:nvSpPr>
                <p:spPr>
                  <a:xfrm>
                    <a:off x="6259566" y="2839992"/>
                    <a:ext cx="80468" cy="88149"/>
                  </a:xfrm>
                  <a:custGeom>
                    <a:avLst/>
                    <a:gdLst>
                      <a:gd name="connsiteX0" fmla="*/ 42460 w 80468"/>
                      <a:gd name="connsiteY0" fmla="*/ 9601 h 88149"/>
                      <a:gd name="connsiteX1" fmla="*/ 65796 w 80468"/>
                      <a:gd name="connsiteY1" fmla="*/ 1505 h 88149"/>
                      <a:gd name="connsiteX2" fmla="*/ 80274 w 80468"/>
                      <a:gd name="connsiteY2" fmla="*/ 23413 h 88149"/>
                      <a:gd name="connsiteX3" fmla="*/ 74940 w 80468"/>
                      <a:gd name="connsiteY3" fmla="*/ 50178 h 88149"/>
                      <a:gd name="connsiteX4" fmla="*/ 50842 w 80468"/>
                      <a:gd name="connsiteY4" fmla="*/ 81229 h 88149"/>
                      <a:gd name="connsiteX5" fmla="*/ 12932 w 80468"/>
                      <a:gd name="connsiteY5" fmla="*/ 84563 h 88149"/>
                      <a:gd name="connsiteX6" fmla="*/ 73 w 80468"/>
                      <a:gd name="connsiteY6" fmla="*/ 66942 h 88149"/>
                      <a:gd name="connsiteX7" fmla="*/ 5503 w 80468"/>
                      <a:gd name="connsiteY7" fmla="*/ 48749 h 88149"/>
                      <a:gd name="connsiteX8" fmla="*/ 43412 w 80468"/>
                      <a:gd name="connsiteY8" fmla="*/ 7506 h 8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8" h="88149">
                        <a:moveTo>
                          <a:pt x="42460" y="9601"/>
                        </a:moveTo>
                        <a:cubicBezTo>
                          <a:pt x="45984" y="1124"/>
                          <a:pt x="57414" y="-2210"/>
                          <a:pt x="65796" y="1505"/>
                        </a:cubicBezTo>
                        <a:cubicBezTo>
                          <a:pt x="74178" y="5220"/>
                          <a:pt x="79321" y="14269"/>
                          <a:pt x="80274" y="23413"/>
                        </a:cubicBezTo>
                        <a:cubicBezTo>
                          <a:pt x="81226" y="32557"/>
                          <a:pt x="78559" y="41701"/>
                          <a:pt x="74940" y="50178"/>
                        </a:cubicBezTo>
                        <a:cubicBezTo>
                          <a:pt x="69701" y="62370"/>
                          <a:pt x="61986" y="73990"/>
                          <a:pt x="50842" y="81229"/>
                        </a:cubicBezTo>
                        <a:cubicBezTo>
                          <a:pt x="39697" y="88468"/>
                          <a:pt x="24743" y="90754"/>
                          <a:pt x="12932" y="84563"/>
                        </a:cubicBezTo>
                        <a:cubicBezTo>
                          <a:pt x="6169" y="81039"/>
                          <a:pt x="740" y="74467"/>
                          <a:pt x="73" y="66942"/>
                        </a:cubicBezTo>
                        <a:cubicBezTo>
                          <a:pt x="-498" y="60560"/>
                          <a:pt x="2359" y="54274"/>
                          <a:pt x="5503" y="48749"/>
                        </a:cubicBezTo>
                        <a:cubicBezTo>
                          <a:pt x="14837" y="32366"/>
                          <a:pt x="27886" y="18174"/>
                          <a:pt x="43412" y="7506"/>
                        </a:cubicBezTo>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614" name="Freeform: Shape 613">
                  <a:extLst>
                    <a:ext uri="{FF2B5EF4-FFF2-40B4-BE49-F238E27FC236}">
                      <a16:creationId xmlns:a16="http://schemas.microsoft.com/office/drawing/2014/main" id="{5DFBF0FA-7695-460A-8026-763A8CE4E546}"/>
                    </a:ext>
                  </a:extLst>
                </p:cNvPr>
                <p:cNvSpPr/>
                <p:nvPr/>
              </p:nvSpPr>
              <p:spPr>
                <a:xfrm>
                  <a:off x="5802065" y="2564602"/>
                  <a:ext cx="504519" cy="305184"/>
                </a:xfrm>
                <a:custGeom>
                  <a:avLst/>
                  <a:gdLst>
                    <a:gd name="connsiteX0" fmla="*/ 2946 w 504519"/>
                    <a:gd name="connsiteY0" fmla="*/ 144402 h 305184"/>
                    <a:gd name="connsiteX1" fmla="*/ 27711 w 504519"/>
                    <a:gd name="connsiteY1" fmla="*/ 195647 h 305184"/>
                    <a:gd name="connsiteX2" fmla="*/ 65525 w 504519"/>
                    <a:gd name="connsiteY2" fmla="*/ 195742 h 305184"/>
                    <a:gd name="connsiteX3" fmla="*/ 95052 w 504519"/>
                    <a:gd name="connsiteY3" fmla="*/ 183169 h 305184"/>
                    <a:gd name="connsiteX4" fmla="*/ 102196 w 504519"/>
                    <a:gd name="connsiteY4" fmla="*/ 164976 h 305184"/>
                    <a:gd name="connsiteX5" fmla="*/ 117531 w 504519"/>
                    <a:gd name="connsiteY5" fmla="*/ 72203 h 305184"/>
                    <a:gd name="connsiteX6" fmla="*/ 138963 w 504519"/>
                    <a:gd name="connsiteY6" fmla="*/ 144974 h 305184"/>
                    <a:gd name="connsiteX7" fmla="*/ 148393 w 504519"/>
                    <a:gd name="connsiteY7" fmla="*/ 164214 h 305184"/>
                    <a:gd name="connsiteX8" fmla="*/ 178206 w 504519"/>
                    <a:gd name="connsiteY8" fmla="*/ 172882 h 305184"/>
                    <a:gd name="connsiteX9" fmla="*/ 256120 w 504519"/>
                    <a:gd name="connsiteY9" fmla="*/ 175644 h 305184"/>
                    <a:gd name="connsiteX10" fmla="*/ 268408 w 504519"/>
                    <a:gd name="connsiteY10" fmla="*/ 172977 h 305184"/>
                    <a:gd name="connsiteX11" fmla="*/ 272598 w 504519"/>
                    <a:gd name="connsiteY11" fmla="*/ 161452 h 305184"/>
                    <a:gd name="connsiteX12" fmla="*/ 281552 w 504519"/>
                    <a:gd name="connsiteY12" fmla="*/ 72488 h 305184"/>
                    <a:gd name="connsiteX13" fmla="*/ 320795 w 504519"/>
                    <a:gd name="connsiteY13" fmla="*/ 169929 h 305184"/>
                    <a:gd name="connsiteX14" fmla="*/ 336226 w 504519"/>
                    <a:gd name="connsiteY14" fmla="*/ 190884 h 305184"/>
                    <a:gd name="connsiteX15" fmla="*/ 352132 w 504519"/>
                    <a:gd name="connsiteY15" fmla="*/ 192694 h 305184"/>
                    <a:gd name="connsiteX16" fmla="*/ 423189 w 504519"/>
                    <a:gd name="connsiteY16" fmla="*/ 190027 h 305184"/>
                    <a:gd name="connsiteX17" fmla="*/ 424999 w 504519"/>
                    <a:gd name="connsiteY17" fmla="*/ 139449 h 305184"/>
                    <a:gd name="connsiteX18" fmla="*/ 455764 w 504519"/>
                    <a:gd name="connsiteY18" fmla="*/ 305184 h 305184"/>
                    <a:gd name="connsiteX19" fmla="*/ 492150 w 504519"/>
                    <a:gd name="connsiteY19" fmla="*/ 302612 h 305184"/>
                    <a:gd name="connsiteX20" fmla="*/ 501960 w 504519"/>
                    <a:gd name="connsiteY20" fmla="*/ 270323 h 305184"/>
                    <a:gd name="connsiteX21" fmla="*/ 504437 w 504519"/>
                    <a:gd name="connsiteY21" fmla="*/ 255940 h 305184"/>
                    <a:gd name="connsiteX22" fmla="*/ 500627 w 504519"/>
                    <a:gd name="connsiteY22" fmla="*/ 146212 h 305184"/>
                    <a:gd name="connsiteX23" fmla="*/ 300221 w 504519"/>
                    <a:gd name="connsiteY23" fmla="*/ 3 h 305184"/>
                    <a:gd name="connsiteX24" fmla="*/ 2946 w 504519"/>
                    <a:gd name="connsiteY24" fmla="*/ 144402 h 3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519" h="305184">
                      <a:moveTo>
                        <a:pt x="2946" y="144402"/>
                      </a:moveTo>
                      <a:cubicBezTo>
                        <a:pt x="-6389" y="163357"/>
                        <a:pt x="7708" y="188884"/>
                        <a:pt x="27711" y="195647"/>
                      </a:cubicBezTo>
                      <a:cubicBezTo>
                        <a:pt x="39807" y="199742"/>
                        <a:pt x="52952" y="197742"/>
                        <a:pt x="65525" y="195742"/>
                      </a:cubicBezTo>
                      <a:cubicBezTo>
                        <a:pt x="76384" y="194027"/>
                        <a:pt x="88195" y="191741"/>
                        <a:pt x="95052" y="183169"/>
                      </a:cubicBezTo>
                      <a:cubicBezTo>
                        <a:pt x="99148" y="178025"/>
                        <a:pt x="100768" y="171453"/>
                        <a:pt x="102196" y="164976"/>
                      </a:cubicBezTo>
                      <a:cubicBezTo>
                        <a:pt x="109054" y="134401"/>
                        <a:pt x="114198" y="103445"/>
                        <a:pt x="117531" y="72203"/>
                      </a:cubicBezTo>
                      <a:cubicBezTo>
                        <a:pt x="124675" y="96491"/>
                        <a:pt x="131819" y="120780"/>
                        <a:pt x="138963" y="144974"/>
                      </a:cubicBezTo>
                      <a:cubicBezTo>
                        <a:pt x="140963" y="151927"/>
                        <a:pt x="143249" y="159166"/>
                        <a:pt x="148393" y="164214"/>
                      </a:cubicBezTo>
                      <a:cubicBezTo>
                        <a:pt x="155917" y="171644"/>
                        <a:pt x="167633" y="172501"/>
                        <a:pt x="178206" y="172882"/>
                      </a:cubicBezTo>
                      <a:cubicBezTo>
                        <a:pt x="204209" y="173834"/>
                        <a:pt x="230117" y="174692"/>
                        <a:pt x="256120" y="175644"/>
                      </a:cubicBezTo>
                      <a:cubicBezTo>
                        <a:pt x="260407" y="175835"/>
                        <a:pt x="265169" y="175835"/>
                        <a:pt x="268408" y="172977"/>
                      </a:cubicBezTo>
                      <a:cubicBezTo>
                        <a:pt x="271551" y="170215"/>
                        <a:pt x="272122" y="165643"/>
                        <a:pt x="272598" y="161452"/>
                      </a:cubicBezTo>
                      <a:cubicBezTo>
                        <a:pt x="275551" y="131829"/>
                        <a:pt x="278504" y="102206"/>
                        <a:pt x="281552" y="72488"/>
                      </a:cubicBezTo>
                      <a:cubicBezTo>
                        <a:pt x="294601" y="104969"/>
                        <a:pt x="307746" y="137449"/>
                        <a:pt x="320795" y="169929"/>
                      </a:cubicBezTo>
                      <a:cubicBezTo>
                        <a:pt x="324129" y="178216"/>
                        <a:pt x="328129" y="187169"/>
                        <a:pt x="336226" y="190884"/>
                      </a:cubicBezTo>
                      <a:cubicBezTo>
                        <a:pt x="341179" y="193075"/>
                        <a:pt x="346703" y="192980"/>
                        <a:pt x="352132" y="192694"/>
                      </a:cubicBezTo>
                      <a:cubicBezTo>
                        <a:pt x="375850" y="191837"/>
                        <a:pt x="399567" y="190884"/>
                        <a:pt x="423189" y="190027"/>
                      </a:cubicBezTo>
                      <a:cubicBezTo>
                        <a:pt x="423760" y="173168"/>
                        <a:pt x="424427" y="156308"/>
                        <a:pt x="424999" y="139449"/>
                      </a:cubicBezTo>
                      <a:cubicBezTo>
                        <a:pt x="429570" y="186122"/>
                        <a:pt x="440143" y="260893"/>
                        <a:pt x="455764" y="305184"/>
                      </a:cubicBezTo>
                      <a:cubicBezTo>
                        <a:pt x="466813" y="305184"/>
                        <a:pt x="483863" y="305184"/>
                        <a:pt x="492150" y="302612"/>
                      </a:cubicBezTo>
                      <a:cubicBezTo>
                        <a:pt x="499960" y="300136"/>
                        <a:pt x="497389" y="277181"/>
                        <a:pt x="501960" y="270323"/>
                      </a:cubicBezTo>
                      <a:cubicBezTo>
                        <a:pt x="504723" y="266227"/>
                        <a:pt x="504628" y="260893"/>
                        <a:pt x="504437" y="255940"/>
                      </a:cubicBezTo>
                      <a:cubicBezTo>
                        <a:pt x="503199" y="219364"/>
                        <a:pt x="501865" y="182788"/>
                        <a:pt x="500627" y="146212"/>
                      </a:cubicBezTo>
                      <a:cubicBezTo>
                        <a:pt x="500627" y="146212"/>
                        <a:pt x="499770" y="765"/>
                        <a:pt x="300221" y="3"/>
                      </a:cubicBezTo>
                      <a:cubicBezTo>
                        <a:pt x="100577" y="-664"/>
                        <a:pt x="21996" y="105635"/>
                        <a:pt x="2946" y="144402"/>
                      </a:cubicBezTo>
                      <a:close/>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5" name="Freeform: Shape 614">
                  <a:extLst>
                    <a:ext uri="{FF2B5EF4-FFF2-40B4-BE49-F238E27FC236}">
                      <a16:creationId xmlns:a16="http://schemas.microsoft.com/office/drawing/2014/main" id="{012156E9-D187-42A2-8D3D-F0ADD6FDB2B0}"/>
                    </a:ext>
                  </a:extLst>
                </p:cNvPr>
                <p:cNvSpPr/>
                <p:nvPr/>
              </p:nvSpPr>
              <p:spPr>
                <a:xfrm>
                  <a:off x="5947442" y="2948325"/>
                  <a:ext cx="111406" cy="54437"/>
                </a:xfrm>
                <a:custGeom>
                  <a:avLst/>
                  <a:gdLst>
                    <a:gd name="connsiteX0" fmla="*/ 158 w 111406"/>
                    <a:gd name="connsiteY0" fmla="*/ 24617 h 54437"/>
                    <a:gd name="connsiteX1" fmla="*/ 111315 w 111406"/>
                    <a:gd name="connsiteY1" fmla="*/ 3281 h 54437"/>
                    <a:gd name="connsiteX2" fmla="*/ 106553 w 111406"/>
                    <a:gd name="connsiteY2" fmla="*/ 1281 h 54437"/>
                    <a:gd name="connsiteX3" fmla="*/ 65119 w 111406"/>
                    <a:gd name="connsiteY3" fmla="*/ 45763 h 54437"/>
                    <a:gd name="connsiteX4" fmla="*/ 2444 w 111406"/>
                    <a:gd name="connsiteY4" fmla="*/ 23188 h 54437"/>
                    <a:gd name="connsiteX5" fmla="*/ 158 w 111406"/>
                    <a:gd name="connsiteY5" fmla="*/ 24617 h 54437"/>
                    <a:gd name="connsiteX6" fmla="*/ 158 w 111406"/>
                    <a:gd name="connsiteY6" fmla="*/ 24617 h 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06" h="54437">
                      <a:moveTo>
                        <a:pt x="158" y="24617"/>
                      </a:moveTo>
                      <a:cubicBezTo>
                        <a:pt x="25876" y="78052"/>
                        <a:pt x="98361" y="52716"/>
                        <a:pt x="111315" y="3281"/>
                      </a:cubicBezTo>
                      <a:cubicBezTo>
                        <a:pt x="112077" y="519"/>
                        <a:pt x="107886" y="-1386"/>
                        <a:pt x="106553" y="1281"/>
                      </a:cubicBezTo>
                      <a:cubicBezTo>
                        <a:pt x="97504" y="20521"/>
                        <a:pt x="86455" y="38333"/>
                        <a:pt x="65119" y="45763"/>
                      </a:cubicBezTo>
                      <a:cubicBezTo>
                        <a:pt x="41592" y="53954"/>
                        <a:pt x="15113" y="45191"/>
                        <a:pt x="2444" y="23188"/>
                      </a:cubicBezTo>
                      <a:cubicBezTo>
                        <a:pt x="1587" y="21664"/>
                        <a:pt x="-604" y="22998"/>
                        <a:pt x="158" y="24617"/>
                      </a:cubicBezTo>
                      <a:lnTo>
                        <a:pt x="158" y="24617"/>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6" name="Freeform: Shape 615">
                  <a:extLst>
                    <a:ext uri="{FF2B5EF4-FFF2-40B4-BE49-F238E27FC236}">
                      <a16:creationId xmlns:a16="http://schemas.microsoft.com/office/drawing/2014/main" id="{3476F42A-297B-4A03-96B7-28193A672892}"/>
                    </a:ext>
                  </a:extLst>
                </p:cNvPr>
                <p:cNvSpPr/>
                <p:nvPr/>
              </p:nvSpPr>
              <p:spPr>
                <a:xfrm>
                  <a:off x="6035156" y="2948767"/>
                  <a:ext cx="45690" cy="23786"/>
                </a:xfrm>
                <a:custGeom>
                  <a:avLst/>
                  <a:gdLst>
                    <a:gd name="connsiteX0" fmla="*/ 3217 w 45690"/>
                    <a:gd name="connsiteY0" fmla="*/ 7887 h 23786"/>
                    <a:gd name="connsiteX1" fmla="*/ 39603 w 45690"/>
                    <a:gd name="connsiteY1" fmla="*/ 22270 h 23786"/>
                    <a:gd name="connsiteX2" fmla="*/ 45508 w 45690"/>
                    <a:gd name="connsiteY2" fmla="*/ 19793 h 23786"/>
                    <a:gd name="connsiteX3" fmla="*/ 1217 w 45690"/>
                    <a:gd name="connsiteY3" fmla="*/ 3124 h 23786"/>
                    <a:gd name="connsiteX4" fmla="*/ 3217 w 45690"/>
                    <a:gd name="connsiteY4" fmla="*/ 7887 h 23786"/>
                    <a:gd name="connsiteX5" fmla="*/ 3217 w 45690"/>
                    <a:gd name="connsiteY5" fmla="*/ 7887 h 2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90" h="23786">
                      <a:moveTo>
                        <a:pt x="3217" y="7887"/>
                      </a:moveTo>
                      <a:cubicBezTo>
                        <a:pt x="17791" y="1886"/>
                        <a:pt x="32554" y="8935"/>
                        <a:pt x="39603" y="22270"/>
                      </a:cubicBezTo>
                      <a:cubicBezTo>
                        <a:pt x="41317" y="25413"/>
                        <a:pt x="46747" y="23222"/>
                        <a:pt x="45508" y="19793"/>
                      </a:cubicBezTo>
                      <a:cubicBezTo>
                        <a:pt x="39031" y="2362"/>
                        <a:pt x="17410" y="-4591"/>
                        <a:pt x="1217" y="3124"/>
                      </a:cubicBezTo>
                      <a:cubicBezTo>
                        <a:pt x="-1355" y="4363"/>
                        <a:pt x="550" y="8935"/>
                        <a:pt x="3217" y="7887"/>
                      </a:cubicBezTo>
                      <a:lnTo>
                        <a:pt x="3217" y="7887"/>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7" name="Freeform: Shape 616">
                  <a:extLst>
                    <a:ext uri="{FF2B5EF4-FFF2-40B4-BE49-F238E27FC236}">
                      <a16:creationId xmlns:a16="http://schemas.microsoft.com/office/drawing/2014/main" id="{BA5E78C4-1D72-41A0-8DE9-559B3F5575A1}"/>
                    </a:ext>
                  </a:extLst>
                </p:cNvPr>
                <p:cNvSpPr/>
                <p:nvPr/>
              </p:nvSpPr>
              <p:spPr>
                <a:xfrm>
                  <a:off x="6000266" y="3054578"/>
                  <a:ext cx="57324" cy="23363"/>
                </a:xfrm>
                <a:custGeom>
                  <a:avLst/>
                  <a:gdLst>
                    <a:gd name="connsiteX0" fmla="*/ 103 w 57324"/>
                    <a:gd name="connsiteY0" fmla="*/ 2089 h 23363"/>
                    <a:gd name="connsiteX1" fmla="*/ 26963 w 57324"/>
                    <a:gd name="connsiteY1" fmla="*/ 23235 h 23363"/>
                    <a:gd name="connsiteX2" fmla="*/ 57253 w 57324"/>
                    <a:gd name="connsiteY2" fmla="*/ 7233 h 23363"/>
                    <a:gd name="connsiteX3" fmla="*/ 54109 w 57324"/>
                    <a:gd name="connsiteY3" fmla="*/ 4851 h 23363"/>
                    <a:gd name="connsiteX4" fmla="*/ 29916 w 57324"/>
                    <a:gd name="connsiteY4" fmla="*/ 17139 h 23363"/>
                    <a:gd name="connsiteX5" fmla="*/ 3151 w 57324"/>
                    <a:gd name="connsiteY5" fmla="*/ 756 h 23363"/>
                    <a:gd name="connsiteX6" fmla="*/ 103 w 57324"/>
                    <a:gd name="connsiteY6" fmla="*/ 2089 h 23363"/>
                    <a:gd name="connsiteX7" fmla="*/ 103 w 57324"/>
                    <a:gd name="connsiteY7" fmla="*/ 2089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24" h="23363">
                      <a:moveTo>
                        <a:pt x="103" y="2089"/>
                      </a:moveTo>
                      <a:cubicBezTo>
                        <a:pt x="4008" y="13710"/>
                        <a:pt x="14676" y="22092"/>
                        <a:pt x="26963" y="23235"/>
                      </a:cubicBezTo>
                      <a:cubicBezTo>
                        <a:pt x="38012" y="24282"/>
                        <a:pt x="54014" y="18948"/>
                        <a:pt x="57253" y="7233"/>
                      </a:cubicBezTo>
                      <a:cubicBezTo>
                        <a:pt x="57729" y="5518"/>
                        <a:pt x="55729" y="3804"/>
                        <a:pt x="54109" y="4851"/>
                      </a:cubicBezTo>
                      <a:cubicBezTo>
                        <a:pt x="45918" y="10090"/>
                        <a:pt x="40679" y="16948"/>
                        <a:pt x="29916" y="17139"/>
                      </a:cubicBezTo>
                      <a:cubicBezTo>
                        <a:pt x="18200" y="17424"/>
                        <a:pt x="9247" y="10090"/>
                        <a:pt x="3151" y="756"/>
                      </a:cubicBezTo>
                      <a:cubicBezTo>
                        <a:pt x="2198" y="-768"/>
                        <a:pt x="-564" y="184"/>
                        <a:pt x="103" y="2089"/>
                      </a:cubicBezTo>
                      <a:lnTo>
                        <a:pt x="103" y="2089"/>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8" name="Freeform: Shape 617">
                  <a:extLst>
                    <a:ext uri="{FF2B5EF4-FFF2-40B4-BE49-F238E27FC236}">
                      <a16:creationId xmlns:a16="http://schemas.microsoft.com/office/drawing/2014/main" id="{3E993FB7-9228-4013-8C39-EEF3A15F492C}"/>
                    </a:ext>
                  </a:extLst>
                </p:cNvPr>
                <p:cNvSpPr/>
                <p:nvPr/>
              </p:nvSpPr>
              <p:spPr>
                <a:xfrm>
                  <a:off x="5868352" y="2832829"/>
                  <a:ext cx="28645" cy="28592"/>
                </a:xfrm>
                <a:custGeom>
                  <a:avLst/>
                  <a:gdLst>
                    <a:gd name="connsiteX0" fmla="*/ 13430 w 28645"/>
                    <a:gd name="connsiteY0" fmla="*/ 0 h 28592"/>
                    <a:gd name="connsiteX1" fmla="*/ 0 w 28645"/>
                    <a:gd name="connsiteY1" fmla="*/ 14383 h 28592"/>
                    <a:gd name="connsiteX2" fmla="*/ 13621 w 28645"/>
                    <a:gd name="connsiteY2" fmla="*/ 28575 h 28592"/>
                    <a:gd name="connsiteX3" fmla="*/ 28575 w 28645"/>
                    <a:gd name="connsiteY3" fmla="*/ 15811 h 28592"/>
                    <a:gd name="connsiteX4" fmla="*/ 16669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3430" y="0"/>
                      </a:moveTo>
                      <a:cubicBezTo>
                        <a:pt x="6191" y="476"/>
                        <a:pt x="0" y="7144"/>
                        <a:pt x="0" y="14383"/>
                      </a:cubicBezTo>
                      <a:cubicBezTo>
                        <a:pt x="95" y="21622"/>
                        <a:pt x="6382" y="28194"/>
                        <a:pt x="13621" y="28575"/>
                      </a:cubicBezTo>
                      <a:cubicBezTo>
                        <a:pt x="20860" y="28956"/>
                        <a:pt x="27813" y="22955"/>
                        <a:pt x="28575" y="15811"/>
                      </a:cubicBezTo>
                      <a:cubicBezTo>
                        <a:pt x="29337" y="8668"/>
                        <a:pt x="23813" y="1333"/>
                        <a:pt x="16669" y="191"/>
                      </a:cubicBezTo>
                    </a:path>
                  </a:pathLst>
                </a:custGeom>
                <a:solidFill>
                  <a:srgbClr val="2222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9" name="Freeform: Shape 618">
                  <a:extLst>
                    <a:ext uri="{FF2B5EF4-FFF2-40B4-BE49-F238E27FC236}">
                      <a16:creationId xmlns:a16="http://schemas.microsoft.com/office/drawing/2014/main" id="{AE881E11-F163-4488-B9CA-00CD8EE68F62}"/>
                    </a:ext>
                  </a:extLst>
                </p:cNvPr>
                <p:cNvSpPr/>
                <p:nvPr/>
              </p:nvSpPr>
              <p:spPr>
                <a:xfrm>
                  <a:off x="6097263" y="2832829"/>
                  <a:ext cx="28645" cy="28592"/>
                </a:xfrm>
                <a:custGeom>
                  <a:avLst/>
                  <a:gdLst>
                    <a:gd name="connsiteX0" fmla="*/ 15215 w 28645"/>
                    <a:gd name="connsiteY0" fmla="*/ 0 h 28592"/>
                    <a:gd name="connsiteX1" fmla="*/ 28645 w 28645"/>
                    <a:gd name="connsiteY1" fmla="*/ 14383 h 28592"/>
                    <a:gd name="connsiteX2" fmla="*/ 15025 w 28645"/>
                    <a:gd name="connsiteY2" fmla="*/ 28575 h 28592"/>
                    <a:gd name="connsiteX3" fmla="*/ 70 w 28645"/>
                    <a:gd name="connsiteY3" fmla="*/ 15811 h 28592"/>
                    <a:gd name="connsiteX4" fmla="*/ 11977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5215" y="0"/>
                      </a:moveTo>
                      <a:cubicBezTo>
                        <a:pt x="22454" y="476"/>
                        <a:pt x="28645" y="7144"/>
                        <a:pt x="28645" y="14383"/>
                      </a:cubicBezTo>
                      <a:cubicBezTo>
                        <a:pt x="28550" y="21622"/>
                        <a:pt x="22264" y="28194"/>
                        <a:pt x="15025" y="28575"/>
                      </a:cubicBezTo>
                      <a:cubicBezTo>
                        <a:pt x="7786" y="28956"/>
                        <a:pt x="832" y="22955"/>
                        <a:pt x="70" y="15811"/>
                      </a:cubicBezTo>
                      <a:cubicBezTo>
                        <a:pt x="-692" y="8668"/>
                        <a:pt x="4833" y="1333"/>
                        <a:pt x="11977" y="191"/>
                      </a:cubicBezTo>
                    </a:path>
                  </a:pathLst>
                </a:custGeom>
                <a:solidFill>
                  <a:srgbClr val="2222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grpSp>
        <p:nvGrpSpPr>
          <p:cNvPr id="621" name="Graphic 619">
            <a:extLst>
              <a:ext uri="{FF2B5EF4-FFF2-40B4-BE49-F238E27FC236}">
                <a16:creationId xmlns:a16="http://schemas.microsoft.com/office/drawing/2014/main" id="{E02D3D28-1B3C-4741-AD7F-BE66D743BD23}"/>
              </a:ext>
            </a:extLst>
          </p:cNvPr>
          <p:cNvGrpSpPr/>
          <p:nvPr/>
        </p:nvGrpSpPr>
        <p:grpSpPr>
          <a:xfrm>
            <a:off x="1242783" y="1974171"/>
            <a:ext cx="1735068" cy="5039432"/>
            <a:chOff x="5572157" y="1905289"/>
            <a:chExt cx="1735068" cy="5039432"/>
          </a:xfrm>
        </p:grpSpPr>
        <p:grpSp>
          <p:nvGrpSpPr>
            <p:cNvPr id="622" name="Graphic 619">
              <a:extLst>
                <a:ext uri="{FF2B5EF4-FFF2-40B4-BE49-F238E27FC236}">
                  <a16:creationId xmlns:a16="http://schemas.microsoft.com/office/drawing/2014/main" id="{E02D3D28-1B3C-4741-AD7F-BE66D743BD23}"/>
                </a:ext>
              </a:extLst>
            </p:cNvPr>
            <p:cNvGrpSpPr/>
            <p:nvPr/>
          </p:nvGrpSpPr>
          <p:grpSpPr>
            <a:xfrm>
              <a:off x="5682278" y="1936752"/>
              <a:ext cx="1624947" cy="5007969"/>
              <a:chOff x="5682278" y="1936752"/>
              <a:chExt cx="1624947" cy="5007969"/>
            </a:xfrm>
            <a:solidFill>
              <a:srgbClr val="353131"/>
            </a:solidFill>
          </p:grpSpPr>
          <p:sp>
            <p:nvSpPr>
              <p:cNvPr id="623" name="Freeform: Shape 622">
                <a:extLst>
                  <a:ext uri="{FF2B5EF4-FFF2-40B4-BE49-F238E27FC236}">
                    <a16:creationId xmlns:a16="http://schemas.microsoft.com/office/drawing/2014/main" id="{AFFB2876-288D-41B2-B56B-7552F7ECDA6A}"/>
                  </a:ext>
                </a:extLst>
              </p:cNvPr>
              <p:cNvSpPr/>
              <p:nvPr/>
            </p:nvSpPr>
            <p:spPr>
              <a:xfrm>
                <a:off x="5794313" y="4918940"/>
                <a:ext cx="1106563" cy="94116"/>
              </a:xfrm>
              <a:custGeom>
                <a:avLst/>
                <a:gdLst>
                  <a:gd name="connsiteX0" fmla="*/ 18348 w 1106563"/>
                  <a:gd name="connsiteY0" fmla="*/ 38308 h 94116"/>
                  <a:gd name="connsiteX1" fmla="*/ 1081963 w 1106563"/>
                  <a:gd name="connsiteY1" fmla="*/ 90695 h 94116"/>
                  <a:gd name="connsiteX2" fmla="*/ 1081963 w 1106563"/>
                  <a:gd name="connsiteY2" fmla="*/ 39724 h 94116"/>
                  <a:gd name="connsiteX3" fmla="*/ 18348 w 1106563"/>
                  <a:gd name="connsiteY3" fmla="*/ 80 h 94116"/>
                  <a:gd name="connsiteX4" fmla="*/ 18348 w 1106563"/>
                  <a:gd name="connsiteY4" fmla="*/ 38308 h 94116"/>
                  <a:gd name="connsiteX5" fmla="*/ 18348 w 1106563"/>
                  <a:gd name="connsiteY5" fmla="*/ 38308 h 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63" h="94116">
                    <a:moveTo>
                      <a:pt x="18348" y="38308"/>
                    </a:moveTo>
                    <a:cubicBezTo>
                      <a:pt x="369478" y="75749"/>
                      <a:pt x="728631" y="104224"/>
                      <a:pt x="1081963" y="90695"/>
                    </a:cubicBezTo>
                    <a:cubicBezTo>
                      <a:pt x="1114685" y="89436"/>
                      <a:pt x="1114842" y="40668"/>
                      <a:pt x="1081963" y="39724"/>
                    </a:cubicBezTo>
                    <a:cubicBezTo>
                      <a:pt x="726743" y="28869"/>
                      <a:pt x="373096" y="26510"/>
                      <a:pt x="18348" y="80"/>
                    </a:cubicBezTo>
                    <a:cubicBezTo>
                      <a:pt x="-6508" y="-1965"/>
                      <a:pt x="-5721" y="35634"/>
                      <a:pt x="18348" y="38308"/>
                    </a:cubicBezTo>
                    <a:lnTo>
                      <a:pt x="18348" y="3830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4" name="Freeform: Shape 623">
                <a:extLst>
                  <a:ext uri="{FF2B5EF4-FFF2-40B4-BE49-F238E27FC236}">
                    <a16:creationId xmlns:a16="http://schemas.microsoft.com/office/drawing/2014/main" id="{510F0892-42D6-42CD-8740-3ED437102E4E}"/>
                  </a:ext>
                </a:extLst>
              </p:cNvPr>
              <p:cNvSpPr/>
              <p:nvPr/>
            </p:nvSpPr>
            <p:spPr>
              <a:xfrm>
                <a:off x="5781315" y="4289858"/>
                <a:ext cx="1178948" cy="113704"/>
              </a:xfrm>
              <a:custGeom>
                <a:avLst/>
                <a:gdLst>
                  <a:gd name="connsiteX0" fmla="*/ 15928 w 1178948"/>
                  <a:gd name="connsiteY0" fmla="*/ 33248 h 113704"/>
                  <a:gd name="connsiteX1" fmla="*/ 1149864 w 1178948"/>
                  <a:gd name="connsiteY1" fmla="*/ 113165 h 113704"/>
                  <a:gd name="connsiteX2" fmla="*/ 1149864 w 1178948"/>
                  <a:gd name="connsiteY2" fmla="*/ 52913 h 113704"/>
                  <a:gd name="connsiteX3" fmla="*/ 15928 w 1178948"/>
                  <a:gd name="connsiteY3" fmla="*/ 55 h 113704"/>
                  <a:gd name="connsiteX4" fmla="*/ 15928 w 1178948"/>
                  <a:gd name="connsiteY4" fmla="*/ 33248 h 113704"/>
                  <a:gd name="connsiteX5" fmla="*/ 15928 w 1178948"/>
                  <a:gd name="connsiteY5" fmla="*/ 33248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948" h="113704">
                    <a:moveTo>
                      <a:pt x="15928" y="33248"/>
                    </a:moveTo>
                    <a:cubicBezTo>
                      <a:pt x="390656" y="66757"/>
                      <a:pt x="772934" y="119615"/>
                      <a:pt x="1149864" y="113165"/>
                    </a:cubicBezTo>
                    <a:cubicBezTo>
                      <a:pt x="1189193" y="112536"/>
                      <a:pt x="1188091" y="56216"/>
                      <a:pt x="1149864" y="52913"/>
                    </a:cubicBezTo>
                    <a:cubicBezTo>
                      <a:pt x="773563" y="20506"/>
                      <a:pt x="393015" y="28686"/>
                      <a:pt x="15928" y="55"/>
                    </a:cubicBezTo>
                    <a:cubicBezTo>
                      <a:pt x="-5467" y="-1519"/>
                      <a:pt x="-5152" y="31360"/>
                      <a:pt x="15928" y="33248"/>
                    </a:cubicBezTo>
                    <a:lnTo>
                      <a:pt x="15928" y="332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5" name="Freeform: Shape 624">
                <a:extLst>
                  <a:ext uri="{FF2B5EF4-FFF2-40B4-BE49-F238E27FC236}">
                    <a16:creationId xmlns:a16="http://schemas.microsoft.com/office/drawing/2014/main" id="{2947A1B4-5721-478E-B623-18CCC786CAE9}"/>
                  </a:ext>
                </a:extLst>
              </p:cNvPr>
              <p:cNvSpPr/>
              <p:nvPr/>
            </p:nvSpPr>
            <p:spPr>
              <a:xfrm>
                <a:off x="6865856" y="3852672"/>
                <a:ext cx="185044" cy="3074032"/>
              </a:xfrm>
              <a:custGeom>
                <a:avLst/>
                <a:gdLst>
                  <a:gd name="connsiteX0" fmla="*/ 46445 w 185044"/>
                  <a:gd name="connsiteY0" fmla="*/ 20982 h 3074032"/>
                  <a:gd name="connsiteX1" fmla="*/ 3655 w 185044"/>
                  <a:gd name="connsiteY1" fmla="*/ 1548051 h 3074032"/>
                  <a:gd name="connsiteX2" fmla="*/ 35275 w 185044"/>
                  <a:gd name="connsiteY2" fmla="*/ 2291527 h 3074032"/>
                  <a:gd name="connsiteX3" fmla="*/ 103236 w 185044"/>
                  <a:gd name="connsiteY3" fmla="*/ 3044285 h 3074032"/>
                  <a:gd name="connsiteX4" fmla="*/ 185040 w 185044"/>
                  <a:gd name="connsiteY4" fmla="*/ 3033273 h 3074032"/>
                  <a:gd name="connsiteX5" fmla="*/ 128721 w 185044"/>
                  <a:gd name="connsiteY5" fmla="*/ 2291685 h 3074032"/>
                  <a:gd name="connsiteX6" fmla="*/ 93168 w 185044"/>
                  <a:gd name="connsiteY6" fmla="*/ 1528701 h 3074032"/>
                  <a:gd name="connsiteX7" fmla="*/ 90021 w 185044"/>
                  <a:gd name="connsiteY7" fmla="*/ 21140 h 3074032"/>
                  <a:gd name="connsiteX8" fmla="*/ 46445 w 185044"/>
                  <a:gd name="connsiteY8" fmla="*/ 20982 h 3074032"/>
                  <a:gd name="connsiteX9" fmla="*/ 46445 w 185044"/>
                  <a:gd name="connsiteY9" fmla="*/ 20982 h 307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044" h="3074032">
                    <a:moveTo>
                      <a:pt x="46445" y="20982"/>
                    </a:moveTo>
                    <a:cubicBezTo>
                      <a:pt x="8689" y="530687"/>
                      <a:pt x="-7986" y="1036930"/>
                      <a:pt x="3655" y="1548051"/>
                    </a:cubicBezTo>
                    <a:cubicBezTo>
                      <a:pt x="9318" y="1796138"/>
                      <a:pt x="20802" y="2043911"/>
                      <a:pt x="35275" y="2291527"/>
                    </a:cubicBezTo>
                    <a:cubicBezTo>
                      <a:pt x="49749" y="2539772"/>
                      <a:pt x="53052" y="2800130"/>
                      <a:pt x="103236" y="3044285"/>
                    </a:cubicBezTo>
                    <a:cubicBezTo>
                      <a:pt x="112832" y="3090851"/>
                      <a:pt x="184883" y="3079366"/>
                      <a:pt x="185040" y="3033273"/>
                    </a:cubicBezTo>
                    <a:cubicBezTo>
                      <a:pt x="185512" y="2787073"/>
                      <a:pt x="145711" y="2537255"/>
                      <a:pt x="128721" y="2291685"/>
                    </a:cubicBezTo>
                    <a:cubicBezTo>
                      <a:pt x="111259" y="2037619"/>
                      <a:pt x="100247" y="1783239"/>
                      <a:pt x="93168" y="1528701"/>
                    </a:cubicBezTo>
                    <a:cubicBezTo>
                      <a:pt x="79167" y="1027334"/>
                      <a:pt x="76335" y="522507"/>
                      <a:pt x="90021" y="21140"/>
                    </a:cubicBezTo>
                    <a:cubicBezTo>
                      <a:pt x="90808" y="-7335"/>
                      <a:pt x="48490" y="-6705"/>
                      <a:pt x="46445" y="20982"/>
                    </a:cubicBezTo>
                    <a:lnTo>
                      <a:pt x="46445" y="2098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6" name="Freeform: Shape 625">
                <a:extLst>
                  <a:ext uri="{FF2B5EF4-FFF2-40B4-BE49-F238E27FC236}">
                    <a16:creationId xmlns:a16="http://schemas.microsoft.com/office/drawing/2014/main" id="{B4419E5E-2878-452A-B457-13A6B8BA85B9}"/>
                  </a:ext>
                </a:extLst>
              </p:cNvPr>
              <p:cNvSpPr/>
              <p:nvPr/>
            </p:nvSpPr>
            <p:spPr>
              <a:xfrm>
                <a:off x="5766397" y="3896229"/>
                <a:ext cx="84528" cy="3048492"/>
              </a:xfrm>
              <a:custGeom>
                <a:avLst/>
                <a:gdLst>
                  <a:gd name="connsiteX0" fmla="*/ 21565 w 84528"/>
                  <a:gd name="connsiteY0" fmla="*/ 20058 h 3048492"/>
                  <a:gd name="connsiteX1" fmla="*/ 2687 w 84528"/>
                  <a:gd name="connsiteY1" fmla="*/ 769040 h 3048492"/>
                  <a:gd name="connsiteX2" fmla="*/ 2844 w 84528"/>
                  <a:gd name="connsiteY2" fmla="*/ 1518023 h 3048492"/>
                  <a:gd name="connsiteX3" fmla="*/ 3474 w 84528"/>
                  <a:gd name="connsiteY3" fmla="*/ 2247340 h 3048492"/>
                  <a:gd name="connsiteX4" fmla="*/ 8665 w 84528"/>
                  <a:gd name="connsiteY4" fmla="*/ 3015988 h 3048492"/>
                  <a:gd name="connsiteX5" fmla="*/ 75996 w 84528"/>
                  <a:gd name="connsiteY5" fmla="*/ 3015988 h 3048492"/>
                  <a:gd name="connsiteX6" fmla="*/ 81188 w 84528"/>
                  <a:gd name="connsiteY6" fmla="*/ 2267005 h 3048492"/>
                  <a:gd name="connsiteX7" fmla="*/ 81817 w 84528"/>
                  <a:gd name="connsiteY7" fmla="*/ 1518023 h 3048492"/>
                  <a:gd name="connsiteX8" fmla="*/ 81974 w 84528"/>
                  <a:gd name="connsiteY8" fmla="*/ 788705 h 3048492"/>
                  <a:gd name="connsiteX9" fmla="*/ 63096 w 84528"/>
                  <a:gd name="connsiteY9" fmla="*/ 20058 h 3048492"/>
                  <a:gd name="connsiteX10" fmla="*/ 21565 w 84528"/>
                  <a:gd name="connsiteY10" fmla="*/ 20058 h 3048492"/>
                  <a:gd name="connsiteX11" fmla="*/ 21565 w 84528"/>
                  <a:gd name="connsiteY11" fmla="*/ 20058 h 304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28" h="3048492">
                    <a:moveTo>
                      <a:pt x="21565" y="20058"/>
                    </a:moveTo>
                    <a:cubicBezTo>
                      <a:pt x="-4235" y="268460"/>
                      <a:pt x="2844" y="519537"/>
                      <a:pt x="2687" y="769040"/>
                    </a:cubicBezTo>
                    <a:cubicBezTo>
                      <a:pt x="2687" y="1018701"/>
                      <a:pt x="2530" y="1268362"/>
                      <a:pt x="2844" y="1518023"/>
                    </a:cubicBezTo>
                    <a:cubicBezTo>
                      <a:pt x="3002" y="1761076"/>
                      <a:pt x="3316" y="2004130"/>
                      <a:pt x="3474" y="2247340"/>
                    </a:cubicBezTo>
                    <a:cubicBezTo>
                      <a:pt x="3631" y="2502665"/>
                      <a:pt x="-7224" y="2761135"/>
                      <a:pt x="8665" y="3015988"/>
                    </a:cubicBezTo>
                    <a:cubicBezTo>
                      <a:pt x="11339" y="3059249"/>
                      <a:pt x="73322" y="3059406"/>
                      <a:pt x="75996" y="3015988"/>
                    </a:cubicBezTo>
                    <a:cubicBezTo>
                      <a:pt x="91571" y="2767585"/>
                      <a:pt x="81030" y="2515879"/>
                      <a:pt x="81188" y="2267005"/>
                    </a:cubicBezTo>
                    <a:cubicBezTo>
                      <a:pt x="81345" y="2017344"/>
                      <a:pt x="81660" y="1767683"/>
                      <a:pt x="81817" y="1518023"/>
                    </a:cubicBezTo>
                    <a:cubicBezTo>
                      <a:pt x="81974" y="1274969"/>
                      <a:pt x="81974" y="1031916"/>
                      <a:pt x="81974" y="788705"/>
                    </a:cubicBezTo>
                    <a:cubicBezTo>
                      <a:pt x="81974" y="532751"/>
                      <a:pt x="89683" y="274910"/>
                      <a:pt x="63096" y="20058"/>
                    </a:cubicBezTo>
                    <a:cubicBezTo>
                      <a:pt x="60422" y="-6686"/>
                      <a:pt x="24239" y="-6686"/>
                      <a:pt x="21565" y="20058"/>
                    </a:cubicBezTo>
                    <a:lnTo>
                      <a:pt x="21565" y="2005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7" name="Freeform: Shape 626">
                <a:extLst>
                  <a:ext uri="{FF2B5EF4-FFF2-40B4-BE49-F238E27FC236}">
                    <a16:creationId xmlns:a16="http://schemas.microsoft.com/office/drawing/2014/main" id="{3C85C037-22BB-4B8D-98EE-1F6659E1D374}"/>
                  </a:ext>
                </a:extLst>
              </p:cNvPr>
              <p:cNvSpPr/>
              <p:nvPr/>
            </p:nvSpPr>
            <p:spPr>
              <a:xfrm>
                <a:off x="5791069" y="5534911"/>
                <a:ext cx="1142942" cy="65162"/>
              </a:xfrm>
              <a:custGeom>
                <a:avLst/>
                <a:gdLst>
                  <a:gd name="connsiteX0" fmla="*/ 16400 w 1142942"/>
                  <a:gd name="connsiteY0" fmla="*/ 34140 h 65162"/>
                  <a:gd name="connsiteX1" fmla="*/ 589818 w 1142942"/>
                  <a:gd name="connsiteY1" fmla="*/ 49557 h 65162"/>
                  <a:gd name="connsiteX2" fmla="*/ 1132559 w 1142942"/>
                  <a:gd name="connsiteY2" fmla="*/ 53018 h 65162"/>
                  <a:gd name="connsiteX3" fmla="*/ 1132559 w 1142942"/>
                  <a:gd name="connsiteY3" fmla="*/ 25015 h 65162"/>
                  <a:gd name="connsiteX4" fmla="*/ 589818 w 1142942"/>
                  <a:gd name="connsiteY4" fmla="*/ 7239 h 65162"/>
                  <a:gd name="connsiteX5" fmla="*/ 16400 w 1142942"/>
                  <a:gd name="connsiteY5" fmla="*/ 2 h 65162"/>
                  <a:gd name="connsiteX6" fmla="*/ 16400 w 1142942"/>
                  <a:gd name="connsiteY6" fmla="*/ 34140 h 65162"/>
                  <a:gd name="connsiteX7" fmla="*/ 16400 w 1142942"/>
                  <a:gd name="connsiteY7" fmla="*/ 34140 h 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42" h="65162">
                    <a:moveTo>
                      <a:pt x="16400" y="34140"/>
                    </a:moveTo>
                    <a:cubicBezTo>
                      <a:pt x="207539" y="37915"/>
                      <a:pt x="398679" y="45624"/>
                      <a:pt x="589818" y="49557"/>
                    </a:cubicBezTo>
                    <a:cubicBezTo>
                      <a:pt x="765383" y="53175"/>
                      <a:pt x="959196" y="80548"/>
                      <a:pt x="1132559" y="53018"/>
                    </a:cubicBezTo>
                    <a:cubicBezTo>
                      <a:pt x="1146717" y="50815"/>
                      <a:pt x="1146088" y="27847"/>
                      <a:pt x="1132559" y="25015"/>
                    </a:cubicBezTo>
                    <a:cubicBezTo>
                      <a:pt x="960455" y="-9280"/>
                      <a:pt x="765383" y="10542"/>
                      <a:pt x="589818" y="7239"/>
                    </a:cubicBezTo>
                    <a:cubicBezTo>
                      <a:pt x="398679" y="3620"/>
                      <a:pt x="207539" y="3778"/>
                      <a:pt x="16400" y="2"/>
                    </a:cubicBezTo>
                    <a:cubicBezTo>
                      <a:pt x="-5467" y="-313"/>
                      <a:pt x="-5467" y="33668"/>
                      <a:pt x="16400" y="34140"/>
                    </a:cubicBezTo>
                    <a:lnTo>
                      <a:pt x="16400" y="3414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8" name="Freeform: Shape 627">
                <a:extLst>
                  <a:ext uri="{FF2B5EF4-FFF2-40B4-BE49-F238E27FC236}">
                    <a16:creationId xmlns:a16="http://schemas.microsoft.com/office/drawing/2014/main" id="{49F66863-9E72-4017-A34D-889EF1F40D2F}"/>
                  </a:ext>
                </a:extLst>
              </p:cNvPr>
              <p:cNvSpPr/>
              <p:nvPr/>
            </p:nvSpPr>
            <p:spPr>
              <a:xfrm>
                <a:off x="5766135" y="6066640"/>
                <a:ext cx="1191712" cy="90002"/>
              </a:xfrm>
              <a:custGeom>
                <a:avLst/>
                <a:gdLst>
                  <a:gd name="connsiteX0" fmla="*/ 22772 w 1191712"/>
                  <a:gd name="connsiteY0" fmla="*/ 47039 h 90002"/>
                  <a:gd name="connsiteX1" fmla="*/ 613494 w 1191712"/>
                  <a:gd name="connsiteY1" fmla="*/ 71580 h 90002"/>
                  <a:gd name="connsiteX2" fmla="*/ 1172124 w 1191712"/>
                  <a:gd name="connsiteY2" fmla="*/ 77558 h 90002"/>
                  <a:gd name="connsiteX3" fmla="*/ 1172124 w 1191712"/>
                  <a:gd name="connsiteY3" fmla="*/ 24857 h 90002"/>
                  <a:gd name="connsiteX4" fmla="*/ 613494 w 1191712"/>
                  <a:gd name="connsiteY4" fmla="*/ 4092 h 90002"/>
                  <a:gd name="connsiteX5" fmla="*/ 22772 w 1191712"/>
                  <a:gd name="connsiteY5" fmla="*/ 2 h 90002"/>
                  <a:gd name="connsiteX6" fmla="*/ 22772 w 1191712"/>
                  <a:gd name="connsiteY6" fmla="*/ 47039 h 90002"/>
                  <a:gd name="connsiteX7" fmla="*/ 22772 w 1191712"/>
                  <a:gd name="connsiteY7" fmla="*/ 47039 h 9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712" h="90002">
                    <a:moveTo>
                      <a:pt x="22772" y="47039"/>
                    </a:moveTo>
                    <a:cubicBezTo>
                      <a:pt x="219732" y="55691"/>
                      <a:pt x="416534" y="64973"/>
                      <a:pt x="613494" y="71580"/>
                    </a:cubicBezTo>
                    <a:cubicBezTo>
                      <a:pt x="794250" y="77558"/>
                      <a:pt x="993727" y="106033"/>
                      <a:pt x="1172124" y="77558"/>
                    </a:cubicBezTo>
                    <a:cubicBezTo>
                      <a:pt x="1198868" y="73311"/>
                      <a:pt x="1197609" y="30206"/>
                      <a:pt x="1172124" y="24857"/>
                    </a:cubicBezTo>
                    <a:cubicBezTo>
                      <a:pt x="995772" y="-12269"/>
                      <a:pt x="793778" y="6924"/>
                      <a:pt x="613494" y="4092"/>
                    </a:cubicBezTo>
                    <a:cubicBezTo>
                      <a:pt x="416534" y="945"/>
                      <a:pt x="219732" y="788"/>
                      <a:pt x="22772" y="2"/>
                    </a:cubicBezTo>
                    <a:cubicBezTo>
                      <a:pt x="-7748" y="-313"/>
                      <a:pt x="-7433" y="45623"/>
                      <a:pt x="22772" y="47039"/>
                    </a:cubicBezTo>
                    <a:lnTo>
                      <a:pt x="22772" y="4703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9" name="Freeform: Shape 628">
                <a:extLst>
                  <a:ext uri="{FF2B5EF4-FFF2-40B4-BE49-F238E27FC236}">
                    <a16:creationId xmlns:a16="http://schemas.microsoft.com/office/drawing/2014/main" id="{610200DA-BA0F-4155-B619-B46322A316B0}"/>
                  </a:ext>
                </a:extLst>
              </p:cNvPr>
              <p:cNvSpPr/>
              <p:nvPr/>
            </p:nvSpPr>
            <p:spPr>
              <a:xfrm>
                <a:off x="5776596" y="6652318"/>
                <a:ext cx="1185070" cy="99611"/>
              </a:xfrm>
              <a:custGeom>
                <a:avLst/>
                <a:gdLst>
                  <a:gd name="connsiteX0" fmla="*/ 27727 w 1185070"/>
                  <a:gd name="connsiteY0" fmla="*/ 57589 h 99611"/>
                  <a:gd name="connsiteX1" fmla="*/ 614516 w 1185070"/>
                  <a:gd name="connsiteY1" fmla="*/ 83546 h 99611"/>
                  <a:gd name="connsiteX2" fmla="*/ 888404 w 1185070"/>
                  <a:gd name="connsiteY2" fmla="*/ 92671 h 99611"/>
                  <a:gd name="connsiteX3" fmla="*/ 1168427 w 1185070"/>
                  <a:gd name="connsiteY3" fmla="*/ 86063 h 99611"/>
                  <a:gd name="connsiteX4" fmla="*/ 1168427 w 1185070"/>
                  <a:gd name="connsiteY4" fmla="*/ 40914 h 99611"/>
                  <a:gd name="connsiteX5" fmla="*/ 888404 w 1185070"/>
                  <a:gd name="connsiteY5" fmla="*/ 17474 h 99611"/>
                  <a:gd name="connsiteX6" fmla="*/ 614516 w 1185070"/>
                  <a:gd name="connsiteY6" fmla="*/ 9923 h 99611"/>
                  <a:gd name="connsiteX7" fmla="*/ 27727 w 1185070"/>
                  <a:gd name="connsiteY7" fmla="*/ 12 h 99611"/>
                  <a:gd name="connsiteX8" fmla="*/ 27727 w 1185070"/>
                  <a:gd name="connsiteY8" fmla="*/ 57589 h 99611"/>
                  <a:gd name="connsiteX9" fmla="*/ 27727 w 1185070"/>
                  <a:gd name="connsiteY9" fmla="*/ 57589 h 9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070" h="99611">
                    <a:moveTo>
                      <a:pt x="27727" y="57589"/>
                    </a:moveTo>
                    <a:cubicBezTo>
                      <a:pt x="223428" y="63567"/>
                      <a:pt x="418815" y="75681"/>
                      <a:pt x="614516" y="83546"/>
                    </a:cubicBezTo>
                    <a:cubicBezTo>
                      <a:pt x="705760" y="87165"/>
                      <a:pt x="797003" y="89996"/>
                      <a:pt x="888404" y="92671"/>
                    </a:cubicBezTo>
                    <a:cubicBezTo>
                      <a:pt x="979962" y="95345"/>
                      <a:pt x="1079386" y="110133"/>
                      <a:pt x="1168427" y="86063"/>
                    </a:cubicBezTo>
                    <a:cubicBezTo>
                      <a:pt x="1191552" y="79771"/>
                      <a:pt x="1189664" y="48150"/>
                      <a:pt x="1168427" y="40914"/>
                    </a:cubicBezTo>
                    <a:cubicBezTo>
                      <a:pt x="1080959" y="11338"/>
                      <a:pt x="979962" y="20305"/>
                      <a:pt x="888404" y="17474"/>
                    </a:cubicBezTo>
                    <a:cubicBezTo>
                      <a:pt x="797160" y="14642"/>
                      <a:pt x="705917" y="11810"/>
                      <a:pt x="614516" y="9923"/>
                    </a:cubicBezTo>
                    <a:cubicBezTo>
                      <a:pt x="418972" y="5833"/>
                      <a:pt x="223271" y="5990"/>
                      <a:pt x="27727" y="12"/>
                    </a:cubicBezTo>
                    <a:cubicBezTo>
                      <a:pt x="-9242" y="-932"/>
                      <a:pt x="-9242" y="56488"/>
                      <a:pt x="27727" y="57589"/>
                    </a:cubicBezTo>
                    <a:lnTo>
                      <a:pt x="27727" y="5758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0" name="Freeform: Shape 629">
                <a:extLst>
                  <a:ext uri="{FF2B5EF4-FFF2-40B4-BE49-F238E27FC236}">
                    <a16:creationId xmlns:a16="http://schemas.microsoft.com/office/drawing/2014/main" id="{B8E749B4-510B-42E2-8056-8C5BF205576C}"/>
                  </a:ext>
                </a:extLst>
              </p:cNvPr>
              <p:cNvSpPr/>
              <p:nvPr/>
            </p:nvSpPr>
            <p:spPr>
              <a:xfrm>
                <a:off x="6315286" y="3723103"/>
                <a:ext cx="501366" cy="1564824"/>
              </a:xfrm>
              <a:custGeom>
                <a:avLst/>
                <a:gdLst>
                  <a:gd name="connsiteX0" fmla="*/ 177453 w 501366"/>
                  <a:gd name="connsiteY0" fmla="*/ 0 h 1564824"/>
                  <a:gd name="connsiteX1" fmla="*/ 0 w 501366"/>
                  <a:gd name="connsiteY1" fmla="*/ 1550037 h 1564824"/>
                  <a:gd name="connsiteX2" fmla="*/ 263819 w 501366"/>
                  <a:gd name="connsiteY2" fmla="*/ 1564824 h 1564824"/>
                  <a:gd name="connsiteX3" fmla="*/ 441901 w 501366"/>
                  <a:gd name="connsiteY3" fmla="*/ 661043 h 1564824"/>
                  <a:gd name="connsiteX4" fmla="*/ 501367 w 501366"/>
                  <a:gd name="connsiteY4" fmla="*/ 265392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366" h="1564824">
                    <a:moveTo>
                      <a:pt x="177453" y="0"/>
                    </a:moveTo>
                    <a:lnTo>
                      <a:pt x="0" y="1550037"/>
                    </a:lnTo>
                    <a:lnTo>
                      <a:pt x="263819" y="1564824"/>
                    </a:lnTo>
                    <a:lnTo>
                      <a:pt x="441901" y="661043"/>
                    </a:lnTo>
                    <a:lnTo>
                      <a:pt x="501367" y="26539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1" name="Freeform: Shape 630">
                <a:extLst>
                  <a:ext uri="{FF2B5EF4-FFF2-40B4-BE49-F238E27FC236}">
                    <a16:creationId xmlns:a16="http://schemas.microsoft.com/office/drawing/2014/main" id="{F12214AC-A83F-45E0-BBAC-6CD9FA0DE622}"/>
                  </a:ext>
                </a:extLst>
              </p:cNvPr>
              <p:cNvSpPr/>
              <p:nvPr/>
            </p:nvSpPr>
            <p:spPr>
              <a:xfrm>
                <a:off x="6321736" y="5187859"/>
                <a:ext cx="274202" cy="28649"/>
              </a:xfrm>
              <a:custGeom>
                <a:avLst/>
                <a:gdLst>
                  <a:gd name="connsiteX0" fmla="*/ 2360 w 274202"/>
                  <a:gd name="connsiteY0" fmla="*/ 5048 h 28649"/>
                  <a:gd name="connsiteX1" fmla="*/ 271842 w 274202"/>
                  <a:gd name="connsiteY1" fmla="*/ 28646 h 28649"/>
                  <a:gd name="connsiteX2" fmla="*/ 271842 w 274202"/>
                  <a:gd name="connsiteY2" fmla="*/ 23612 h 28649"/>
                  <a:gd name="connsiteX3" fmla="*/ 2360 w 274202"/>
                  <a:gd name="connsiteY3" fmla="*/ 14 h 28649"/>
                  <a:gd name="connsiteX4" fmla="*/ 2360 w 274202"/>
                  <a:gd name="connsiteY4" fmla="*/ 5048 h 28649"/>
                  <a:gd name="connsiteX5" fmla="*/ 2360 w 274202"/>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02" h="28649">
                    <a:moveTo>
                      <a:pt x="2360" y="5048"/>
                    </a:moveTo>
                    <a:cubicBezTo>
                      <a:pt x="92187" y="13386"/>
                      <a:pt x="181543" y="25814"/>
                      <a:pt x="271842" y="28646"/>
                    </a:cubicBezTo>
                    <a:cubicBezTo>
                      <a:pt x="274989" y="28803"/>
                      <a:pt x="274989" y="23769"/>
                      <a:pt x="271842" y="23612"/>
                    </a:cubicBezTo>
                    <a:cubicBezTo>
                      <a:pt x="181543" y="20780"/>
                      <a:pt x="92187" y="8352"/>
                      <a:pt x="2360" y="14"/>
                    </a:cubicBezTo>
                    <a:cubicBezTo>
                      <a:pt x="-787" y="-300"/>
                      <a:pt x="-787" y="4734"/>
                      <a:pt x="2360" y="5048"/>
                    </a:cubicBezTo>
                    <a:lnTo>
                      <a:pt x="2360"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2" name="Freeform: Shape 631">
                <a:extLst>
                  <a:ext uri="{FF2B5EF4-FFF2-40B4-BE49-F238E27FC236}">
                    <a16:creationId xmlns:a16="http://schemas.microsoft.com/office/drawing/2014/main" id="{E4D9A565-E705-42BE-ADB9-B91B137ACF73}"/>
                  </a:ext>
                </a:extLst>
              </p:cNvPr>
              <p:cNvSpPr/>
              <p:nvPr/>
            </p:nvSpPr>
            <p:spPr>
              <a:xfrm>
                <a:off x="6565520" y="4383581"/>
                <a:ext cx="163720" cy="831982"/>
              </a:xfrm>
              <a:custGeom>
                <a:avLst/>
                <a:gdLst>
                  <a:gd name="connsiteX0" fmla="*/ 4933 w 163720"/>
                  <a:gd name="connsiteY0" fmla="*/ 830092 h 831982"/>
                  <a:gd name="connsiteX1" fmla="*/ 163665 w 163720"/>
                  <a:gd name="connsiteY1" fmla="*/ 3081 h 831982"/>
                  <a:gd name="connsiteX2" fmla="*/ 158788 w 163720"/>
                  <a:gd name="connsiteY2" fmla="*/ 1822 h 831982"/>
                  <a:gd name="connsiteX3" fmla="*/ 56 w 163720"/>
                  <a:gd name="connsiteY3" fmla="*/ 828834 h 831982"/>
                  <a:gd name="connsiteX4" fmla="*/ 4933 w 163720"/>
                  <a:gd name="connsiteY4" fmla="*/ 830092 h 831982"/>
                  <a:gd name="connsiteX5" fmla="*/ 4933 w 163720"/>
                  <a:gd name="connsiteY5" fmla="*/ 830092 h 8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20" h="831982">
                    <a:moveTo>
                      <a:pt x="4933" y="830092"/>
                    </a:moveTo>
                    <a:cubicBezTo>
                      <a:pt x="57791" y="554474"/>
                      <a:pt x="110807" y="278856"/>
                      <a:pt x="163665" y="3081"/>
                    </a:cubicBezTo>
                    <a:cubicBezTo>
                      <a:pt x="164294" y="-65"/>
                      <a:pt x="159417" y="-1324"/>
                      <a:pt x="158788" y="1822"/>
                    </a:cubicBezTo>
                    <a:cubicBezTo>
                      <a:pt x="105930" y="277440"/>
                      <a:pt x="52914" y="553059"/>
                      <a:pt x="56" y="828834"/>
                    </a:cubicBezTo>
                    <a:cubicBezTo>
                      <a:pt x="-573" y="831980"/>
                      <a:pt x="4303" y="833396"/>
                      <a:pt x="4933" y="830092"/>
                    </a:cubicBezTo>
                    <a:lnTo>
                      <a:pt x="4933" y="83009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3" name="Freeform: Shape 632">
                <a:extLst>
                  <a:ext uri="{FF2B5EF4-FFF2-40B4-BE49-F238E27FC236}">
                    <a16:creationId xmlns:a16="http://schemas.microsoft.com/office/drawing/2014/main" id="{D8A86B39-2121-4A43-AEF7-7F0E7DBDF682}"/>
                  </a:ext>
                </a:extLst>
              </p:cNvPr>
              <p:cNvSpPr/>
              <p:nvPr/>
            </p:nvSpPr>
            <p:spPr>
              <a:xfrm>
                <a:off x="5965258" y="3723103"/>
                <a:ext cx="577979" cy="1564824"/>
              </a:xfrm>
              <a:custGeom>
                <a:avLst/>
                <a:gdLst>
                  <a:gd name="connsiteX0" fmla="*/ 177453 w 577979"/>
                  <a:gd name="connsiteY0" fmla="*/ 0 h 1564824"/>
                  <a:gd name="connsiteX1" fmla="*/ 0 w 577979"/>
                  <a:gd name="connsiteY1" fmla="*/ 1550037 h 1564824"/>
                  <a:gd name="connsiteX2" fmla="*/ 263819 w 577979"/>
                  <a:gd name="connsiteY2" fmla="*/ 1564824 h 1564824"/>
                  <a:gd name="connsiteX3" fmla="*/ 441901 w 577979"/>
                  <a:gd name="connsiteY3" fmla="*/ 661043 h 1564824"/>
                  <a:gd name="connsiteX4" fmla="*/ 577980 w 577979"/>
                  <a:gd name="connsiteY4" fmla="*/ 142371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979" h="1564824">
                    <a:moveTo>
                      <a:pt x="177453" y="0"/>
                    </a:moveTo>
                    <a:lnTo>
                      <a:pt x="0" y="1550037"/>
                    </a:lnTo>
                    <a:lnTo>
                      <a:pt x="263819" y="1564824"/>
                    </a:lnTo>
                    <a:lnTo>
                      <a:pt x="441901" y="661043"/>
                    </a:lnTo>
                    <a:lnTo>
                      <a:pt x="577980" y="14237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4" name="Freeform: Shape 633">
                <a:extLst>
                  <a:ext uri="{FF2B5EF4-FFF2-40B4-BE49-F238E27FC236}">
                    <a16:creationId xmlns:a16="http://schemas.microsoft.com/office/drawing/2014/main" id="{143B1B85-DE11-4E35-97B6-D90C45352784}"/>
                  </a:ext>
                </a:extLst>
              </p:cNvPr>
              <p:cNvSpPr/>
              <p:nvPr/>
            </p:nvSpPr>
            <p:spPr>
              <a:xfrm>
                <a:off x="5971747" y="5187859"/>
                <a:ext cx="274320" cy="28649"/>
              </a:xfrm>
              <a:custGeom>
                <a:avLst/>
                <a:gdLst>
                  <a:gd name="connsiteX0" fmla="*/ 2478 w 274320"/>
                  <a:gd name="connsiteY0" fmla="*/ 5048 h 28649"/>
                  <a:gd name="connsiteX1" fmla="*/ 271960 w 274320"/>
                  <a:gd name="connsiteY1" fmla="*/ 28646 h 28649"/>
                  <a:gd name="connsiteX2" fmla="*/ 271960 w 274320"/>
                  <a:gd name="connsiteY2" fmla="*/ 23612 h 28649"/>
                  <a:gd name="connsiteX3" fmla="*/ 2478 w 274320"/>
                  <a:gd name="connsiteY3" fmla="*/ 14 h 28649"/>
                  <a:gd name="connsiteX4" fmla="*/ 2478 w 274320"/>
                  <a:gd name="connsiteY4" fmla="*/ 5048 h 28649"/>
                  <a:gd name="connsiteX5" fmla="*/ 2478 w 274320"/>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28649">
                    <a:moveTo>
                      <a:pt x="2478" y="5048"/>
                    </a:moveTo>
                    <a:cubicBezTo>
                      <a:pt x="92305" y="13386"/>
                      <a:pt x="181661" y="25814"/>
                      <a:pt x="271960" y="28646"/>
                    </a:cubicBezTo>
                    <a:cubicBezTo>
                      <a:pt x="275107" y="28803"/>
                      <a:pt x="275107" y="23769"/>
                      <a:pt x="271960" y="23612"/>
                    </a:cubicBezTo>
                    <a:cubicBezTo>
                      <a:pt x="181661" y="20780"/>
                      <a:pt x="92305" y="8352"/>
                      <a:pt x="2478" y="14"/>
                    </a:cubicBezTo>
                    <a:cubicBezTo>
                      <a:pt x="-826" y="-300"/>
                      <a:pt x="-826" y="4734"/>
                      <a:pt x="2478" y="5048"/>
                    </a:cubicBezTo>
                    <a:lnTo>
                      <a:pt x="2478"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5" name="Freeform: Shape 634">
                <a:extLst>
                  <a:ext uri="{FF2B5EF4-FFF2-40B4-BE49-F238E27FC236}">
                    <a16:creationId xmlns:a16="http://schemas.microsoft.com/office/drawing/2014/main" id="{51944ADD-B484-43BA-8CDB-B2B8FCAF3254}"/>
                  </a:ext>
                </a:extLst>
              </p:cNvPr>
              <p:cNvSpPr/>
              <p:nvPr/>
            </p:nvSpPr>
            <p:spPr>
              <a:xfrm>
                <a:off x="6215515" y="4277236"/>
                <a:ext cx="184148" cy="938328"/>
              </a:xfrm>
              <a:custGeom>
                <a:avLst/>
                <a:gdLst>
                  <a:gd name="connsiteX0" fmla="*/ 4910 w 184148"/>
                  <a:gd name="connsiteY0" fmla="*/ 936438 h 938328"/>
                  <a:gd name="connsiteX1" fmla="*/ 184093 w 184148"/>
                  <a:gd name="connsiteY1" fmla="*/ 3081 h 938328"/>
                  <a:gd name="connsiteX2" fmla="*/ 179216 w 184148"/>
                  <a:gd name="connsiteY2" fmla="*/ 1823 h 938328"/>
                  <a:gd name="connsiteX3" fmla="*/ 33 w 184148"/>
                  <a:gd name="connsiteY3" fmla="*/ 935180 h 938328"/>
                  <a:gd name="connsiteX4" fmla="*/ 4910 w 184148"/>
                  <a:gd name="connsiteY4" fmla="*/ 936438 h 938328"/>
                  <a:gd name="connsiteX5" fmla="*/ 4910 w 184148"/>
                  <a:gd name="connsiteY5" fmla="*/ 936438 h 9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48" h="938328">
                    <a:moveTo>
                      <a:pt x="4910" y="936438"/>
                    </a:moveTo>
                    <a:cubicBezTo>
                      <a:pt x="64690" y="625266"/>
                      <a:pt x="124313" y="314252"/>
                      <a:pt x="184093" y="3081"/>
                    </a:cubicBezTo>
                    <a:cubicBezTo>
                      <a:pt x="184722" y="-65"/>
                      <a:pt x="179846" y="-1324"/>
                      <a:pt x="179216" y="1823"/>
                    </a:cubicBezTo>
                    <a:cubicBezTo>
                      <a:pt x="119436" y="312994"/>
                      <a:pt x="59813" y="624008"/>
                      <a:pt x="33" y="935180"/>
                    </a:cubicBezTo>
                    <a:cubicBezTo>
                      <a:pt x="-439" y="938326"/>
                      <a:pt x="4281" y="939742"/>
                      <a:pt x="4910" y="936438"/>
                    </a:cubicBezTo>
                    <a:lnTo>
                      <a:pt x="4910" y="93643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6" name="Freeform: Shape 635">
                <a:extLst>
                  <a:ext uri="{FF2B5EF4-FFF2-40B4-BE49-F238E27FC236}">
                    <a16:creationId xmlns:a16="http://schemas.microsoft.com/office/drawing/2014/main" id="{90245484-D226-4454-871C-4D14EAF56484}"/>
                  </a:ext>
                </a:extLst>
              </p:cNvPr>
              <p:cNvSpPr/>
              <p:nvPr/>
            </p:nvSpPr>
            <p:spPr>
              <a:xfrm>
                <a:off x="6375897" y="5282578"/>
                <a:ext cx="182442" cy="259099"/>
              </a:xfrm>
              <a:custGeom>
                <a:avLst/>
                <a:gdLst>
                  <a:gd name="connsiteX0" fmla="*/ 32520 w 182442"/>
                  <a:gd name="connsiteY0" fmla="*/ 0 h 259099"/>
                  <a:gd name="connsiteX1" fmla="*/ 38026 w 182442"/>
                  <a:gd name="connsiteY1" fmla="*/ 53645 h 259099"/>
                  <a:gd name="connsiteX2" fmla="*/ 1844 w 182442"/>
                  <a:gd name="connsiteY2" fmla="*/ 64028 h 259099"/>
                  <a:gd name="connsiteX3" fmla="*/ 62568 w 182442"/>
                  <a:gd name="connsiteY3" fmla="*/ 256111 h 259099"/>
                  <a:gd name="connsiteX4" fmla="*/ 164351 w 182442"/>
                  <a:gd name="connsiteY4" fmla="*/ 259100 h 259099"/>
                  <a:gd name="connsiteX5" fmla="*/ 182443 w 182442"/>
                  <a:gd name="connsiteY5" fmla="*/ 21080 h 259099"/>
                  <a:gd name="connsiteX6" fmla="*/ 32520 w 182442"/>
                  <a:gd name="connsiteY6" fmla="*/ 0 h 2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42" h="259099">
                    <a:moveTo>
                      <a:pt x="32520" y="0"/>
                    </a:moveTo>
                    <a:cubicBezTo>
                      <a:pt x="32520" y="0"/>
                      <a:pt x="38970" y="63398"/>
                      <a:pt x="38026" y="53645"/>
                    </a:cubicBezTo>
                    <a:cubicBezTo>
                      <a:pt x="37082" y="44049"/>
                      <a:pt x="13328" y="43419"/>
                      <a:pt x="1844" y="64028"/>
                    </a:cubicBezTo>
                    <a:cubicBezTo>
                      <a:pt x="-9641" y="84636"/>
                      <a:pt x="35195" y="258943"/>
                      <a:pt x="62568" y="256111"/>
                    </a:cubicBezTo>
                    <a:cubicBezTo>
                      <a:pt x="89941" y="253279"/>
                      <a:pt x="164351" y="259100"/>
                      <a:pt x="164351" y="259100"/>
                    </a:cubicBezTo>
                    <a:lnTo>
                      <a:pt x="182443" y="21080"/>
                    </a:lnTo>
                    <a:lnTo>
                      <a:pt x="32520"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7" name="Freeform: Shape 636">
                <a:extLst>
                  <a:ext uri="{FF2B5EF4-FFF2-40B4-BE49-F238E27FC236}">
                    <a16:creationId xmlns:a16="http://schemas.microsoft.com/office/drawing/2014/main" id="{6D812786-FF23-4C78-82DE-AD7B010C62EE}"/>
                  </a:ext>
                </a:extLst>
              </p:cNvPr>
              <p:cNvSpPr/>
              <p:nvPr/>
            </p:nvSpPr>
            <p:spPr>
              <a:xfrm>
                <a:off x="6381481" y="5333326"/>
                <a:ext cx="145424" cy="208492"/>
              </a:xfrm>
              <a:custGeom>
                <a:avLst/>
                <a:gdLst>
                  <a:gd name="connsiteX0" fmla="*/ 3811 w 145424"/>
                  <a:gd name="connsiteY0" fmla="*/ 13752 h 208492"/>
                  <a:gd name="connsiteX1" fmla="*/ 116450 w 145424"/>
                  <a:gd name="connsiteY1" fmla="*/ 113647 h 208492"/>
                  <a:gd name="connsiteX2" fmla="*/ 140834 w 145424"/>
                  <a:gd name="connsiteY2" fmla="*/ 207251 h 208492"/>
                  <a:gd name="connsiteX3" fmla="*/ 145081 w 145424"/>
                  <a:gd name="connsiteY3" fmla="*/ 204734 h 208492"/>
                  <a:gd name="connsiteX4" fmla="*/ 89706 w 145424"/>
                  <a:gd name="connsiteY4" fmla="*/ 27281 h 208492"/>
                  <a:gd name="connsiteX5" fmla="*/ 1137 w 145424"/>
                  <a:gd name="connsiteY5" fmla="*/ 9661 h 208492"/>
                  <a:gd name="connsiteX6" fmla="*/ 3811 w 145424"/>
                  <a:gd name="connsiteY6" fmla="*/ 13752 h 208492"/>
                  <a:gd name="connsiteX7" fmla="*/ 3811 w 145424"/>
                  <a:gd name="connsiteY7" fmla="*/ 13752 h 2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208492">
                    <a:moveTo>
                      <a:pt x="3811" y="13752"/>
                    </a:moveTo>
                    <a:cubicBezTo>
                      <a:pt x="73030" y="-27622"/>
                      <a:pt x="107955" y="62048"/>
                      <a:pt x="116450" y="113647"/>
                    </a:cubicBezTo>
                    <a:cubicBezTo>
                      <a:pt x="121798" y="146212"/>
                      <a:pt x="124630" y="177833"/>
                      <a:pt x="140834" y="207251"/>
                    </a:cubicBezTo>
                    <a:cubicBezTo>
                      <a:pt x="142407" y="210082"/>
                      <a:pt x="146654" y="207565"/>
                      <a:pt x="145081" y="204734"/>
                    </a:cubicBezTo>
                    <a:cubicBezTo>
                      <a:pt x="114719" y="149830"/>
                      <a:pt x="132024" y="76836"/>
                      <a:pt x="89706" y="27281"/>
                    </a:cubicBezTo>
                    <a:cubicBezTo>
                      <a:pt x="66895" y="537"/>
                      <a:pt x="32128" y="-8902"/>
                      <a:pt x="1137" y="9661"/>
                    </a:cubicBezTo>
                    <a:cubicBezTo>
                      <a:pt x="-1537" y="11078"/>
                      <a:pt x="980" y="15482"/>
                      <a:pt x="3811" y="13752"/>
                    </a:cubicBezTo>
                    <a:lnTo>
                      <a:pt x="3811" y="1375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8" name="Freeform: Shape 637">
                <a:extLst>
                  <a:ext uri="{FF2B5EF4-FFF2-40B4-BE49-F238E27FC236}">
                    <a16:creationId xmlns:a16="http://schemas.microsoft.com/office/drawing/2014/main" id="{9BE3315C-E545-4561-9ED5-AFC12631A847}"/>
                  </a:ext>
                </a:extLst>
              </p:cNvPr>
              <p:cNvSpPr/>
              <p:nvPr/>
            </p:nvSpPr>
            <p:spPr>
              <a:xfrm>
                <a:off x="6524831" y="5432244"/>
                <a:ext cx="23755" cy="14414"/>
              </a:xfrm>
              <a:custGeom>
                <a:avLst/>
                <a:gdLst>
                  <a:gd name="connsiteX0" fmla="*/ 2360 w 23755"/>
                  <a:gd name="connsiteY0" fmla="*/ 14415 h 14414"/>
                  <a:gd name="connsiteX1" fmla="*/ 23283 w 23755"/>
                  <a:gd name="connsiteY1" fmla="*/ 3560 h 14414"/>
                  <a:gd name="connsiteX2" fmla="*/ 19035 w 23755"/>
                  <a:gd name="connsiteY2" fmla="*/ 1043 h 14414"/>
                  <a:gd name="connsiteX3" fmla="*/ 2360 w 23755"/>
                  <a:gd name="connsiteY3" fmla="*/ 9538 h 14414"/>
                  <a:gd name="connsiteX4" fmla="*/ 2360 w 23755"/>
                  <a:gd name="connsiteY4" fmla="*/ 14415 h 14414"/>
                  <a:gd name="connsiteX5" fmla="*/ 2360 w 23755"/>
                  <a:gd name="connsiteY5" fmla="*/ 14415 h 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5" h="14414">
                    <a:moveTo>
                      <a:pt x="2360" y="14415"/>
                    </a:moveTo>
                    <a:cubicBezTo>
                      <a:pt x="11169" y="14257"/>
                      <a:pt x="18091" y="10639"/>
                      <a:pt x="23283" y="3560"/>
                    </a:cubicBezTo>
                    <a:cubicBezTo>
                      <a:pt x="25171" y="1043"/>
                      <a:pt x="20923" y="-1474"/>
                      <a:pt x="19035" y="1043"/>
                    </a:cubicBezTo>
                    <a:cubicBezTo>
                      <a:pt x="14788" y="6706"/>
                      <a:pt x="9439" y="9380"/>
                      <a:pt x="2360" y="9538"/>
                    </a:cubicBezTo>
                    <a:cubicBezTo>
                      <a:pt x="-787" y="9380"/>
                      <a:pt x="-787" y="14415"/>
                      <a:pt x="2360" y="14415"/>
                    </a:cubicBezTo>
                    <a:lnTo>
                      <a:pt x="2360" y="1441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9" name="Freeform: Shape 638">
                <a:extLst>
                  <a:ext uri="{FF2B5EF4-FFF2-40B4-BE49-F238E27FC236}">
                    <a16:creationId xmlns:a16="http://schemas.microsoft.com/office/drawing/2014/main" id="{B13876BF-0224-4167-AEC9-1B7013C7DAE2}"/>
                  </a:ext>
                </a:extLst>
              </p:cNvPr>
              <p:cNvSpPr/>
              <p:nvPr/>
            </p:nvSpPr>
            <p:spPr>
              <a:xfrm>
                <a:off x="6525320" y="5400563"/>
                <a:ext cx="28375" cy="22990"/>
              </a:xfrm>
              <a:custGeom>
                <a:avLst/>
                <a:gdLst>
                  <a:gd name="connsiteX0" fmla="*/ 3758 w 28375"/>
                  <a:gd name="connsiteY0" fmla="*/ 22656 h 22990"/>
                  <a:gd name="connsiteX1" fmla="*/ 27670 w 28375"/>
                  <a:gd name="connsiteY1" fmla="*/ 4250 h 22990"/>
                  <a:gd name="connsiteX2" fmla="*/ 24210 w 28375"/>
                  <a:gd name="connsiteY2" fmla="*/ 789 h 22990"/>
                  <a:gd name="connsiteX3" fmla="*/ 1241 w 28375"/>
                  <a:gd name="connsiteY3" fmla="*/ 18408 h 22990"/>
                  <a:gd name="connsiteX4" fmla="*/ 3758 w 28375"/>
                  <a:gd name="connsiteY4" fmla="*/ 22656 h 22990"/>
                  <a:gd name="connsiteX5" fmla="*/ 3758 w 28375"/>
                  <a:gd name="connsiteY5" fmla="*/ 22656 h 2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5" h="22990">
                    <a:moveTo>
                      <a:pt x="3758" y="22656"/>
                    </a:moveTo>
                    <a:cubicBezTo>
                      <a:pt x="12883" y="17936"/>
                      <a:pt x="20749" y="11801"/>
                      <a:pt x="27670" y="4250"/>
                    </a:cubicBezTo>
                    <a:cubicBezTo>
                      <a:pt x="29873" y="1890"/>
                      <a:pt x="26412" y="-1571"/>
                      <a:pt x="24210" y="789"/>
                    </a:cubicBezTo>
                    <a:cubicBezTo>
                      <a:pt x="17445" y="8026"/>
                      <a:pt x="10051" y="13689"/>
                      <a:pt x="1241" y="18408"/>
                    </a:cubicBezTo>
                    <a:cubicBezTo>
                      <a:pt x="-1590" y="19824"/>
                      <a:pt x="927" y="24229"/>
                      <a:pt x="3758" y="22656"/>
                    </a:cubicBezTo>
                    <a:lnTo>
                      <a:pt x="3758" y="2265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0" name="Freeform: Shape 639">
                <a:extLst>
                  <a:ext uri="{FF2B5EF4-FFF2-40B4-BE49-F238E27FC236}">
                    <a16:creationId xmlns:a16="http://schemas.microsoft.com/office/drawing/2014/main" id="{9DA4A20E-907B-4618-B241-D9CC7E56BF96}"/>
                  </a:ext>
                </a:extLst>
              </p:cNvPr>
              <p:cNvSpPr/>
              <p:nvPr/>
            </p:nvSpPr>
            <p:spPr>
              <a:xfrm>
                <a:off x="6406058" y="5329612"/>
                <a:ext cx="110685" cy="21014"/>
              </a:xfrm>
              <a:custGeom>
                <a:avLst/>
                <a:gdLst>
                  <a:gd name="connsiteX0" fmla="*/ 2360 w 110685"/>
                  <a:gd name="connsiteY0" fmla="*/ 5038 h 21014"/>
                  <a:gd name="connsiteX1" fmla="*/ 107604 w 110685"/>
                  <a:gd name="connsiteY1" fmla="*/ 20927 h 21014"/>
                  <a:gd name="connsiteX2" fmla="*/ 108863 w 110685"/>
                  <a:gd name="connsiteY2" fmla="*/ 16050 h 21014"/>
                  <a:gd name="connsiteX3" fmla="*/ 2360 w 110685"/>
                  <a:gd name="connsiteY3" fmla="*/ 4 h 21014"/>
                  <a:gd name="connsiteX4" fmla="*/ 2360 w 110685"/>
                  <a:gd name="connsiteY4" fmla="*/ 5038 h 21014"/>
                  <a:gd name="connsiteX5" fmla="*/ 2360 w 110685"/>
                  <a:gd name="connsiteY5" fmla="*/ 5038 h 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85" h="21014">
                    <a:moveTo>
                      <a:pt x="2360" y="5038"/>
                    </a:moveTo>
                    <a:cubicBezTo>
                      <a:pt x="38071" y="6768"/>
                      <a:pt x="72995" y="11960"/>
                      <a:pt x="107604" y="20927"/>
                    </a:cubicBezTo>
                    <a:cubicBezTo>
                      <a:pt x="110751" y="21713"/>
                      <a:pt x="112009" y="16994"/>
                      <a:pt x="108863" y="16050"/>
                    </a:cubicBezTo>
                    <a:cubicBezTo>
                      <a:pt x="73781" y="6926"/>
                      <a:pt x="38542" y="1577"/>
                      <a:pt x="2360" y="4"/>
                    </a:cubicBezTo>
                    <a:cubicBezTo>
                      <a:pt x="-787" y="-154"/>
                      <a:pt x="-787" y="4880"/>
                      <a:pt x="2360" y="5038"/>
                    </a:cubicBezTo>
                    <a:lnTo>
                      <a:pt x="2360" y="503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1" name="Freeform: Shape 640">
                <a:extLst>
                  <a:ext uri="{FF2B5EF4-FFF2-40B4-BE49-F238E27FC236}">
                    <a16:creationId xmlns:a16="http://schemas.microsoft.com/office/drawing/2014/main" id="{535068E6-BCBE-47A1-B417-CE9BE55E4519}"/>
                  </a:ext>
                </a:extLst>
              </p:cNvPr>
              <p:cNvSpPr/>
              <p:nvPr/>
            </p:nvSpPr>
            <p:spPr>
              <a:xfrm>
                <a:off x="6405212" y="5280361"/>
                <a:ext cx="152970" cy="21895"/>
              </a:xfrm>
              <a:custGeom>
                <a:avLst/>
                <a:gdLst>
                  <a:gd name="connsiteX0" fmla="*/ 2419 w 152970"/>
                  <a:gd name="connsiteY0" fmla="*/ 5048 h 21895"/>
                  <a:gd name="connsiteX1" fmla="*/ 150611 w 152970"/>
                  <a:gd name="connsiteY1" fmla="*/ 21881 h 21895"/>
                  <a:gd name="connsiteX2" fmla="*/ 150611 w 152970"/>
                  <a:gd name="connsiteY2" fmla="*/ 16847 h 21895"/>
                  <a:gd name="connsiteX3" fmla="*/ 2419 w 152970"/>
                  <a:gd name="connsiteY3" fmla="*/ 14 h 21895"/>
                  <a:gd name="connsiteX4" fmla="*/ 2419 w 152970"/>
                  <a:gd name="connsiteY4" fmla="*/ 5048 h 21895"/>
                  <a:gd name="connsiteX5" fmla="*/ 2419 w 152970"/>
                  <a:gd name="connsiteY5" fmla="*/ 5048 h 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70" h="21895">
                    <a:moveTo>
                      <a:pt x="2419" y="5048"/>
                    </a:moveTo>
                    <a:cubicBezTo>
                      <a:pt x="51816" y="10712"/>
                      <a:pt x="101214" y="16218"/>
                      <a:pt x="150611" y="21881"/>
                    </a:cubicBezTo>
                    <a:cubicBezTo>
                      <a:pt x="153757" y="22196"/>
                      <a:pt x="153757" y="17319"/>
                      <a:pt x="150611" y="16847"/>
                    </a:cubicBezTo>
                    <a:cubicBezTo>
                      <a:pt x="101214" y="11184"/>
                      <a:pt x="51816" y="5678"/>
                      <a:pt x="2419" y="14"/>
                    </a:cubicBezTo>
                    <a:cubicBezTo>
                      <a:pt x="-885" y="-301"/>
                      <a:pt x="-727" y="4734"/>
                      <a:pt x="2419" y="5048"/>
                    </a:cubicBezTo>
                    <a:lnTo>
                      <a:pt x="2419"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2" name="Freeform: Shape 641">
                <a:extLst>
                  <a:ext uri="{FF2B5EF4-FFF2-40B4-BE49-F238E27FC236}">
                    <a16:creationId xmlns:a16="http://schemas.microsoft.com/office/drawing/2014/main" id="{4014B745-92A5-4393-A84E-1451E8C2F435}"/>
                  </a:ext>
                </a:extLst>
              </p:cNvPr>
              <p:cNvSpPr/>
              <p:nvPr/>
            </p:nvSpPr>
            <p:spPr>
              <a:xfrm>
                <a:off x="6522104" y="5378728"/>
                <a:ext cx="34015" cy="18661"/>
              </a:xfrm>
              <a:custGeom>
                <a:avLst/>
                <a:gdLst>
                  <a:gd name="connsiteX0" fmla="*/ 3828 w 34015"/>
                  <a:gd name="connsiteY0" fmla="*/ 18376 h 18661"/>
                  <a:gd name="connsiteX1" fmla="*/ 32774 w 34015"/>
                  <a:gd name="connsiteY1" fmla="*/ 4533 h 18661"/>
                  <a:gd name="connsiteX2" fmla="*/ 30257 w 34015"/>
                  <a:gd name="connsiteY2" fmla="*/ 285 h 18661"/>
                  <a:gd name="connsiteX3" fmla="*/ 1311 w 34015"/>
                  <a:gd name="connsiteY3" fmla="*/ 14129 h 18661"/>
                  <a:gd name="connsiteX4" fmla="*/ 3828 w 34015"/>
                  <a:gd name="connsiteY4" fmla="*/ 18376 h 18661"/>
                  <a:gd name="connsiteX5" fmla="*/ 3828 w 34015"/>
                  <a:gd name="connsiteY5" fmla="*/ 18376 h 1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5" h="18661">
                    <a:moveTo>
                      <a:pt x="3828" y="18376"/>
                    </a:moveTo>
                    <a:cubicBezTo>
                      <a:pt x="13424" y="13814"/>
                      <a:pt x="23021" y="9095"/>
                      <a:pt x="32774" y="4533"/>
                    </a:cubicBezTo>
                    <a:cubicBezTo>
                      <a:pt x="35606" y="3117"/>
                      <a:pt x="33089" y="-1131"/>
                      <a:pt x="30257" y="285"/>
                    </a:cubicBezTo>
                    <a:cubicBezTo>
                      <a:pt x="20661" y="4847"/>
                      <a:pt x="11065" y="9567"/>
                      <a:pt x="1311" y="14129"/>
                    </a:cubicBezTo>
                    <a:cubicBezTo>
                      <a:pt x="-1678" y="15545"/>
                      <a:pt x="996" y="19792"/>
                      <a:pt x="3828" y="18376"/>
                    </a:cubicBezTo>
                    <a:lnTo>
                      <a:pt x="3828" y="1837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3" name="Freeform: Shape 642">
                <a:extLst>
                  <a:ext uri="{FF2B5EF4-FFF2-40B4-BE49-F238E27FC236}">
                    <a16:creationId xmlns:a16="http://schemas.microsoft.com/office/drawing/2014/main" id="{506D555E-F3E2-4DEA-8495-05002C892468}"/>
                  </a:ext>
                </a:extLst>
              </p:cNvPr>
              <p:cNvSpPr/>
              <p:nvPr/>
            </p:nvSpPr>
            <p:spPr>
              <a:xfrm>
                <a:off x="6551483" y="5351861"/>
                <a:ext cx="52460" cy="32623"/>
              </a:xfrm>
              <a:custGeom>
                <a:avLst/>
                <a:gdLst>
                  <a:gd name="connsiteX0" fmla="*/ 5283 w 52460"/>
                  <a:gd name="connsiteY0" fmla="*/ 29355 h 32623"/>
                  <a:gd name="connsiteX1" fmla="*/ 41938 w 52460"/>
                  <a:gd name="connsiteY1" fmla="*/ 8274 h 32623"/>
                  <a:gd name="connsiteX2" fmla="*/ 38320 w 52460"/>
                  <a:gd name="connsiteY2" fmla="*/ 25107 h 32623"/>
                  <a:gd name="connsiteX3" fmla="*/ 25735 w 52460"/>
                  <a:gd name="connsiteY3" fmla="*/ 27310 h 32623"/>
                  <a:gd name="connsiteX4" fmla="*/ 3081 w 52460"/>
                  <a:gd name="connsiteY4" fmla="*/ 24635 h 32623"/>
                  <a:gd name="connsiteX5" fmla="*/ 1822 w 52460"/>
                  <a:gd name="connsiteY5" fmla="*/ 29512 h 32623"/>
                  <a:gd name="connsiteX6" fmla="*/ 42882 w 52460"/>
                  <a:gd name="connsiteY6" fmla="*/ 28883 h 32623"/>
                  <a:gd name="connsiteX7" fmla="*/ 50119 w 52460"/>
                  <a:gd name="connsiteY7" fmla="*/ 8589 h 32623"/>
                  <a:gd name="connsiteX8" fmla="*/ 564 w 52460"/>
                  <a:gd name="connsiteY8" fmla="*/ 27939 h 32623"/>
                  <a:gd name="connsiteX9" fmla="*/ 5283 w 52460"/>
                  <a:gd name="connsiteY9" fmla="*/ 29355 h 32623"/>
                  <a:gd name="connsiteX10" fmla="*/ 5283 w 52460"/>
                  <a:gd name="connsiteY10" fmla="*/ 29355 h 3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60" h="32623">
                    <a:moveTo>
                      <a:pt x="5283" y="29355"/>
                    </a:moveTo>
                    <a:cubicBezTo>
                      <a:pt x="8587" y="16612"/>
                      <a:pt x="27780" y="-1794"/>
                      <a:pt x="41938" y="8274"/>
                    </a:cubicBezTo>
                    <a:cubicBezTo>
                      <a:pt x="48860" y="13151"/>
                      <a:pt x="45871" y="22905"/>
                      <a:pt x="38320" y="25107"/>
                    </a:cubicBezTo>
                    <a:cubicBezTo>
                      <a:pt x="34387" y="26366"/>
                      <a:pt x="29825" y="26995"/>
                      <a:pt x="25735" y="27310"/>
                    </a:cubicBezTo>
                    <a:cubicBezTo>
                      <a:pt x="18026" y="27781"/>
                      <a:pt x="10475" y="26680"/>
                      <a:pt x="3081" y="24635"/>
                    </a:cubicBezTo>
                    <a:cubicBezTo>
                      <a:pt x="-65" y="23691"/>
                      <a:pt x="-1324" y="28568"/>
                      <a:pt x="1822" y="29512"/>
                    </a:cubicBezTo>
                    <a:cubicBezTo>
                      <a:pt x="14722" y="33130"/>
                      <a:pt x="30297" y="34389"/>
                      <a:pt x="42882" y="28883"/>
                    </a:cubicBezTo>
                    <a:cubicBezTo>
                      <a:pt x="51062" y="25422"/>
                      <a:pt x="55467" y="16927"/>
                      <a:pt x="50119" y="8589"/>
                    </a:cubicBezTo>
                    <a:cubicBezTo>
                      <a:pt x="36117" y="-12963"/>
                      <a:pt x="5126" y="10791"/>
                      <a:pt x="564" y="27939"/>
                    </a:cubicBezTo>
                    <a:cubicBezTo>
                      <a:pt x="-380" y="31085"/>
                      <a:pt x="4497" y="32501"/>
                      <a:pt x="5283" y="29355"/>
                    </a:cubicBezTo>
                    <a:lnTo>
                      <a:pt x="5283" y="2935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4" name="Freeform: Shape 643">
                <a:extLst>
                  <a:ext uri="{FF2B5EF4-FFF2-40B4-BE49-F238E27FC236}">
                    <a16:creationId xmlns:a16="http://schemas.microsoft.com/office/drawing/2014/main" id="{0F52E2E9-0ACC-4DEF-97B7-6F57D6B9726C}"/>
                  </a:ext>
                </a:extLst>
              </p:cNvPr>
              <p:cNvSpPr/>
              <p:nvPr/>
            </p:nvSpPr>
            <p:spPr>
              <a:xfrm>
                <a:off x="6548458" y="5331400"/>
                <a:ext cx="29493" cy="49799"/>
              </a:xfrm>
              <a:custGeom>
                <a:avLst/>
                <a:gdLst>
                  <a:gd name="connsiteX0" fmla="*/ 7679 w 29493"/>
                  <a:gd name="connsiteY0" fmla="*/ 49028 h 49799"/>
                  <a:gd name="connsiteX1" fmla="*/ 27815 w 29493"/>
                  <a:gd name="connsiteY1" fmla="*/ 8913 h 49799"/>
                  <a:gd name="connsiteX2" fmla="*/ 285 w 29493"/>
                  <a:gd name="connsiteY2" fmla="*/ 8913 h 49799"/>
                  <a:gd name="connsiteX3" fmla="*/ 4532 w 29493"/>
                  <a:gd name="connsiteY3" fmla="*/ 11430 h 49799"/>
                  <a:gd name="connsiteX4" fmla="*/ 13971 w 29493"/>
                  <a:gd name="connsiteY4" fmla="*/ 4823 h 49799"/>
                  <a:gd name="connsiteX5" fmla="*/ 23882 w 29493"/>
                  <a:gd name="connsiteY5" fmla="*/ 13318 h 49799"/>
                  <a:gd name="connsiteX6" fmla="*/ 19163 w 29493"/>
                  <a:gd name="connsiteY6" fmla="*/ 29521 h 49799"/>
                  <a:gd name="connsiteX7" fmla="*/ 4061 w 29493"/>
                  <a:gd name="connsiteY7" fmla="*/ 45725 h 49799"/>
                  <a:gd name="connsiteX8" fmla="*/ 7679 w 29493"/>
                  <a:gd name="connsiteY8" fmla="*/ 49028 h 49799"/>
                  <a:gd name="connsiteX9" fmla="*/ 7679 w 29493"/>
                  <a:gd name="connsiteY9" fmla="*/ 49028 h 4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3" h="49799">
                    <a:moveTo>
                      <a:pt x="7679" y="49028"/>
                    </a:moveTo>
                    <a:cubicBezTo>
                      <a:pt x="17118" y="38488"/>
                      <a:pt x="35052" y="25431"/>
                      <a:pt x="27815" y="8913"/>
                    </a:cubicBezTo>
                    <a:cubicBezTo>
                      <a:pt x="22309" y="-3515"/>
                      <a:pt x="6106" y="-2414"/>
                      <a:pt x="285" y="8913"/>
                    </a:cubicBezTo>
                    <a:cubicBezTo>
                      <a:pt x="-1131" y="11745"/>
                      <a:pt x="3117" y="14262"/>
                      <a:pt x="4532" y="11430"/>
                    </a:cubicBezTo>
                    <a:cubicBezTo>
                      <a:pt x="6106" y="7340"/>
                      <a:pt x="9252" y="5137"/>
                      <a:pt x="13971" y="4823"/>
                    </a:cubicBezTo>
                    <a:cubicBezTo>
                      <a:pt x="17275" y="7654"/>
                      <a:pt x="20579" y="10486"/>
                      <a:pt x="23882" y="13318"/>
                    </a:cubicBezTo>
                    <a:cubicBezTo>
                      <a:pt x="26399" y="18509"/>
                      <a:pt x="22152" y="25431"/>
                      <a:pt x="19163" y="29521"/>
                    </a:cubicBezTo>
                    <a:cubicBezTo>
                      <a:pt x="14758" y="35499"/>
                      <a:pt x="8937" y="40219"/>
                      <a:pt x="4061" y="45725"/>
                    </a:cubicBezTo>
                    <a:cubicBezTo>
                      <a:pt x="2015" y="47770"/>
                      <a:pt x="5476" y="51388"/>
                      <a:pt x="7679" y="49028"/>
                    </a:cubicBezTo>
                    <a:lnTo>
                      <a:pt x="7679" y="4902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5" name="Freeform: Shape 644">
                <a:extLst>
                  <a:ext uri="{FF2B5EF4-FFF2-40B4-BE49-F238E27FC236}">
                    <a16:creationId xmlns:a16="http://schemas.microsoft.com/office/drawing/2014/main" id="{DB40DA8C-6AE4-461E-80F5-4C35D7B2C163}"/>
                  </a:ext>
                </a:extLst>
              </p:cNvPr>
              <p:cNvSpPr/>
              <p:nvPr/>
            </p:nvSpPr>
            <p:spPr>
              <a:xfrm>
                <a:off x="5963890" y="5280218"/>
                <a:ext cx="180865" cy="255222"/>
              </a:xfrm>
              <a:custGeom>
                <a:avLst/>
                <a:gdLst>
                  <a:gd name="connsiteX0" fmla="*/ 30314 w 180865"/>
                  <a:gd name="connsiteY0" fmla="*/ 0 h 255222"/>
                  <a:gd name="connsiteX1" fmla="*/ 37393 w 180865"/>
                  <a:gd name="connsiteY1" fmla="*/ 53487 h 255222"/>
                  <a:gd name="connsiteX2" fmla="*/ 1525 w 180865"/>
                  <a:gd name="connsiteY2" fmla="*/ 64971 h 255222"/>
                  <a:gd name="connsiteX3" fmla="*/ 67755 w 180865"/>
                  <a:gd name="connsiteY3" fmla="*/ 255167 h 255222"/>
                  <a:gd name="connsiteX4" fmla="*/ 169539 w 180865"/>
                  <a:gd name="connsiteY4" fmla="*/ 255167 h 255222"/>
                  <a:gd name="connsiteX5" fmla="*/ 180865 w 180865"/>
                  <a:gd name="connsiteY5" fmla="*/ 16675 h 255222"/>
                  <a:gd name="connsiteX6" fmla="*/ 30314 w 180865"/>
                  <a:gd name="connsiteY6" fmla="*/ 0 h 2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65" h="255222">
                    <a:moveTo>
                      <a:pt x="30314" y="0"/>
                    </a:moveTo>
                    <a:cubicBezTo>
                      <a:pt x="30314" y="0"/>
                      <a:pt x="38652" y="63084"/>
                      <a:pt x="37393" y="53487"/>
                    </a:cubicBezTo>
                    <a:cubicBezTo>
                      <a:pt x="36135" y="43891"/>
                      <a:pt x="12380" y="44049"/>
                      <a:pt x="1525" y="64971"/>
                    </a:cubicBezTo>
                    <a:cubicBezTo>
                      <a:pt x="-9330" y="85895"/>
                      <a:pt x="40382" y="258785"/>
                      <a:pt x="67755" y="255167"/>
                    </a:cubicBezTo>
                    <a:cubicBezTo>
                      <a:pt x="94971" y="251548"/>
                      <a:pt x="169539" y="255167"/>
                      <a:pt x="169539" y="255167"/>
                    </a:cubicBezTo>
                    <a:lnTo>
                      <a:pt x="180865" y="16675"/>
                    </a:lnTo>
                    <a:lnTo>
                      <a:pt x="30314"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6" name="Freeform: Shape 645">
                <a:extLst>
                  <a:ext uri="{FF2B5EF4-FFF2-40B4-BE49-F238E27FC236}">
                    <a16:creationId xmlns:a16="http://schemas.microsoft.com/office/drawing/2014/main" id="{CFF06CAB-4314-45C7-B76C-5DE6F24FD849}"/>
                  </a:ext>
                </a:extLst>
              </p:cNvPr>
              <p:cNvSpPr/>
              <p:nvPr/>
            </p:nvSpPr>
            <p:spPr>
              <a:xfrm>
                <a:off x="5969151" y="5330489"/>
                <a:ext cx="150830" cy="205350"/>
              </a:xfrm>
              <a:custGeom>
                <a:avLst/>
                <a:gdLst>
                  <a:gd name="connsiteX0" fmla="*/ 3658 w 150830"/>
                  <a:gd name="connsiteY0" fmla="*/ 14858 h 205350"/>
                  <a:gd name="connsiteX1" fmla="*/ 119128 w 150830"/>
                  <a:gd name="connsiteY1" fmla="*/ 111293 h 205350"/>
                  <a:gd name="connsiteX2" fmla="*/ 146187 w 150830"/>
                  <a:gd name="connsiteY2" fmla="*/ 204109 h 205350"/>
                  <a:gd name="connsiteX3" fmla="*/ 150434 w 150830"/>
                  <a:gd name="connsiteY3" fmla="*/ 201592 h 205350"/>
                  <a:gd name="connsiteX4" fmla="*/ 97104 w 150830"/>
                  <a:gd name="connsiteY4" fmla="*/ 34680 h 205350"/>
                  <a:gd name="connsiteX5" fmla="*/ 1141 w 150830"/>
                  <a:gd name="connsiteY5" fmla="*/ 10610 h 205350"/>
                  <a:gd name="connsiteX6" fmla="*/ 3658 w 150830"/>
                  <a:gd name="connsiteY6" fmla="*/ 14858 h 205350"/>
                  <a:gd name="connsiteX7" fmla="*/ 3658 w 150830"/>
                  <a:gd name="connsiteY7" fmla="*/ 14858 h 2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0" h="205350">
                    <a:moveTo>
                      <a:pt x="3658" y="14858"/>
                    </a:moveTo>
                    <a:cubicBezTo>
                      <a:pt x="71147" y="-28089"/>
                      <a:pt x="109217" y="59693"/>
                      <a:pt x="119128" y="111293"/>
                    </a:cubicBezTo>
                    <a:cubicBezTo>
                      <a:pt x="125421" y="143700"/>
                      <a:pt x="129197" y="175163"/>
                      <a:pt x="146187" y="204109"/>
                    </a:cubicBezTo>
                    <a:cubicBezTo>
                      <a:pt x="147760" y="206941"/>
                      <a:pt x="152165" y="204424"/>
                      <a:pt x="150434" y="201592"/>
                    </a:cubicBezTo>
                    <a:cubicBezTo>
                      <a:pt x="120072" y="150307"/>
                      <a:pt x="132186" y="83763"/>
                      <a:pt x="97104" y="34680"/>
                    </a:cubicBezTo>
                    <a:cubicBezTo>
                      <a:pt x="74451" y="2902"/>
                      <a:pt x="35593" y="-11414"/>
                      <a:pt x="1141" y="10610"/>
                    </a:cubicBezTo>
                    <a:cubicBezTo>
                      <a:pt x="-1533" y="12184"/>
                      <a:pt x="984" y="16588"/>
                      <a:pt x="3658" y="14858"/>
                    </a:cubicBezTo>
                    <a:lnTo>
                      <a:pt x="3658" y="1485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7" name="Freeform: Shape 646">
                <a:extLst>
                  <a:ext uri="{FF2B5EF4-FFF2-40B4-BE49-F238E27FC236}">
                    <a16:creationId xmlns:a16="http://schemas.microsoft.com/office/drawing/2014/main" id="{CEF5B7F4-1AC1-4FC4-BD9A-23FF0F2455D4}"/>
                  </a:ext>
                </a:extLst>
              </p:cNvPr>
              <p:cNvSpPr/>
              <p:nvPr/>
            </p:nvSpPr>
            <p:spPr>
              <a:xfrm>
                <a:off x="6115180" y="5425539"/>
                <a:ext cx="23429" cy="15145"/>
              </a:xfrm>
              <a:custGeom>
                <a:avLst/>
                <a:gdLst>
                  <a:gd name="connsiteX0" fmla="*/ 2360 w 23429"/>
                  <a:gd name="connsiteY0" fmla="*/ 15142 h 15145"/>
                  <a:gd name="connsiteX1" fmla="*/ 22968 w 23429"/>
                  <a:gd name="connsiteY1" fmla="*/ 3658 h 15145"/>
                  <a:gd name="connsiteX2" fmla="*/ 18721 w 23429"/>
                  <a:gd name="connsiteY2" fmla="*/ 1141 h 15145"/>
                  <a:gd name="connsiteX3" fmla="*/ 2360 w 23429"/>
                  <a:gd name="connsiteY3" fmla="*/ 10108 h 15145"/>
                  <a:gd name="connsiteX4" fmla="*/ 2360 w 23429"/>
                  <a:gd name="connsiteY4" fmla="*/ 15142 h 15145"/>
                  <a:gd name="connsiteX5" fmla="*/ 2360 w 23429"/>
                  <a:gd name="connsiteY5" fmla="*/ 15142 h 1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29" h="15145">
                    <a:moveTo>
                      <a:pt x="2360" y="15142"/>
                    </a:moveTo>
                    <a:cubicBezTo>
                      <a:pt x="11169" y="14670"/>
                      <a:pt x="17934" y="10895"/>
                      <a:pt x="22968" y="3658"/>
                    </a:cubicBezTo>
                    <a:cubicBezTo>
                      <a:pt x="24856" y="984"/>
                      <a:pt x="20451" y="-1533"/>
                      <a:pt x="18721" y="1141"/>
                    </a:cubicBezTo>
                    <a:cubicBezTo>
                      <a:pt x="14630" y="6962"/>
                      <a:pt x="9282" y="9794"/>
                      <a:pt x="2360" y="10108"/>
                    </a:cubicBezTo>
                    <a:cubicBezTo>
                      <a:pt x="-787" y="10266"/>
                      <a:pt x="-787" y="15300"/>
                      <a:pt x="2360" y="15142"/>
                    </a:cubicBezTo>
                    <a:lnTo>
                      <a:pt x="2360" y="1514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8" name="Freeform: Shape 647">
                <a:extLst>
                  <a:ext uri="{FF2B5EF4-FFF2-40B4-BE49-F238E27FC236}">
                    <a16:creationId xmlns:a16="http://schemas.microsoft.com/office/drawing/2014/main" id="{F987CD4A-14AB-4AE1-9D22-FD195CBAE570}"/>
                  </a:ext>
                </a:extLst>
              </p:cNvPr>
              <p:cNvSpPr/>
              <p:nvPr/>
            </p:nvSpPr>
            <p:spPr>
              <a:xfrm>
                <a:off x="6115090" y="5393890"/>
                <a:ext cx="27772" cy="23694"/>
              </a:xfrm>
              <a:custGeom>
                <a:avLst/>
                <a:gdLst>
                  <a:gd name="connsiteX0" fmla="*/ 3708 w 27772"/>
                  <a:gd name="connsiteY0" fmla="*/ 23350 h 23694"/>
                  <a:gd name="connsiteX1" fmla="*/ 27148 w 27772"/>
                  <a:gd name="connsiteY1" fmla="*/ 4315 h 23694"/>
                  <a:gd name="connsiteX2" fmla="*/ 23687 w 27772"/>
                  <a:gd name="connsiteY2" fmla="*/ 854 h 23694"/>
                  <a:gd name="connsiteX3" fmla="*/ 1348 w 27772"/>
                  <a:gd name="connsiteY3" fmla="*/ 19103 h 23694"/>
                  <a:gd name="connsiteX4" fmla="*/ 3708 w 27772"/>
                  <a:gd name="connsiteY4" fmla="*/ 23350 h 23694"/>
                  <a:gd name="connsiteX5" fmla="*/ 3708 w 27772"/>
                  <a:gd name="connsiteY5" fmla="*/ 23350 h 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2" h="23694">
                    <a:moveTo>
                      <a:pt x="3708" y="23350"/>
                    </a:moveTo>
                    <a:cubicBezTo>
                      <a:pt x="12675" y="18316"/>
                      <a:pt x="20383" y="12024"/>
                      <a:pt x="27148" y="4315"/>
                    </a:cubicBezTo>
                    <a:cubicBezTo>
                      <a:pt x="29193" y="1955"/>
                      <a:pt x="25732" y="-1663"/>
                      <a:pt x="23687" y="854"/>
                    </a:cubicBezTo>
                    <a:cubicBezTo>
                      <a:pt x="17237" y="8248"/>
                      <a:pt x="9843" y="14226"/>
                      <a:pt x="1348" y="19103"/>
                    </a:cubicBezTo>
                    <a:cubicBezTo>
                      <a:pt x="-1641" y="20676"/>
                      <a:pt x="876" y="24924"/>
                      <a:pt x="3708" y="23350"/>
                    </a:cubicBezTo>
                    <a:lnTo>
                      <a:pt x="3708" y="2335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9" name="Freeform: Shape 648">
                <a:extLst>
                  <a:ext uri="{FF2B5EF4-FFF2-40B4-BE49-F238E27FC236}">
                    <a16:creationId xmlns:a16="http://schemas.microsoft.com/office/drawing/2014/main" id="{2A4E5305-9BA6-408E-AB91-FEF7C0EC4F3F}"/>
                  </a:ext>
                </a:extLst>
              </p:cNvPr>
              <p:cNvSpPr/>
              <p:nvPr/>
            </p:nvSpPr>
            <p:spPr>
              <a:xfrm>
                <a:off x="5993240" y="5327099"/>
                <a:ext cx="111019" cy="18019"/>
              </a:xfrm>
              <a:custGeom>
                <a:avLst/>
                <a:gdLst>
                  <a:gd name="connsiteX0" fmla="*/ 2380 w 111019"/>
                  <a:gd name="connsiteY0" fmla="*/ 5034 h 18019"/>
                  <a:gd name="connsiteX1" fmla="*/ 107939 w 111019"/>
                  <a:gd name="connsiteY1" fmla="*/ 17934 h 18019"/>
                  <a:gd name="connsiteX2" fmla="*/ 109197 w 111019"/>
                  <a:gd name="connsiteY2" fmla="*/ 13057 h 18019"/>
                  <a:gd name="connsiteX3" fmla="*/ 2222 w 111019"/>
                  <a:gd name="connsiteY3" fmla="*/ 0 h 18019"/>
                  <a:gd name="connsiteX4" fmla="*/ 2380 w 111019"/>
                  <a:gd name="connsiteY4" fmla="*/ 5034 h 18019"/>
                  <a:gd name="connsiteX5" fmla="*/ 2380 w 111019"/>
                  <a:gd name="connsiteY5" fmla="*/ 5034 h 1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19" h="18019">
                    <a:moveTo>
                      <a:pt x="2380" y="5034"/>
                    </a:moveTo>
                    <a:cubicBezTo>
                      <a:pt x="38091" y="5663"/>
                      <a:pt x="73172" y="10068"/>
                      <a:pt x="107939" y="17934"/>
                    </a:cubicBezTo>
                    <a:cubicBezTo>
                      <a:pt x="111085" y="18721"/>
                      <a:pt x="112344" y="13844"/>
                      <a:pt x="109197" y="13057"/>
                    </a:cubicBezTo>
                    <a:cubicBezTo>
                      <a:pt x="73959" y="5034"/>
                      <a:pt x="38405" y="629"/>
                      <a:pt x="2222" y="0"/>
                    </a:cubicBezTo>
                    <a:cubicBezTo>
                      <a:pt x="-767" y="0"/>
                      <a:pt x="-767" y="5034"/>
                      <a:pt x="2380" y="5034"/>
                    </a:cubicBezTo>
                    <a:lnTo>
                      <a:pt x="2380" y="503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0" name="Freeform: Shape 649">
                <a:extLst>
                  <a:ext uri="{FF2B5EF4-FFF2-40B4-BE49-F238E27FC236}">
                    <a16:creationId xmlns:a16="http://schemas.microsoft.com/office/drawing/2014/main" id="{E324B164-7A53-4975-8DA8-464EF10E8B5E}"/>
                  </a:ext>
                </a:extLst>
              </p:cNvPr>
              <p:cNvSpPr/>
              <p:nvPr/>
            </p:nvSpPr>
            <p:spPr>
              <a:xfrm>
                <a:off x="5990940" y="5278002"/>
                <a:ext cx="153501" cy="17647"/>
              </a:xfrm>
              <a:custGeom>
                <a:avLst/>
                <a:gdLst>
                  <a:gd name="connsiteX0" fmla="*/ 2478 w 153501"/>
                  <a:gd name="connsiteY0" fmla="*/ 5048 h 17647"/>
                  <a:gd name="connsiteX1" fmla="*/ 151142 w 153501"/>
                  <a:gd name="connsiteY1" fmla="*/ 17633 h 17647"/>
                  <a:gd name="connsiteX2" fmla="*/ 151142 w 153501"/>
                  <a:gd name="connsiteY2" fmla="*/ 12599 h 17647"/>
                  <a:gd name="connsiteX3" fmla="*/ 2478 w 153501"/>
                  <a:gd name="connsiteY3" fmla="*/ 14 h 17647"/>
                  <a:gd name="connsiteX4" fmla="*/ 2478 w 153501"/>
                  <a:gd name="connsiteY4" fmla="*/ 5048 h 17647"/>
                  <a:gd name="connsiteX5" fmla="*/ 2478 w 153501"/>
                  <a:gd name="connsiteY5" fmla="*/ 5048 h 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01" h="17647">
                    <a:moveTo>
                      <a:pt x="2478" y="5048"/>
                    </a:moveTo>
                    <a:cubicBezTo>
                      <a:pt x="52032" y="9296"/>
                      <a:pt x="101587" y="13386"/>
                      <a:pt x="151142" y="17633"/>
                    </a:cubicBezTo>
                    <a:cubicBezTo>
                      <a:pt x="154288" y="17948"/>
                      <a:pt x="154288" y="12914"/>
                      <a:pt x="151142" y="12599"/>
                    </a:cubicBezTo>
                    <a:cubicBezTo>
                      <a:pt x="101587" y="8352"/>
                      <a:pt x="52032" y="4262"/>
                      <a:pt x="2478" y="14"/>
                    </a:cubicBezTo>
                    <a:cubicBezTo>
                      <a:pt x="-826" y="-301"/>
                      <a:pt x="-826" y="4734"/>
                      <a:pt x="2478" y="5048"/>
                    </a:cubicBezTo>
                    <a:lnTo>
                      <a:pt x="2478"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1" name="Freeform: Shape 650">
                <a:extLst>
                  <a:ext uri="{FF2B5EF4-FFF2-40B4-BE49-F238E27FC236}">
                    <a16:creationId xmlns:a16="http://schemas.microsoft.com/office/drawing/2014/main" id="{CFA8C382-4AE3-4970-BA51-DA4222B13BC8}"/>
                  </a:ext>
                </a:extLst>
              </p:cNvPr>
              <p:cNvSpPr/>
              <p:nvPr/>
            </p:nvSpPr>
            <p:spPr>
              <a:xfrm>
                <a:off x="6111107" y="5372071"/>
                <a:ext cx="33474" cy="19497"/>
              </a:xfrm>
              <a:custGeom>
                <a:avLst/>
                <a:gdLst>
                  <a:gd name="connsiteX0" fmla="*/ 3758 w 33474"/>
                  <a:gd name="connsiteY0" fmla="*/ 19213 h 19497"/>
                  <a:gd name="connsiteX1" fmla="*/ 32233 w 33474"/>
                  <a:gd name="connsiteY1" fmla="*/ 4582 h 19497"/>
                  <a:gd name="connsiteX2" fmla="*/ 29716 w 33474"/>
                  <a:gd name="connsiteY2" fmla="*/ 335 h 19497"/>
                  <a:gd name="connsiteX3" fmla="*/ 1241 w 33474"/>
                  <a:gd name="connsiteY3" fmla="*/ 14965 h 19497"/>
                  <a:gd name="connsiteX4" fmla="*/ 3758 w 33474"/>
                  <a:gd name="connsiteY4" fmla="*/ 19213 h 19497"/>
                  <a:gd name="connsiteX5" fmla="*/ 3758 w 33474"/>
                  <a:gd name="connsiteY5" fmla="*/ 19213 h 1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4" h="19497">
                    <a:moveTo>
                      <a:pt x="3758" y="19213"/>
                    </a:moveTo>
                    <a:cubicBezTo>
                      <a:pt x="13197" y="14336"/>
                      <a:pt x="22794" y="9459"/>
                      <a:pt x="32233" y="4582"/>
                    </a:cubicBezTo>
                    <a:cubicBezTo>
                      <a:pt x="35064" y="3166"/>
                      <a:pt x="32547" y="-1238"/>
                      <a:pt x="29716" y="335"/>
                    </a:cubicBezTo>
                    <a:cubicBezTo>
                      <a:pt x="20277" y="5212"/>
                      <a:pt x="10680" y="10088"/>
                      <a:pt x="1241" y="14965"/>
                    </a:cubicBezTo>
                    <a:cubicBezTo>
                      <a:pt x="-1590" y="16381"/>
                      <a:pt x="927" y="20628"/>
                      <a:pt x="3758" y="19213"/>
                    </a:cubicBezTo>
                    <a:lnTo>
                      <a:pt x="3758" y="1921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2" name="Freeform: Shape 651">
                <a:extLst>
                  <a:ext uri="{FF2B5EF4-FFF2-40B4-BE49-F238E27FC236}">
                    <a16:creationId xmlns:a16="http://schemas.microsoft.com/office/drawing/2014/main" id="{1E8F00B5-CD15-4132-BE57-E8AC78443198}"/>
                  </a:ext>
                </a:extLst>
              </p:cNvPr>
              <p:cNvSpPr/>
              <p:nvPr/>
            </p:nvSpPr>
            <p:spPr>
              <a:xfrm>
                <a:off x="6139944" y="5344257"/>
                <a:ext cx="52165" cy="32916"/>
              </a:xfrm>
              <a:custGeom>
                <a:avLst/>
                <a:gdLst>
                  <a:gd name="connsiteX0" fmla="*/ 5283 w 52165"/>
                  <a:gd name="connsiteY0" fmla="*/ 30194 h 32916"/>
                  <a:gd name="connsiteX1" fmla="*/ 41309 w 52165"/>
                  <a:gd name="connsiteY1" fmla="*/ 8012 h 32916"/>
                  <a:gd name="connsiteX2" fmla="*/ 38320 w 52165"/>
                  <a:gd name="connsiteY2" fmla="*/ 25002 h 32916"/>
                  <a:gd name="connsiteX3" fmla="*/ 25735 w 52165"/>
                  <a:gd name="connsiteY3" fmla="*/ 27519 h 32916"/>
                  <a:gd name="connsiteX4" fmla="*/ 3081 w 52165"/>
                  <a:gd name="connsiteY4" fmla="*/ 25474 h 32916"/>
                  <a:gd name="connsiteX5" fmla="*/ 1822 w 52165"/>
                  <a:gd name="connsiteY5" fmla="*/ 30351 h 32916"/>
                  <a:gd name="connsiteX6" fmla="*/ 42882 w 52165"/>
                  <a:gd name="connsiteY6" fmla="*/ 28620 h 32916"/>
                  <a:gd name="connsiteX7" fmla="*/ 49647 w 52165"/>
                  <a:gd name="connsiteY7" fmla="*/ 8169 h 32916"/>
                  <a:gd name="connsiteX8" fmla="*/ 721 w 52165"/>
                  <a:gd name="connsiteY8" fmla="*/ 28778 h 32916"/>
                  <a:gd name="connsiteX9" fmla="*/ 5283 w 52165"/>
                  <a:gd name="connsiteY9" fmla="*/ 30194 h 32916"/>
                  <a:gd name="connsiteX10" fmla="*/ 5283 w 52165"/>
                  <a:gd name="connsiteY10" fmla="*/ 30194 h 3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5" h="32916">
                    <a:moveTo>
                      <a:pt x="5283" y="30194"/>
                    </a:moveTo>
                    <a:cubicBezTo>
                      <a:pt x="8272" y="17294"/>
                      <a:pt x="26836" y="-1584"/>
                      <a:pt x="41309" y="8012"/>
                    </a:cubicBezTo>
                    <a:cubicBezTo>
                      <a:pt x="48388" y="12731"/>
                      <a:pt x="45714" y="22485"/>
                      <a:pt x="38320" y="25002"/>
                    </a:cubicBezTo>
                    <a:cubicBezTo>
                      <a:pt x="34387" y="26418"/>
                      <a:pt x="29825" y="27205"/>
                      <a:pt x="25735" y="27519"/>
                    </a:cubicBezTo>
                    <a:cubicBezTo>
                      <a:pt x="18026" y="28306"/>
                      <a:pt x="10475" y="27362"/>
                      <a:pt x="3081" y="25474"/>
                    </a:cubicBezTo>
                    <a:cubicBezTo>
                      <a:pt x="-65" y="24688"/>
                      <a:pt x="-1324" y="29564"/>
                      <a:pt x="1822" y="30351"/>
                    </a:cubicBezTo>
                    <a:cubicBezTo>
                      <a:pt x="14722" y="33654"/>
                      <a:pt x="30297" y="34441"/>
                      <a:pt x="42882" y="28620"/>
                    </a:cubicBezTo>
                    <a:cubicBezTo>
                      <a:pt x="51062" y="24845"/>
                      <a:pt x="55153" y="16350"/>
                      <a:pt x="49647" y="8169"/>
                    </a:cubicBezTo>
                    <a:cubicBezTo>
                      <a:pt x="35174" y="-12911"/>
                      <a:pt x="4654" y="11473"/>
                      <a:pt x="721" y="28778"/>
                    </a:cubicBezTo>
                    <a:cubicBezTo>
                      <a:pt x="-223" y="32081"/>
                      <a:pt x="4654" y="33340"/>
                      <a:pt x="5283" y="30194"/>
                    </a:cubicBezTo>
                    <a:lnTo>
                      <a:pt x="5283" y="3019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3" name="Freeform: Shape 652">
                <a:extLst>
                  <a:ext uri="{FF2B5EF4-FFF2-40B4-BE49-F238E27FC236}">
                    <a16:creationId xmlns:a16="http://schemas.microsoft.com/office/drawing/2014/main" id="{8326D555-BDF0-45D7-9557-13AC5BF551C1}"/>
                  </a:ext>
                </a:extLst>
              </p:cNvPr>
              <p:cNvSpPr/>
              <p:nvPr/>
            </p:nvSpPr>
            <p:spPr>
              <a:xfrm>
                <a:off x="6135826" y="5324477"/>
                <a:ext cx="29676" cy="49973"/>
              </a:xfrm>
              <a:custGeom>
                <a:avLst/>
                <a:gdLst>
                  <a:gd name="connsiteX0" fmla="*/ 8772 w 29676"/>
                  <a:gd name="connsiteY0" fmla="*/ 49187 h 49973"/>
                  <a:gd name="connsiteX1" fmla="*/ 27650 w 29676"/>
                  <a:gd name="connsiteY1" fmla="*/ 8285 h 49973"/>
                  <a:gd name="connsiteX2" fmla="*/ 277 w 29676"/>
                  <a:gd name="connsiteY2" fmla="*/ 9228 h 49973"/>
                  <a:gd name="connsiteX3" fmla="*/ 4525 w 29676"/>
                  <a:gd name="connsiteY3" fmla="*/ 11746 h 49973"/>
                  <a:gd name="connsiteX4" fmla="*/ 24032 w 29676"/>
                  <a:gd name="connsiteY4" fmla="*/ 12847 h 49973"/>
                  <a:gd name="connsiteX5" fmla="*/ 20414 w 29676"/>
                  <a:gd name="connsiteY5" fmla="*/ 28421 h 49973"/>
                  <a:gd name="connsiteX6" fmla="*/ 5154 w 29676"/>
                  <a:gd name="connsiteY6" fmla="*/ 45568 h 49973"/>
                  <a:gd name="connsiteX7" fmla="*/ 8772 w 29676"/>
                  <a:gd name="connsiteY7" fmla="*/ 49187 h 49973"/>
                  <a:gd name="connsiteX8" fmla="*/ 8772 w 29676"/>
                  <a:gd name="connsiteY8" fmla="*/ 49187 h 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6" h="49973">
                    <a:moveTo>
                      <a:pt x="8772" y="49187"/>
                    </a:moveTo>
                    <a:cubicBezTo>
                      <a:pt x="17897" y="38332"/>
                      <a:pt x="35673" y="24645"/>
                      <a:pt x="27650" y="8285"/>
                    </a:cubicBezTo>
                    <a:cubicBezTo>
                      <a:pt x="21830" y="-3671"/>
                      <a:pt x="5626" y="-2098"/>
                      <a:pt x="277" y="9228"/>
                    </a:cubicBezTo>
                    <a:cubicBezTo>
                      <a:pt x="-1139" y="12060"/>
                      <a:pt x="3266" y="14577"/>
                      <a:pt x="4525" y="11746"/>
                    </a:cubicBezTo>
                    <a:cubicBezTo>
                      <a:pt x="7828" y="4824"/>
                      <a:pt x="19470" y="-840"/>
                      <a:pt x="24032" y="12847"/>
                    </a:cubicBezTo>
                    <a:cubicBezTo>
                      <a:pt x="25605" y="17881"/>
                      <a:pt x="23088" y="24173"/>
                      <a:pt x="20414" y="28421"/>
                    </a:cubicBezTo>
                    <a:cubicBezTo>
                      <a:pt x="16481" y="34871"/>
                      <a:pt x="10031" y="39905"/>
                      <a:pt x="5154" y="45568"/>
                    </a:cubicBezTo>
                    <a:cubicBezTo>
                      <a:pt x="3266" y="48086"/>
                      <a:pt x="6727" y="51546"/>
                      <a:pt x="8772" y="49187"/>
                    </a:cubicBezTo>
                    <a:lnTo>
                      <a:pt x="8772" y="49187"/>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4" name="Freeform: Shape 653">
                <a:extLst>
                  <a:ext uri="{FF2B5EF4-FFF2-40B4-BE49-F238E27FC236}">
                    <a16:creationId xmlns:a16="http://schemas.microsoft.com/office/drawing/2014/main" id="{7FE196F7-3B1E-4E89-B81E-4A1A7D587244}"/>
                  </a:ext>
                </a:extLst>
              </p:cNvPr>
              <p:cNvSpPr/>
              <p:nvPr/>
            </p:nvSpPr>
            <p:spPr>
              <a:xfrm>
                <a:off x="6230650" y="4274181"/>
                <a:ext cx="313373" cy="8023"/>
              </a:xfrm>
              <a:custGeom>
                <a:avLst/>
                <a:gdLst>
                  <a:gd name="connsiteX0" fmla="*/ 2360 w 313373"/>
                  <a:gd name="connsiteY0" fmla="*/ 8023 h 8023"/>
                  <a:gd name="connsiteX1" fmla="*/ 311014 w 313373"/>
                  <a:gd name="connsiteY1" fmla="*/ 5034 h 8023"/>
                  <a:gd name="connsiteX2" fmla="*/ 311014 w 313373"/>
                  <a:gd name="connsiteY2" fmla="*/ 0 h 8023"/>
                  <a:gd name="connsiteX3" fmla="*/ 2360 w 313373"/>
                  <a:gd name="connsiteY3" fmla="*/ 2989 h 8023"/>
                  <a:gd name="connsiteX4" fmla="*/ 2360 w 313373"/>
                  <a:gd name="connsiteY4" fmla="*/ 8023 h 8023"/>
                  <a:gd name="connsiteX5" fmla="*/ 2360 w 313373"/>
                  <a:gd name="connsiteY5" fmla="*/ 8023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73" h="8023">
                    <a:moveTo>
                      <a:pt x="2360" y="8023"/>
                    </a:moveTo>
                    <a:cubicBezTo>
                      <a:pt x="105245" y="7079"/>
                      <a:pt x="208129" y="5978"/>
                      <a:pt x="311014" y="5034"/>
                    </a:cubicBezTo>
                    <a:cubicBezTo>
                      <a:pt x="314160" y="5034"/>
                      <a:pt x="314160" y="0"/>
                      <a:pt x="311014" y="0"/>
                    </a:cubicBezTo>
                    <a:cubicBezTo>
                      <a:pt x="208129" y="944"/>
                      <a:pt x="105245" y="2045"/>
                      <a:pt x="2360" y="2989"/>
                    </a:cubicBezTo>
                    <a:cubicBezTo>
                      <a:pt x="-787" y="2989"/>
                      <a:pt x="-787" y="8023"/>
                      <a:pt x="2360" y="8023"/>
                    </a:cubicBezTo>
                    <a:lnTo>
                      <a:pt x="2360" y="802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5" name="Freeform: Shape 654">
                <a:extLst>
                  <a:ext uri="{FF2B5EF4-FFF2-40B4-BE49-F238E27FC236}">
                    <a16:creationId xmlns:a16="http://schemas.microsoft.com/office/drawing/2014/main" id="{ADD04543-CDE9-4F75-A499-40489C73023D}"/>
                  </a:ext>
                </a:extLst>
              </p:cNvPr>
              <p:cNvSpPr/>
              <p:nvPr/>
            </p:nvSpPr>
            <p:spPr>
              <a:xfrm>
                <a:off x="7192167" y="2258332"/>
                <a:ext cx="51770" cy="427792"/>
              </a:xfrm>
              <a:custGeom>
                <a:avLst/>
                <a:gdLst>
                  <a:gd name="connsiteX0" fmla="*/ 0 w 51770"/>
                  <a:gd name="connsiteY0" fmla="*/ 3304 h 427792"/>
                  <a:gd name="connsiteX1" fmla="*/ 0 w 51770"/>
                  <a:gd name="connsiteY1" fmla="*/ 8495 h 427792"/>
                  <a:gd name="connsiteX2" fmla="*/ 28474 w 51770"/>
                  <a:gd name="connsiteY2" fmla="*/ 427743 h 427792"/>
                  <a:gd name="connsiteX3" fmla="*/ 51442 w 51770"/>
                  <a:gd name="connsiteY3" fmla="*/ 0 h 427792"/>
                  <a:gd name="connsiteX4" fmla="*/ 0 w 51770"/>
                  <a:gd name="connsiteY4" fmla="*/ 3304 h 42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0" h="427792">
                    <a:moveTo>
                      <a:pt x="0" y="3304"/>
                    </a:moveTo>
                    <a:cubicBezTo>
                      <a:pt x="0" y="3304"/>
                      <a:pt x="0" y="5191"/>
                      <a:pt x="0" y="8495"/>
                    </a:cubicBezTo>
                    <a:cubicBezTo>
                      <a:pt x="157" y="57263"/>
                      <a:pt x="2517" y="432777"/>
                      <a:pt x="28474" y="427743"/>
                    </a:cubicBezTo>
                    <a:cubicBezTo>
                      <a:pt x="56319" y="422237"/>
                      <a:pt x="51442" y="0"/>
                      <a:pt x="51442" y="0"/>
                    </a:cubicBezTo>
                    <a:lnTo>
                      <a:pt x="0" y="330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6" name="Freeform: Shape 655">
                <a:extLst>
                  <a:ext uri="{FF2B5EF4-FFF2-40B4-BE49-F238E27FC236}">
                    <a16:creationId xmlns:a16="http://schemas.microsoft.com/office/drawing/2014/main" id="{B0B9BCA3-8DFF-4AE0-9281-B2C29A074AE7}"/>
                  </a:ext>
                </a:extLst>
              </p:cNvPr>
              <p:cNvSpPr/>
              <p:nvPr/>
            </p:nvSpPr>
            <p:spPr>
              <a:xfrm>
                <a:off x="7191537" y="2254713"/>
                <a:ext cx="53015" cy="38542"/>
              </a:xfrm>
              <a:custGeom>
                <a:avLst/>
                <a:gdLst>
                  <a:gd name="connsiteX0" fmla="*/ 0 w 53015"/>
                  <a:gd name="connsiteY0" fmla="*/ 1259 h 38542"/>
                  <a:gd name="connsiteX1" fmla="*/ 787 w 53015"/>
                  <a:gd name="connsiteY1" fmla="*/ 37284 h 38542"/>
                  <a:gd name="connsiteX2" fmla="*/ 52386 w 53015"/>
                  <a:gd name="connsiteY2" fmla="*/ 38542 h 38542"/>
                  <a:gd name="connsiteX3" fmla="*/ 53015 w 53015"/>
                  <a:gd name="connsiteY3" fmla="*/ 0 h 38542"/>
                </a:gdLst>
                <a:ahLst/>
                <a:cxnLst>
                  <a:cxn ang="0">
                    <a:pos x="connsiteX0" y="connsiteY0"/>
                  </a:cxn>
                  <a:cxn ang="0">
                    <a:pos x="connsiteX1" y="connsiteY1"/>
                  </a:cxn>
                  <a:cxn ang="0">
                    <a:pos x="connsiteX2" y="connsiteY2"/>
                  </a:cxn>
                  <a:cxn ang="0">
                    <a:pos x="connsiteX3" y="connsiteY3"/>
                  </a:cxn>
                </a:cxnLst>
                <a:rect l="l" t="t" r="r" b="b"/>
                <a:pathLst>
                  <a:path w="53015" h="38542">
                    <a:moveTo>
                      <a:pt x="0" y="1259"/>
                    </a:moveTo>
                    <a:lnTo>
                      <a:pt x="787" y="37284"/>
                    </a:lnTo>
                    <a:lnTo>
                      <a:pt x="52386" y="38542"/>
                    </a:lnTo>
                    <a:lnTo>
                      <a:pt x="53015"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7" name="Freeform: Shape 656">
                <a:extLst>
                  <a:ext uri="{FF2B5EF4-FFF2-40B4-BE49-F238E27FC236}">
                    <a16:creationId xmlns:a16="http://schemas.microsoft.com/office/drawing/2014/main" id="{60C219AE-3512-47FA-82F8-AB03612DDBF7}"/>
                  </a:ext>
                </a:extLst>
              </p:cNvPr>
              <p:cNvSpPr/>
              <p:nvPr/>
            </p:nvSpPr>
            <p:spPr>
              <a:xfrm>
                <a:off x="7151805" y="2037145"/>
                <a:ext cx="130334" cy="225171"/>
              </a:xfrm>
              <a:custGeom>
                <a:avLst/>
                <a:gdLst>
                  <a:gd name="connsiteX0" fmla="*/ 91961 w 130334"/>
                  <a:gd name="connsiteY0" fmla="*/ 221029 h 225171"/>
                  <a:gd name="connsiteX1" fmla="*/ 10786 w 130334"/>
                  <a:gd name="connsiteY1" fmla="*/ 195859 h 225171"/>
                  <a:gd name="connsiteX2" fmla="*/ 3078 w 130334"/>
                  <a:gd name="connsiteY2" fmla="*/ 129943 h 225171"/>
                  <a:gd name="connsiteX3" fmla="*/ 27305 w 130334"/>
                  <a:gd name="connsiteY3" fmla="*/ 66230 h 225171"/>
                  <a:gd name="connsiteX4" fmla="*/ 41148 w 130334"/>
                  <a:gd name="connsiteY4" fmla="*/ 0 h 225171"/>
                  <a:gd name="connsiteX5" fmla="*/ 125785 w 130334"/>
                  <a:gd name="connsiteY5" fmla="*/ 100053 h 225171"/>
                  <a:gd name="connsiteX6" fmla="*/ 91961 w 130334"/>
                  <a:gd name="connsiteY6" fmla="*/ 221029 h 2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4" h="225171">
                    <a:moveTo>
                      <a:pt x="91961" y="221029"/>
                    </a:moveTo>
                    <a:cubicBezTo>
                      <a:pt x="65847" y="232199"/>
                      <a:pt x="26203" y="219771"/>
                      <a:pt x="10786" y="195859"/>
                    </a:cubicBezTo>
                    <a:cubicBezTo>
                      <a:pt x="-1484" y="176666"/>
                      <a:pt x="-2114" y="152125"/>
                      <a:pt x="3078" y="129943"/>
                    </a:cubicBezTo>
                    <a:cubicBezTo>
                      <a:pt x="8269" y="107762"/>
                      <a:pt x="18652" y="87310"/>
                      <a:pt x="27305" y="66230"/>
                    </a:cubicBezTo>
                    <a:cubicBezTo>
                      <a:pt x="35957" y="45150"/>
                      <a:pt x="43036" y="22654"/>
                      <a:pt x="41148" y="0"/>
                    </a:cubicBezTo>
                    <a:cubicBezTo>
                      <a:pt x="81736" y="19822"/>
                      <a:pt x="115716" y="56005"/>
                      <a:pt x="125785" y="100053"/>
                    </a:cubicBezTo>
                    <a:cubicBezTo>
                      <a:pt x="135853" y="144259"/>
                      <a:pt x="131133" y="198533"/>
                      <a:pt x="91961" y="221029"/>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8" name="Freeform: Shape 657">
                <a:extLst>
                  <a:ext uri="{FF2B5EF4-FFF2-40B4-BE49-F238E27FC236}">
                    <a16:creationId xmlns:a16="http://schemas.microsoft.com/office/drawing/2014/main" id="{A3C9737B-0761-4C3C-A7EA-B2ED228AAE43}"/>
                  </a:ext>
                </a:extLst>
              </p:cNvPr>
              <p:cNvSpPr/>
              <p:nvPr/>
            </p:nvSpPr>
            <p:spPr>
              <a:xfrm>
                <a:off x="7174480" y="2036044"/>
                <a:ext cx="95628" cy="104141"/>
              </a:xfrm>
              <a:custGeom>
                <a:avLst/>
                <a:gdLst>
                  <a:gd name="connsiteX0" fmla="*/ 382 w 95628"/>
                  <a:gd name="connsiteY0" fmla="*/ 77400 h 104141"/>
                  <a:gd name="connsiteX1" fmla="*/ 6045 w 95628"/>
                  <a:gd name="connsiteY1" fmla="*/ 99738 h 104141"/>
                  <a:gd name="connsiteX2" fmla="*/ 19889 w 95628"/>
                  <a:gd name="connsiteY2" fmla="*/ 103986 h 104141"/>
                  <a:gd name="connsiteX3" fmla="*/ 33733 w 95628"/>
                  <a:gd name="connsiteY3" fmla="*/ 98637 h 104141"/>
                  <a:gd name="connsiteX4" fmla="*/ 52768 w 95628"/>
                  <a:gd name="connsiteY4" fmla="*/ 81804 h 104141"/>
                  <a:gd name="connsiteX5" fmla="*/ 63466 w 95628"/>
                  <a:gd name="connsiteY5" fmla="*/ 73781 h 104141"/>
                  <a:gd name="connsiteX6" fmla="*/ 78411 w 95628"/>
                  <a:gd name="connsiteY6" fmla="*/ 83378 h 104141"/>
                  <a:gd name="connsiteX7" fmla="*/ 91468 w 95628"/>
                  <a:gd name="connsiteY7" fmla="*/ 82906 h 104141"/>
                  <a:gd name="connsiteX8" fmla="*/ 95558 w 95628"/>
                  <a:gd name="connsiteY8" fmla="*/ 75826 h 104141"/>
                  <a:gd name="connsiteX9" fmla="*/ 16271 w 95628"/>
                  <a:gd name="connsiteY9" fmla="*/ 0 h 104141"/>
                  <a:gd name="connsiteX10" fmla="*/ 14855 w 95628"/>
                  <a:gd name="connsiteY10" fmla="*/ 30677 h 104141"/>
                  <a:gd name="connsiteX11" fmla="*/ 382 w 95628"/>
                  <a:gd name="connsiteY11" fmla="*/ 77400 h 1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28" h="104141">
                    <a:moveTo>
                      <a:pt x="382" y="77400"/>
                    </a:moveTo>
                    <a:cubicBezTo>
                      <a:pt x="-719" y="85423"/>
                      <a:pt x="382" y="93918"/>
                      <a:pt x="6045" y="99738"/>
                    </a:cubicBezTo>
                    <a:cubicBezTo>
                      <a:pt x="9506" y="103357"/>
                      <a:pt x="14855" y="104615"/>
                      <a:pt x="19889" y="103986"/>
                    </a:cubicBezTo>
                    <a:cubicBezTo>
                      <a:pt x="24923" y="103357"/>
                      <a:pt x="29486" y="101154"/>
                      <a:pt x="33733" y="98637"/>
                    </a:cubicBezTo>
                    <a:cubicBezTo>
                      <a:pt x="40970" y="94232"/>
                      <a:pt x="47420" y="88412"/>
                      <a:pt x="52768" y="81804"/>
                    </a:cubicBezTo>
                    <a:cubicBezTo>
                      <a:pt x="55600" y="78186"/>
                      <a:pt x="58904" y="73939"/>
                      <a:pt x="63466" y="73781"/>
                    </a:cubicBezTo>
                    <a:cubicBezTo>
                      <a:pt x="69601" y="73624"/>
                      <a:pt x="73219" y="80389"/>
                      <a:pt x="78411" y="83378"/>
                    </a:cubicBezTo>
                    <a:cubicBezTo>
                      <a:pt x="82344" y="85580"/>
                      <a:pt x="87693" y="85423"/>
                      <a:pt x="91468" y="82906"/>
                    </a:cubicBezTo>
                    <a:cubicBezTo>
                      <a:pt x="95244" y="80389"/>
                      <a:pt x="95873" y="80389"/>
                      <a:pt x="95558" y="75826"/>
                    </a:cubicBezTo>
                    <a:cubicBezTo>
                      <a:pt x="95558" y="75826"/>
                      <a:pt x="64567" y="17147"/>
                      <a:pt x="16271" y="0"/>
                    </a:cubicBezTo>
                    <a:cubicBezTo>
                      <a:pt x="16271" y="0"/>
                      <a:pt x="21305" y="8810"/>
                      <a:pt x="14855" y="30677"/>
                    </a:cubicBezTo>
                    <a:cubicBezTo>
                      <a:pt x="8405" y="52544"/>
                      <a:pt x="382" y="77400"/>
                      <a:pt x="382" y="77400"/>
                    </a:cubicBez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9" name="Freeform: Shape 658">
                <a:extLst>
                  <a:ext uri="{FF2B5EF4-FFF2-40B4-BE49-F238E27FC236}">
                    <a16:creationId xmlns:a16="http://schemas.microsoft.com/office/drawing/2014/main" id="{97F4E4C9-1030-4EEF-88DA-4C8D2DDCA3B1}"/>
                  </a:ext>
                </a:extLst>
              </p:cNvPr>
              <p:cNvSpPr/>
              <p:nvPr/>
            </p:nvSpPr>
            <p:spPr>
              <a:xfrm>
                <a:off x="7224572" y="2132373"/>
                <a:ext cx="31672" cy="34936"/>
              </a:xfrm>
              <a:custGeom>
                <a:avLst/>
                <a:gdLst>
                  <a:gd name="connsiteX0" fmla="*/ 20453 w 31672"/>
                  <a:gd name="connsiteY0" fmla="*/ 1207 h 34936"/>
                  <a:gd name="connsiteX1" fmla="*/ 4250 w 31672"/>
                  <a:gd name="connsiteY1" fmla="*/ 4510 h 34936"/>
                  <a:gd name="connsiteX2" fmla="*/ 789 w 31672"/>
                  <a:gd name="connsiteY2" fmla="*/ 21029 h 34936"/>
                  <a:gd name="connsiteX3" fmla="*/ 12430 w 31672"/>
                  <a:gd name="connsiteY3" fmla="*/ 33456 h 34936"/>
                  <a:gd name="connsiteX4" fmla="*/ 24858 w 31672"/>
                  <a:gd name="connsiteY4" fmla="*/ 33456 h 34936"/>
                  <a:gd name="connsiteX5" fmla="*/ 30207 w 31672"/>
                  <a:gd name="connsiteY5" fmla="*/ 26220 h 34936"/>
                  <a:gd name="connsiteX6" fmla="*/ 30364 w 31672"/>
                  <a:gd name="connsiteY6" fmla="*/ 11904 h 34936"/>
                  <a:gd name="connsiteX7" fmla="*/ 20453 w 31672"/>
                  <a:gd name="connsiteY7" fmla="*/ 1207 h 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2" h="34936">
                    <a:moveTo>
                      <a:pt x="20453" y="1207"/>
                    </a:moveTo>
                    <a:cubicBezTo>
                      <a:pt x="15104" y="-1310"/>
                      <a:pt x="8340" y="263"/>
                      <a:pt x="4250" y="4510"/>
                    </a:cubicBezTo>
                    <a:cubicBezTo>
                      <a:pt x="159" y="8758"/>
                      <a:pt x="-942" y="15365"/>
                      <a:pt x="789" y="21029"/>
                    </a:cubicBezTo>
                    <a:cubicBezTo>
                      <a:pt x="2519" y="26692"/>
                      <a:pt x="7081" y="31254"/>
                      <a:pt x="12430" y="33456"/>
                    </a:cubicBezTo>
                    <a:cubicBezTo>
                      <a:pt x="16363" y="35187"/>
                      <a:pt x="21082" y="35659"/>
                      <a:pt x="24858" y="33456"/>
                    </a:cubicBezTo>
                    <a:cubicBezTo>
                      <a:pt x="27532" y="31883"/>
                      <a:pt x="29263" y="29052"/>
                      <a:pt x="30207" y="26220"/>
                    </a:cubicBezTo>
                    <a:cubicBezTo>
                      <a:pt x="31623" y="21658"/>
                      <a:pt x="32567" y="15994"/>
                      <a:pt x="30364" y="11904"/>
                    </a:cubicBezTo>
                    <a:cubicBezTo>
                      <a:pt x="28319" y="7657"/>
                      <a:pt x="25015" y="2623"/>
                      <a:pt x="20453" y="1207"/>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0" name="Freeform: Shape 659">
                <a:extLst>
                  <a:ext uri="{FF2B5EF4-FFF2-40B4-BE49-F238E27FC236}">
                    <a16:creationId xmlns:a16="http://schemas.microsoft.com/office/drawing/2014/main" id="{52E31925-DBE8-48C1-944E-41CE15858442}"/>
                  </a:ext>
                </a:extLst>
              </p:cNvPr>
              <p:cNvSpPr/>
              <p:nvPr/>
            </p:nvSpPr>
            <p:spPr>
              <a:xfrm>
                <a:off x="7126566" y="2312894"/>
                <a:ext cx="180659" cy="266520"/>
              </a:xfrm>
              <a:custGeom>
                <a:avLst/>
                <a:gdLst>
                  <a:gd name="connsiteX0" fmla="*/ 0 w 180659"/>
                  <a:gd name="connsiteY0" fmla="*/ 188334 h 266520"/>
                  <a:gd name="connsiteX1" fmla="*/ 18563 w 180659"/>
                  <a:gd name="connsiteY1" fmla="*/ 68931 h 266520"/>
                  <a:gd name="connsiteX2" fmla="*/ 28632 w 180659"/>
                  <a:gd name="connsiteY2" fmla="*/ 132802 h 266520"/>
                  <a:gd name="connsiteX3" fmla="*/ 106188 w 180659"/>
                  <a:gd name="connsiteY3" fmla="*/ 2229 h 266520"/>
                  <a:gd name="connsiteX4" fmla="*/ 66859 w 180659"/>
                  <a:gd name="connsiteY4" fmla="*/ 105429 h 266520"/>
                  <a:gd name="connsiteX5" fmla="*/ 148978 w 180659"/>
                  <a:gd name="connsiteY5" fmla="*/ 30703 h 266520"/>
                  <a:gd name="connsiteX6" fmla="*/ 88412 w 180659"/>
                  <a:gd name="connsiteY6" fmla="*/ 128240 h 266520"/>
                  <a:gd name="connsiteX7" fmla="*/ 178397 w 180659"/>
                  <a:gd name="connsiteY7" fmla="*/ 61695 h 266520"/>
                  <a:gd name="connsiteX8" fmla="*/ 111065 w 180659"/>
                  <a:gd name="connsiteY8" fmla="*/ 146803 h 266520"/>
                  <a:gd name="connsiteX9" fmla="*/ 162193 w 180659"/>
                  <a:gd name="connsiteY9" fmla="*/ 126981 h 266520"/>
                  <a:gd name="connsiteX10" fmla="*/ 70792 w 180659"/>
                  <a:gd name="connsiteY10" fmla="*/ 266520 h 266520"/>
                  <a:gd name="connsiteX11" fmla="*/ 0 w 180659"/>
                  <a:gd name="connsiteY11" fmla="*/ 188334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659" h="266520">
                    <a:moveTo>
                      <a:pt x="0" y="188334"/>
                    </a:moveTo>
                    <a:cubicBezTo>
                      <a:pt x="0" y="188334"/>
                      <a:pt x="14001" y="80730"/>
                      <a:pt x="18563" y="68931"/>
                    </a:cubicBezTo>
                    <a:cubicBezTo>
                      <a:pt x="22024" y="59807"/>
                      <a:pt x="28632" y="132802"/>
                      <a:pt x="28632" y="132802"/>
                    </a:cubicBezTo>
                    <a:cubicBezTo>
                      <a:pt x="28632" y="132802"/>
                      <a:pt x="104458" y="-20110"/>
                      <a:pt x="106188" y="2229"/>
                    </a:cubicBezTo>
                    <a:cubicBezTo>
                      <a:pt x="107919" y="24568"/>
                      <a:pt x="66859" y="105429"/>
                      <a:pt x="66859" y="105429"/>
                    </a:cubicBezTo>
                    <a:cubicBezTo>
                      <a:pt x="66859" y="105429"/>
                      <a:pt x="166441" y="2229"/>
                      <a:pt x="148978" y="30703"/>
                    </a:cubicBezTo>
                    <a:cubicBezTo>
                      <a:pt x="131516" y="59020"/>
                      <a:pt x="88412" y="128240"/>
                      <a:pt x="88412" y="128240"/>
                    </a:cubicBezTo>
                    <a:cubicBezTo>
                      <a:pt x="88412" y="128240"/>
                      <a:pt x="197589" y="26613"/>
                      <a:pt x="178397" y="61695"/>
                    </a:cubicBezTo>
                    <a:cubicBezTo>
                      <a:pt x="159204" y="96776"/>
                      <a:pt x="111065" y="146803"/>
                      <a:pt x="111065" y="146803"/>
                    </a:cubicBezTo>
                    <a:cubicBezTo>
                      <a:pt x="111065" y="146803"/>
                      <a:pt x="188307" y="97406"/>
                      <a:pt x="162193" y="126981"/>
                    </a:cubicBezTo>
                    <a:cubicBezTo>
                      <a:pt x="136079" y="156714"/>
                      <a:pt x="89828" y="212718"/>
                      <a:pt x="70792" y="266520"/>
                    </a:cubicBezTo>
                    <a:lnTo>
                      <a:pt x="0" y="18833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1" name="Freeform: Shape 660">
                <a:extLst>
                  <a:ext uri="{FF2B5EF4-FFF2-40B4-BE49-F238E27FC236}">
                    <a16:creationId xmlns:a16="http://schemas.microsoft.com/office/drawing/2014/main" id="{F43DF4EB-5199-4864-8E5D-E6E12181D920}"/>
                  </a:ext>
                </a:extLst>
              </p:cNvPr>
              <p:cNvSpPr/>
              <p:nvPr/>
            </p:nvSpPr>
            <p:spPr>
              <a:xfrm>
                <a:off x="5741271" y="2462056"/>
                <a:ext cx="1522632" cy="1574577"/>
              </a:xfrm>
              <a:custGeom>
                <a:avLst/>
                <a:gdLst>
                  <a:gd name="connsiteX0" fmla="*/ 680991 w 1522632"/>
                  <a:gd name="connsiteY0" fmla="*/ 557686 h 1574577"/>
                  <a:gd name="connsiteX1" fmla="*/ 252304 w 1522632"/>
                  <a:gd name="connsiteY1" fmla="*/ 732150 h 1574577"/>
                  <a:gd name="connsiteX2" fmla="*/ 30803 w 1522632"/>
                  <a:gd name="connsiteY2" fmla="*/ 1019881 h 1574577"/>
                  <a:gd name="connsiteX3" fmla="*/ 7363 w 1522632"/>
                  <a:gd name="connsiteY3" fmla="*/ 1403575 h 1574577"/>
                  <a:gd name="connsiteX4" fmla="*/ 159959 w 1522632"/>
                  <a:gd name="connsiteY4" fmla="*/ 1403575 h 1574577"/>
                  <a:gd name="connsiteX5" fmla="*/ 210773 w 1522632"/>
                  <a:gd name="connsiteY5" fmla="*/ 1078088 h 1574577"/>
                  <a:gd name="connsiteX6" fmla="*/ 316174 w 1522632"/>
                  <a:gd name="connsiteY6" fmla="*/ 953179 h 1574577"/>
                  <a:gd name="connsiteX7" fmla="*/ 305792 w 1522632"/>
                  <a:gd name="connsiteY7" fmla="*/ 1574578 h 1574577"/>
                  <a:gd name="connsiteX8" fmla="*/ 1064999 w 1522632"/>
                  <a:gd name="connsiteY8" fmla="*/ 1505201 h 1574577"/>
                  <a:gd name="connsiteX9" fmla="*/ 1064999 w 1522632"/>
                  <a:gd name="connsiteY9" fmla="*/ 803571 h 1574577"/>
                  <a:gd name="connsiteX10" fmla="*/ 1522632 w 1522632"/>
                  <a:gd name="connsiteY10" fmla="*/ 101941 h 1574577"/>
                  <a:gd name="connsiteX11" fmla="*/ 1339516 w 1522632"/>
                  <a:gd name="connsiteY11" fmla="*/ 0 h 1574577"/>
                  <a:gd name="connsiteX12" fmla="*/ 851364 w 1522632"/>
                  <a:gd name="connsiteY12" fmla="*/ 549191 h 1574577"/>
                  <a:gd name="connsiteX13" fmla="*/ 680991 w 1522632"/>
                  <a:gd name="connsiteY13" fmla="*/ 557686 h 157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632" h="1574577">
                    <a:moveTo>
                      <a:pt x="680991" y="557686"/>
                    </a:moveTo>
                    <a:cubicBezTo>
                      <a:pt x="522416" y="565552"/>
                      <a:pt x="371078" y="626905"/>
                      <a:pt x="252304" y="732150"/>
                    </a:cubicBezTo>
                    <a:cubicBezTo>
                      <a:pt x="146588" y="825753"/>
                      <a:pt x="56603" y="942481"/>
                      <a:pt x="30803" y="1019881"/>
                    </a:cubicBezTo>
                    <a:cubicBezTo>
                      <a:pt x="-20010" y="1172478"/>
                      <a:pt x="7363" y="1403575"/>
                      <a:pt x="7363" y="1403575"/>
                    </a:cubicBezTo>
                    <a:lnTo>
                      <a:pt x="159959" y="1403575"/>
                    </a:lnTo>
                    <a:lnTo>
                      <a:pt x="210773" y="1078088"/>
                    </a:lnTo>
                    <a:lnTo>
                      <a:pt x="316174" y="953179"/>
                    </a:lnTo>
                    <a:lnTo>
                      <a:pt x="305792" y="1574578"/>
                    </a:lnTo>
                    <a:lnTo>
                      <a:pt x="1064999" y="1505201"/>
                    </a:lnTo>
                    <a:lnTo>
                      <a:pt x="1064999" y="803571"/>
                    </a:lnTo>
                    <a:lnTo>
                      <a:pt x="1522632" y="101941"/>
                    </a:lnTo>
                    <a:lnTo>
                      <a:pt x="1339516" y="0"/>
                    </a:lnTo>
                    <a:lnTo>
                      <a:pt x="851364" y="549191"/>
                    </a:lnTo>
                    <a:lnTo>
                      <a:pt x="680991" y="55768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2" name="Freeform: Shape 661">
                <a:extLst>
                  <a:ext uri="{FF2B5EF4-FFF2-40B4-BE49-F238E27FC236}">
                    <a16:creationId xmlns:a16="http://schemas.microsoft.com/office/drawing/2014/main" id="{8835112F-D3B3-435F-B989-26715E7AB3CB}"/>
                  </a:ext>
                </a:extLst>
              </p:cNvPr>
              <p:cNvSpPr/>
              <p:nvPr/>
            </p:nvSpPr>
            <p:spPr>
              <a:xfrm>
                <a:off x="6056481" y="3608555"/>
                <a:ext cx="754764" cy="27646"/>
              </a:xfrm>
              <a:custGeom>
                <a:avLst/>
                <a:gdLst>
                  <a:gd name="connsiteX0" fmla="*/ 3009 w 754764"/>
                  <a:gd name="connsiteY0" fmla="*/ 7100 h 27646"/>
                  <a:gd name="connsiteX1" fmla="*/ 748216 w 754764"/>
                  <a:gd name="connsiteY1" fmla="*/ 13708 h 27646"/>
                  <a:gd name="connsiteX2" fmla="*/ 748216 w 754764"/>
                  <a:gd name="connsiteY2" fmla="*/ 21 h 27646"/>
                  <a:gd name="connsiteX3" fmla="*/ 3009 w 754764"/>
                  <a:gd name="connsiteY3" fmla="*/ 650 h 27646"/>
                  <a:gd name="connsiteX4" fmla="*/ 3009 w 754764"/>
                  <a:gd name="connsiteY4" fmla="*/ 7100 h 27646"/>
                  <a:gd name="connsiteX5" fmla="*/ 3009 w 754764"/>
                  <a:gd name="connsiteY5" fmla="*/ 7100 h 2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764" h="27646">
                    <a:moveTo>
                      <a:pt x="3009" y="7100"/>
                    </a:moveTo>
                    <a:cubicBezTo>
                      <a:pt x="250153" y="35260"/>
                      <a:pt x="500443" y="31484"/>
                      <a:pt x="748216" y="13708"/>
                    </a:cubicBezTo>
                    <a:cubicBezTo>
                      <a:pt x="756868" y="13078"/>
                      <a:pt x="757026" y="-608"/>
                      <a:pt x="748216" y="21"/>
                    </a:cubicBezTo>
                    <a:cubicBezTo>
                      <a:pt x="498712" y="19214"/>
                      <a:pt x="252670" y="13236"/>
                      <a:pt x="3009" y="650"/>
                    </a:cubicBezTo>
                    <a:cubicBezTo>
                      <a:pt x="-1081" y="650"/>
                      <a:pt x="-924" y="6786"/>
                      <a:pt x="3009" y="7100"/>
                    </a:cubicBezTo>
                    <a:lnTo>
                      <a:pt x="3009" y="710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3" name="Freeform: Shape 662">
                <a:extLst>
                  <a:ext uri="{FF2B5EF4-FFF2-40B4-BE49-F238E27FC236}">
                    <a16:creationId xmlns:a16="http://schemas.microsoft.com/office/drawing/2014/main" id="{FF8EDE89-A9D9-4BD0-A83D-B896A16FCE22}"/>
                  </a:ext>
                </a:extLst>
              </p:cNvPr>
              <p:cNvSpPr/>
              <p:nvPr/>
            </p:nvSpPr>
            <p:spPr>
              <a:xfrm>
                <a:off x="6055950" y="3538373"/>
                <a:ext cx="758539" cy="19786"/>
              </a:xfrm>
              <a:custGeom>
                <a:avLst/>
                <a:gdLst>
                  <a:gd name="connsiteX0" fmla="*/ 3540 w 758539"/>
                  <a:gd name="connsiteY0" fmla="*/ 12154 h 19786"/>
                  <a:gd name="connsiteX1" fmla="*/ 752522 w 758539"/>
                  <a:gd name="connsiteY1" fmla="*/ 17975 h 19786"/>
                  <a:gd name="connsiteX2" fmla="*/ 752522 w 758539"/>
                  <a:gd name="connsiteY2" fmla="*/ 5704 h 19786"/>
                  <a:gd name="connsiteX3" fmla="*/ 3540 w 758539"/>
                  <a:gd name="connsiteY3" fmla="*/ 4918 h 19786"/>
                  <a:gd name="connsiteX4" fmla="*/ 3540 w 758539"/>
                  <a:gd name="connsiteY4" fmla="*/ 12154 h 19786"/>
                  <a:gd name="connsiteX5" fmla="*/ 3540 w 758539"/>
                  <a:gd name="connsiteY5" fmla="*/ 12154 h 1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539" h="19786">
                    <a:moveTo>
                      <a:pt x="3540" y="12154"/>
                    </a:moveTo>
                    <a:cubicBezTo>
                      <a:pt x="252257" y="24582"/>
                      <a:pt x="503490" y="18132"/>
                      <a:pt x="752522" y="17975"/>
                    </a:cubicBezTo>
                    <a:cubicBezTo>
                      <a:pt x="760545" y="17975"/>
                      <a:pt x="760545" y="5704"/>
                      <a:pt x="752522" y="5704"/>
                    </a:cubicBezTo>
                    <a:cubicBezTo>
                      <a:pt x="503490" y="3187"/>
                      <a:pt x="252414" y="-5308"/>
                      <a:pt x="3540" y="4918"/>
                    </a:cubicBezTo>
                    <a:cubicBezTo>
                      <a:pt x="-1180" y="4918"/>
                      <a:pt x="-1180" y="11997"/>
                      <a:pt x="3540" y="12154"/>
                    </a:cubicBezTo>
                    <a:lnTo>
                      <a:pt x="3540" y="1215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4" name="Freeform: Shape 663">
                <a:extLst>
                  <a:ext uri="{FF2B5EF4-FFF2-40B4-BE49-F238E27FC236}">
                    <a16:creationId xmlns:a16="http://schemas.microsoft.com/office/drawing/2014/main" id="{775AEC5E-9258-4452-A9EC-174B04061DAB}"/>
                  </a:ext>
                </a:extLst>
              </p:cNvPr>
              <p:cNvSpPr/>
              <p:nvPr/>
            </p:nvSpPr>
            <p:spPr>
              <a:xfrm>
                <a:off x="6055007" y="3462738"/>
                <a:ext cx="750673" cy="28493"/>
              </a:xfrm>
              <a:custGeom>
                <a:avLst/>
                <a:gdLst>
                  <a:gd name="connsiteX0" fmla="*/ 4484 w 750673"/>
                  <a:gd name="connsiteY0" fmla="*/ 21086 h 28493"/>
                  <a:gd name="connsiteX1" fmla="*/ 744656 w 750673"/>
                  <a:gd name="connsiteY1" fmla="*/ 12591 h 28493"/>
                  <a:gd name="connsiteX2" fmla="*/ 744656 w 750673"/>
                  <a:gd name="connsiteY2" fmla="*/ 6 h 28493"/>
                  <a:gd name="connsiteX3" fmla="*/ 4484 w 750673"/>
                  <a:gd name="connsiteY3" fmla="*/ 11647 h 28493"/>
                  <a:gd name="connsiteX4" fmla="*/ 4484 w 750673"/>
                  <a:gd name="connsiteY4" fmla="*/ 21086 h 28493"/>
                  <a:gd name="connsiteX5" fmla="*/ 4484 w 750673"/>
                  <a:gd name="connsiteY5" fmla="*/ 21086 h 2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673" h="28493">
                    <a:moveTo>
                      <a:pt x="4484" y="21086"/>
                    </a:moveTo>
                    <a:cubicBezTo>
                      <a:pt x="250683" y="35087"/>
                      <a:pt x="498771" y="27536"/>
                      <a:pt x="744656" y="12591"/>
                    </a:cubicBezTo>
                    <a:cubicBezTo>
                      <a:pt x="752679" y="12119"/>
                      <a:pt x="752679" y="-309"/>
                      <a:pt x="744656" y="6"/>
                    </a:cubicBezTo>
                    <a:cubicBezTo>
                      <a:pt x="497670" y="13220"/>
                      <a:pt x="251785" y="12277"/>
                      <a:pt x="4484" y="11647"/>
                    </a:cubicBezTo>
                    <a:cubicBezTo>
                      <a:pt x="-1495" y="11805"/>
                      <a:pt x="-1495" y="20772"/>
                      <a:pt x="4484" y="21086"/>
                    </a:cubicBezTo>
                    <a:lnTo>
                      <a:pt x="4484" y="2108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5" name="Freeform: Shape 664">
                <a:extLst>
                  <a:ext uri="{FF2B5EF4-FFF2-40B4-BE49-F238E27FC236}">
                    <a16:creationId xmlns:a16="http://schemas.microsoft.com/office/drawing/2014/main" id="{5A1BFD2E-0E0D-4AB2-B7BD-F944C52AE40A}"/>
                  </a:ext>
                </a:extLst>
              </p:cNvPr>
              <p:cNvSpPr/>
              <p:nvPr/>
            </p:nvSpPr>
            <p:spPr>
              <a:xfrm>
                <a:off x="6029757" y="3383687"/>
                <a:ext cx="784535" cy="27149"/>
              </a:xfrm>
              <a:custGeom>
                <a:avLst/>
                <a:gdLst>
                  <a:gd name="connsiteX0" fmla="*/ 944 w 784535"/>
                  <a:gd name="connsiteY0" fmla="*/ 7636 h 27149"/>
                  <a:gd name="connsiteX1" fmla="*/ 778872 w 784535"/>
                  <a:gd name="connsiteY1" fmla="*/ 17075 h 27149"/>
                  <a:gd name="connsiteX2" fmla="*/ 778872 w 784535"/>
                  <a:gd name="connsiteY2" fmla="*/ 5276 h 27149"/>
                  <a:gd name="connsiteX3" fmla="*/ 944 w 784535"/>
                  <a:gd name="connsiteY3" fmla="*/ 5905 h 27149"/>
                  <a:gd name="connsiteX4" fmla="*/ 944 w 784535"/>
                  <a:gd name="connsiteY4" fmla="*/ 7636 h 27149"/>
                  <a:gd name="connsiteX5" fmla="*/ 944 w 784535"/>
                  <a:gd name="connsiteY5" fmla="*/ 7636 h 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535" h="27149">
                    <a:moveTo>
                      <a:pt x="944" y="7636"/>
                    </a:moveTo>
                    <a:cubicBezTo>
                      <a:pt x="254695" y="40829"/>
                      <a:pt x="523548" y="22895"/>
                      <a:pt x="778872" y="17075"/>
                    </a:cubicBezTo>
                    <a:cubicBezTo>
                      <a:pt x="786424" y="16917"/>
                      <a:pt x="786424" y="5119"/>
                      <a:pt x="778872" y="5276"/>
                    </a:cubicBezTo>
                    <a:cubicBezTo>
                      <a:pt x="520559" y="11569"/>
                      <a:pt x="258313" y="-9826"/>
                      <a:pt x="944" y="5905"/>
                    </a:cubicBezTo>
                    <a:cubicBezTo>
                      <a:pt x="-315" y="5905"/>
                      <a:pt x="-315" y="7478"/>
                      <a:pt x="944" y="7636"/>
                    </a:cubicBezTo>
                    <a:lnTo>
                      <a:pt x="944" y="763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6" name="Freeform: Shape 665">
                <a:extLst>
                  <a:ext uri="{FF2B5EF4-FFF2-40B4-BE49-F238E27FC236}">
                    <a16:creationId xmlns:a16="http://schemas.microsoft.com/office/drawing/2014/main" id="{3189C1C7-4A9E-4CE8-816A-9A74D7CB2D7A}"/>
                  </a:ext>
                </a:extLst>
              </p:cNvPr>
              <p:cNvSpPr/>
              <p:nvPr/>
            </p:nvSpPr>
            <p:spPr>
              <a:xfrm>
                <a:off x="6045528" y="3285092"/>
                <a:ext cx="766169" cy="30101"/>
              </a:xfrm>
              <a:custGeom>
                <a:avLst/>
                <a:gdLst>
                  <a:gd name="connsiteX0" fmla="*/ 1534 w 766169"/>
                  <a:gd name="connsiteY0" fmla="*/ 22066 h 30101"/>
                  <a:gd name="connsiteX1" fmla="*/ 760742 w 766169"/>
                  <a:gd name="connsiteY1" fmla="*/ 12785 h 30101"/>
                  <a:gd name="connsiteX2" fmla="*/ 760742 w 766169"/>
                  <a:gd name="connsiteY2" fmla="*/ 1458 h 30101"/>
                  <a:gd name="connsiteX3" fmla="*/ 1534 w 766169"/>
                  <a:gd name="connsiteY3" fmla="*/ 18920 h 30101"/>
                  <a:gd name="connsiteX4" fmla="*/ 1534 w 766169"/>
                  <a:gd name="connsiteY4" fmla="*/ 22066 h 30101"/>
                  <a:gd name="connsiteX5" fmla="*/ 1534 w 766169"/>
                  <a:gd name="connsiteY5" fmla="*/ 22066 h 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169" h="30101">
                    <a:moveTo>
                      <a:pt x="1534" y="22066"/>
                    </a:moveTo>
                    <a:cubicBezTo>
                      <a:pt x="250251" y="41731"/>
                      <a:pt x="511238" y="20021"/>
                      <a:pt x="760742" y="12785"/>
                    </a:cubicBezTo>
                    <a:cubicBezTo>
                      <a:pt x="767978" y="12627"/>
                      <a:pt x="767978" y="1458"/>
                      <a:pt x="760742" y="1458"/>
                    </a:cubicBezTo>
                    <a:cubicBezTo>
                      <a:pt x="511081" y="2874"/>
                      <a:pt x="249621" y="-9397"/>
                      <a:pt x="1534" y="18920"/>
                    </a:cubicBezTo>
                    <a:cubicBezTo>
                      <a:pt x="-511" y="19077"/>
                      <a:pt x="-511" y="21909"/>
                      <a:pt x="1534" y="22066"/>
                    </a:cubicBezTo>
                    <a:lnTo>
                      <a:pt x="1534" y="2206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7" name="Freeform: Shape 666">
                <a:extLst>
                  <a:ext uri="{FF2B5EF4-FFF2-40B4-BE49-F238E27FC236}">
                    <a16:creationId xmlns:a16="http://schemas.microsoft.com/office/drawing/2014/main" id="{58ACCA75-FE73-4B4A-A620-633FC753BF08}"/>
                  </a:ext>
                </a:extLst>
              </p:cNvPr>
              <p:cNvSpPr/>
              <p:nvPr/>
            </p:nvSpPr>
            <p:spPr>
              <a:xfrm>
                <a:off x="6081155" y="3185044"/>
                <a:ext cx="692708" cy="42000"/>
              </a:xfrm>
              <a:custGeom>
                <a:avLst/>
                <a:gdLst>
                  <a:gd name="connsiteX0" fmla="*/ 1618 w 692708"/>
                  <a:gd name="connsiteY0" fmla="*/ 27725 h 42000"/>
                  <a:gd name="connsiteX1" fmla="*/ 687045 w 692708"/>
                  <a:gd name="connsiteY1" fmla="*/ 11836 h 42000"/>
                  <a:gd name="connsiteX2" fmla="*/ 687045 w 692708"/>
                  <a:gd name="connsiteY2" fmla="*/ 37 h 42000"/>
                  <a:gd name="connsiteX3" fmla="*/ 2248 w 692708"/>
                  <a:gd name="connsiteY3" fmla="*/ 23320 h 42000"/>
                  <a:gd name="connsiteX4" fmla="*/ 1618 w 692708"/>
                  <a:gd name="connsiteY4" fmla="*/ 27725 h 42000"/>
                  <a:gd name="connsiteX5" fmla="*/ 1618 w 692708"/>
                  <a:gd name="connsiteY5" fmla="*/ 27725 h 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708" h="42000">
                    <a:moveTo>
                      <a:pt x="1618" y="27725"/>
                    </a:moveTo>
                    <a:cubicBezTo>
                      <a:pt x="222333" y="59345"/>
                      <a:pt x="466488" y="31343"/>
                      <a:pt x="687045" y="11836"/>
                    </a:cubicBezTo>
                    <a:cubicBezTo>
                      <a:pt x="694596" y="11207"/>
                      <a:pt x="694596" y="-749"/>
                      <a:pt x="687045" y="37"/>
                    </a:cubicBezTo>
                    <a:cubicBezTo>
                      <a:pt x="458779" y="20803"/>
                      <a:pt x="229569" y="6015"/>
                      <a:pt x="2248" y="23320"/>
                    </a:cubicBezTo>
                    <a:cubicBezTo>
                      <a:pt x="-112" y="23477"/>
                      <a:pt x="-1056" y="27410"/>
                      <a:pt x="1618" y="27725"/>
                    </a:cubicBezTo>
                    <a:lnTo>
                      <a:pt x="1618" y="2772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8" name="Freeform: Shape 667">
                <a:extLst>
                  <a:ext uri="{FF2B5EF4-FFF2-40B4-BE49-F238E27FC236}">
                    <a16:creationId xmlns:a16="http://schemas.microsoft.com/office/drawing/2014/main" id="{E629D1FB-7689-4D8C-8177-7AB73D587D2B}"/>
                  </a:ext>
                </a:extLst>
              </p:cNvPr>
              <p:cNvSpPr/>
              <p:nvPr/>
            </p:nvSpPr>
            <p:spPr>
              <a:xfrm>
                <a:off x="6055773" y="3090510"/>
                <a:ext cx="620809" cy="55871"/>
              </a:xfrm>
              <a:custGeom>
                <a:avLst/>
                <a:gdLst>
                  <a:gd name="connsiteX0" fmla="*/ 3717 w 620809"/>
                  <a:gd name="connsiteY0" fmla="*/ 55872 h 55871"/>
                  <a:gd name="connsiteX1" fmla="*/ 615205 w 620809"/>
                  <a:gd name="connsiteY1" fmla="*/ 11823 h 55871"/>
                  <a:gd name="connsiteX2" fmla="*/ 615205 w 620809"/>
                  <a:gd name="connsiteY2" fmla="*/ 25 h 55871"/>
                  <a:gd name="connsiteX3" fmla="*/ 3717 w 620809"/>
                  <a:gd name="connsiteY3" fmla="*/ 48321 h 55871"/>
                  <a:gd name="connsiteX4" fmla="*/ 3717 w 620809"/>
                  <a:gd name="connsiteY4" fmla="*/ 55872 h 55871"/>
                  <a:gd name="connsiteX5" fmla="*/ 3717 w 620809"/>
                  <a:gd name="connsiteY5" fmla="*/ 55872 h 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809" h="55871">
                    <a:moveTo>
                      <a:pt x="3717" y="55872"/>
                    </a:moveTo>
                    <a:cubicBezTo>
                      <a:pt x="207441" y="54771"/>
                      <a:pt x="412896" y="34162"/>
                      <a:pt x="615205" y="11823"/>
                    </a:cubicBezTo>
                    <a:cubicBezTo>
                      <a:pt x="622599" y="11037"/>
                      <a:pt x="622756" y="-605"/>
                      <a:pt x="615205" y="25"/>
                    </a:cubicBezTo>
                    <a:cubicBezTo>
                      <a:pt x="411480" y="19374"/>
                      <a:pt x="207913" y="35421"/>
                      <a:pt x="3717" y="48321"/>
                    </a:cubicBezTo>
                    <a:cubicBezTo>
                      <a:pt x="-1160" y="48478"/>
                      <a:pt x="-1317" y="55872"/>
                      <a:pt x="3717" y="55872"/>
                    </a:cubicBezTo>
                    <a:lnTo>
                      <a:pt x="3717" y="5587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9" name="Freeform: Shape 668">
                <a:extLst>
                  <a:ext uri="{FF2B5EF4-FFF2-40B4-BE49-F238E27FC236}">
                    <a16:creationId xmlns:a16="http://schemas.microsoft.com/office/drawing/2014/main" id="{62D2BFED-0A5F-46AC-859A-26FD2BA9E76C}"/>
                  </a:ext>
                </a:extLst>
              </p:cNvPr>
              <p:cNvSpPr/>
              <p:nvPr/>
            </p:nvSpPr>
            <p:spPr>
              <a:xfrm>
                <a:off x="6603913" y="3000761"/>
                <a:ext cx="220378" cy="248044"/>
              </a:xfrm>
              <a:custGeom>
                <a:avLst/>
                <a:gdLst>
                  <a:gd name="connsiteX0" fmla="*/ 993 w 220378"/>
                  <a:gd name="connsiteY0" fmla="*/ 6553 h 248044"/>
                  <a:gd name="connsiteX1" fmla="*/ 209751 w 220378"/>
                  <a:gd name="connsiteY1" fmla="*/ 245988 h 248044"/>
                  <a:gd name="connsiteX2" fmla="*/ 218718 w 220378"/>
                  <a:gd name="connsiteY2" fmla="*/ 237021 h 248044"/>
                  <a:gd name="connsiteX3" fmla="*/ 6341 w 220378"/>
                  <a:gd name="connsiteY3" fmla="*/ 1204 h 248044"/>
                  <a:gd name="connsiteX4" fmla="*/ 993 w 220378"/>
                  <a:gd name="connsiteY4" fmla="*/ 6553 h 248044"/>
                  <a:gd name="connsiteX5" fmla="*/ 993 w 220378"/>
                  <a:gd name="connsiteY5" fmla="*/ 6553 h 24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78" h="248044">
                    <a:moveTo>
                      <a:pt x="993" y="6553"/>
                    </a:moveTo>
                    <a:cubicBezTo>
                      <a:pt x="69897" y="86941"/>
                      <a:pt x="139116" y="167015"/>
                      <a:pt x="209751" y="245988"/>
                    </a:cubicBezTo>
                    <a:cubicBezTo>
                      <a:pt x="215257" y="252123"/>
                      <a:pt x="224067" y="243156"/>
                      <a:pt x="218718" y="237021"/>
                    </a:cubicBezTo>
                    <a:cubicBezTo>
                      <a:pt x="148870" y="157576"/>
                      <a:pt x="77763" y="79233"/>
                      <a:pt x="6341" y="1204"/>
                    </a:cubicBezTo>
                    <a:cubicBezTo>
                      <a:pt x="2880" y="-2414"/>
                      <a:pt x="-2154" y="2935"/>
                      <a:pt x="993" y="6553"/>
                    </a:cubicBezTo>
                    <a:lnTo>
                      <a:pt x="993" y="655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0" name="Freeform: Shape 669">
                <a:extLst>
                  <a:ext uri="{FF2B5EF4-FFF2-40B4-BE49-F238E27FC236}">
                    <a16:creationId xmlns:a16="http://schemas.microsoft.com/office/drawing/2014/main" id="{836406B2-CE96-475E-9A6A-4F57C75570F4}"/>
                  </a:ext>
                </a:extLst>
              </p:cNvPr>
              <p:cNvSpPr/>
              <p:nvPr/>
            </p:nvSpPr>
            <p:spPr>
              <a:xfrm>
                <a:off x="6656494" y="2937281"/>
                <a:ext cx="226397" cy="228802"/>
              </a:xfrm>
              <a:custGeom>
                <a:avLst/>
                <a:gdLst>
                  <a:gd name="connsiteX0" fmla="*/ 483 w 226397"/>
                  <a:gd name="connsiteY0" fmla="*/ 3961 h 228802"/>
                  <a:gd name="connsiteX1" fmla="*/ 216164 w 226397"/>
                  <a:gd name="connsiteY1" fmla="*/ 227192 h 228802"/>
                  <a:gd name="connsiteX2" fmla="*/ 224659 w 226397"/>
                  <a:gd name="connsiteY2" fmla="*/ 218697 h 228802"/>
                  <a:gd name="connsiteX3" fmla="*/ 5046 w 226397"/>
                  <a:gd name="connsiteY3" fmla="*/ 657 h 228802"/>
                  <a:gd name="connsiteX4" fmla="*/ 483 w 226397"/>
                  <a:gd name="connsiteY4" fmla="*/ 3961 h 228802"/>
                  <a:gd name="connsiteX5" fmla="*/ 483 w 226397"/>
                  <a:gd name="connsiteY5" fmla="*/ 3961 h 2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397" h="228802">
                    <a:moveTo>
                      <a:pt x="483" y="3961"/>
                    </a:moveTo>
                    <a:cubicBezTo>
                      <a:pt x="59949" y="85136"/>
                      <a:pt x="141281" y="160175"/>
                      <a:pt x="216164" y="227192"/>
                    </a:cubicBezTo>
                    <a:cubicBezTo>
                      <a:pt x="221827" y="232226"/>
                      <a:pt x="230008" y="224360"/>
                      <a:pt x="224659" y="218697"/>
                    </a:cubicBezTo>
                    <a:cubicBezTo>
                      <a:pt x="153709" y="146017"/>
                      <a:pt x="82445" y="66100"/>
                      <a:pt x="5046" y="657"/>
                    </a:cubicBezTo>
                    <a:cubicBezTo>
                      <a:pt x="2686" y="-1231"/>
                      <a:pt x="-1404" y="1286"/>
                      <a:pt x="483" y="3961"/>
                    </a:cubicBezTo>
                    <a:lnTo>
                      <a:pt x="483" y="396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1" name="Freeform: Shape 670">
                <a:extLst>
                  <a:ext uri="{FF2B5EF4-FFF2-40B4-BE49-F238E27FC236}">
                    <a16:creationId xmlns:a16="http://schemas.microsoft.com/office/drawing/2014/main" id="{D70D3213-75C7-4FE6-8B62-28F863EF6439}"/>
                  </a:ext>
                </a:extLst>
              </p:cNvPr>
              <p:cNvSpPr/>
              <p:nvPr/>
            </p:nvSpPr>
            <p:spPr>
              <a:xfrm>
                <a:off x="6728721" y="2867479"/>
                <a:ext cx="195692" cy="204563"/>
              </a:xfrm>
              <a:custGeom>
                <a:avLst/>
                <a:gdLst>
                  <a:gd name="connsiteX0" fmla="*/ 1093 w 195692"/>
                  <a:gd name="connsiteY0" fmla="*/ 7375 h 204563"/>
                  <a:gd name="connsiteX1" fmla="*/ 184052 w 195692"/>
                  <a:gd name="connsiteY1" fmla="*/ 202447 h 204563"/>
                  <a:gd name="connsiteX2" fmla="*/ 193805 w 195692"/>
                  <a:gd name="connsiteY2" fmla="*/ 192693 h 204563"/>
                  <a:gd name="connsiteX3" fmla="*/ 7228 w 195692"/>
                  <a:gd name="connsiteY3" fmla="*/ 1239 h 204563"/>
                  <a:gd name="connsiteX4" fmla="*/ 1093 w 195692"/>
                  <a:gd name="connsiteY4" fmla="*/ 7375 h 204563"/>
                  <a:gd name="connsiteX5" fmla="*/ 1093 w 195692"/>
                  <a:gd name="connsiteY5" fmla="*/ 7375 h 2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92" h="204563">
                    <a:moveTo>
                      <a:pt x="1093" y="7375"/>
                    </a:moveTo>
                    <a:cubicBezTo>
                      <a:pt x="57884" y="75493"/>
                      <a:pt x="122384" y="138734"/>
                      <a:pt x="184052" y="202447"/>
                    </a:cubicBezTo>
                    <a:cubicBezTo>
                      <a:pt x="190187" y="208897"/>
                      <a:pt x="199783" y="199143"/>
                      <a:pt x="193805" y="192693"/>
                    </a:cubicBezTo>
                    <a:cubicBezTo>
                      <a:pt x="132924" y="128193"/>
                      <a:pt x="72829" y="61019"/>
                      <a:pt x="7228" y="1239"/>
                    </a:cubicBezTo>
                    <a:cubicBezTo>
                      <a:pt x="3138" y="-2536"/>
                      <a:pt x="-2368" y="3127"/>
                      <a:pt x="1093" y="7375"/>
                    </a:cubicBezTo>
                    <a:lnTo>
                      <a:pt x="1093" y="737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2" name="Freeform: Shape 671">
                <a:extLst>
                  <a:ext uri="{FF2B5EF4-FFF2-40B4-BE49-F238E27FC236}">
                    <a16:creationId xmlns:a16="http://schemas.microsoft.com/office/drawing/2014/main" id="{E90A2561-4B65-49F8-80F9-1959BBF97593}"/>
                  </a:ext>
                </a:extLst>
              </p:cNvPr>
              <p:cNvSpPr/>
              <p:nvPr/>
            </p:nvSpPr>
            <p:spPr>
              <a:xfrm>
                <a:off x="6784933" y="2793854"/>
                <a:ext cx="207930" cy="201132"/>
              </a:xfrm>
              <a:custGeom>
                <a:avLst/>
                <a:gdLst>
                  <a:gd name="connsiteX0" fmla="*/ 1200 w 207930"/>
                  <a:gd name="connsiteY0" fmla="*/ 6590 h 201132"/>
                  <a:gd name="connsiteX1" fmla="*/ 194856 w 207930"/>
                  <a:gd name="connsiteY1" fmla="*/ 198830 h 201132"/>
                  <a:gd name="connsiteX2" fmla="*/ 205711 w 207930"/>
                  <a:gd name="connsiteY2" fmla="*/ 187975 h 201132"/>
                  <a:gd name="connsiteX3" fmla="*/ 6863 w 207930"/>
                  <a:gd name="connsiteY3" fmla="*/ 926 h 201132"/>
                  <a:gd name="connsiteX4" fmla="*/ 1200 w 207930"/>
                  <a:gd name="connsiteY4" fmla="*/ 6590 h 201132"/>
                  <a:gd name="connsiteX5" fmla="*/ 1200 w 207930"/>
                  <a:gd name="connsiteY5" fmla="*/ 6590 h 20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30" h="201132">
                    <a:moveTo>
                      <a:pt x="1200" y="6590"/>
                    </a:moveTo>
                    <a:cubicBezTo>
                      <a:pt x="63183" y="72977"/>
                      <a:pt x="131615" y="133544"/>
                      <a:pt x="194856" y="198830"/>
                    </a:cubicBezTo>
                    <a:cubicBezTo>
                      <a:pt x="201778" y="205909"/>
                      <a:pt x="212633" y="195054"/>
                      <a:pt x="205711" y="187975"/>
                    </a:cubicBezTo>
                    <a:cubicBezTo>
                      <a:pt x="142470" y="123633"/>
                      <a:pt x="78442" y="56302"/>
                      <a:pt x="6863" y="926"/>
                    </a:cubicBezTo>
                    <a:cubicBezTo>
                      <a:pt x="2931" y="-2063"/>
                      <a:pt x="-2418" y="2814"/>
                      <a:pt x="1200" y="6590"/>
                    </a:cubicBezTo>
                    <a:lnTo>
                      <a:pt x="1200" y="659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3" name="Freeform: Shape 672">
                <a:extLst>
                  <a:ext uri="{FF2B5EF4-FFF2-40B4-BE49-F238E27FC236}">
                    <a16:creationId xmlns:a16="http://schemas.microsoft.com/office/drawing/2014/main" id="{C7CAD551-C815-4670-92F7-05EC42773B68}"/>
                  </a:ext>
                </a:extLst>
              </p:cNvPr>
              <p:cNvSpPr/>
              <p:nvPr/>
            </p:nvSpPr>
            <p:spPr>
              <a:xfrm>
                <a:off x="6841938" y="2724100"/>
                <a:ext cx="192247" cy="192582"/>
              </a:xfrm>
              <a:custGeom>
                <a:avLst/>
                <a:gdLst>
                  <a:gd name="connsiteX0" fmla="*/ 515 w 192247"/>
                  <a:gd name="connsiteY0" fmla="*/ 3034 h 192582"/>
                  <a:gd name="connsiteX1" fmla="*/ 178597 w 192247"/>
                  <a:gd name="connsiteY1" fmla="*/ 190240 h 192582"/>
                  <a:gd name="connsiteX2" fmla="*/ 189924 w 192247"/>
                  <a:gd name="connsiteY2" fmla="*/ 178913 h 192582"/>
                  <a:gd name="connsiteX3" fmla="*/ 3189 w 192247"/>
                  <a:gd name="connsiteY3" fmla="*/ 517 h 192582"/>
                  <a:gd name="connsiteX4" fmla="*/ 515 w 192247"/>
                  <a:gd name="connsiteY4" fmla="*/ 3034 h 192582"/>
                  <a:gd name="connsiteX5" fmla="*/ 515 w 192247"/>
                  <a:gd name="connsiteY5" fmla="*/ 3034 h 19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7" h="192582">
                    <a:moveTo>
                      <a:pt x="515" y="3034"/>
                    </a:moveTo>
                    <a:cubicBezTo>
                      <a:pt x="57306" y="68005"/>
                      <a:pt x="117558" y="129201"/>
                      <a:pt x="178597" y="190240"/>
                    </a:cubicBezTo>
                    <a:cubicBezTo>
                      <a:pt x="185833" y="197477"/>
                      <a:pt x="197160" y="186307"/>
                      <a:pt x="189924" y="178913"/>
                    </a:cubicBezTo>
                    <a:cubicBezTo>
                      <a:pt x="129042" y="117875"/>
                      <a:pt x="68004" y="57308"/>
                      <a:pt x="3189" y="517"/>
                    </a:cubicBezTo>
                    <a:cubicBezTo>
                      <a:pt x="1302" y="-1056"/>
                      <a:pt x="-1058" y="1303"/>
                      <a:pt x="515" y="3034"/>
                    </a:cubicBezTo>
                    <a:lnTo>
                      <a:pt x="515" y="303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4" name="Freeform: Shape 673">
                <a:extLst>
                  <a:ext uri="{FF2B5EF4-FFF2-40B4-BE49-F238E27FC236}">
                    <a16:creationId xmlns:a16="http://schemas.microsoft.com/office/drawing/2014/main" id="{01414FA1-7FC7-4DC4-B56C-1B2D496A6BC2}"/>
                  </a:ext>
                </a:extLst>
              </p:cNvPr>
              <p:cNvSpPr/>
              <p:nvPr/>
            </p:nvSpPr>
            <p:spPr>
              <a:xfrm>
                <a:off x="6919176" y="2650967"/>
                <a:ext cx="191552" cy="142127"/>
              </a:xfrm>
              <a:custGeom>
                <a:avLst/>
                <a:gdLst>
                  <a:gd name="connsiteX0" fmla="*/ 519 w 191552"/>
                  <a:gd name="connsiteY0" fmla="*/ 3173 h 142127"/>
                  <a:gd name="connsiteX1" fmla="*/ 181590 w 191552"/>
                  <a:gd name="connsiteY1" fmla="*/ 141139 h 142127"/>
                  <a:gd name="connsiteX2" fmla="*/ 188354 w 191552"/>
                  <a:gd name="connsiteY2" fmla="*/ 129655 h 142127"/>
                  <a:gd name="connsiteX3" fmla="*/ 2721 w 191552"/>
                  <a:gd name="connsiteY3" fmla="*/ 341 h 142127"/>
                  <a:gd name="connsiteX4" fmla="*/ 519 w 191552"/>
                  <a:gd name="connsiteY4" fmla="*/ 3173 h 142127"/>
                  <a:gd name="connsiteX5" fmla="*/ 519 w 191552"/>
                  <a:gd name="connsiteY5" fmla="*/ 3173 h 14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52" h="142127">
                    <a:moveTo>
                      <a:pt x="519" y="3173"/>
                    </a:moveTo>
                    <a:cubicBezTo>
                      <a:pt x="49916" y="59334"/>
                      <a:pt x="118034" y="102911"/>
                      <a:pt x="181590" y="141139"/>
                    </a:cubicBezTo>
                    <a:cubicBezTo>
                      <a:pt x="188984" y="145544"/>
                      <a:pt x="195748" y="134060"/>
                      <a:pt x="188354" y="129655"/>
                    </a:cubicBezTo>
                    <a:cubicBezTo>
                      <a:pt x="122911" y="90798"/>
                      <a:pt x="65491" y="42502"/>
                      <a:pt x="2721" y="341"/>
                    </a:cubicBezTo>
                    <a:cubicBezTo>
                      <a:pt x="834" y="-918"/>
                      <a:pt x="-897" y="1599"/>
                      <a:pt x="519" y="3173"/>
                    </a:cubicBezTo>
                    <a:lnTo>
                      <a:pt x="519" y="317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5" name="Freeform: Shape 674">
                <a:extLst>
                  <a:ext uri="{FF2B5EF4-FFF2-40B4-BE49-F238E27FC236}">
                    <a16:creationId xmlns:a16="http://schemas.microsoft.com/office/drawing/2014/main" id="{B96FE5D3-B27E-4D58-B05A-3E04AE4DC70E}"/>
                  </a:ext>
                </a:extLst>
              </p:cNvPr>
              <p:cNvSpPr/>
              <p:nvPr/>
            </p:nvSpPr>
            <p:spPr>
              <a:xfrm>
                <a:off x="6990428" y="2563675"/>
                <a:ext cx="186821" cy="136649"/>
              </a:xfrm>
              <a:custGeom>
                <a:avLst/>
                <a:gdLst>
                  <a:gd name="connsiteX0" fmla="*/ 1318 w 186821"/>
                  <a:gd name="connsiteY0" fmla="*/ 5356 h 136649"/>
                  <a:gd name="connsiteX1" fmla="*/ 174523 w 186821"/>
                  <a:gd name="connsiteY1" fmla="*/ 134513 h 136649"/>
                  <a:gd name="connsiteX2" fmla="*/ 184749 w 186821"/>
                  <a:gd name="connsiteY2" fmla="*/ 124287 h 136649"/>
                  <a:gd name="connsiteX3" fmla="*/ 3520 w 186821"/>
                  <a:gd name="connsiteY3" fmla="*/ 165 h 136649"/>
                  <a:gd name="connsiteX4" fmla="*/ 1318 w 186821"/>
                  <a:gd name="connsiteY4" fmla="*/ 5356 h 136649"/>
                  <a:gd name="connsiteX5" fmla="*/ 1318 w 186821"/>
                  <a:gd name="connsiteY5" fmla="*/ 5356 h 13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21" h="136649">
                    <a:moveTo>
                      <a:pt x="1318" y="5356"/>
                    </a:moveTo>
                    <a:cubicBezTo>
                      <a:pt x="63930" y="43741"/>
                      <a:pt x="122294" y="82284"/>
                      <a:pt x="174523" y="134513"/>
                    </a:cubicBezTo>
                    <a:cubicBezTo>
                      <a:pt x="181130" y="141120"/>
                      <a:pt x="191198" y="130895"/>
                      <a:pt x="184749" y="124287"/>
                    </a:cubicBezTo>
                    <a:cubicBezTo>
                      <a:pt x="134407" y="72216"/>
                      <a:pt x="72110" y="25021"/>
                      <a:pt x="3520" y="165"/>
                    </a:cubicBezTo>
                    <a:cubicBezTo>
                      <a:pt x="374" y="-936"/>
                      <a:pt x="-1356" y="3783"/>
                      <a:pt x="1318" y="5356"/>
                    </a:cubicBezTo>
                    <a:lnTo>
                      <a:pt x="1318" y="535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6" name="Freeform: Shape 675">
                <a:extLst>
                  <a:ext uri="{FF2B5EF4-FFF2-40B4-BE49-F238E27FC236}">
                    <a16:creationId xmlns:a16="http://schemas.microsoft.com/office/drawing/2014/main" id="{37DA2C6C-1EAE-4E1E-86E0-7C201CDAC79E}"/>
                  </a:ext>
                </a:extLst>
              </p:cNvPr>
              <p:cNvSpPr/>
              <p:nvPr/>
            </p:nvSpPr>
            <p:spPr>
              <a:xfrm>
                <a:off x="7075130" y="2467515"/>
                <a:ext cx="189301" cy="108577"/>
              </a:xfrm>
              <a:custGeom>
                <a:avLst/>
                <a:gdLst>
                  <a:gd name="connsiteX0" fmla="*/ 1251 w 189301"/>
                  <a:gd name="connsiteY0" fmla="*/ 6654 h 108577"/>
                  <a:gd name="connsiteX1" fmla="*/ 176816 w 189301"/>
                  <a:gd name="connsiteY1" fmla="*/ 107651 h 108577"/>
                  <a:gd name="connsiteX2" fmla="*/ 183424 w 189301"/>
                  <a:gd name="connsiteY2" fmla="*/ 92077 h 108577"/>
                  <a:gd name="connsiteX3" fmla="*/ 6128 w 189301"/>
                  <a:gd name="connsiteY3" fmla="*/ 361 h 108577"/>
                  <a:gd name="connsiteX4" fmla="*/ 1251 w 189301"/>
                  <a:gd name="connsiteY4" fmla="*/ 6654 h 108577"/>
                  <a:gd name="connsiteX5" fmla="*/ 1251 w 189301"/>
                  <a:gd name="connsiteY5" fmla="*/ 6654 h 1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 h="108577">
                    <a:moveTo>
                      <a:pt x="1251" y="6654"/>
                    </a:moveTo>
                    <a:cubicBezTo>
                      <a:pt x="50019" y="51804"/>
                      <a:pt x="116250" y="81851"/>
                      <a:pt x="176816" y="107651"/>
                    </a:cubicBezTo>
                    <a:cubicBezTo>
                      <a:pt x="188143" y="112528"/>
                      <a:pt x="194750" y="96796"/>
                      <a:pt x="183424" y="92077"/>
                    </a:cubicBezTo>
                    <a:cubicBezTo>
                      <a:pt x="120969" y="66434"/>
                      <a:pt x="66223" y="29937"/>
                      <a:pt x="6128" y="361"/>
                    </a:cubicBezTo>
                    <a:cubicBezTo>
                      <a:pt x="2195" y="-1369"/>
                      <a:pt x="-2209" y="3508"/>
                      <a:pt x="1251" y="6654"/>
                    </a:cubicBezTo>
                    <a:lnTo>
                      <a:pt x="1251" y="665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7" name="Freeform: Shape 676">
                <a:extLst>
                  <a:ext uri="{FF2B5EF4-FFF2-40B4-BE49-F238E27FC236}">
                    <a16:creationId xmlns:a16="http://schemas.microsoft.com/office/drawing/2014/main" id="{403A89FE-81DB-4537-B16C-321931221F26}"/>
                  </a:ext>
                </a:extLst>
              </p:cNvPr>
              <p:cNvSpPr/>
              <p:nvPr/>
            </p:nvSpPr>
            <p:spPr>
              <a:xfrm>
                <a:off x="6040972" y="3137493"/>
                <a:ext cx="31293" cy="903938"/>
              </a:xfrm>
              <a:custGeom>
                <a:avLst/>
                <a:gdLst>
                  <a:gd name="connsiteX0" fmla="*/ 11124 w 31293"/>
                  <a:gd name="connsiteY0" fmla="*/ 898983 h 903938"/>
                  <a:gd name="connsiteX1" fmla="*/ 23710 w 31293"/>
                  <a:gd name="connsiteY1" fmla="*/ 4956 h 903938"/>
                  <a:gd name="connsiteX2" fmla="*/ 13484 w 31293"/>
                  <a:gd name="connsiteY2" fmla="*/ 4956 h 903938"/>
                  <a:gd name="connsiteX3" fmla="*/ 6405 w 31293"/>
                  <a:gd name="connsiteY3" fmla="*/ 475331 h 903938"/>
                  <a:gd name="connsiteX4" fmla="*/ 1056 w 31293"/>
                  <a:gd name="connsiteY4" fmla="*/ 898983 h 903938"/>
                  <a:gd name="connsiteX5" fmla="*/ 11124 w 31293"/>
                  <a:gd name="connsiteY5" fmla="*/ 898983 h 903938"/>
                  <a:gd name="connsiteX6" fmla="*/ 11124 w 31293"/>
                  <a:gd name="connsiteY6" fmla="*/ 898983 h 9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3" h="903938">
                    <a:moveTo>
                      <a:pt x="11124" y="898983"/>
                    </a:moveTo>
                    <a:cubicBezTo>
                      <a:pt x="24496" y="604645"/>
                      <a:pt x="41329" y="298979"/>
                      <a:pt x="23710" y="4956"/>
                    </a:cubicBezTo>
                    <a:cubicBezTo>
                      <a:pt x="23238" y="-1652"/>
                      <a:pt x="13799" y="-1652"/>
                      <a:pt x="13484" y="4956"/>
                    </a:cubicBezTo>
                    <a:cubicBezTo>
                      <a:pt x="3731" y="161170"/>
                      <a:pt x="10181" y="318801"/>
                      <a:pt x="6405" y="475331"/>
                    </a:cubicBezTo>
                    <a:cubicBezTo>
                      <a:pt x="2944" y="616286"/>
                      <a:pt x="-2247" y="758028"/>
                      <a:pt x="1056" y="898983"/>
                    </a:cubicBezTo>
                    <a:cubicBezTo>
                      <a:pt x="1056" y="905591"/>
                      <a:pt x="10810" y="905591"/>
                      <a:pt x="11124" y="898983"/>
                    </a:cubicBezTo>
                    <a:lnTo>
                      <a:pt x="11124" y="89898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8" name="Freeform: Shape 677">
                <a:extLst>
                  <a:ext uri="{FF2B5EF4-FFF2-40B4-BE49-F238E27FC236}">
                    <a16:creationId xmlns:a16="http://schemas.microsoft.com/office/drawing/2014/main" id="{C9E8187A-FC88-4484-893E-84AC59866552}"/>
                  </a:ext>
                </a:extLst>
              </p:cNvPr>
              <p:cNvSpPr/>
              <p:nvPr/>
            </p:nvSpPr>
            <p:spPr>
              <a:xfrm>
                <a:off x="6051782" y="3705477"/>
                <a:ext cx="753878" cy="30329"/>
              </a:xfrm>
              <a:custGeom>
                <a:avLst/>
                <a:gdLst>
                  <a:gd name="connsiteX0" fmla="*/ 1416 w 753878"/>
                  <a:gd name="connsiteY0" fmla="*/ 2995 h 30329"/>
                  <a:gd name="connsiteX1" fmla="*/ 748982 w 753878"/>
                  <a:gd name="connsiteY1" fmla="*/ 25177 h 30329"/>
                  <a:gd name="connsiteX2" fmla="*/ 748982 w 753878"/>
                  <a:gd name="connsiteY2" fmla="*/ 15108 h 30329"/>
                  <a:gd name="connsiteX3" fmla="*/ 1416 w 753878"/>
                  <a:gd name="connsiteY3" fmla="*/ 6 h 30329"/>
                  <a:gd name="connsiteX4" fmla="*/ 1416 w 753878"/>
                  <a:gd name="connsiteY4" fmla="*/ 2995 h 30329"/>
                  <a:gd name="connsiteX5" fmla="*/ 1416 w 753878"/>
                  <a:gd name="connsiteY5" fmla="*/ 2995 h 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878" h="30329">
                    <a:moveTo>
                      <a:pt x="1416" y="2995"/>
                    </a:moveTo>
                    <a:cubicBezTo>
                      <a:pt x="249975" y="26121"/>
                      <a:pt x="499479" y="37762"/>
                      <a:pt x="748982" y="25177"/>
                    </a:cubicBezTo>
                    <a:cubicBezTo>
                      <a:pt x="755432" y="24862"/>
                      <a:pt x="755590" y="14951"/>
                      <a:pt x="748982" y="15108"/>
                    </a:cubicBezTo>
                    <a:cubicBezTo>
                      <a:pt x="499164" y="20772"/>
                      <a:pt x="250605" y="19985"/>
                      <a:pt x="1416" y="6"/>
                    </a:cubicBezTo>
                    <a:cubicBezTo>
                      <a:pt x="-472" y="-151"/>
                      <a:pt x="-472" y="2838"/>
                      <a:pt x="1416" y="2995"/>
                    </a:cubicBezTo>
                    <a:lnTo>
                      <a:pt x="1416" y="299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9" name="Freeform: Shape 678">
                <a:extLst>
                  <a:ext uri="{FF2B5EF4-FFF2-40B4-BE49-F238E27FC236}">
                    <a16:creationId xmlns:a16="http://schemas.microsoft.com/office/drawing/2014/main" id="{F0F75021-8283-4F92-A5D7-C8BD24181CDF}"/>
                  </a:ext>
                </a:extLst>
              </p:cNvPr>
              <p:cNvSpPr/>
              <p:nvPr/>
            </p:nvSpPr>
            <p:spPr>
              <a:xfrm>
                <a:off x="6050366" y="3811000"/>
                <a:ext cx="755550" cy="17093"/>
              </a:xfrm>
              <a:custGeom>
                <a:avLst/>
                <a:gdLst>
                  <a:gd name="connsiteX0" fmla="*/ 2832 w 755550"/>
                  <a:gd name="connsiteY0" fmla="*/ 13257 h 17093"/>
                  <a:gd name="connsiteX1" fmla="*/ 749297 w 755550"/>
                  <a:gd name="connsiteY1" fmla="*/ 13729 h 17093"/>
                  <a:gd name="connsiteX2" fmla="*/ 749297 w 755550"/>
                  <a:gd name="connsiteY2" fmla="*/ 672 h 17093"/>
                  <a:gd name="connsiteX3" fmla="*/ 2832 w 755550"/>
                  <a:gd name="connsiteY3" fmla="*/ 7122 h 17093"/>
                  <a:gd name="connsiteX4" fmla="*/ 2832 w 755550"/>
                  <a:gd name="connsiteY4" fmla="*/ 13257 h 17093"/>
                  <a:gd name="connsiteX5" fmla="*/ 2832 w 755550"/>
                  <a:gd name="connsiteY5" fmla="*/ 13257 h 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550" h="17093">
                    <a:moveTo>
                      <a:pt x="2832" y="13257"/>
                    </a:moveTo>
                    <a:cubicBezTo>
                      <a:pt x="251234" y="19707"/>
                      <a:pt x="500895" y="16718"/>
                      <a:pt x="749297" y="13729"/>
                    </a:cubicBezTo>
                    <a:cubicBezTo>
                      <a:pt x="757635" y="13572"/>
                      <a:pt x="757635" y="829"/>
                      <a:pt x="749297" y="672"/>
                    </a:cubicBezTo>
                    <a:cubicBezTo>
                      <a:pt x="500895" y="-429"/>
                      <a:pt x="251234" y="-1216"/>
                      <a:pt x="2832" y="7122"/>
                    </a:cubicBezTo>
                    <a:cubicBezTo>
                      <a:pt x="-944" y="7436"/>
                      <a:pt x="-944" y="13100"/>
                      <a:pt x="2832" y="13257"/>
                    </a:cubicBezTo>
                    <a:lnTo>
                      <a:pt x="2832" y="13257"/>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0" name="Freeform: Shape 679">
                <a:extLst>
                  <a:ext uri="{FF2B5EF4-FFF2-40B4-BE49-F238E27FC236}">
                    <a16:creationId xmlns:a16="http://schemas.microsoft.com/office/drawing/2014/main" id="{00510C61-72FC-4997-90AA-FD71E926D344}"/>
                  </a:ext>
                </a:extLst>
              </p:cNvPr>
              <p:cNvSpPr/>
              <p:nvPr/>
            </p:nvSpPr>
            <p:spPr>
              <a:xfrm>
                <a:off x="6045626" y="3897363"/>
                <a:ext cx="772914" cy="36641"/>
              </a:xfrm>
              <a:custGeom>
                <a:avLst/>
                <a:gdLst>
                  <a:gd name="connsiteX0" fmla="*/ 3481 w 772914"/>
                  <a:gd name="connsiteY0" fmla="*/ 15148 h 36641"/>
                  <a:gd name="connsiteX1" fmla="*/ 766307 w 772914"/>
                  <a:gd name="connsiteY1" fmla="*/ 14047 h 36641"/>
                  <a:gd name="connsiteX2" fmla="*/ 766307 w 772914"/>
                  <a:gd name="connsiteY2" fmla="*/ 46 h 36641"/>
                  <a:gd name="connsiteX3" fmla="*/ 3481 w 772914"/>
                  <a:gd name="connsiteY3" fmla="*/ 7754 h 36641"/>
                  <a:gd name="connsiteX4" fmla="*/ 3481 w 772914"/>
                  <a:gd name="connsiteY4" fmla="*/ 15148 h 36641"/>
                  <a:gd name="connsiteX5" fmla="*/ 3481 w 772914"/>
                  <a:gd name="connsiteY5" fmla="*/ 15148 h 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914" h="36641">
                    <a:moveTo>
                      <a:pt x="3481" y="15148"/>
                    </a:moveTo>
                    <a:cubicBezTo>
                      <a:pt x="257232" y="47240"/>
                      <a:pt x="512399" y="40476"/>
                      <a:pt x="766307" y="14047"/>
                    </a:cubicBezTo>
                    <a:cubicBezTo>
                      <a:pt x="775117" y="13103"/>
                      <a:pt x="775117" y="-898"/>
                      <a:pt x="766307" y="46"/>
                    </a:cubicBezTo>
                    <a:cubicBezTo>
                      <a:pt x="511140" y="29306"/>
                      <a:pt x="259277" y="25531"/>
                      <a:pt x="3481" y="7754"/>
                    </a:cubicBezTo>
                    <a:cubicBezTo>
                      <a:pt x="-1239" y="7440"/>
                      <a:pt x="-1081" y="14519"/>
                      <a:pt x="3481" y="15148"/>
                    </a:cubicBezTo>
                    <a:lnTo>
                      <a:pt x="3481" y="151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1" name="Freeform: Shape 680">
                <a:extLst>
                  <a:ext uri="{FF2B5EF4-FFF2-40B4-BE49-F238E27FC236}">
                    <a16:creationId xmlns:a16="http://schemas.microsoft.com/office/drawing/2014/main" id="{27B6BB7D-B497-44E7-9610-436634494B65}"/>
                  </a:ext>
                </a:extLst>
              </p:cNvPr>
              <p:cNvSpPr/>
              <p:nvPr/>
            </p:nvSpPr>
            <p:spPr>
              <a:xfrm>
                <a:off x="5743520" y="3784908"/>
                <a:ext cx="168151" cy="11818"/>
              </a:xfrm>
              <a:custGeom>
                <a:avLst/>
                <a:gdLst>
                  <a:gd name="connsiteX0" fmla="*/ 3068 w 168151"/>
                  <a:gd name="connsiteY0" fmla="*/ 11819 h 11818"/>
                  <a:gd name="connsiteX1" fmla="*/ 163845 w 168151"/>
                  <a:gd name="connsiteY1" fmla="*/ 8987 h 11818"/>
                  <a:gd name="connsiteX2" fmla="*/ 163845 w 168151"/>
                  <a:gd name="connsiteY2" fmla="*/ 20 h 11818"/>
                  <a:gd name="connsiteX3" fmla="*/ 3068 w 168151"/>
                  <a:gd name="connsiteY3" fmla="*/ 5526 h 11818"/>
                  <a:gd name="connsiteX4" fmla="*/ 3068 w 168151"/>
                  <a:gd name="connsiteY4" fmla="*/ 11819 h 11818"/>
                  <a:gd name="connsiteX5" fmla="*/ 3068 w 168151"/>
                  <a:gd name="connsiteY5" fmla="*/ 11819 h 1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51" h="11818">
                    <a:moveTo>
                      <a:pt x="3068" y="11819"/>
                    </a:moveTo>
                    <a:cubicBezTo>
                      <a:pt x="56555" y="11347"/>
                      <a:pt x="110357" y="12133"/>
                      <a:pt x="163845" y="8987"/>
                    </a:cubicBezTo>
                    <a:cubicBezTo>
                      <a:pt x="169508" y="8672"/>
                      <a:pt x="169666" y="20"/>
                      <a:pt x="163845" y="20"/>
                    </a:cubicBezTo>
                    <a:cubicBezTo>
                      <a:pt x="110357" y="-295"/>
                      <a:pt x="56555" y="3166"/>
                      <a:pt x="3068" y="5526"/>
                    </a:cubicBezTo>
                    <a:cubicBezTo>
                      <a:pt x="-1023" y="5683"/>
                      <a:pt x="-1023" y="11819"/>
                      <a:pt x="3068" y="11819"/>
                    </a:cubicBezTo>
                    <a:lnTo>
                      <a:pt x="3068" y="1181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2" name="Freeform: Shape 681">
                <a:extLst>
                  <a:ext uri="{FF2B5EF4-FFF2-40B4-BE49-F238E27FC236}">
                    <a16:creationId xmlns:a16="http://schemas.microsoft.com/office/drawing/2014/main" id="{2192C87D-A163-4C75-B992-BC4DF7DD13F2}"/>
                  </a:ext>
                </a:extLst>
              </p:cNvPr>
              <p:cNvSpPr/>
              <p:nvPr/>
            </p:nvSpPr>
            <p:spPr>
              <a:xfrm>
                <a:off x="5738349" y="3695099"/>
                <a:ext cx="197019" cy="15247"/>
              </a:xfrm>
              <a:custGeom>
                <a:avLst/>
                <a:gdLst>
                  <a:gd name="connsiteX0" fmla="*/ 4307 w 197019"/>
                  <a:gd name="connsiteY0" fmla="*/ 14789 h 15247"/>
                  <a:gd name="connsiteX1" fmla="*/ 191356 w 197019"/>
                  <a:gd name="connsiteY1" fmla="*/ 11643 h 15247"/>
                  <a:gd name="connsiteX2" fmla="*/ 191356 w 197019"/>
                  <a:gd name="connsiteY2" fmla="*/ 2 h 15247"/>
                  <a:gd name="connsiteX3" fmla="*/ 4307 w 197019"/>
                  <a:gd name="connsiteY3" fmla="*/ 5980 h 15247"/>
                  <a:gd name="connsiteX4" fmla="*/ 4307 w 197019"/>
                  <a:gd name="connsiteY4" fmla="*/ 14789 h 15247"/>
                  <a:gd name="connsiteX5" fmla="*/ 4307 w 197019"/>
                  <a:gd name="connsiteY5" fmla="*/ 14789 h 1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19" h="15247">
                    <a:moveTo>
                      <a:pt x="4307" y="14789"/>
                    </a:moveTo>
                    <a:cubicBezTo>
                      <a:pt x="66604" y="16362"/>
                      <a:pt x="129058" y="13531"/>
                      <a:pt x="191356" y="11643"/>
                    </a:cubicBezTo>
                    <a:cubicBezTo>
                      <a:pt x="198907" y="11486"/>
                      <a:pt x="198907" y="-156"/>
                      <a:pt x="191356" y="2"/>
                    </a:cubicBezTo>
                    <a:cubicBezTo>
                      <a:pt x="129058" y="1103"/>
                      <a:pt x="66447" y="1260"/>
                      <a:pt x="4307" y="5980"/>
                    </a:cubicBezTo>
                    <a:cubicBezTo>
                      <a:pt x="-1357" y="6294"/>
                      <a:pt x="-1514" y="14632"/>
                      <a:pt x="4307" y="14789"/>
                    </a:cubicBezTo>
                    <a:lnTo>
                      <a:pt x="4307" y="1478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3" name="Freeform: Shape 682">
                <a:extLst>
                  <a:ext uri="{FF2B5EF4-FFF2-40B4-BE49-F238E27FC236}">
                    <a16:creationId xmlns:a16="http://schemas.microsoft.com/office/drawing/2014/main" id="{3CB5D64B-58E8-4AE1-B2B1-380240A31F59}"/>
                  </a:ext>
                </a:extLst>
              </p:cNvPr>
              <p:cNvSpPr/>
              <p:nvPr/>
            </p:nvSpPr>
            <p:spPr>
              <a:xfrm>
                <a:off x="5747237" y="3591805"/>
                <a:ext cx="203499" cy="36630"/>
              </a:xfrm>
              <a:custGeom>
                <a:avLst/>
                <a:gdLst>
                  <a:gd name="connsiteX0" fmla="*/ 3127 w 203499"/>
                  <a:gd name="connsiteY0" fmla="*/ 6861 h 36630"/>
                  <a:gd name="connsiteX1" fmla="*/ 195367 w 203499"/>
                  <a:gd name="connsiteY1" fmla="*/ 36436 h 36630"/>
                  <a:gd name="connsiteX2" fmla="*/ 198828 w 203499"/>
                  <a:gd name="connsiteY2" fmla="*/ 23851 h 36630"/>
                  <a:gd name="connsiteX3" fmla="*/ 3127 w 203499"/>
                  <a:gd name="connsiteY3" fmla="*/ 254 h 36630"/>
                  <a:gd name="connsiteX4" fmla="*/ 3127 w 203499"/>
                  <a:gd name="connsiteY4" fmla="*/ 6861 h 36630"/>
                  <a:gd name="connsiteX5" fmla="*/ 3127 w 203499"/>
                  <a:gd name="connsiteY5" fmla="*/ 6861 h 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9" h="36630">
                    <a:moveTo>
                      <a:pt x="3127" y="6861"/>
                    </a:moveTo>
                    <a:cubicBezTo>
                      <a:pt x="67784" y="14884"/>
                      <a:pt x="131654" y="22278"/>
                      <a:pt x="195367" y="36436"/>
                    </a:cubicBezTo>
                    <a:cubicBezTo>
                      <a:pt x="203548" y="38324"/>
                      <a:pt x="207009" y="25896"/>
                      <a:pt x="198828" y="23851"/>
                    </a:cubicBezTo>
                    <a:cubicBezTo>
                      <a:pt x="135115" y="8749"/>
                      <a:pt x="68728" y="-1791"/>
                      <a:pt x="3127" y="254"/>
                    </a:cubicBezTo>
                    <a:cubicBezTo>
                      <a:pt x="-1121" y="568"/>
                      <a:pt x="-963" y="6389"/>
                      <a:pt x="3127" y="6861"/>
                    </a:cubicBezTo>
                    <a:lnTo>
                      <a:pt x="3127" y="686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4" name="Freeform: Shape 683">
                <a:extLst>
                  <a:ext uri="{FF2B5EF4-FFF2-40B4-BE49-F238E27FC236}">
                    <a16:creationId xmlns:a16="http://schemas.microsoft.com/office/drawing/2014/main" id="{F23EDC1A-D820-4B75-AAC9-C8E7612D958D}"/>
                  </a:ext>
                </a:extLst>
              </p:cNvPr>
              <p:cNvSpPr/>
              <p:nvPr/>
            </p:nvSpPr>
            <p:spPr>
              <a:xfrm>
                <a:off x="5775651" y="3466163"/>
                <a:ext cx="196546" cy="88645"/>
              </a:xfrm>
              <a:custGeom>
                <a:avLst/>
                <a:gdLst>
                  <a:gd name="connsiteX0" fmla="*/ 2243 w 196546"/>
                  <a:gd name="connsiteY0" fmla="*/ 8852 h 88645"/>
                  <a:gd name="connsiteX1" fmla="*/ 188820 w 196546"/>
                  <a:gd name="connsiteY1" fmla="*/ 88139 h 88645"/>
                  <a:gd name="connsiteX2" fmla="*/ 192281 w 196546"/>
                  <a:gd name="connsiteY2" fmla="*/ 75554 h 88645"/>
                  <a:gd name="connsiteX3" fmla="*/ 5862 w 196546"/>
                  <a:gd name="connsiteY3" fmla="*/ 200 h 88645"/>
                  <a:gd name="connsiteX4" fmla="*/ 2243 w 196546"/>
                  <a:gd name="connsiteY4" fmla="*/ 8852 h 88645"/>
                  <a:gd name="connsiteX5" fmla="*/ 2243 w 196546"/>
                  <a:gd name="connsiteY5" fmla="*/ 8852 h 8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46" h="88645">
                    <a:moveTo>
                      <a:pt x="2243" y="8852"/>
                    </a:moveTo>
                    <a:cubicBezTo>
                      <a:pt x="63911" y="36382"/>
                      <a:pt x="126208" y="62654"/>
                      <a:pt x="188820" y="88139"/>
                    </a:cubicBezTo>
                    <a:cubicBezTo>
                      <a:pt x="196529" y="91286"/>
                      <a:pt x="199832" y="78858"/>
                      <a:pt x="192281" y="75554"/>
                    </a:cubicBezTo>
                    <a:cubicBezTo>
                      <a:pt x="130456" y="49597"/>
                      <a:pt x="68473" y="24269"/>
                      <a:pt x="5862" y="200"/>
                    </a:cubicBezTo>
                    <a:cubicBezTo>
                      <a:pt x="985" y="-1374"/>
                      <a:pt x="-2476" y="6807"/>
                      <a:pt x="2243" y="8852"/>
                    </a:cubicBezTo>
                    <a:lnTo>
                      <a:pt x="2243" y="885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5" name="Freeform: Shape 684">
                <a:extLst>
                  <a:ext uri="{FF2B5EF4-FFF2-40B4-BE49-F238E27FC236}">
                    <a16:creationId xmlns:a16="http://schemas.microsoft.com/office/drawing/2014/main" id="{8598EF88-ADB1-4DA6-A706-ABD3702C6331}"/>
                  </a:ext>
                </a:extLst>
              </p:cNvPr>
              <p:cNvSpPr/>
              <p:nvPr/>
            </p:nvSpPr>
            <p:spPr>
              <a:xfrm>
                <a:off x="5840707" y="3348712"/>
                <a:ext cx="159529" cy="137591"/>
              </a:xfrm>
              <a:custGeom>
                <a:avLst/>
                <a:gdLst>
                  <a:gd name="connsiteX0" fmla="*/ 586 w 159529"/>
                  <a:gd name="connsiteY0" fmla="*/ 4226 h 137591"/>
                  <a:gd name="connsiteX1" fmla="*/ 148777 w 159529"/>
                  <a:gd name="connsiteY1" fmla="*/ 136372 h 137591"/>
                  <a:gd name="connsiteX2" fmla="*/ 156171 w 159529"/>
                  <a:gd name="connsiteY2" fmla="*/ 123786 h 137591"/>
                  <a:gd name="connsiteX3" fmla="*/ 5148 w 159529"/>
                  <a:gd name="connsiteY3" fmla="*/ 765 h 137591"/>
                  <a:gd name="connsiteX4" fmla="*/ 586 w 159529"/>
                  <a:gd name="connsiteY4" fmla="*/ 4226 h 137591"/>
                  <a:gd name="connsiteX5" fmla="*/ 586 w 159529"/>
                  <a:gd name="connsiteY5" fmla="*/ 4226 h 1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29" h="137591">
                    <a:moveTo>
                      <a:pt x="586" y="4226"/>
                    </a:moveTo>
                    <a:cubicBezTo>
                      <a:pt x="41173" y="57084"/>
                      <a:pt x="93087" y="100031"/>
                      <a:pt x="148777" y="136372"/>
                    </a:cubicBezTo>
                    <a:cubicBezTo>
                      <a:pt x="156643" y="141563"/>
                      <a:pt x="164037" y="128820"/>
                      <a:pt x="156171" y="123786"/>
                    </a:cubicBezTo>
                    <a:cubicBezTo>
                      <a:pt x="100953" y="88390"/>
                      <a:pt x="52657" y="45757"/>
                      <a:pt x="5148" y="765"/>
                    </a:cubicBezTo>
                    <a:cubicBezTo>
                      <a:pt x="2945" y="-1437"/>
                      <a:pt x="-1617" y="1552"/>
                      <a:pt x="586" y="4226"/>
                    </a:cubicBezTo>
                    <a:lnTo>
                      <a:pt x="586" y="422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6" name="Freeform: Shape 685">
                <a:extLst>
                  <a:ext uri="{FF2B5EF4-FFF2-40B4-BE49-F238E27FC236}">
                    <a16:creationId xmlns:a16="http://schemas.microsoft.com/office/drawing/2014/main" id="{B7A2F27E-0725-4C60-8E07-7D596E45C2B4}"/>
                  </a:ext>
                </a:extLst>
              </p:cNvPr>
              <p:cNvSpPr/>
              <p:nvPr/>
            </p:nvSpPr>
            <p:spPr>
              <a:xfrm>
                <a:off x="5921507" y="3256892"/>
                <a:ext cx="100775" cy="135892"/>
              </a:xfrm>
              <a:custGeom>
                <a:avLst/>
                <a:gdLst>
                  <a:gd name="connsiteX0" fmla="*/ 1275 w 100775"/>
                  <a:gd name="connsiteY0" fmla="*/ 8106 h 135892"/>
                  <a:gd name="connsiteX1" fmla="*/ 87327 w 100775"/>
                  <a:gd name="connsiteY1" fmla="*/ 132228 h 135892"/>
                  <a:gd name="connsiteX2" fmla="*/ 99912 w 100775"/>
                  <a:gd name="connsiteY2" fmla="*/ 124992 h 135892"/>
                  <a:gd name="connsiteX3" fmla="*/ 8197 w 100775"/>
                  <a:gd name="connsiteY3" fmla="*/ 1341 h 135892"/>
                  <a:gd name="connsiteX4" fmla="*/ 1275 w 100775"/>
                  <a:gd name="connsiteY4" fmla="*/ 8106 h 135892"/>
                  <a:gd name="connsiteX5" fmla="*/ 1275 w 100775"/>
                  <a:gd name="connsiteY5" fmla="*/ 8106 h 13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75" h="135892">
                    <a:moveTo>
                      <a:pt x="1275" y="8106"/>
                    </a:moveTo>
                    <a:cubicBezTo>
                      <a:pt x="33839" y="47592"/>
                      <a:pt x="63730" y="86607"/>
                      <a:pt x="87327" y="132228"/>
                    </a:cubicBezTo>
                    <a:cubicBezTo>
                      <a:pt x="91575" y="140566"/>
                      <a:pt x="104160" y="133172"/>
                      <a:pt x="99912" y="124992"/>
                    </a:cubicBezTo>
                    <a:cubicBezTo>
                      <a:pt x="76629" y="79842"/>
                      <a:pt x="46425" y="35164"/>
                      <a:pt x="8197" y="1341"/>
                    </a:cubicBezTo>
                    <a:cubicBezTo>
                      <a:pt x="3320" y="-2749"/>
                      <a:pt x="-2658" y="3386"/>
                      <a:pt x="1275" y="8106"/>
                    </a:cubicBezTo>
                    <a:lnTo>
                      <a:pt x="1275" y="810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7" name="Freeform: Shape 686">
                <a:extLst>
                  <a:ext uri="{FF2B5EF4-FFF2-40B4-BE49-F238E27FC236}">
                    <a16:creationId xmlns:a16="http://schemas.microsoft.com/office/drawing/2014/main" id="{16916111-E551-42EC-83DE-CF58FFD76977}"/>
                  </a:ext>
                </a:extLst>
              </p:cNvPr>
              <p:cNvSpPr/>
              <p:nvPr/>
            </p:nvSpPr>
            <p:spPr>
              <a:xfrm>
                <a:off x="5996094" y="3193040"/>
                <a:ext cx="48247" cy="55594"/>
              </a:xfrm>
              <a:custGeom>
                <a:avLst/>
                <a:gdLst>
                  <a:gd name="connsiteX0" fmla="*/ 784 w 48247"/>
                  <a:gd name="connsiteY0" fmla="*/ 7301 h 55594"/>
                  <a:gd name="connsiteX1" fmla="*/ 18246 w 48247"/>
                  <a:gd name="connsiteY1" fmla="*/ 29954 h 55594"/>
                  <a:gd name="connsiteX2" fmla="*/ 38068 w 48247"/>
                  <a:gd name="connsiteY2" fmla="*/ 54024 h 55594"/>
                  <a:gd name="connsiteX3" fmla="*/ 47350 w 48247"/>
                  <a:gd name="connsiteY3" fmla="*/ 46945 h 55594"/>
                  <a:gd name="connsiteX4" fmla="*/ 29101 w 48247"/>
                  <a:gd name="connsiteY4" fmla="*/ 24763 h 55594"/>
                  <a:gd name="connsiteX5" fmla="*/ 8650 w 48247"/>
                  <a:gd name="connsiteY5" fmla="*/ 1480 h 55594"/>
                  <a:gd name="connsiteX6" fmla="*/ 784 w 48247"/>
                  <a:gd name="connsiteY6" fmla="*/ 7301 h 55594"/>
                  <a:gd name="connsiteX7" fmla="*/ 784 w 48247"/>
                  <a:gd name="connsiteY7" fmla="*/ 7301 h 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 h="55594">
                    <a:moveTo>
                      <a:pt x="784" y="7301"/>
                    </a:moveTo>
                    <a:cubicBezTo>
                      <a:pt x="6133" y="15167"/>
                      <a:pt x="12425" y="22560"/>
                      <a:pt x="18246" y="29954"/>
                    </a:cubicBezTo>
                    <a:cubicBezTo>
                      <a:pt x="24539" y="37978"/>
                      <a:pt x="30517" y="47102"/>
                      <a:pt x="38068" y="54024"/>
                    </a:cubicBezTo>
                    <a:cubicBezTo>
                      <a:pt x="42787" y="58429"/>
                      <a:pt x="50968" y="52765"/>
                      <a:pt x="47350" y="46945"/>
                    </a:cubicBezTo>
                    <a:cubicBezTo>
                      <a:pt x="42316" y="38764"/>
                      <a:pt x="35394" y="31842"/>
                      <a:pt x="29101" y="24763"/>
                    </a:cubicBezTo>
                    <a:cubicBezTo>
                      <a:pt x="22336" y="16897"/>
                      <a:pt x="15886" y="8717"/>
                      <a:pt x="8650" y="1480"/>
                    </a:cubicBezTo>
                    <a:cubicBezTo>
                      <a:pt x="4717" y="-2610"/>
                      <a:pt x="-2362" y="2581"/>
                      <a:pt x="784" y="7301"/>
                    </a:cubicBezTo>
                    <a:lnTo>
                      <a:pt x="784" y="730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8" name="Freeform: Shape 687">
                <a:extLst>
                  <a:ext uri="{FF2B5EF4-FFF2-40B4-BE49-F238E27FC236}">
                    <a16:creationId xmlns:a16="http://schemas.microsoft.com/office/drawing/2014/main" id="{0D1673DD-F759-4243-98E2-2BE81B0B8251}"/>
                  </a:ext>
                </a:extLst>
              </p:cNvPr>
              <p:cNvSpPr/>
              <p:nvPr/>
            </p:nvSpPr>
            <p:spPr>
              <a:xfrm>
                <a:off x="5898084" y="3442313"/>
                <a:ext cx="134517" cy="427881"/>
              </a:xfrm>
              <a:custGeom>
                <a:avLst/>
                <a:gdLst>
                  <a:gd name="connsiteX0" fmla="*/ 8023 w 134517"/>
                  <a:gd name="connsiteY0" fmla="*/ 424105 h 427881"/>
                  <a:gd name="connsiteX1" fmla="*/ 133090 w 134517"/>
                  <a:gd name="connsiteY1" fmla="*/ 12566 h 427881"/>
                  <a:gd name="connsiteX2" fmla="*/ 119875 w 134517"/>
                  <a:gd name="connsiteY2" fmla="*/ 2497 h 427881"/>
                  <a:gd name="connsiteX3" fmla="*/ 0 w 134517"/>
                  <a:gd name="connsiteY3" fmla="*/ 424105 h 427881"/>
                  <a:gd name="connsiteX4" fmla="*/ 8023 w 134517"/>
                  <a:gd name="connsiteY4" fmla="*/ 424105 h 427881"/>
                  <a:gd name="connsiteX5" fmla="*/ 8023 w 134517"/>
                  <a:gd name="connsiteY5" fmla="*/ 424105 h 42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17" h="427881">
                    <a:moveTo>
                      <a:pt x="8023" y="424105"/>
                    </a:moveTo>
                    <a:cubicBezTo>
                      <a:pt x="23755" y="273711"/>
                      <a:pt x="41374" y="137317"/>
                      <a:pt x="133090" y="12566"/>
                    </a:cubicBezTo>
                    <a:cubicBezTo>
                      <a:pt x="138753" y="4857"/>
                      <a:pt x="126168" y="-4582"/>
                      <a:pt x="119875" y="2497"/>
                    </a:cubicBezTo>
                    <a:cubicBezTo>
                      <a:pt x="18406" y="117024"/>
                      <a:pt x="5191" y="277644"/>
                      <a:pt x="0" y="424105"/>
                    </a:cubicBezTo>
                    <a:cubicBezTo>
                      <a:pt x="0" y="429296"/>
                      <a:pt x="7551" y="428982"/>
                      <a:pt x="8023" y="424105"/>
                    </a:cubicBezTo>
                    <a:lnTo>
                      <a:pt x="8023" y="42410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9" name="Freeform: Shape 688">
                <a:extLst>
                  <a:ext uri="{FF2B5EF4-FFF2-40B4-BE49-F238E27FC236}">
                    <a16:creationId xmlns:a16="http://schemas.microsoft.com/office/drawing/2014/main" id="{E3C4E858-7F34-4F69-902F-FA066B9A6E65}"/>
                  </a:ext>
                </a:extLst>
              </p:cNvPr>
              <p:cNvSpPr/>
              <p:nvPr/>
            </p:nvSpPr>
            <p:spPr>
              <a:xfrm>
                <a:off x="6805354" y="2552458"/>
                <a:ext cx="468106" cy="710723"/>
              </a:xfrm>
              <a:custGeom>
                <a:avLst/>
                <a:gdLst>
                  <a:gd name="connsiteX0" fmla="*/ 9411 w 468106"/>
                  <a:gd name="connsiteY0" fmla="*/ 708450 h 710723"/>
                  <a:gd name="connsiteX1" fmla="*/ 466887 w 468106"/>
                  <a:gd name="connsiteY1" fmla="*/ 10752 h 710723"/>
                  <a:gd name="connsiteX2" fmla="*/ 454301 w 468106"/>
                  <a:gd name="connsiteY2" fmla="*/ 3358 h 710723"/>
                  <a:gd name="connsiteX3" fmla="*/ 759 w 468106"/>
                  <a:gd name="connsiteY3" fmla="*/ 703416 h 710723"/>
                  <a:gd name="connsiteX4" fmla="*/ 9411 w 468106"/>
                  <a:gd name="connsiteY4" fmla="*/ 708450 h 710723"/>
                  <a:gd name="connsiteX5" fmla="*/ 9411 w 468106"/>
                  <a:gd name="connsiteY5" fmla="*/ 708450 h 7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106" h="710723">
                    <a:moveTo>
                      <a:pt x="9411" y="708450"/>
                    </a:moveTo>
                    <a:cubicBezTo>
                      <a:pt x="168930" y="481128"/>
                      <a:pt x="315234" y="243423"/>
                      <a:pt x="466887" y="10752"/>
                    </a:cubicBezTo>
                    <a:cubicBezTo>
                      <a:pt x="472078" y="2887"/>
                      <a:pt x="459335" y="-4507"/>
                      <a:pt x="454301" y="3358"/>
                    </a:cubicBezTo>
                    <a:cubicBezTo>
                      <a:pt x="302648" y="235872"/>
                      <a:pt x="144388" y="465711"/>
                      <a:pt x="759" y="703416"/>
                    </a:cubicBezTo>
                    <a:cubicBezTo>
                      <a:pt x="-2545" y="709079"/>
                      <a:pt x="5793" y="713641"/>
                      <a:pt x="9411" y="708450"/>
                    </a:cubicBezTo>
                    <a:lnTo>
                      <a:pt x="9411" y="70845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0" name="Freeform: Shape 689">
                <a:extLst>
                  <a:ext uri="{FF2B5EF4-FFF2-40B4-BE49-F238E27FC236}">
                    <a16:creationId xmlns:a16="http://schemas.microsoft.com/office/drawing/2014/main" id="{537AAAF0-45EA-40F7-841F-E1C2353B2989}"/>
                  </a:ext>
                </a:extLst>
              </p:cNvPr>
              <p:cNvSpPr/>
              <p:nvPr/>
            </p:nvSpPr>
            <p:spPr>
              <a:xfrm>
                <a:off x="6793838" y="3242580"/>
                <a:ext cx="27599" cy="733408"/>
              </a:xfrm>
              <a:custGeom>
                <a:avLst/>
                <a:gdLst>
                  <a:gd name="connsiteX0" fmla="*/ 24073 w 27599"/>
                  <a:gd name="connsiteY0" fmla="*/ 727037 h 733408"/>
                  <a:gd name="connsiteX1" fmla="*/ 18095 w 27599"/>
                  <a:gd name="connsiteY1" fmla="*/ 8731 h 733408"/>
                  <a:gd name="connsiteX2" fmla="*/ 4 w 27599"/>
                  <a:gd name="connsiteY2" fmla="*/ 8731 h 733408"/>
                  <a:gd name="connsiteX3" fmla="*/ 11016 w 27599"/>
                  <a:gd name="connsiteY3" fmla="*/ 727037 h 733408"/>
                  <a:gd name="connsiteX4" fmla="*/ 24073 w 27599"/>
                  <a:gd name="connsiteY4" fmla="*/ 727037 h 733408"/>
                  <a:gd name="connsiteX5" fmla="*/ 24073 w 27599"/>
                  <a:gd name="connsiteY5" fmla="*/ 727037 h 7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9" h="733408">
                    <a:moveTo>
                      <a:pt x="24073" y="727037"/>
                    </a:moveTo>
                    <a:cubicBezTo>
                      <a:pt x="31939" y="487916"/>
                      <a:pt x="25175" y="247694"/>
                      <a:pt x="18095" y="8731"/>
                    </a:cubicBezTo>
                    <a:cubicBezTo>
                      <a:pt x="17781" y="-2910"/>
                      <a:pt x="-311" y="-2910"/>
                      <a:pt x="4" y="8731"/>
                    </a:cubicBezTo>
                    <a:cubicBezTo>
                      <a:pt x="7083" y="248166"/>
                      <a:pt x="5982" y="487602"/>
                      <a:pt x="11016" y="727037"/>
                    </a:cubicBezTo>
                    <a:cubicBezTo>
                      <a:pt x="11173" y="735532"/>
                      <a:pt x="23759" y="735532"/>
                      <a:pt x="24073" y="727037"/>
                    </a:cubicBezTo>
                    <a:lnTo>
                      <a:pt x="24073" y="727037"/>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1" name="Freeform: Shape 690">
                <a:extLst>
                  <a:ext uri="{FF2B5EF4-FFF2-40B4-BE49-F238E27FC236}">
                    <a16:creationId xmlns:a16="http://schemas.microsoft.com/office/drawing/2014/main" id="{BB575304-3DC1-4D02-B354-3C6579FC4372}"/>
                  </a:ext>
                </a:extLst>
              </p:cNvPr>
              <p:cNvSpPr/>
              <p:nvPr/>
            </p:nvSpPr>
            <p:spPr>
              <a:xfrm>
                <a:off x="6045174" y="3969249"/>
                <a:ext cx="781350" cy="26641"/>
              </a:xfrm>
              <a:custGeom>
                <a:avLst/>
                <a:gdLst>
                  <a:gd name="connsiteX0" fmla="*/ 2832 w 781350"/>
                  <a:gd name="connsiteY0" fmla="*/ 6976 h 26641"/>
                  <a:gd name="connsiteX1" fmla="*/ 771793 w 781350"/>
                  <a:gd name="connsiteY1" fmla="*/ 26640 h 26641"/>
                  <a:gd name="connsiteX2" fmla="*/ 771793 w 781350"/>
                  <a:gd name="connsiteY2" fmla="*/ 6818 h 26641"/>
                  <a:gd name="connsiteX3" fmla="*/ 2832 w 781350"/>
                  <a:gd name="connsiteY3" fmla="*/ 1155 h 26641"/>
                  <a:gd name="connsiteX4" fmla="*/ 2832 w 781350"/>
                  <a:gd name="connsiteY4" fmla="*/ 6976 h 26641"/>
                  <a:gd name="connsiteX5" fmla="*/ 2832 w 781350"/>
                  <a:gd name="connsiteY5" fmla="*/ 6976 h 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350" h="26641">
                    <a:moveTo>
                      <a:pt x="2832" y="6976"/>
                    </a:moveTo>
                    <a:cubicBezTo>
                      <a:pt x="258942" y="18932"/>
                      <a:pt x="515525" y="22236"/>
                      <a:pt x="771793" y="26640"/>
                    </a:cubicBezTo>
                    <a:cubicBezTo>
                      <a:pt x="784536" y="26798"/>
                      <a:pt x="784536" y="6976"/>
                      <a:pt x="771793" y="6818"/>
                    </a:cubicBezTo>
                    <a:cubicBezTo>
                      <a:pt x="515525" y="2728"/>
                      <a:pt x="259100" y="-2306"/>
                      <a:pt x="2832" y="1155"/>
                    </a:cubicBezTo>
                    <a:cubicBezTo>
                      <a:pt x="-944" y="1155"/>
                      <a:pt x="-944" y="6818"/>
                      <a:pt x="2832" y="6976"/>
                    </a:cubicBezTo>
                    <a:lnTo>
                      <a:pt x="2832" y="697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2" name="Freeform: Shape 691">
                <a:extLst>
                  <a:ext uri="{FF2B5EF4-FFF2-40B4-BE49-F238E27FC236}">
                    <a16:creationId xmlns:a16="http://schemas.microsoft.com/office/drawing/2014/main" id="{6B886670-6B74-49D9-AF73-57D8056941C3}"/>
                  </a:ext>
                </a:extLst>
              </p:cNvPr>
              <p:cNvSpPr/>
              <p:nvPr/>
            </p:nvSpPr>
            <p:spPr>
              <a:xfrm>
                <a:off x="5721927" y="3865474"/>
                <a:ext cx="168133" cy="128907"/>
              </a:xfrm>
              <a:custGeom>
                <a:avLst/>
                <a:gdLst>
                  <a:gd name="connsiteX0" fmla="*/ 26706 w 168133"/>
                  <a:gd name="connsiteY0" fmla="*/ 0 h 128907"/>
                  <a:gd name="connsiteX1" fmla="*/ 24661 w 168133"/>
                  <a:gd name="connsiteY1" fmla="*/ 113897 h 128907"/>
                  <a:gd name="connsiteX2" fmla="*/ 90734 w 168133"/>
                  <a:gd name="connsiteY2" fmla="*/ 38857 h 128907"/>
                  <a:gd name="connsiteX3" fmla="*/ 112129 w 168133"/>
                  <a:gd name="connsiteY3" fmla="*/ 123021 h 128907"/>
                  <a:gd name="connsiteX4" fmla="*/ 168133 w 168133"/>
                  <a:gd name="connsiteY4" fmla="*/ 4719 h 128907"/>
                  <a:gd name="connsiteX5" fmla="*/ 26706 w 168133"/>
                  <a:gd name="connsiteY5" fmla="*/ 0 h 12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33" h="128907">
                    <a:moveTo>
                      <a:pt x="26706" y="0"/>
                    </a:moveTo>
                    <a:cubicBezTo>
                      <a:pt x="2479" y="28789"/>
                      <a:pt x="-17814" y="95333"/>
                      <a:pt x="24661" y="113897"/>
                    </a:cubicBezTo>
                    <a:cubicBezTo>
                      <a:pt x="67136" y="132460"/>
                      <a:pt x="59900" y="15417"/>
                      <a:pt x="90734" y="38857"/>
                    </a:cubicBezTo>
                    <a:cubicBezTo>
                      <a:pt x="121568" y="62297"/>
                      <a:pt x="66507" y="152597"/>
                      <a:pt x="112129" y="123021"/>
                    </a:cubicBezTo>
                    <a:cubicBezTo>
                      <a:pt x="157750" y="93446"/>
                      <a:pt x="168133" y="4719"/>
                      <a:pt x="168133" y="4719"/>
                    </a:cubicBezTo>
                    <a:lnTo>
                      <a:pt x="26706"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3" name="Freeform: Shape 692">
                <a:extLst>
                  <a:ext uri="{FF2B5EF4-FFF2-40B4-BE49-F238E27FC236}">
                    <a16:creationId xmlns:a16="http://schemas.microsoft.com/office/drawing/2014/main" id="{6F1057D2-0382-4710-B0CF-E1F9C6E9AE60}"/>
                  </a:ext>
                </a:extLst>
              </p:cNvPr>
              <p:cNvSpPr/>
              <p:nvPr/>
            </p:nvSpPr>
            <p:spPr>
              <a:xfrm>
                <a:off x="6258652" y="2172752"/>
                <a:ext cx="475468" cy="870902"/>
              </a:xfrm>
              <a:custGeom>
                <a:avLst/>
                <a:gdLst>
                  <a:gd name="connsiteX0" fmla="*/ 60095 w 475468"/>
                  <a:gd name="connsiteY0" fmla="*/ 870745 h 870902"/>
                  <a:gd name="connsiteX1" fmla="*/ 0 w 475468"/>
                  <a:gd name="connsiteY1" fmla="*/ 560518 h 870902"/>
                  <a:gd name="connsiteX2" fmla="*/ 275303 w 475468"/>
                  <a:gd name="connsiteY2" fmla="*/ 0 h 870902"/>
                  <a:gd name="connsiteX3" fmla="*/ 425383 w 475468"/>
                  <a:gd name="connsiteY3" fmla="*/ 270269 h 870902"/>
                  <a:gd name="connsiteX4" fmla="*/ 425540 w 475468"/>
                  <a:gd name="connsiteY4" fmla="*/ 395336 h 870902"/>
                  <a:gd name="connsiteX5" fmla="*/ 475410 w 475468"/>
                  <a:gd name="connsiteY5" fmla="*/ 535504 h 870902"/>
                  <a:gd name="connsiteX6" fmla="*/ 238334 w 475468"/>
                  <a:gd name="connsiteY6" fmla="*/ 730734 h 870902"/>
                  <a:gd name="connsiteX7" fmla="*/ 238334 w 475468"/>
                  <a:gd name="connsiteY7" fmla="*/ 870902 h 870902"/>
                  <a:gd name="connsiteX8" fmla="*/ 60095 w 475468"/>
                  <a:gd name="connsiteY8" fmla="*/ 870902 h 87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68" h="870902">
                    <a:moveTo>
                      <a:pt x="60095" y="870745"/>
                    </a:moveTo>
                    <a:lnTo>
                      <a:pt x="0" y="560518"/>
                    </a:lnTo>
                    <a:lnTo>
                      <a:pt x="275303" y="0"/>
                    </a:lnTo>
                    <a:cubicBezTo>
                      <a:pt x="275303" y="0"/>
                      <a:pt x="430417" y="110121"/>
                      <a:pt x="425383" y="270269"/>
                    </a:cubicBezTo>
                    <a:cubicBezTo>
                      <a:pt x="420349" y="430417"/>
                      <a:pt x="425540" y="395336"/>
                      <a:pt x="425540" y="395336"/>
                    </a:cubicBezTo>
                    <a:cubicBezTo>
                      <a:pt x="425540" y="395336"/>
                      <a:pt x="477455" y="469589"/>
                      <a:pt x="475410" y="535504"/>
                    </a:cubicBezTo>
                    <a:cubicBezTo>
                      <a:pt x="469274" y="740802"/>
                      <a:pt x="238334" y="730734"/>
                      <a:pt x="238334" y="730734"/>
                    </a:cubicBezTo>
                    <a:lnTo>
                      <a:pt x="238334" y="870902"/>
                    </a:lnTo>
                    <a:lnTo>
                      <a:pt x="60095" y="87090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4" name="Freeform: Shape 693">
                <a:extLst>
                  <a:ext uri="{FF2B5EF4-FFF2-40B4-BE49-F238E27FC236}">
                    <a16:creationId xmlns:a16="http://schemas.microsoft.com/office/drawing/2014/main" id="{CA38DE5A-42C6-4A0D-A43A-ED0244A74132}"/>
                  </a:ext>
                </a:extLst>
              </p:cNvPr>
              <p:cNvSpPr/>
              <p:nvPr/>
            </p:nvSpPr>
            <p:spPr>
              <a:xfrm>
                <a:off x="6491405" y="2579565"/>
                <a:ext cx="56406" cy="81064"/>
              </a:xfrm>
              <a:custGeom>
                <a:avLst/>
                <a:gdLst>
                  <a:gd name="connsiteX0" fmla="*/ 3851 w 56406"/>
                  <a:gd name="connsiteY0" fmla="*/ 14951 h 81064"/>
                  <a:gd name="connsiteX1" fmla="*/ 46326 w 56406"/>
                  <a:gd name="connsiteY1" fmla="*/ 32099 h 81064"/>
                  <a:gd name="connsiteX2" fmla="*/ 54979 w 56406"/>
                  <a:gd name="connsiteY2" fmla="*/ 28481 h 81064"/>
                  <a:gd name="connsiteX3" fmla="*/ 2435 w 56406"/>
                  <a:gd name="connsiteY3" fmla="*/ 37290 h 81064"/>
                  <a:gd name="connsiteX4" fmla="*/ 33898 w 56406"/>
                  <a:gd name="connsiteY4" fmla="*/ 80867 h 81064"/>
                  <a:gd name="connsiteX5" fmla="*/ 33898 w 56406"/>
                  <a:gd name="connsiteY5" fmla="*/ 71428 h 81064"/>
                  <a:gd name="connsiteX6" fmla="*/ 13133 w 56406"/>
                  <a:gd name="connsiteY6" fmla="*/ 39493 h 81064"/>
                  <a:gd name="connsiteX7" fmla="*/ 47742 w 56406"/>
                  <a:gd name="connsiteY7" fmla="*/ 35717 h 81064"/>
                  <a:gd name="connsiteX8" fmla="*/ 56395 w 56406"/>
                  <a:gd name="connsiteY8" fmla="*/ 32099 h 81064"/>
                  <a:gd name="connsiteX9" fmla="*/ 705 w 56406"/>
                  <a:gd name="connsiteY9" fmla="*/ 11962 h 81064"/>
                  <a:gd name="connsiteX10" fmla="*/ 3851 w 56406"/>
                  <a:gd name="connsiteY10" fmla="*/ 14951 h 81064"/>
                  <a:gd name="connsiteX11" fmla="*/ 3851 w 56406"/>
                  <a:gd name="connsiteY11" fmla="*/ 14951 h 8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06" h="81064">
                    <a:moveTo>
                      <a:pt x="3851" y="14951"/>
                    </a:moveTo>
                    <a:cubicBezTo>
                      <a:pt x="20212" y="1108"/>
                      <a:pt x="45540" y="10075"/>
                      <a:pt x="46326" y="32099"/>
                    </a:cubicBezTo>
                    <a:cubicBezTo>
                      <a:pt x="49158" y="30840"/>
                      <a:pt x="52147" y="29739"/>
                      <a:pt x="54979" y="28481"/>
                    </a:cubicBezTo>
                    <a:cubicBezTo>
                      <a:pt x="39090" y="12592"/>
                      <a:pt x="11559" y="15581"/>
                      <a:pt x="2435" y="37290"/>
                    </a:cubicBezTo>
                    <a:cubicBezTo>
                      <a:pt x="-6532" y="58528"/>
                      <a:pt x="10458" y="83541"/>
                      <a:pt x="33898" y="80867"/>
                    </a:cubicBezTo>
                    <a:cubicBezTo>
                      <a:pt x="39876" y="80238"/>
                      <a:pt x="40034" y="71900"/>
                      <a:pt x="33898" y="71428"/>
                    </a:cubicBezTo>
                    <a:cubicBezTo>
                      <a:pt x="17695" y="69855"/>
                      <a:pt x="4323" y="55696"/>
                      <a:pt x="13133" y="39493"/>
                    </a:cubicBezTo>
                    <a:cubicBezTo>
                      <a:pt x="20369" y="26278"/>
                      <a:pt x="37517" y="25964"/>
                      <a:pt x="47742" y="35717"/>
                    </a:cubicBezTo>
                    <a:cubicBezTo>
                      <a:pt x="50731" y="38549"/>
                      <a:pt x="56709" y="36661"/>
                      <a:pt x="56395" y="32099"/>
                    </a:cubicBezTo>
                    <a:cubicBezTo>
                      <a:pt x="54507" y="2681"/>
                      <a:pt x="20526" y="-11950"/>
                      <a:pt x="705" y="11962"/>
                    </a:cubicBezTo>
                    <a:cubicBezTo>
                      <a:pt x="-1026" y="14008"/>
                      <a:pt x="1649" y="16682"/>
                      <a:pt x="3851" y="14951"/>
                    </a:cubicBezTo>
                    <a:lnTo>
                      <a:pt x="3851" y="1495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5" name="Freeform: Shape 694">
                <a:extLst>
                  <a:ext uri="{FF2B5EF4-FFF2-40B4-BE49-F238E27FC236}">
                    <a16:creationId xmlns:a16="http://schemas.microsoft.com/office/drawing/2014/main" id="{A45BADF5-DA7C-4967-9169-AD71EFB5C585}"/>
                  </a:ext>
                </a:extLst>
              </p:cNvPr>
              <p:cNvSpPr/>
              <p:nvPr/>
            </p:nvSpPr>
            <p:spPr>
              <a:xfrm>
                <a:off x="5761026" y="2062733"/>
                <a:ext cx="939434" cy="945562"/>
              </a:xfrm>
              <a:custGeom>
                <a:avLst/>
                <a:gdLst>
                  <a:gd name="connsiteX0" fmla="*/ 128248 w 939434"/>
                  <a:gd name="connsiteY0" fmla="*/ 171844 h 945562"/>
                  <a:gd name="connsiteX1" fmla="*/ 5541 w 939434"/>
                  <a:gd name="connsiteY1" fmla="*/ 341903 h 945562"/>
                  <a:gd name="connsiteX2" fmla="*/ 19228 w 939434"/>
                  <a:gd name="connsiteY2" fmla="*/ 520614 h 945562"/>
                  <a:gd name="connsiteX3" fmla="*/ 129035 w 939434"/>
                  <a:gd name="connsiteY3" fmla="*/ 765712 h 945562"/>
                  <a:gd name="connsiteX4" fmla="*/ 369886 w 939434"/>
                  <a:gd name="connsiteY4" fmla="*/ 924602 h 945562"/>
                  <a:gd name="connsiteX5" fmla="*/ 588241 w 939434"/>
                  <a:gd name="connsiteY5" fmla="*/ 937659 h 945562"/>
                  <a:gd name="connsiteX6" fmla="*/ 727780 w 939434"/>
                  <a:gd name="connsiteY6" fmla="*/ 809604 h 945562"/>
                  <a:gd name="connsiteX7" fmla="*/ 705913 w 939434"/>
                  <a:gd name="connsiteY7" fmla="*/ 538233 h 945562"/>
                  <a:gd name="connsiteX8" fmla="*/ 728095 w 939434"/>
                  <a:gd name="connsiteY8" fmla="*/ 488993 h 945562"/>
                  <a:gd name="connsiteX9" fmla="*/ 778436 w 939434"/>
                  <a:gd name="connsiteY9" fmla="*/ 483330 h 945562"/>
                  <a:gd name="connsiteX10" fmla="*/ 819181 w 939434"/>
                  <a:gd name="connsiteY10" fmla="*/ 541065 h 945562"/>
                  <a:gd name="connsiteX11" fmla="*/ 868106 w 939434"/>
                  <a:gd name="connsiteY11" fmla="*/ 513692 h 945562"/>
                  <a:gd name="connsiteX12" fmla="*/ 877388 w 939434"/>
                  <a:gd name="connsiteY12" fmla="*/ 451709 h 945562"/>
                  <a:gd name="connsiteX13" fmla="*/ 936067 w 939434"/>
                  <a:gd name="connsiteY13" fmla="*/ 312484 h 945562"/>
                  <a:gd name="connsiteX14" fmla="*/ 850172 w 939434"/>
                  <a:gd name="connsiteY14" fmla="*/ 119300 h 945562"/>
                  <a:gd name="connsiteX15" fmla="*/ 499042 w 939434"/>
                  <a:gd name="connsiteY15" fmla="*/ 1156 h 945562"/>
                  <a:gd name="connsiteX16" fmla="*/ 167734 w 939434"/>
                  <a:gd name="connsiteY16" fmla="*/ 166967 h 9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434" h="945562">
                    <a:moveTo>
                      <a:pt x="128248" y="171844"/>
                    </a:moveTo>
                    <a:cubicBezTo>
                      <a:pt x="63119" y="203307"/>
                      <a:pt x="21902" y="271582"/>
                      <a:pt x="5541" y="341903"/>
                    </a:cubicBezTo>
                    <a:cubicBezTo>
                      <a:pt x="-10819" y="412380"/>
                      <a:pt x="13722" y="448563"/>
                      <a:pt x="19228" y="520614"/>
                    </a:cubicBezTo>
                    <a:cubicBezTo>
                      <a:pt x="25521" y="602890"/>
                      <a:pt x="74918" y="703572"/>
                      <a:pt x="129035" y="765712"/>
                    </a:cubicBezTo>
                    <a:cubicBezTo>
                      <a:pt x="206434" y="854281"/>
                      <a:pt x="228144" y="896127"/>
                      <a:pt x="369886" y="924602"/>
                    </a:cubicBezTo>
                    <a:cubicBezTo>
                      <a:pt x="434543" y="937659"/>
                      <a:pt x="525000" y="956380"/>
                      <a:pt x="588241" y="937659"/>
                    </a:cubicBezTo>
                    <a:cubicBezTo>
                      <a:pt x="651482" y="918938"/>
                      <a:pt x="710318" y="873159"/>
                      <a:pt x="727780" y="809604"/>
                    </a:cubicBezTo>
                    <a:cubicBezTo>
                      <a:pt x="752007" y="721349"/>
                      <a:pt x="692699" y="628847"/>
                      <a:pt x="705913" y="538233"/>
                    </a:cubicBezTo>
                    <a:cubicBezTo>
                      <a:pt x="708587" y="520142"/>
                      <a:pt x="714723" y="501421"/>
                      <a:pt x="728095" y="488993"/>
                    </a:cubicBezTo>
                    <a:cubicBezTo>
                      <a:pt x="741624" y="476565"/>
                      <a:pt x="763805" y="472160"/>
                      <a:pt x="778436" y="483330"/>
                    </a:cubicBezTo>
                    <a:cubicBezTo>
                      <a:pt x="797628" y="497803"/>
                      <a:pt x="797314" y="530997"/>
                      <a:pt x="819181" y="541065"/>
                    </a:cubicBezTo>
                    <a:cubicBezTo>
                      <a:pt x="838216" y="549875"/>
                      <a:pt x="860555" y="533356"/>
                      <a:pt x="868106" y="513692"/>
                    </a:cubicBezTo>
                    <a:cubicBezTo>
                      <a:pt x="875657" y="494185"/>
                      <a:pt x="873770" y="472318"/>
                      <a:pt x="877388" y="451709"/>
                    </a:cubicBezTo>
                    <a:cubicBezTo>
                      <a:pt x="885883" y="401840"/>
                      <a:pt x="924740" y="361724"/>
                      <a:pt x="936067" y="312484"/>
                    </a:cubicBezTo>
                    <a:cubicBezTo>
                      <a:pt x="952585" y="240276"/>
                      <a:pt x="905862" y="168068"/>
                      <a:pt x="850172" y="119300"/>
                    </a:cubicBezTo>
                    <a:cubicBezTo>
                      <a:pt x="754838" y="35765"/>
                      <a:pt x="625525" y="-7811"/>
                      <a:pt x="499042" y="1156"/>
                    </a:cubicBezTo>
                    <a:cubicBezTo>
                      <a:pt x="372560" y="9965"/>
                      <a:pt x="250483" y="71004"/>
                      <a:pt x="167734" y="166967"/>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6" name="Freeform: Shape 695">
                <a:extLst>
                  <a:ext uri="{FF2B5EF4-FFF2-40B4-BE49-F238E27FC236}">
                    <a16:creationId xmlns:a16="http://schemas.microsoft.com/office/drawing/2014/main" id="{251FC169-ABF0-402A-B794-3A8128D84012}"/>
                  </a:ext>
                </a:extLst>
              </p:cNvPr>
              <p:cNvSpPr/>
              <p:nvPr/>
            </p:nvSpPr>
            <p:spPr>
              <a:xfrm>
                <a:off x="5682278" y="1936752"/>
                <a:ext cx="897510" cy="872500"/>
              </a:xfrm>
              <a:custGeom>
                <a:avLst/>
                <a:gdLst>
                  <a:gd name="connsiteX0" fmla="*/ 207782 w 897510"/>
                  <a:gd name="connsiteY0" fmla="*/ 872501 h 872500"/>
                  <a:gd name="connsiteX1" fmla="*/ 54556 w 897510"/>
                  <a:gd name="connsiteY1" fmla="*/ 559442 h 872500"/>
                  <a:gd name="connsiteX2" fmla="*/ 125 w 897510"/>
                  <a:gd name="connsiteY2" fmla="*/ 435476 h 872500"/>
                  <a:gd name="connsiteX3" fmla="*/ 96088 w 897510"/>
                  <a:gd name="connsiteY3" fmla="*/ 349896 h 872500"/>
                  <a:gd name="connsiteX4" fmla="*/ 126607 w 897510"/>
                  <a:gd name="connsiteY4" fmla="*/ 200131 h 872500"/>
                  <a:gd name="connsiteX5" fmla="*/ 277316 w 897510"/>
                  <a:gd name="connsiteY5" fmla="*/ 174331 h 872500"/>
                  <a:gd name="connsiteX6" fmla="*/ 327972 w 897510"/>
                  <a:gd name="connsiteY6" fmla="*/ 60592 h 872500"/>
                  <a:gd name="connsiteX7" fmla="*/ 449734 w 897510"/>
                  <a:gd name="connsiteY7" fmla="*/ 86392 h 872500"/>
                  <a:gd name="connsiteX8" fmla="*/ 572598 w 897510"/>
                  <a:gd name="connsiteY8" fmla="*/ 2228 h 872500"/>
                  <a:gd name="connsiteX9" fmla="*/ 686023 w 897510"/>
                  <a:gd name="connsiteY9" fmla="*/ 71447 h 872500"/>
                  <a:gd name="connsiteX10" fmla="*/ 804010 w 897510"/>
                  <a:gd name="connsiteY10" fmla="*/ 47063 h 872500"/>
                  <a:gd name="connsiteX11" fmla="*/ 895411 w 897510"/>
                  <a:gd name="connsiteY11" fmla="*/ 114237 h 872500"/>
                  <a:gd name="connsiteX12" fmla="*/ 828866 w 897510"/>
                  <a:gd name="connsiteY12" fmla="*/ 251416 h 872500"/>
                  <a:gd name="connsiteX13" fmla="*/ 732903 w 897510"/>
                  <a:gd name="connsiteY13" fmla="*/ 478109 h 8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510" h="872500">
                    <a:moveTo>
                      <a:pt x="207782" y="872501"/>
                    </a:moveTo>
                    <a:cubicBezTo>
                      <a:pt x="58961" y="749322"/>
                      <a:pt x="114808" y="651472"/>
                      <a:pt x="54556" y="559442"/>
                    </a:cubicBezTo>
                    <a:cubicBezTo>
                      <a:pt x="29385" y="520899"/>
                      <a:pt x="-2235" y="481413"/>
                      <a:pt x="125" y="435476"/>
                    </a:cubicBezTo>
                    <a:cubicBezTo>
                      <a:pt x="2642" y="387967"/>
                      <a:pt x="48421" y="346907"/>
                      <a:pt x="96088" y="349896"/>
                    </a:cubicBezTo>
                    <a:cubicBezTo>
                      <a:pt x="75007" y="300027"/>
                      <a:pt x="87750" y="237730"/>
                      <a:pt x="126607" y="200131"/>
                    </a:cubicBezTo>
                    <a:cubicBezTo>
                      <a:pt x="165464" y="162375"/>
                      <a:pt x="228076" y="151678"/>
                      <a:pt x="277316" y="174331"/>
                    </a:cubicBezTo>
                    <a:cubicBezTo>
                      <a:pt x="265674" y="130912"/>
                      <a:pt x="288013" y="81043"/>
                      <a:pt x="327972" y="60592"/>
                    </a:cubicBezTo>
                    <a:cubicBezTo>
                      <a:pt x="367930" y="40141"/>
                      <a:pt x="421417" y="51468"/>
                      <a:pt x="449734" y="86392"/>
                    </a:cubicBezTo>
                    <a:cubicBezTo>
                      <a:pt x="485130" y="50524"/>
                      <a:pt x="523358" y="12925"/>
                      <a:pt x="572598" y="2228"/>
                    </a:cubicBezTo>
                    <a:cubicBezTo>
                      <a:pt x="621838" y="-8627"/>
                      <a:pt x="683192" y="21106"/>
                      <a:pt x="686023" y="71447"/>
                    </a:cubicBezTo>
                    <a:cubicBezTo>
                      <a:pt x="724094" y="57760"/>
                      <a:pt x="763580" y="43916"/>
                      <a:pt x="804010" y="47063"/>
                    </a:cubicBezTo>
                    <a:cubicBezTo>
                      <a:pt x="844283" y="50209"/>
                      <a:pt x="885972" y="74908"/>
                      <a:pt x="895411" y="114237"/>
                    </a:cubicBezTo>
                    <a:cubicBezTo>
                      <a:pt x="907682" y="165836"/>
                      <a:pt x="863633" y="211301"/>
                      <a:pt x="828866" y="251416"/>
                    </a:cubicBezTo>
                    <a:cubicBezTo>
                      <a:pt x="773963" y="314658"/>
                      <a:pt x="733847" y="394260"/>
                      <a:pt x="732903" y="478109"/>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7" name="Freeform: Shape 696">
                <a:extLst>
                  <a:ext uri="{FF2B5EF4-FFF2-40B4-BE49-F238E27FC236}">
                    <a16:creationId xmlns:a16="http://schemas.microsoft.com/office/drawing/2014/main" id="{E283D7DB-B20D-4028-A57A-5B0D727682E7}"/>
                  </a:ext>
                </a:extLst>
              </p:cNvPr>
              <p:cNvSpPr/>
              <p:nvPr/>
            </p:nvSpPr>
            <p:spPr>
              <a:xfrm>
                <a:off x="6556766" y="2083873"/>
                <a:ext cx="162358" cy="259881"/>
              </a:xfrm>
              <a:custGeom>
                <a:avLst/>
                <a:gdLst>
                  <a:gd name="connsiteX0" fmla="*/ 0 w 162358"/>
                  <a:gd name="connsiteY0" fmla="*/ 54741 h 259881"/>
                  <a:gd name="connsiteX1" fmla="*/ 109964 w 162358"/>
                  <a:gd name="connsiteY1" fmla="*/ 467 h 259881"/>
                  <a:gd name="connsiteX2" fmla="*/ 146776 w 162358"/>
                  <a:gd name="connsiteY2" fmla="*/ 9120 h 259881"/>
                  <a:gd name="connsiteX3" fmla="*/ 152754 w 162358"/>
                  <a:gd name="connsiteY3" fmla="*/ 55528 h 259881"/>
                  <a:gd name="connsiteX4" fmla="*/ 115785 w 162358"/>
                  <a:gd name="connsiteY4" fmla="*/ 144097 h 259881"/>
                  <a:gd name="connsiteX5" fmla="*/ 160777 w 162358"/>
                  <a:gd name="connsiteY5" fmla="*/ 171155 h 259881"/>
                  <a:gd name="connsiteX6" fmla="*/ 144888 w 162358"/>
                  <a:gd name="connsiteY6" fmla="*/ 225429 h 259881"/>
                  <a:gd name="connsiteX7" fmla="*/ 97379 w 162358"/>
                  <a:gd name="connsiteY7" fmla="*/ 259882 h 25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58" h="259881">
                    <a:moveTo>
                      <a:pt x="0" y="54741"/>
                    </a:moveTo>
                    <a:cubicBezTo>
                      <a:pt x="28474" y="24065"/>
                      <a:pt x="68275" y="4400"/>
                      <a:pt x="109964" y="467"/>
                    </a:cubicBezTo>
                    <a:cubicBezTo>
                      <a:pt x="123021" y="-791"/>
                      <a:pt x="137494" y="-5"/>
                      <a:pt x="146776" y="9120"/>
                    </a:cubicBezTo>
                    <a:cubicBezTo>
                      <a:pt x="158417" y="20604"/>
                      <a:pt x="156687" y="39639"/>
                      <a:pt x="152754" y="55528"/>
                    </a:cubicBezTo>
                    <a:cubicBezTo>
                      <a:pt x="145203" y="86677"/>
                      <a:pt x="132617" y="116724"/>
                      <a:pt x="115785" y="144097"/>
                    </a:cubicBezTo>
                    <a:cubicBezTo>
                      <a:pt x="134348" y="137490"/>
                      <a:pt x="155586" y="152120"/>
                      <a:pt x="160777" y="171155"/>
                    </a:cubicBezTo>
                    <a:cubicBezTo>
                      <a:pt x="165969" y="190033"/>
                      <a:pt x="157788" y="210642"/>
                      <a:pt x="144888" y="225429"/>
                    </a:cubicBezTo>
                    <a:cubicBezTo>
                      <a:pt x="131831" y="240217"/>
                      <a:pt x="114526" y="250128"/>
                      <a:pt x="97379" y="259882"/>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698" name="Graphic 619">
              <a:extLst>
                <a:ext uri="{FF2B5EF4-FFF2-40B4-BE49-F238E27FC236}">
                  <a16:creationId xmlns:a16="http://schemas.microsoft.com/office/drawing/2014/main" id="{E02D3D28-1B3C-4741-AD7F-BE66D743BD23}"/>
                </a:ext>
              </a:extLst>
            </p:cNvPr>
            <p:cNvGrpSpPr/>
            <p:nvPr/>
          </p:nvGrpSpPr>
          <p:grpSpPr>
            <a:xfrm>
              <a:off x="5572157" y="1905289"/>
              <a:ext cx="1624947" cy="5007969"/>
              <a:chOff x="5572157" y="1905289"/>
              <a:chExt cx="1624947" cy="5007969"/>
            </a:xfrm>
          </p:grpSpPr>
          <p:grpSp>
            <p:nvGrpSpPr>
              <p:cNvPr id="699" name="Graphic 619">
                <a:extLst>
                  <a:ext uri="{FF2B5EF4-FFF2-40B4-BE49-F238E27FC236}">
                    <a16:creationId xmlns:a16="http://schemas.microsoft.com/office/drawing/2014/main" id="{E02D3D28-1B3C-4741-AD7F-BE66D743BD23}"/>
                  </a:ext>
                </a:extLst>
              </p:cNvPr>
              <p:cNvGrpSpPr/>
              <p:nvPr/>
            </p:nvGrpSpPr>
            <p:grpSpPr>
              <a:xfrm>
                <a:off x="5656013" y="3821209"/>
                <a:ext cx="1284766" cy="3092050"/>
                <a:chOff x="5656013" y="3821209"/>
                <a:chExt cx="1284766" cy="3092050"/>
              </a:xfrm>
              <a:solidFill>
                <a:srgbClr val="A0805D"/>
              </a:solidFill>
            </p:grpSpPr>
            <p:sp>
              <p:nvSpPr>
                <p:cNvPr id="700" name="Freeform: Shape 699">
                  <a:extLst>
                    <a:ext uri="{FF2B5EF4-FFF2-40B4-BE49-F238E27FC236}">
                      <a16:creationId xmlns:a16="http://schemas.microsoft.com/office/drawing/2014/main" id="{1B061262-C37D-45F2-B390-2EAA1D7CE3F0}"/>
                    </a:ext>
                  </a:extLst>
                </p:cNvPr>
                <p:cNvSpPr/>
                <p:nvPr/>
              </p:nvSpPr>
              <p:spPr>
                <a:xfrm>
                  <a:off x="5684191" y="4887477"/>
                  <a:ext cx="1106563" cy="94116"/>
                </a:xfrm>
                <a:custGeom>
                  <a:avLst/>
                  <a:gdLst>
                    <a:gd name="connsiteX0" fmla="*/ 18348 w 1106563"/>
                    <a:gd name="connsiteY0" fmla="*/ 38308 h 94116"/>
                    <a:gd name="connsiteX1" fmla="*/ 1081963 w 1106563"/>
                    <a:gd name="connsiteY1" fmla="*/ 90695 h 94116"/>
                    <a:gd name="connsiteX2" fmla="*/ 1081963 w 1106563"/>
                    <a:gd name="connsiteY2" fmla="*/ 39724 h 94116"/>
                    <a:gd name="connsiteX3" fmla="*/ 18348 w 1106563"/>
                    <a:gd name="connsiteY3" fmla="*/ 80 h 94116"/>
                    <a:gd name="connsiteX4" fmla="*/ 18348 w 1106563"/>
                    <a:gd name="connsiteY4" fmla="*/ 38308 h 94116"/>
                    <a:gd name="connsiteX5" fmla="*/ 18348 w 1106563"/>
                    <a:gd name="connsiteY5" fmla="*/ 38308 h 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63" h="94116">
                      <a:moveTo>
                        <a:pt x="18348" y="38308"/>
                      </a:moveTo>
                      <a:cubicBezTo>
                        <a:pt x="369478" y="75749"/>
                        <a:pt x="728631" y="104224"/>
                        <a:pt x="1081963" y="90695"/>
                      </a:cubicBezTo>
                      <a:cubicBezTo>
                        <a:pt x="1114685" y="89436"/>
                        <a:pt x="1114842" y="40668"/>
                        <a:pt x="1081963" y="39724"/>
                      </a:cubicBezTo>
                      <a:cubicBezTo>
                        <a:pt x="726743" y="28869"/>
                        <a:pt x="373096" y="26510"/>
                        <a:pt x="18348" y="80"/>
                      </a:cubicBezTo>
                      <a:cubicBezTo>
                        <a:pt x="-6508" y="-1965"/>
                        <a:pt x="-5721" y="35634"/>
                        <a:pt x="18348" y="38308"/>
                      </a:cubicBezTo>
                      <a:lnTo>
                        <a:pt x="18348" y="38308"/>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1" name="Freeform: Shape 700">
                  <a:extLst>
                    <a:ext uri="{FF2B5EF4-FFF2-40B4-BE49-F238E27FC236}">
                      <a16:creationId xmlns:a16="http://schemas.microsoft.com/office/drawing/2014/main" id="{10C62307-B29D-461D-81BD-750DB187AE4D}"/>
                    </a:ext>
                  </a:extLst>
                </p:cNvPr>
                <p:cNvSpPr/>
                <p:nvPr/>
              </p:nvSpPr>
              <p:spPr>
                <a:xfrm>
                  <a:off x="5671194" y="4258395"/>
                  <a:ext cx="1178948" cy="113704"/>
                </a:xfrm>
                <a:custGeom>
                  <a:avLst/>
                  <a:gdLst>
                    <a:gd name="connsiteX0" fmla="*/ 15928 w 1178948"/>
                    <a:gd name="connsiteY0" fmla="*/ 33248 h 113704"/>
                    <a:gd name="connsiteX1" fmla="*/ 1149864 w 1178948"/>
                    <a:gd name="connsiteY1" fmla="*/ 113165 h 113704"/>
                    <a:gd name="connsiteX2" fmla="*/ 1149864 w 1178948"/>
                    <a:gd name="connsiteY2" fmla="*/ 52913 h 113704"/>
                    <a:gd name="connsiteX3" fmla="*/ 15928 w 1178948"/>
                    <a:gd name="connsiteY3" fmla="*/ 55 h 113704"/>
                    <a:gd name="connsiteX4" fmla="*/ 15928 w 1178948"/>
                    <a:gd name="connsiteY4" fmla="*/ 33248 h 113704"/>
                    <a:gd name="connsiteX5" fmla="*/ 15928 w 1178948"/>
                    <a:gd name="connsiteY5" fmla="*/ 33248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948" h="113704">
                      <a:moveTo>
                        <a:pt x="15928" y="33248"/>
                      </a:moveTo>
                      <a:cubicBezTo>
                        <a:pt x="390656" y="66757"/>
                        <a:pt x="772934" y="119615"/>
                        <a:pt x="1149864" y="113165"/>
                      </a:cubicBezTo>
                      <a:cubicBezTo>
                        <a:pt x="1189193" y="112536"/>
                        <a:pt x="1188091" y="56216"/>
                        <a:pt x="1149864" y="52913"/>
                      </a:cubicBezTo>
                      <a:cubicBezTo>
                        <a:pt x="773563" y="20506"/>
                        <a:pt x="393015" y="28686"/>
                        <a:pt x="15928" y="55"/>
                      </a:cubicBezTo>
                      <a:cubicBezTo>
                        <a:pt x="-5467" y="-1519"/>
                        <a:pt x="-5152" y="31360"/>
                        <a:pt x="15928" y="33248"/>
                      </a:cubicBezTo>
                      <a:lnTo>
                        <a:pt x="15928" y="33248"/>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2" name="Freeform: Shape 701">
                  <a:extLst>
                    <a:ext uri="{FF2B5EF4-FFF2-40B4-BE49-F238E27FC236}">
                      <a16:creationId xmlns:a16="http://schemas.microsoft.com/office/drawing/2014/main" id="{EB19B763-D172-406D-81FD-835A6940ACD8}"/>
                    </a:ext>
                  </a:extLst>
                </p:cNvPr>
                <p:cNvSpPr/>
                <p:nvPr/>
              </p:nvSpPr>
              <p:spPr>
                <a:xfrm>
                  <a:off x="6755735" y="3821209"/>
                  <a:ext cx="185044" cy="3074032"/>
                </a:xfrm>
                <a:custGeom>
                  <a:avLst/>
                  <a:gdLst>
                    <a:gd name="connsiteX0" fmla="*/ 46445 w 185044"/>
                    <a:gd name="connsiteY0" fmla="*/ 20982 h 3074032"/>
                    <a:gd name="connsiteX1" fmla="*/ 3655 w 185044"/>
                    <a:gd name="connsiteY1" fmla="*/ 1548051 h 3074032"/>
                    <a:gd name="connsiteX2" fmla="*/ 35275 w 185044"/>
                    <a:gd name="connsiteY2" fmla="*/ 2291527 h 3074032"/>
                    <a:gd name="connsiteX3" fmla="*/ 103236 w 185044"/>
                    <a:gd name="connsiteY3" fmla="*/ 3044285 h 3074032"/>
                    <a:gd name="connsiteX4" fmla="*/ 185040 w 185044"/>
                    <a:gd name="connsiteY4" fmla="*/ 3033273 h 3074032"/>
                    <a:gd name="connsiteX5" fmla="*/ 128721 w 185044"/>
                    <a:gd name="connsiteY5" fmla="*/ 2291685 h 3074032"/>
                    <a:gd name="connsiteX6" fmla="*/ 93168 w 185044"/>
                    <a:gd name="connsiteY6" fmla="*/ 1528701 h 3074032"/>
                    <a:gd name="connsiteX7" fmla="*/ 90021 w 185044"/>
                    <a:gd name="connsiteY7" fmla="*/ 21140 h 3074032"/>
                    <a:gd name="connsiteX8" fmla="*/ 46445 w 185044"/>
                    <a:gd name="connsiteY8" fmla="*/ 20982 h 3074032"/>
                    <a:gd name="connsiteX9" fmla="*/ 46445 w 185044"/>
                    <a:gd name="connsiteY9" fmla="*/ 20982 h 307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044" h="3074032">
                      <a:moveTo>
                        <a:pt x="46445" y="20982"/>
                      </a:moveTo>
                      <a:cubicBezTo>
                        <a:pt x="8689" y="530687"/>
                        <a:pt x="-7986" y="1036930"/>
                        <a:pt x="3655" y="1548051"/>
                      </a:cubicBezTo>
                      <a:cubicBezTo>
                        <a:pt x="9318" y="1796138"/>
                        <a:pt x="20802" y="2043911"/>
                        <a:pt x="35275" y="2291527"/>
                      </a:cubicBezTo>
                      <a:cubicBezTo>
                        <a:pt x="49749" y="2539772"/>
                        <a:pt x="53052" y="2800130"/>
                        <a:pt x="103236" y="3044285"/>
                      </a:cubicBezTo>
                      <a:cubicBezTo>
                        <a:pt x="112832" y="3090851"/>
                        <a:pt x="184883" y="3079366"/>
                        <a:pt x="185040" y="3033273"/>
                      </a:cubicBezTo>
                      <a:cubicBezTo>
                        <a:pt x="185512" y="2787073"/>
                        <a:pt x="145711" y="2537255"/>
                        <a:pt x="128721" y="2291685"/>
                      </a:cubicBezTo>
                      <a:cubicBezTo>
                        <a:pt x="111259" y="2037619"/>
                        <a:pt x="100247" y="1783239"/>
                        <a:pt x="93168" y="1528701"/>
                      </a:cubicBezTo>
                      <a:cubicBezTo>
                        <a:pt x="79167" y="1027334"/>
                        <a:pt x="76335" y="522507"/>
                        <a:pt x="90021" y="21140"/>
                      </a:cubicBezTo>
                      <a:cubicBezTo>
                        <a:pt x="90808" y="-7335"/>
                        <a:pt x="48490" y="-6705"/>
                        <a:pt x="46445" y="20982"/>
                      </a:cubicBezTo>
                      <a:lnTo>
                        <a:pt x="46445" y="20982"/>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3" name="Freeform: Shape 702">
                  <a:extLst>
                    <a:ext uri="{FF2B5EF4-FFF2-40B4-BE49-F238E27FC236}">
                      <a16:creationId xmlns:a16="http://schemas.microsoft.com/office/drawing/2014/main" id="{D68A41F7-1B22-418D-BA64-F0213DC89431}"/>
                    </a:ext>
                  </a:extLst>
                </p:cNvPr>
                <p:cNvSpPr/>
                <p:nvPr/>
              </p:nvSpPr>
              <p:spPr>
                <a:xfrm>
                  <a:off x="5656433" y="3864766"/>
                  <a:ext cx="84528" cy="3048492"/>
                </a:xfrm>
                <a:custGeom>
                  <a:avLst/>
                  <a:gdLst>
                    <a:gd name="connsiteX0" fmla="*/ 21408 w 84528"/>
                    <a:gd name="connsiteY0" fmla="*/ 20058 h 3048492"/>
                    <a:gd name="connsiteX1" fmla="*/ 2687 w 84528"/>
                    <a:gd name="connsiteY1" fmla="*/ 769040 h 3048492"/>
                    <a:gd name="connsiteX2" fmla="*/ 2844 w 84528"/>
                    <a:gd name="connsiteY2" fmla="*/ 1518023 h 3048492"/>
                    <a:gd name="connsiteX3" fmla="*/ 3474 w 84528"/>
                    <a:gd name="connsiteY3" fmla="*/ 2247340 h 3048492"/>
                    <a:gd name="connsiteX4" fmla="*/ 8665 w 84528"/>
                    <a:gd name="connsiteY4" fmla="*/ 3015988 h 3048492"/>
                    <a:gd name="connsiteX5" fmla="*/ 75996 w 84528"/>
                    <a:gd name="connsiteY5" fmla="*/ 3015988 h 3048492"/>
                    <a:gd name="connsiteX6" fmla="*/ 81188 w 84528"/>
                    <a:gd name="connsiteY6" fmla="*/ 2267005 h 3048492"/>
                    <a:gd name="connsiteX7" fmla="*/ 81817 w 84528"/>
                    <a:gd name="connsiteY7" fmla="*/ 1518023 h 3048492"/>
                    <a:gd name="connsiteX8" fmla="*/ 81974 w 84528"/>
                    <a:gd name="connsiteY8" fmla="*/ 788705 h 3048492"/>
                    <a:gd name="connsiteX9" fmla="*/ 63096 w 84528"/>
                    <a:gd name="connsiteY9" fmla="*/ 20058 h 3048492"/>
                    <a:gd name="connsiteX10" fmla="*/ 21408 w 84528"/>
                    <a:gd name="connsiteY10" fmla="*/ 20058 h 3048492"/>
                    <a:gd name="connsiteX11" fmla="*/ 21408 w 84528"/>
                    <a:gd name="connsiteY11" fmla="*/ 20058 h 304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28" h="3048492">
                      <a:moveTo>
                        <a:pt x="21408" y="20058"/>
                      </a:moveTo>
                      <a:cubicBezTo>
                        <a:pt x="-4392" y="268460"/>
                        <a:pt x="2687" y="519537"/>
                        <a:pt x="2687" y="769040"/>
                      </a:cubicBezTo>
                      <a:cubicBezTo>
                        <a:pt x="2687" y="1018701"/>
                        <a:pt x="2530" y="1268362"/>
                        <a:pt x="2844" y="1518023"/>
                      </a:cubicBezTo>
                      <a:cubicBezTo>
                        <a:pt x="3002" y="1761076"/>
                        <a:pt x="3316" y="2004130"/>
                        <a:pt x="3474" y="2247340"/>
                      </a:cubicBezTo>
                      <a:cubicBezTo>
                        <a:pt x="3631" y="2502665"/>
                        <a:pt x="-7224" y="2761135"/>
                        <a:pt x="8665" y="3015988"/>
                      </a:cubicBezTo>
                      <a:cubicBezTo>
                        <a:pt x="11339" y="3059249"/>
                        <a:pt x="73322" y="3059406"/>
                        <a:pt x="75996" y="3015988"/>
                      </a:cubicBezTo>
                      <a:cubicBezTo>
                        <a:pt x="91571" y="2767585"/>
                        <a:pt x="81030" y="2515879"/>
                        <a:pt x="81188" y="2267005"/>
                      </a:cubicBezTo>
                      <a:cubicBezTo>
                        <a:pt x="81345" y="2017344"/>
                        <a:pt x="81660" y="1767683"/>
                        <a:pt x="81817" y="1518023"/>
                      </a:cubicBezTo>
                      <a:cubicBezTo>
                        <a:pt x="81974" y="1274969"/>
                        <a:pt x="81974" y="1031916"/>
                        <a:pt x="81974" y="788705"/>
                      </a:cubicBezTo>
                      <a:cubicBezTo>
                        <a:pt x="81974" y="532751"/>
                        <a:pt x="89683" y="274910"/>
                        <a:pt x="63096" y="20058"/>
                      </a:cubicBezTo>
                      <a:cubicBezTo>
                        <a:pt x="60265" y="-6686"/>
                        <a:pt x="24082" y="-6686"/>
                        <a:pt x="21408" y="20058"/>
                      </a:cubicBezTo>
                      <a:lnTo>
                        <a:pt x="21408" y="20058"/>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4" name="Freeform: Shape 703">
                  <a:extLst>
                    <a:ext uri="{FF2B5EF4-FFF2-40B4-BE49-F238E27FC236}">
                      <a16:creationId xmlns:a16="http://schemas.microsoft.com/office/drawing/2014/main" id="{0B6B0643-AF18-4F5E-9B06-E81E5E24B256}"/>
                    </a:ext>
                  </a:extLst>
                </p:cNvPr>
                <p:cNvSpPr/>
                <p:nvPr/>
              </p:nvSpPr>
              <p:spPr>
                <a:xfrm>
                  <a:off x="5680948" y="5503448"/>
                  <a:ext cx="1142942" cy="65162"/>
                </a:xfrm>
                <a:custGeom>
                  <a:avLst/>
                  <a:gdLst>
                    <a:gd name="connsiteX0" fmla="*/ 16400 w 1142942"/>
                    <a:gd name="connsiteY0" fmla="*/ 34140 h 65162"/>
                    <a:gd name="connsiteX1" fmla="*/ 589818 w 1142942"/>
                    <a:gd name="connsiteY1" fmla="*/ 49557 h 65162"/>
                    <a:gd name="connsiteX2" fmla="*/ 1132559 w 1142942"/>
                    <a:gd name="connsiteY2" fmla="*/ 53018 h 65162"/>
                    <a:gd name="connsiteX3" fmla="*/ 1132559 w 1142942"/>
                    <a:gd name="connsiteY3" fmla="*/ 25015 h 65162"/>
                    <a:gd name="connsiteX4" fmla="*/ 589818 w 1142942"/>
                    <a:gd name="connsiteY4" fmla="*/ 7239 h 65162"/>
                    <a:gd name="connsiteX5" fmla="*/ 16400 w 1142942"/>
                    <a:gd name="connsiteY5" fmla="*/ 2 h 65162"/>
                    <a:gd name="connsiteX6" fmla="*/ 16400 w 1142942"/>
                    <a:gd name="connsiteY6" fmla="*/ 34140 h 65162"/>
                    <a:gd name="connsiteX7" fmla="*/ 16400 w 1142942"/>
                    <a:gd name="connsiteY7" fmla="*/ 34140 h 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42" h="65162">
                      <a:moveTo>
                        <a:pt x="16400" y="34140"/>
                      </a:moveTo>
                      <a:cubicBezTo>
                        <a:pt x="207539" y="37915"/>
                        <a:pt x="398679" y="45624"/>
                        <a:pt x="589818" y="49557"/>
                      </a:cubicBezTo>
                      <a:cubicBezTo>
                        <a:pt x="765383" y="53175"/>
                        <a:pt x="959196" y="80548"/>
                        <a:pt x="1132559" y="53018"/>
                      </a:cubicBezTo>
                      <a:cubicBezTo>
                        <a:pt x="1146717" y="50815"/>
                        <a:pt x="1146088" y="27847"/>
                        <a:pt x="1132559" y="25015"/>
                      </a:cubicBezTo>
                      <a:cubicBezTo>
                        <a:pt x="960455" y="-9280"/>
                        <a:pt x="765383" y="10542"/>
                        <a:pt x="589818" y="7239"/>
                      </a:cubicBezTo>
                      <a:cubicBezTo>
                        <a:pt x="398679" y="3620"/>
                        <a:pt x="207539" y="3778"/>
                        <a:pt x="16400" y="2"/>
                      </a:cubicBezTo>
                      <a:cubicBezTo>
                        <a:pt x="-5467" y="-313"/>
                        <a:pt x="-5467" y="33668"/>
                        <a:pt x="16400" y="34140"/>
                      </a:cubicBezTo>
                      <a:lnTo>
                        <a:pt x="16400" y="34140"/>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5" name="Freeform: Shape 704">
                  <a:extLst>
                    <a:ext uri="{FF2B5EF4-FFF2-40B4-BE49-F238E27FC236}">
                      <a16:creationId xmlns:a16="http://schemas.microsoft.com/office/drawing/2014/main" id="{5B97CC9C-DD3D-43CF-9D72-6D7F94FBCD4F}"/>
                    </a:ext>
                  </a:extLst>
                </p:cNvPr>
                <p:cNvSpPr/>
                <p:nvPr/>
              </p:nvSpPr>
              <p:spPr>
                <a:xfrm>
                  <a:off x="5656013" y="6035177"/>
                  <a:ext cx="1191712" cy="90002"/>
                </a:xfrm>
                <a:custGeom>
                  <a:avLst/>
                  <a:gdLst>
                    <a:gd name="connsiteX0" fmla="*/ 22772 w 1191712"/>
                    <a:gd name="connsiteY0" fmla="*/ 47039 h 90002"/>
                    <a:gd name="connsiteX1" fmla="*/ 613494 w 1191712"/>
                    <a:gd name="connsiteY1" fmla="*/ 71580 h 90002"/>
                    <a:gd name="connsiteX2" fmla="*/ 1172124 w 1191712"/>
                    <a:gd name="connsiteY2" fmla="*/ 77558 h 90002"/>
                    <a:gd name="connsiteX3" fmla="*/ 1172124 w 1191712"/>
                    <a:gd name="connsiteY3" fmla="*/ 24857 h 90002"/>
                    <a:gd name="connsiteX4" fmla="*/ 613494 w 1191712"/>
                    <a:gd name="connsiteY4" fmla="*/ 4092 h 90002"/>
                    <a:gd name="connsiteX5" fmla="*/ 22772 w 1191712"/>
                    <a:gd name="connsiteY5" fmla="*/ 2 h 90002"/>
                    <a:gd name="connsiteX6" fmla="*/ 22772 w 1191712"/>
                    <a:gd name="connsiteY6" fmla="*/ 47039 h 90002"/>
                    <a:gd name="connsiteX7" fmla="*/ 22772 w 1191712"/>
                    <a:gd name="connsiteY7" fmla="*/ 47039 h 9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712" h="90002">
                      <a:moveTo>
                        <a:pt x="22772" y="47039"/>
                      </a:moveTo>
                      <a:cubicBezTo>
                        <a:pt x="219732" y="55691"/>
                        <a:pt x="416534" y="64973"/>
                        <a:pt x="613494" y="71580"/>
                      </a:cubicBezTo>
                      <a:cubicBezTo>
                        <a:pt x="794250" y="77558"/>
                        <a:pt x="993727" y="106033"/>
                        <a:pt x="1172124" y="77558"/>
                      </a:cubicBezTo>
                      <a:cubicBezTo>
                        <a:pt x="1198868" y="73311"/>
                        <a:pt x="1197609" y="30206"/>
                        <a:pt x="1172124" y="24857"/>
                      </a:cubicBezTo>
                      <a:cubicBezTo>
                        <a:pt x="995772" y="-12269"/>
                        <a:pt x="793778" y="6924"/>
                        <a:pt x="613494" y="4092"/>
                      </a:cubicBezTo>
                      <a:cubicBezTo>
                        <a:pt x="416534" y="945"/>
                        <a:pt x="219732" y="788"/>
                        <a:pt x="22772" y="2"/>
                      </a:cubicBezTo>
                      <a:cubicBezTo>
                        <a:pt x="-7748" y="-313"/>
                        <a:pt x="-7433" y="45623"/>
                        <a:pt x="22772" y="47039"/>
                      </a:cubicBezTo>
                      <a:lnTo>
                        <a:pt x="22772" y="47039"/>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6" name="Freeform: Shape 705">
                  <a:extLst>
                    <a:ext uri="{FF2B5EF4-FFF2-40B4-BE49-F238E27FC236}">
                      <a16:creationId xmlns:a16="http://schemas.microsoft.com/office/drawing/2014/main" id="{800402A1-0D0E-4528-9A56-BAD955DC9C32}"/>
                    </a:ext>
                  </a:extLst>
                </p:cNvPr>
                <p:cNvSpPr/>
                <p:nvPr/>
              </p:nvSpPr>
              <p:spPr>
                <a:xfrm>
                  <a:off x="5666475" y="6620855"/>
                  <a:ext cx="1185070" cy="99611"/>
                </a:xfrm>
                <a:custGeom>
                  <a:avLst/>
                  <a:gdLst>
                    <a:gd name="connsiteX0" fmla="*/ 27727 w 1185070"/>
                    <a:gd name="connsiteY0" fmla="*/ 57589 h 99611"/>
                    <a:gd name="connsiteX1" fmla="*/ 614516 w 1185070"/>
                    <a:gd name="connsiteY1" fmla="*/ 83546 h 99611"/>
                    <a:gd name="connsiteX2" fmla="*/ 888404 w 1185070"/>
                    <a:gd name="connsiteY2" fmla="*/ 92671 h 99611"/>
                    <a:gd name="connsiteX3" fmla="*/ 1168427 w 1185070"/>
                    <a:gd name="connsiteY3" fmla="*/ 86063 h 99611"/>
                    <a:gd name="connsiteX4" fmla="*/ 1168427 w 1185070"/>
                    <a:gd name="connsiteY4" fmla="*/ 40914 h 99611"/>
                    <a:gd name="connsiteX5" fmla="*/ 888404 w 1185070"/>
                    <a:gd name="connsiteY5" fmla="*/ 17474 h 99611"/>
                    <a:gd name="connsiteX6" fmla="*/ 614516 w 1185070"/>
                    <a:gd name="connsiteY6" fmla="*/ 9923 h 99611"/>
                    <a:gd name="connsiteX7" fmla="*/ 27727 w 1185070"/>
                    <a:gd name="connsiteY7" fmla="*/ 12 h 99611"/>
                    <a:gd name="connsiteX8" fmla="*/ 27727 w 1185070"/>
                    <a:gd name="connsiteY8" fmla="*/ 57589 h 99611"/>
                    <a:gd name="connsiteX9" fmla="*/ 27727 w 1185070"/>
                    <a:gd name="connsiteY9" fmla="*/ 57589 h 9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070" h="99611">
                      <a:moveTo>
                        <a:pt x="27727" y="57589"/>
                      </a:moveTo>
                      <a:cubicBezTo>
                        <a:pt x="223428" y="63567"/>
                        <a:pt x="418815" y="75681"/>
                        <a:pt x="614516" y="83546"/>
                      </a:cubicBezTo>
                      <a:cubicBezTo>
                        <a:pt x="705760" y="87165"/>
                        <a:pt x="797003" y="89996"/>
                        <a:pt x="888404" y="92671"/>
                      </a:cubicBezTo>
                      <a:cubicBezTo>
                        <a:pt x="979962" y="95345"/>
                        <a:pt x="1079386" y="110133"/>
                        <a:pt x="1168427" y="86063"/>
                      </a:cubicBezTo>
                      <a:cubicBezTo>
                        <a:pt x="1191552" y="79771"/>
                        <a:pt x="1189664" y="48150"/>
                        <a:pt x="1168427" y="40914"/>
                      </a:cubicBezTo>
                      <a:cubicBezTo>
                        <a:pt x="1080959" y="11338"/>
                        <a:pt x="979962" y="20305"/>
                        <a:pt x="888404" y="17474"/>
                      </a:cubicBezTo>
                      <a:cubicBezTo>
                        <a:pt x="797160" y="14642"/>
                        <a:pt x="705917" y="11810"/>
                        <a:pt x="614516" y="9923"/>
                      </a:cubicBezTo>
                      <a:cubicBezTo>
                        <a:pt x="418972" y="5833"/>
                        <a:pt x="223271" y="5990"/>
                        <a:pt x="27727" y="12"/>
                      </a:cubicBezTo>
                      <a:cubicBezTo>
                        <a:pt x="-9242" y="-932"/>
                        <a:pt x="-9242" y="56488"/>
                        <a:pt x="27727" y="57589"/>
                      </a:cubicBezTo>
                      <a:lnTo>
                        <a:pt x="27727" y="57589"/>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07" name="Graphic 619">
                <a:extLst>
                  <a:ext uri="{FF2B5EF4-FFF2-40B4-BE49-F238E27FC236}">
                    <a16:creationId xmlns:a16="http://schemas.microsoft.com/office/drawing/2014/main" id="{E02D3D28-1B3C-4741-AD7F-BE66D743BD23}"/>
                  </a:ext>
                </a:extLst>
              </p:cNvPr>
              <p:cNvGrpSpPr/>
              <p:nvPr/>
            </p:nvGrpSpPr>
            <p:grpSpPr>
              <a:xfrm>
                <a:off x="5853769" y="3691639"/>
                <a:ext cx="852762" cy="1818715"/>
                <a:chOff x="5853769" y="3691639"/>
                <a:chExt cx="852762" cy="1818715"/>
              </a:xfrm>
            </p:grpSpPr>
            <p:grpSp>
              <p:nvGrpSpPr>
                <p:cNvPr id="708" name="Graphic 619">
                  <a:extLst>
                    <a:ext uri="{FF2B5EF4-FFF2-40B4-BE49-F238E27FC236}">
                      <a16:creationId xmlns:a16="http://schemas.microsoft.com/office/drawing/2014/main" id="{E02D3D28-1B3C-4741-AD7F-BE66D743BD23}"/>
                    </a:ext>
                  </a:extLst>
                </p:cNvPr>
                <p:cNvGrpSpPr/>
                <p:nvPr/>
              </p:nvGrpSpPr>
              <p:grpSpPr>
                <a:xfrm>
                  <a:off x="5855136" y="3691639"/>
                  <a:ext cx="851395" cy="1564824"/>
                  <a:chOff x="5855136" y="3691639"/>
                  <a:chExt cx="851395" cy="1564824"/>
                </a:xfrm>
              </p:grpSpPr>
              <p:sp>
                <p:nvSpPr>
                  <p:cNvPr id="709" name="Freeform: Shape 708">
                    <a:extLst>
                      <a:ext uri="{FF2B5EF4-FFF2-40B4-BE49-F238E27FC236}">
                        <a16:creationId xmlns:a16="http://schemas.microsoft.com/office/drawing/2014/main" id="{239AAF33-71A3-4B1A-97C8-27B112794311}"/>
                      </a:ext>
                    </a:extLst>
                  </p:cNvPr>
                  <p:cNvSpPr/>
                  <p:nvPr/>
                </p:nvSpPr>
                <p:spPr>
                  <a:xfrm>
                    <a:off x="6205165" y="3691639"/>
                    <a:ext cx="501366" cy="1564824"/>
                  </a:xfrm>
                  <a:custGeom>
                    <a:avLst/>
                    <a:gdLst>
                      <a:gd name="connsiteX0" fmla="*/ 177453 w 501366"/>
                      <a:gd name="connsiteY0" fmla="*/ 0 h 1564824"/>
                      <a:gd name="connsiteX1" fmla="*/ 0 w 501366"/>
                      <a:gd name="connsiteY1" fmla="*/ 1550037 h 1564824"/>
                      <a:gd name="connsiteX2" fmla="*/ 263819 w 501366"/>
                      <a:gd name="connsiteY2" fmla="*/ 1564824 h 1564824"/>
                      <a:gd name="connsiteX3" fmla="*/ 441901 w 501366"/>
                      <a:gd name="connsiteY3" fmla="*/ 661043 h 1564824"/>
                      <a:gd name="connsiteX4" fmla="*/ 501367 w 501366"/>
                      <a:gd name="connsiteY4" fmla="*/ 265392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366" h="1564824">
                        <a:moveTo>
                          <a:pt x="177453" y="0"/>
                        </a:moveTo>
                        <a:lnTo>
                          <a:pt x="0" y="1550037"/>
                        </a:lnTo>
                        <a:lnTo>
                          <a:pt x="263819" y="1564824"/>
                        </a:lnTo>
                        <a:lnTo>
                          <a:pt x="441901" y="661043"/>
                        </a:lnTo>
                        <a:lnTo>
                          <a:pt x="501367" y="265392"/>
                        </a:lnTo>
                        <a:close/>
                      </a:path>
                    </a:pathLst>
                  </a:custGeom>
                  <a:solidFill>
                    <a:srgbClr val="8FA5E5"/>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0" name="Freeform: Shape 709">
                    <a:extLst>
                      <a:ext uri="{FF2B5EF4-FFF2-40B4-BE49-F238E27FC236}">
                        <a16:creationId xmlns:a16="http://schemas.microsoft.com/office/drawing/2014/main" id="{13AAF787-AD56-4368-A600-FEB2DA8B4376}"/>
                      </a:ext>
                    </a:extLst>
                  </p:cNvPr>
                  <p:cNvSpPr/>
                  <p:nvPr/>
                </p:nvSpPr>
                <p:spPr>
                  <a:xfrm>
                    <a:off x="6211615" y="5156396"/>
                    <a:ext cx="274202" cy="28649"/>
                  </a:xfrm>
                  <a:custGeom>
                    <a:avLst/>
                    <a:gdLst>
                      <a:gd name="connsiteX0" fmla="*/ 2360 w 274202"/>
                      <a:gd name="connsiteY0" fmla="*/ 5048 h 28649"/>
                      <a:gd name="connsiteX1" fmla="*/ 271842 w 274202"/>
                      <a:gd name="connsiteY1" fmla="*/ 28646 h 28649"/>
                      <a:gd name="connsiteX2" fmla="*/ 271842 w 274202"/>
                      <a:gd name="connsiteY2" fmla="*/ 23612 h 28649"/>
                      <a:gd name="connsiteX3" fmla="*/ 2360 w 274202"/>
                      <a:gd name="connsiteY3" fmla="*/ 14 h 28649"/>
                      <a:gd name="connsiteX4" fmla="*/ 2360 w 274202"/>
                      <a:gd name="connsiteY4" fmla="*/ 5048 h 28649"/>
                      <a:gd name="connsiteX5" fmla="*/ 2360 w 274202"/>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02" h="28649">
                        <a:moveTo>
                          <a:pt x="2360" y="5048"/>
                        </a:moveTo>
                        <a:cubicBezTo>
                          <a:pt x="92187" y="13386"/>
                          <a:pt x="181543" y="25814"/>
                          <a:pt x="271842" y="28646"/>
                        </a:cubicBezTo>
                        <a:cubicBezTo>
                          <a:pt x="274989" y="28803"/>
                          <a:pt x="274989" y="23769"/>
                          <a:pt x="271842" y="23612"/>
                        </a:cubicBezTo>
                        <a:cubicBezTo>
                          <a:pt x="181543" y="20780"/>
                          <a:pt x="92187" y="8352"/>
                          <a:pt x="2360" y="14"/>
                        </a:cubicBezTo>
                        <a:cubicBezTo>
                          <a:pt x="-787" y="-300"/>
                          <a:pt x="-787" y="4734"/>
                          <a:pt x="2360" y="5048"/>
                        </a:cubicBezTo>
                        <a:lnTo>
                          <a:pt x="2360" y="5048"/>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1" name="Freeform: Shape 710">
                    <a:extLst>
                      <a:ext uri="{FF2B5EF4-FFF2-40B4-BE49-F238E27FC236}">
                        <a16:creationId xmlns:a16="http://schemas.microsoft.com/office/drawing/2014/main" id="{35AF53EC-01B0-4EE7-AC28-74E74A5316AA}"/>
                      </a:ext>
                    </a:extLst>
                  </p:cNvPr>
                  <p:cNvSpPr/>
                  <p:nvPr/>
                </p:nvSpPr>
                <p:spPr>
                  <a:xfrm>
                    <a:off x="6455399" y="4352118"/>
                    <a:ext cx="163720" cy="831982"/>
                  </a:xfrm>
                  <a:custGeom>
                    <a:avLst/>
                    <a:gdLst>
                      <a:gd name="connsiteX0" fmla="*/ 4933 w 163720"/>
                      <a:gd name="connsiteY0" fmla="*/ 830092 h 831982"/>
                      <a:gd name="connsiteX1" fmla="*/ 163665 w 163720"/>
                      <a:gd name="connsiteY1" fmla="*/ 3081 h 831982"/>
                      <a:gd name="connsiteX2" fmla="*/ 158788 w 163720"/>
                      <a:gd name="connsiteY2" fmla="*/ 1822 h 831982"/>
                      <a:gd name="connsiteX3" fmla="*/ 56 w 163720"/>
                      <a:gd name="connsiteY3" fmla="*/ 828834 h 831982"/>
                      <a:gd name="connsiteX4" fmla="*/ 4933 w 163720"/>
                      <a:gd name="connsiteY4" fmla="*/ 830092 h 831982"/>
                      <a:gd name="connsiteX5" fmla="*/ 4933 w 163720"/>
                      <a:gd name="connsiteY5" fmla="*/ 830092 h 8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20" h="831982">
                        <a:moveTo>
                          <a:pt x="4933" y="830092"/>
                        </a:moveTo>
                        <a:cubicBezTo>
                          <a:pt x="57791" y="554474"/>
                          <a:pt x="110806" y="278856"/>
                          <a:pt x="163665" y="3081"/>
                        </a:cubicBezTo>
                        <a:cubicBezTo>
                          <a:pt x="164294" y="-65"/>
                          <a:pt x="159417" y="-1324"/>
                          <a:pt x="158788" y="1822"/>
                        </a:cubicBezTo>
                        <a:cubicBezTo>
                          <a:pt x="105930" y="277440"/>
                          <a:pt x="52914" y="553059"/>
                          <a:pt x="56" y="828834"/>
                        </a:cubicBezTo>
                        <a:cubicBezTo>
                          <a:pt x="-573" y="831980"/>
                          <a:pt x="4303" y="833396"/>
                          <a:pt x="4933" y="830092"/>
                        </a:cubicBezTo>
                        <a:lnTo>
                          <a:pt x="4933" y="830092"/>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2" name="Freeform: Shape 711">
                    <a:extLst>
                      <a:ext uri="{FF2B5EF4-FFF2-40B4-BE49-F238E27FC236}">
                        <a16:creationId xmlns:a16="http://schemas.microsoft.com/office/drawing/2014/main" id="{7B90F366-C49D-4A2B-8D70-493DF18E3761}"/>
                      </a:ext>
                    </a:extLst>
                  </p:cNvPr>
                  <p:cNvSpPr/>
                  <p:nvPr/>
                </p:nvSpPr>
                <p:spPr>
                  <a:xfrm>
                    <a:off x="5855136" y="3691639"/>
                    <a:ext cx="577979" cy="1564824"/>
                  </a:xfrm>
                  <a:custGeom>
                    <a:avLst/>
                    <a:gdLst>
                      <a:gd name="connsiteX0" fmla="*/ 177453 w 577979"/>
                      <a:gd name="connsiteY0" fmla="*/ 0 h 1564824"/>
                      <a:gd name="connsiteX1" fmla="*/ 0 w 577979"/>
                      <a:gd name="connsiteY1" fmla="*/ 1550037 h 1564824"/>
                      <a:gd name="connsiteX2" fmla="*/ 263819 w 577979"/>
                      <a:gd name="connsiteY2" fmla="*/ 1564824 h 1564824"/>
                      <a:gd name="connsiteX3" fmla="*/ 441901 w 577979"/>
                      <a:gd name="connsiteY3" fmla="*/ 661043 h 1564824"/>
                      <a:gd name="connsiteX4" fmla="*/ 577980 w 577979"/>
                      <a:gd name="connsiteY4" fmla="*/ 142371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979" h="1564824">
                        <a:moveTo>
                          <a:pt x="177453" y="0"/>
                        </a:moveTo>
                        <a:lnTo>
                          <a:pt x="0" y="1550037"/>
                        </a:lnTo>
                        <a:lnTo>
                          <a:pt x="263819" y="1564824"/>
                        </a:lnTo>
                        <a:lnTo>
                          <a:pt x="441901" y="661043"/>
                        </a:lnTo>
                        <a:lnTo>
                          <a:pt x="577980" y="142371"/>
                        </a:lnTo>
                        <a:close/>
                      </a:path>
                    </a:pathLst>
                  </a:custGeom>
                  <a:solidFill>
                    <a:srgbClr val="8FA5E5"/>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3" name="Freeform: Shape 712">
                    <a:extLst>
                      <a:ext uri="{FF2B5EF4-FFF2-40B4-BE49-F238E27FC236}">
                        <a16:creationId xmlns:a16="http://schemas.microsoft.com/office/drawing/2014/main" id="{528110E6-E45F-4690-AC7C-A6CB31204CFC}"/>
                      </a:ext>
                    </a:extLst>
                  </p:cNvPr>
                  <p:cNvSpPr/>
                  <p:nvPr/>
                </p:nvSpPr>
                <p:spPr>
                  <a:xfrm>
                    <a:off x="5861626" y="5156396"/>
                    <a:ext cx="274320" cy="28649"/>
                  </a:xfrm>
                  <a:custGeom>
                    <a:avLst/>
                    <a:gdLst>
                      <a:gd name="connsiteX0" fmla="*/ 2478 w 274320"/>
                      <a:gd name="connsiteY0" fmla="*/ 5048 h 28649"/>
                      <a:gd name="connsiteX1" fmla="*/ 271960 w 274320"/>
                      <a:gd name="connsiteY1" fmla="*/ 28646 h 28649"/>
                      <a:gd name="connsiteX2" fmla="*/ 271960 w 274320"/>
                      <a:gd name="connsiteY2" fmla="*/ 23612 h 28649"/>
                      <a:gd name="connsiteX3" fmla="*/ 2478 w 274320"/>
                      <a:gd name="connsiteY3" fmla="*/ 14 h 28649"/>
                      <a:gd name="connsiteX4" fmla="*/ 2478 w 274320"/>
                      <a:gd name="connsiteY4" fmla="*/ 5048 h 28649"/>
                      <a:gd name="connsiteX5" fmla="*/ 2478 w 274320"/>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28649">
                        <a:moveTo>
                          <a:pt x="2478" y="5048"/>
                        </a:moveTo>
                        <a:cubicBezTo>
                          <a:pt x="92305" y="13386"/>
                          <a:pt x="181661" y="25814"/>
                          <a:pt x="271960" y="28646"/>
                        </a:cubicBezTo>
                        <a:cubicBezTo>
                          <a:pt x="275107" y="28803"/>
                          <a:pt x="275107" y="23769"/>
                          <a:pt x="271960" y="23612"/>
                        </a:cubicBezTo>
                        <a:cubicBezTo>
                          <a:pt x="181661" y="20780"/>
                          <a:pt x="92305" y="8352"/>
                          <a:pt x="2478" y="14"/>
                        </a:cubicBezTo>
                        <a:cubicBezTo>
                          <a:pt x="-826" y="-300"/>
                          <a:pt x="-826" y="4734"/>
                          <a:pt x="2478" y="5048"/>
                        </a:cubicBezTo>
                        <a:lnTo>
                          <a:pt x="2478" y="5048"/>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4" name="Freeform: Shape 713">
                    <a:extLst>
                      <a:ext uri="{FF2B5EF4-FFF2-40B4-BE49-F238E27FC236}">
                        <a16:creationId xmlns:a16="http://schemas.microsoft.com/office/drawing/2014/main" id="{26DCC276-7326-4A3D-959F-2356E273B7CA}"/>
                      </a:ext>
                    </a:extLst>
                  </p:cNvPr>
                  <p:cNvSpPr/>
                  <p:nvPr/>
                </p:nvSpPr>
                <p:spPr>
                  <a:xfrm>
                    <a:off x="6105393" y="4245772"/>
                    <a:ext cx="184148" cy="938328"/>
                  </a:xfrm>
                  <a:custGeom>
                    <a:avLst/>
                    <a:gdLst>
                      <a:gd name="connsiteX0" fmla="*/ 4910 w 184148"/>
                      <a:gd name="connsiteY0" fmla="*/ 936438 h 938328"/>
                      <a:gd name="connsiteX1" fmla="*/ 184093 w 184148"/>
                      <a:gd name="connsiteY1" fmla="*/ 3081 h 938328"/>
                      <a:gd name="connsiteX2" fmla="*/ 179216 w 184148"/>
                      <a:gd name="connsiteY2" fmla="*/ 1823 h 938328"/>
                      <a:gd name="connsiteX3" fmla="*/ 33 w 184148"/>
                      <a:gd name="connsiteY3" fmla="*/ 935180 h 938328"/>
                      <a:gd name="connsiteX4" fmla="*/ 4910 w 184148"/>
                      <a:gd name="connsiteY4" fmla="*/ 936438 h 938328"/>
                      <a:gd name="connsiteX5" fmla="*/ 4910 w 184148"/>
                      <a:gd name="connsiteY5" fmla="*/ 936438 h 9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48" h="938328">
                        <a:moveTo>
                          <a:pt x="4910" y="936438"/>
                        </a:moveTo>
                        <a:cubicBezTo>
                          <a:pt x="64690" y="625266"/>
                          <a:pt x="124313" y="314252"/>
                          <a:pt x="184093" y="3081"/>
                        </a:cubicBezTo>
                        <a:cubicBezTo>
                          <a:pt x="184722" y="-65"/>
                          <a:pt x="179846" y="-1324"/>
                          <a:pt x="179216" y="1823"/>
                        </a:cubicBezTo>
                        <a:cubicBezTo>
                          <a:pt x="119436" y="312994"/>
                          <a:pt x="59813" y="624008"/>
                          <a:pt x="33" y="935180"/>
                        </a:cubicBezTo>
                        <a:cubicBezTo>
                          <a:pt x="-439" y="938326"/>
                          <a:pt x="4281" y="939742"/>
                          <a:pt x="4910" y="936438"/>
                        </a:cubicBezTo>
                        <a:lnTo>
                          <a:pt x="4910" y="936438"/>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15" name="Graphic 619">
                  <a:extLst>
                    <a:ext uri="{FF2B5EF4-FFF2-40B4-BE49-F238E27FC236}">
                      <a16:creationId xmlns:a16="http://schemas.microsoft.com/office/drawing/2014/main" id="{E02D3D28-1B3C-4741-AD7F-BE66D743BD23}"/>
                    </a:ext>
                  </a:extLst>
                </p:cNvPr>
                <p:cNvGrpSpPr/>
                <p:nvPr/>
              </p:nvGrpSpPr>
              <p:grpSpPr>
                <a:xfrm>
                  <a:off x="6265776" y="5248898"/>
                  <a:ext cx="228046" cy="261456"/>
                  <a:chOff x="6265776" y="5248898"/>
                  <a:chExt cx="228046" cy="261456"/>
                </a:xfrm>
              </p:grpSpPr>
              <p:sp>
                <p:nvSpPr>
                  <p:cNvPr id="716" name="Freeform: Shape 715">
                    <a:extLst>
                      <a:ext uri="{FF2B5EF4-FFF2-40B4-BE49-F238E27FC236}">
                        <a16:creationId xmlns:a16="http://schemas.microsoft.com/office/drawing/2014/main" id="{7E7795E4-06C4-456E-AE92-E731B798B2F0}"/>
                      </a:ext>
                    </a:extLst>
                  </p:cNvPr>
                  <p:cNvSpPr/>
                  <p:nvPr/>
                </p:nvSpPr>
                <p:spPr>
                  <a:xfrm>
                    <a:off x="6265776" y="5251115"/>
                    <a:ext cx="182442" cy="259099"/>
                  </a:xfrm>
                  <a:custGeom>
                    <a:avLst/>
                    <a:gdLst>
                      <a:gd name="connsiteX0" fmla="*/ 32520 w 182442"/>
                      <a:gd name="connsiteY0" fmla="*/ 0 h 259099"/>
                      <a:gd name="connsiteX1" fmla="*/ 38026 w 182442"/>
                      <a:gd name="connsiteY1" fmla="*/ 53645 h 259099"/>
                      <a:gd name="connsiteX2" fmla="*/ 1844 w 182442"/>
                      <a:gd name="connsiteY2" fmla="*/ 64028 h 259099"/>
                      <a:gd name="connsiteX3" fmla="*/ 62568 w 182442"/>
                      <a:gd name="connsiteY3" fmla="*/ 256111 h 259099"/>
                      <a:gd name="connsiteX4" fmla="*/ 164351 w 182442"/>
                      <a:gd name="connsiteY4" fmla="*/ 259100 h 259099"/>
                      <a:gd name="connsiteX5" fmla="*/ 182443 w 182442"/>
                      <a:gd name="connsiteY5" fmla="*/ 21080 h 259099"/>
                      <a:gd name="connsiteX6" fmla="*/ 32520 w 182442"/>
                      <a:gd name="connsiteY6" fmla="*/ 0 h 2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42" h="259099">
                        <a:moveTo>
                          <a:pt x="32520" y="0"/>
                        </a:moveTo>
                        <a:cubicBezTo>
                          <a:pt x="32520" y="0"/>
                          <a:pt x="38970" y="63398"/>
                          <a:pt x="38026" y="53645"/>
                        </a:cubicBezTo>
                        <a:cubicBezTo>
                          <a:pt x="37082" y="44049"/>
                          <a:pt x="13328" y="43419"/>
                          <a:pt x="1844" y="64028"/>
                        </a:cubicBezTo>
                        <a:cubicBezTo>
                          <a:pt x="-9641" y="84636"/>
                          <a:pt x="35195" y="258943"/>
                          <a:pt x="62568" y="256111"/>
                        </a:cubicBezTo>
                        <a:cubicBezTo>
                          <a:pt x="89941" y="253279"/>
                          <a:pt x="164351" y="259100"/>
                          <a:pt x="164351" y="259100"/>
                        </a:cubicBezTo>
                        <a:lnTo>
                          <a:pt x="182443" y="21080"/>
                        </a:lnTo>
                        <a:lnTo>
                          <a:pt x="32520" y="0"/>
                        </a:lnTo>
                        <a:close/>
                      </a:path>
                    </a:pathLst>
                  </a:custGeom>
                  <a:solidFill>
                    <a:srgbClr val="C94D1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7" name="Freeform: Shape 716">
                    <a:extLst>
                      <a:ext uri="{FF2B5EF4-FFF2-40B4-BE49-F238E27FC236}">
                        <a16:creationId xmlns:a16="http://schemas.microsoft.com/office/drawing/2014/main" id="{FE914237-5D2F-4553-81DA-50E8542D8006}"/>
                      </a:ext>
                    </a:extLst>
                  </p:cNvPr>
                  <p:cNvSpPr/>
                  <p:nvPr/>
                </p:nvSpPr>
                <p:spPr>
                  <a:xfrm>
                    <a:off x="6271359" y="5301863"/>
                    <a:ext cx="145424" cy="208492"/>
                  </a:xfrm>
                  <a:custGeom>
                    <a:avLst/>
                    <a:gdLst>
                      <a:gd name="connsiteX0" fmla="*/ 3811 w 145424"/>
                      <a:gd name="connsiteY0" fmla="*/ 13752 h 208492"/>
                      <a:gd name="connsiteX1" fmla="*/ 116450 w 145424"/>
                      <a:gd name="connsiteY1" fmla="*/ 113647 h 208492"/>
                      <a:gd name="connsiteX2" fmla="*/ 140834 w 145424"/>
                      <a:gd name="connsiteY2" fmla="*/ 207251 h 208492"/>
                      <a:gd name="connsiteX3" fmla="*/ 145081 w 145424"/>
                      <a:gd name="connsiteY3" fmla="*/ 204734 h 208492"/>
                      <a:gd name="connsiteX4" fmla="*/ 89706 w 145424"/>
                      <a:gd name="connsiteY4" fmla="*/ 27281 h 208492"/>
                      <a:gd name="connsiteX5" fmla="*/ 1137 w 145424"/>
                      <a:gd name="connsiteY5" fmla="*/ 9661 h 208492"/>
                      <a:gd name="connsiteX6" fmla="*/ 3811 w 145424"/>
                      <a:gd name="connsiteY6" fmla="*/ 13752 h 208492"/>
                      <a:gd name="connsiteX7" fmla="*/ 3811 w 145424"/>
                      <a:gd name="connsiteY7" fmla="*/ 13752 h 2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208492">
                        <a:moveTo>
                          <a:pt x="3811" y="13752"/>
                        </a:moveTo>
                        <a:cubicBezTo>
                          <a:pt x="73030" y="-27622"/>
                          <a:pt x="107955" y="62048"/>
                          <a:pt x="116450" y="113647"/>
                        </a:cubicBezTo>
                        <a:cubicBezTo>
                          <a:pt x="121798" y="146212"/>
                          <a:pt x="124630" y="177833"/>
                          <a:pt x="140834" y="207251"/>
                        </a:cubicBezTo>
                        <a:cubicBezTo>
                          <a:pt x="142407" y="210082"/>
                          <a:pt x="146654" y="207565"/>
                          <a:pt x="145081" y="204734"/>
                        </a:cubicBezTo>
                        <a:cubicBezTo>
                          <a:pt x="114719" y="149830"/>
                          <a:pt x="132024" y="76836"/>
                          <a:pt x="89706" y="27281"/>
                        </a:cubicBezTo>
                        <a:cubicBezTo>
                          <a:pt x="66895" y="537"/>
                          <a:pt x="32128" y="-8902"/>
                          <a:pt x="1137" y="9661"/>
                        </a:cubicBezTo>
                        <a:cubicBezTo>
                          <a:pt x="-1537" y="11078"/>
                          <a:pt x="980" y="15482"/>
                          <a:pt x="3811" y="13752"/>
                        </a:cubicBezTo>
                        <a:lnTo>
                          <a:pt x="3811" y="13752"/>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8" name="Freeform: Shape 717">
                    <a:extLst>
                      <a:ext uri="{FF2B5EF4-FFF2-40B4-BE49-F238E27FC236}">
                        <a16:creationId xmlns:a16="http://schemas.microsoft.com/office/drawing/2014/main" id="{97F0FEA0-4051-42B6-A664-4F936ABDA8A0}"/>
                      </a:ext>
                    </a:extLst>
                  </p:cNvPr>
                  <p:cNvSpPr/>
                  <p:nvPr/>
                </p:nvSpPr>
                <p:spPr>
                  <a:xfrm>
                    <a:off x="6414710" y="5400781"/>
                    <a:ext cx="23755" cy="14414"/>
                  </a:xfrm>
                  <a:custGeom>
                    <a:avLst/>
                    <a:gdLst>
                      <a:gd name="connsiteX0" fmla="*/ 2360 w 23755"/>
                      <a:gd name="connsiteY0" fmla="*/ 14415 h 14414"/>
                      <a:gd name="connsiteX1" fmla="*/ 23283 w 23755"/>
                      <a:gd name="connsiteY1" fmla="*/ 3560 h 14414"/>
                      <a:gd name="connsiteX2" fmla="*/ 19035 w 23755"/>
                      <a:gd name="connsiteY2" fmla="*/ 1043 h 14414"/>
                      <a:gd name="connsiteX3" fmla="*/ 2360 w 23755"/>
                      <a:gd name="connsiteY3" fmla="*/ 9538 h 14414"/>
                      <a:gd name="connsiteX4" fmla="*/ 2360 w 23755"/>
                      <a:gd name="connsiteY4" fmla="*/ 14415 h 14414"/>
                      <a:gd name="connsiteX5" fmla="*/ 2360 w 23755"/>
                      <a:gd name="connsiteY5" fmla="*/ 14415 h 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5" h="14414">
                        <a:moveTo>
                          <a:pt x="2360" y="14415"/>
                        </a:moveTo>
                        <a:cubicBezTo>
                          <a:pt x="11169" y="14257"/>
                          <a:pt x="18091" y="10639"/>
                          <a:pt x="23283" y="3560"/>
                        </a:cubicBezTo>
                        <a:cubicBezTo>
                          <a:pt x="25171" y="1043"/>
                          <a:pt x="20923" y="-1474"/>
                          <a:pt x="19035" y="1043"/>
                        </a:cubicBezTo>
                        <a:cubicBezTo>
                          <a:pt x="14788" y="6706"/>
                          <a:pt x="9439" y="9380"/>
                          <a:pt x="2360" y="9538"/>
                        </a:cubicBezTo>
                        <a:cubicBezTo>
                          <a:pt x="-787" y="9380"/>
                          <a:pt x="-787" y="14415"/>
                          <a:pt x="2360" y="14415"/>
                        </a:cubicBezTo>
                        <a:lnTo>
                          <a:pt x="2360" y="14415"/>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9" name="Freeform: Shape 718">
                    <a:extLst>
                      <a:ext uri="{FF2B5EF4-FFF2-40B4-BE49-F238E27FC236}">
                        <a16:creationId xmlns:a16="http://schemas.microsoft.com/office/drawing/2014/main" id="{86338F89-16F6-443F-AE63-E945C280BB52}"/>
                      </a:ext>
                    </a:extLst>
                  </p:cNvPr>
                  <p:cNvSpPr/>
                  <p:nvPr/>
                </p:nvSpPr>
                <p:spPr>
                  <a:xfrm>
                    <a:off x="6415199" y="5369099"/>
                    <a:ext cx="28375" cy="22990"/>
                  </a:xfrm>
                  <a:custGeom>
                    <a:avLst/>
                    <a:gdLst>
                      <a:gd name="connsiteX0" fmla="*/ 3758 w 28375"/>
                      <a:gd name="connsiteY0" fmla="*/ 22656 h 22990"/>
                      <a:gd name="connsiteX1" fmla="*/ 27670 w 28375"/>
                      <a:gd name="connsiteY1" fmla="*/ 4250 h 22990"/>
                      <a:gd name="connsiteX2" fmla="*/ 24210 w 28375"/>
                      <a:gd name="connsiteY2" fmla="*/ 789 h 22990"/>
                      <a:gd name="connsiteX3" fmla="*/ 1241 w 28375"/>
                      <a:gd name="connsiteY3" fmla="*/ 18408 h 22990"/>
                      <a:gd name="connsiteX4" fmla="*/ 3758 w 28375"/>
                      <a:gd name="connsiteY4" fmla="*/ 22656 h 22990"/>
                      <a:gd name="connsiteX5" fmla="*/ 3758 w 28375"/>
                      <a:gd name="connsiteY5" fmla="*/ 22656 h 2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5" h="22990">
                        <a:moveTo>
                          <a:pt x="3758" y="22656"/>
                        </a:moveTo>
                        <a:cubicBezTo>
                          <a:pt x="12883" y="17936"/>
                          <a:pt x="20749" y="11801"/>
                          <a:pt x="27670" y="4250"/>
                        </a:cubicBezTo>
                        <a:cubicBezTo>
                          <a:pt x="29873" y="1890"/>
                          <a:pt x="26412" y="-1571"/>
                          <a:pt x="24210" y="789"/>
                        </a:cubicBezTo>
                        <a:cubicBezTo>
                          <a:pt x="17445" y="8026"/>
                          <a:pt x="10051" y="13689"/>
                          <a:pt x="1241" y="18408"/>
                        </a:cubicBezTo>
                        <a:cubicBezTo>
                          <a:pt x="-1590" y="19824"/>
                          <a:pt x="927" y="24229"/>
                          <a:pt x="3758" y="22656"/>
                        </a:cubicBezTo>
                        <a:lnTo>
                          <a:pt x="3758" y="22656"/>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0" name="Freeform: Shape 719">
                    <a:extLst>
                      <a:ext uri="{FF2B5EF4-FFF2-40B4-BE49-F238E27FC236}">
                        <a16:creationId xmlns:a16="http://schemas.microsoft.com/office/drawing/2014/main" id="{A955D1E0-64A9-4A81-8223-54DCB5EDA5B5}"/>
                      </a:ext>
                    </a:extLst>
                  </p:cNvPr>
                  <p:cNvSpPr/>
                  <p:nvPr/>
                </p:nvSpPr>
                <p:spPr>
                  <a:xfrm>
                    <a:off x="6295936" y="5298149"/>
                    <a:ext cx="110685" cy="21014"/>
                  </a:xfrm>
                  <a:custGeom>
                    <a:avLst/>
                    <a:gdLst>
                      <a:gd name="connsiteX0" fmla="*/ 2360 w 110685"/>
                      <a:gd name="connsiteY0" fmla="*/ 5038 h 21014"/>
                      <a:gd name="connsiteX1" fmla="*/ 107604 w 110685"/>
                      <a:gd name="connsiteY1" fmla="*/ 20927 h 21014"/>
                      <a:gd name="connsiteX2" fmla="*/ 108863 w 110685"/>
                      <a:gd name="connsiteY2" fmla="*/ 16050 h 21014"/>
                      <a:gd name="connsiteX3" fmla="*/ 2360 w 110685"/>
                      <a:gd name="connsiteY3" fmla="*/ 4 h 21014"/>
                      <a:gd name="connsiteX4" fmla="*/ 2360 w 110685"/>
                      <a:gd name="connsiteY4" fmla="*/ 5038 h 21014"/>
                      <a:gd name="connsiteX5" fmla="*/ 2360 w 110685"/>
                      <a:gd name="connsiteY5" fmla="*/ 5038 h 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85" h="21014">
                        <a:moveTo>
                          <a:pt x="2360" y="5038"/>
                        </a:moveTo>
                        <a:cubicBezTo>
                          <a:pt x="38071" y="6768"/>
                          <a:pt x="72995" y="11960"/>
                          <a:pt x="107604" y="20927"/>
                        </a:cubicBezTo>
                        <a:cubicBezTo>
                          <a:pt x="110751" y="21713"/>
                          <a:pt x="112009" y="16994"/>
                          <a:pt x="108863" y="16050"/>
                        </a:cubicBezTo>
                        <a:cubicBezTo>
                          <a:pt x="73781" y="6926"/>
                          <a:pt x="38542" y="1577"/>
                          <a:pt x="2360" y="4"/>
                        </a:cubicBezTo>
                        <a:cubicBezTo>
                          <a:pt x="-787" y="-154"/>
                          <a:pt x="-787" y="4880"/>
                          <a:pt x="2360" y="5038"/>
                        </a:cubicBezTo>
                        <a:lnTo>
                          <a:pt x="2360" y="503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1" name="Freeform: Shape 720">
                    <a:extLst>
                      <a:ext uri="{FF2B5EF4-FFF2-40B4-BE49-F238E27FC236}">
                        <a16:creationId xmlns:a16="http://schemas.microsoft.com/office/drawing/2014/main" id="{EBE9DA3E-D583-4ADB-B772-FCCB1C9E975E}"/>
                      </a:ext>
                    </a:extLst>
                  </p:cNvPr>
                  <p:cNvSpPr/>
                  <p:nvPr/>
                </p:nvSpPr>
                <p:spPr>
                  <a:xfrm>
                    <a:off x="6295090" y="5248898"/>
                    <a:ext cx="152970" cy="21895"/>
                  </a:xfrm>
                  <a:custGeom>
                    <a:avLst/>
                    <a:gdLst>
                      <a:gd name="connsiteX0" fmla="*/ 2419 w 152970"/>
                      <a:gd name="connsiteY0" fmla="*/ 5048 h 21895"/>
                      <a:gd name="connsiteX1" fmla="*/ 150611 w 152970"/>
                      <a:gd name="connsiteY1" fmla="*/ 21881 h 21895"/>
                      <a:gd name="connsiteX2" fmla="*/ 150611 w 152970"/>
                      <a:gd name="connsiteY2" fmla="*/ 16847 h 21895"/>
                      <a:gd name="connsiteX3" fmla="*/ 2419 w 152970"/>
                      <a:gd name="connsiteY3" fmla="*/ 14 h 21895"/>
                      <a:gd name="connsiteX4" fmla="*/ 2419 w 152970"/>
                      <a:gd name="connsiteY4" fmla="*/ 5048 h 21895"/>
                      <a:gd name="connsiteX5" fmla="*/ 2419 w 152970"/>
                      <a:gd name="connsiteY5" fmla="*/ 5048 h 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70" h="21895">
                        <a:moveTo>
                          <a:pt x="2419" y="5048"/>
                        </a:moveTo>
                        <a:cubicBezTo>
                          <a:pt x="51816" y="10712"/>
                          <a:pt x="101214" y="16218"/>
                          <a:pt x="150611" y="21881"/>
                        </a:cubicBezTo>
                        <a:cubicBezTo>
                          <a:pt x="153757" y="22196"/>
                          <a:pt x="153757" y="17319"/>
                          <a:pt x="150611" y="16847"/>
                        </a:cubicBezTo>
                        <a:cubicBezTo>
                          <a:pt x="101214" y="11184"/>
                          <a:pt x="51816" y="5678"/>
                          <a:pt x="2419" y="14"/>
                        </a:cubicBezTo>
                        <a:cubicBezTo>
                          <a:pt x="-885" y="-301"/>
                          <a:pt x="-727" y="4734"/>
                          <a:pt x="2419" y="5048"/>
                        </a:cubicBezTo>
                        <a:lnTo>
                          <a:pt x="2419" y="504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2" name="Freeform: Shape 721">
                    <a:extLst>
                      <a:ext uri="{FF2B5EF4-FFF2-40B4-BE49-F238E27FC236}">
                        <a16:creationId xmlns:a16="http://schemas.microsoft.com/office/drawing/2014/main" id="{672C1857-E602-4BC0-9DCD-DF7EE7654D5D}"/>
                      </a:ext>
                    </a:extLst>
                  </p:cNvPr>
                  <p:cNvSpPr/>
                  <p:nvPr/>
                </p:nvSpPr>
                <p:spPr>
                  <a:xfrm>
                    <a:off x="6411983" y="5347265"/>
                    <a:ext cx="34015" cy="18661"/>
                  </a:xfrm>
                  <a:custGeom>
                    <a:avLst/>
                    <a:gdLst>
                      <a:gd name="connsiteX0" fmla="*/ 3828 w 34015"/>
                      <a:gd name="connsiteY0" fmla="*/ 18376 h 18661"/>
                      <a:gd name="connsiteX1" fmla="*/ 32774 w 34015"/>
                      <a:gd name="connsiteY1" fmla="*/ 4533 h 18661"/>
                      <a:gd name="connsiteX2" fmla="*/ 30257 w 34015"/>
                      <a:gd name="connsiteY2" fmla="*/ 285 h 18661"/>
                      <a:gd name="connsiteX3" fmla="*/ 1311 w 34015"/>
                      <a:gd name="connsiteY3" fmla="*/ 14129 h 18661"/>
                      <a:gd name="connsiteX4" fmla="*/ 3828 w 34015"/>
                      <a:gd name="connsiteY4" fmla="*/ 18376 h 18661"/>
                      <a:gd name="connsiteX5" fmla="*/ 3828 w 34015"/>
                      <a:gd name="connsiteY5" fmla="*/ 18376 h 1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5" h="18661">
                        <a:moveTo>
                          <a:pt x="3828" y="18376"/>
                        </a:moveTo>
                        <a:cubicBezTo>
                          <a:pt x="13424" y="13814"/>
                          <a:pt x="23021" y="9095"/>
                          <a:pt x="32774" y="4533"/>
                        </a:cubicBezTo>
                        <a:cubicBezTo>
                          <a:pt x="35606" y="3117"/>
                          <a:pt x="33089" y="-1131"/>
                          <a:pt x="30257" y="285"/>
                        </a:cubicBezTo>
                        <a:cubicBezTo>
                          <a:pt x="20661" y="4847"/>
                          <a:pt x="11065" y="9567"/>
                          <a:pt x="1311" y="14129"/>
                        </a:cubicBezTo>
                        <a:cubicBezTo>
                          <a:pt x="-1678" y="15545"/>
                          <a:pt x="996" y="19792"/>
                          <a:pt x="3828" y="18376"/>
                        </a:cubicBezTo>
                        <a:lnTo>
                          <a:pt x="3828" y="18376"/>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3" name="Freeform: Shape 722">
                    <a:extLst>
                      <a:ext uri="{FF2B5EF4-FFF2-40B4-BE49-F238E27FC236}">
                        <a16:creationId xmlns:a16="http://schemas.microsoft.com/office/drawing/2014/main" id="{C7E8E77D-7ACF-416B-B2D7-4AFC42919B5F}"/>
                      </a:ext>
                    </a:extLst>
                  </p:cNvPr>
                  <p:cNvSpPr/>
                  <p:nvPr/>
                </p:nvSpPr>
                <p:spPr>
                  <a:xfrm>
                    <a:off x="6441362" y="5320397"/>
                    <a:ext cx="52460" cy="32623"/>
                  </a:xfrm>
                  <a:custGeom>
                    <a:avLst/>
                    <a:gdLst>
                      <a:gd name="connsiteX0" fmla="*/ 5283 w 52460"/>
                      <a:gd name="connsiteY0" fmla="*/ 29355 h 32623"/>
                      <a:gd name="connsiteX1" fmla="*/ 41938 w 52460"/>
                      <a:gd name="connsiteY1" fmla="*/ 8274 h 32623"/>
                      <a:gd name="connsiteX2" fmla="*/ 38320 w 52460"/>
                      <a:gd name="connsiteY2" fmla="*/ 25107 h 32623"/>
                      <a:gd name="connsiteX3" fmla="*/ 25735 w 52460"/>
                      <a:gd name="connsiteY3" fmla="*/ 27310 h 32623"/>
                      <a:gd name="connsiteX4" fmla="*/ 3081 w 52460"/>
                      <a:gd name="connsiteY4" fmla="*/ 24635 h 32623"/>
                      <a:gd name="connsiteX5" fmla="*/ 1822 w 52460"/>
                      <a:gd name="connsiteY5" fmla="*/ 29512 h 32623"/>
                      <a:gd name="connsiteX6" fmla="*/ 42882 w 52460"/>
                      <a:gd name="connsiteY6" fmla="*/ 28883 h 32623"/>
                      <a:gd name="connsiteX7" fmla="*/ 50119 w 52460"/>
                      <a:gd name="connsiteY7" fmla="*/ 8589 h 32623"/>
                      <a:gd name="connsiteX8" fmla="*/ 564 w 52460"/>
                      <a:gd name="connsiteY8" fmla="*/ 27939 h 32623"/>
                      <a:gd name="connsiteX9" fmla="*/ 5283 w 52460"/>
                      <a:gd name="connsiteY9" fmla="*/ 29355 h 32623"/>
                      <a:gd name="connsiteX10" fmla="*/ 5283 w 52460"/>
                      <a:gd name="connsiteY10" fmla="*/ 29355 h 3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60" h="32623">
                        <a:moveTo>
                          <a:pt x="5283" y="29355"/>
                        </a:moveTo>
                        <a:cubicBezTo>
                          <a:pt x="8587" y="16612"/>
                          <a:pt x="27780" y="-1794"/>
                          <a:pt x="41938" y="8274"/>
                        </a:cubicBezTo>
                        <a:cubicBezTo>
                          <a:pt x="48860" y="13151"/>
                          <a:pt x="45871" y="22905"/>
                          <a:pt x="38320" y="25107"/>
                        </a:cubicBezTo>
                        <a:cubicBezTo>
                          <a:pt x="34387" y="26366"/>
                          <a:pt x="29825" y="26995"/>
                          <a:pt x="25735" y="27310"/>
                        </a:cubicBezTo>
                        <a:cubicBezTo>
                          <a:pt x="18026" y="27781"/>
                          <a:pt x="10475" y="26680"/>
                          <a:pt x="3081" y="24635"/>
                        </a:cubicBezTo>
                        <a:cubicBezTo>
                          <a:pt x="-65" y="23691"/>
                          <a:pt x="-1324" y="28568"/>
                          <a:pt x="1822" y="29512"/>
                        </a:cubicBezTo>
                        <a:cubicBezTo>
                          <a:pt x="14722" y="33130"/>
                          <a:pt x="30297" y="34389"/>
                          <a:pt x="42882" y="28883"/>
                        </a:cubicBezTo>
                        <a:cubicBezTo>
                          <a:pt x="51062" y="25422"/>
                          <a:pt x="55467" y="16927"/>
                          <a:pt x="50119" y="8589"/>
                        </a:cubicBezTo>
                        <a:cubicBezTo>
                          <a:pt x="36117" y="-12963"/>
                          <a:pt x="5126" y="10791"/>
                          <a:pt x="564" y="27939"/>
                        </a:cubicBezTo>
                        <a:cubicBezTo>
                          <a:pt x="-380" y="31085"/>
                          <a:pt x="4497" y="32501"/>
                          <a:pt x="5283" y="29355"/>
                        </a:cubicBezTo>
                        <a:lnTo>
                          <a:pt x="5283" y="29355"/>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4" name="Freeform: Shape 723">
                    <a:extLst>
                      <a:ext uri="{FF2B5EF4-FFF2-40B4-BE49-F238E27FC236}">
                        <a16:creationId xmlns:a16="http://schemas.microsoft.com/office/drawing/2014/main" id="{AF87C9EA-A3A9-4393-BDDD-5E7E6CCE6123}"/>
                      </a:ext>
                    </a:extLst>
                  </p:cNvPr>
                  <p:cNvSpPr/>
                  <p:nvPr/>
                </p:nvSpPr>
                <p:spPr>
                  <a:xfrm>
                    <a:off x="6438337" y="5299937"/>
                    <a:ext cx="29493" cy="49799"/>
                  </a:xfrm>
                  <a:custGeom>
                    <a:avLst/>
                    <a:gdLst>
                      <a:gd name="connsiteX0" fmla="*/ 7679 w 29493"/>
                      <a:gd name="connsiteY0" fmla="*/ 49028 h 49799"/>
                      <a:gd name="connsiteX1" fmla="*/ 27815 w 29493"/>
                      <a:gd name="connsiteY1" fmla="*/ 8913 h 49799"/>
                      <a:gd name="connsiteX2" fmla="*/ 285 w 29493"/>
                      <a:gd name="connsiteY2" fmla="*/ 8913 h 49799"/>
                      <a:gd name="connsiteX3" fmla="*/ 4532 w 29493"/>
                      <a:gd name="connsiteY3" fmla="*/ 11430 h 49799"/>
                      <a:gd name="connsiteX4" fmla="*/ 13971 w 29493"/>
                      <a:gd name="connsiteY4" fmla="*/ 4823 h 49799"/>
                      <a:gd name="connsiteX5" fmla="*/ 23882 w 29493"/>
                      <a:gd name="connsiteY5" fmla="*/ 13318 h 49799"/>
                      <a:gd name="connsiteX6" fmla="*/ 19163 w 29493"/>
                      <a:gd name="connsiteY6" fmla="*/ 29521 h 49799"/>
                      <a:gd name="connsiteX7" fmla="*/ 4061 w 29493"/>
                      <a:gd name="connsiteY7" fmla="*/ 45725 h 49799"/>
                      <a:gd name="connsiteX8" fmla="*/ 7679 w 29493"/>
                      <a:gd name="connsiteY8" fmla="*/ 49028 h 49799"/>
                      <a:gd name="connsiteX9" fmla="*/ 7679 w 29493"/>
                      <a:gd name="connsiteY9" fmla="*/ 49028 h 4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3" h="49799">
                        <a:moveTo>
                          <a:pt x="7679" y="49028"/>
                        </a:moveTo>
                        <a:cubicBezTo>
                          <a:pt x="17118" y="38488"/>
                          <a:pt x="35052" y="25431"/>
                          <a:pt x="27815" y="8913"/>
                        </a:cubicBezTo>
                        <a:cubicBezTo>
                          <a:pt x="22309" y="-3515"/>
                          <a:pt x="6106" y="-2414"/>
                          <a:pt x="285" y="8913"/>
                        </a:cubicBezTo>
                        <a:cubicBezTo>
                          <a:pt x="-1131" y="11745"/>
                          <a:pt x="3117" y="14262"/>
                          <a:pt x="4532" y="11430"/>
                        </a:cubicBezTo>
                        <a:cubicBezTo>
                          <a:pt x="6106" y="7340"/>
                          <a:pt x="9252" y="5137"/>
                          <a:pt x="13971" y="4823"/>
                        </a:cubicBezTo>
                        <a:cubicBezTo>
                          <a:pt x="17275" y="7654"/>
                          <a:pt x="20579" y="10486"/>
                          <a:pt x="23882" y="13318"/>
                        </a:cubicBezTo>
                        <a:cubicBezTo>
                          <a:pt x="26399" y="18509"/>
                          <a:pt x="22152" y="25431"/>
                          <a:pt x="19163" y="29521"/>
                        </a:cubicBezTo>
                        <a:cubicBezTo>
                          <a:pt x="14758" y="35499"/>
                          <a:pt x="8937" y="40219"/>
                          <a:pt x="4061" y="45725"/>
                        </a:cubicBezTo>
                        <a:cubicBezTo>
                          <a:pt x="2015" y="47770"/>
                          <a:pt x="5476" y="51388"/>
                          <a:pt x="7679" y="49028"/>
                        </a:cubicBezTo>
                        <a:lnTo>
                          <a:pt x="7679" y="4902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25" name="Graphic 619">
                  <a:extLst>
                    <a:ext uri="{FF2B5EF4-FFF2-40B4-BE49-F238E27FC236}">
                      <a16:creationId xmlns:a16="http://schemas.microsoft.com/office/drawing/2014/main" id="{E02D3D28-1B3C-4741-AD7F-BE66D743BD23}"/>
                    </a:ext>
                  </a:extLst>
                </p:cNvPr>
                <p:cNvGrpSpPr/>
                <p:nvPr/>
              </p:nvGrpSpPr>
              <p:grpSpPr>
                <a:xfrm>
                  <a:off x="5853769" y="5246539"/>
                  <a:ext cx="228219" cy="257838"/>
                  <a:chOff x="5853769" y="5246539"/>
                  <a:chExt cx="228219" cy="257838"/>
                </a:xfrm>
              </p:grpSpPr>
              <p:sp>
                <p:nvSpPr>
                  <p:cNvPr id="726" name="Freeform: Shape 725">
                    <a:extLst>
                      <a:ext uri="{FF2B5EF4-FFF2-40B4-BE49-F238E27FC236}">
                        <a16:creationId xmlns:a16="http://schemas.microsoft.com/office/drawing/2014/main" id="{E2E78F64-0131-4C5C-BDDA-2B6B937C1DA9}"/>
                      </a:ext>
                    </a:extLst>
                  </p:cNvPr>
                  <p:cNvSpPr/>
                  <p:nvPr/>
                </p:nvSpPr>
                <p:spPr>
                  <a:xfrm>
                    <a:off x="5853769" y="5248755"/>
                    <a:ext cx="180865" cy="255222"/>
                  </a:xfrm>
                  <a:custGeom>
                    <a:avLst/>
                    <a:gdLst>
                      <a:gd name="connsiteX0" fmla="*/ 30314 w 180865"/>
                      <a:gd name="connsiteY0" fmla="*/ 0 h 255222"/>
                      <a:gd name="connsiteX1" fmla="*/ 37393 w 180865"/>
                      <a:gd name="connsiteY1" fmla="*/ 53487 h 255222"/>
                      <a:gd name="connsiteX2" fmla="*/ 1525 w 180865"/>
                      <a:gd name="connsiteY2" fmla="*/ 64971 h 255222"/>
                      <a:gd name="connsiteX3" fmla="*/ 67755 w 180865"/>
                      <a:gd name="connsiteY3" fmla="*/ 255167 h 255222"/>
                      <a:gd name="connsiteX4" fmla="*/ 169539 w 180865"/>
                      <a:gd name="connsiteY4" fmla="*/ 255167 h 255222"/>
                      <a:gd name="connsiteX5" fmla="*/ 180865 w 180865"/>
                      <a:gd name="connsiteY5" fmla="*/ 16675 h 255222"/>
                      <a:gd name="connsiteX6" fmla="*/ 30314 w 180865"/>
                      <a:gd name="connsiteY6" fmla="*/ 0 h 2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65" h="255222">
                        <a:moveTo>
                          <a:pt x="30314" y="0"/>
                        </a:moveTo>
                        <a:cubicBezTo>
                          <a:pt x="30314" y="0"/>
                          <a:pt x="38652" y="63084"/>
                          <a:pt x="37393" y="53487"/>
                        </a:cubicBezTo>
                        <a:cubicBezTo>
                          <a:pt x="36135" y="43891"/>
                          <a:pt x="12380" y="44049"/>
                          <a:pt x="1525" y="64971"/>
                        </a:cubicBezTo>
                        <a:cubicBezTo>
                          <a:pt x="-9330" y="85895"/>
                          <a:pt x="40382" y="258785"/>
                          <a:pt x="67755" y="255167"/>
                        </a:cubicBezTo>
                        <a:cubicBezTo>
                          <a:pt x="94971" y="251548"/>
                          <a:pt x="169539" y="255167"/>
                          <a:pt x="169539" y="255167"/>
                        </a:cubicBezTo>
                        <a:lnTo>
                          <a:pt x="180865" y="16675"/>
                        </a:lnTo>
                        <a:lnTo>
                          <a:pt x="30314" y="0"/>
                        </a:lnTo>
                        <a:close/>
                      </a:path>
                    </a:pathLst>
                  </a:custGeom>
                  <a:solidFill>
                    <a:srgbClr val="C94D1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7" name="Freeform: Shape 726">
                    <a:extLst>
                      <a:ext uri="{FF2B5EF4-FFF2-40B4-BE49-F238E27FC236}">
                        <a16:creationId xmlns:a16="http://schemas.microsoft.com/office/drawing/2014/main" id="{BEE2E8E2-2AD9-44C8-8810-0CDA73BB4643}"/>
                      </a:ext>
                    </a:extLst>
                  </p:cNvPr>
                  <p:cNvSpPr/>
                  <p:nvPr/>
                </p:nvSpPr>
                <p:spPr>
                  <a:xfrm>
                    <a:off x="5859029" y="5299026"/>
                    <a:ext cx="150830" cy="205350"/>
                  </a:xfrm>
                  <a:custGeom>
                    <a:avLst/>
                    <a:gdLst>
                      <a:gd name="connsiteX0" fmla="*/ 3658 w 150830"/>
                      <a:gd name="connsiteY0" fmla="*/ 14858 h 205350"/>
                      <a:gd name="connsiteX1" fmla="*/ 119128 w 150830"/>
                      <a:gd name="connsiteY1" fmla="*/ 111293 h 205350"/>
                      <a:gd name="connsiteX2" fmla="*/ 146187 w 150830"/>
                      <a:gd name="connsiteY2" fmla="*/ 204109 h 205350"/>
                      <a:gd name="connsiteX3" fmla="*/ 150434 w 150830"/>
                      <a:gd name="connsiteY3" fmla="*/ 201592 h 205350"/>
                      <a:gd name="connsiteX4" fmla="*/ 97104 w 150830"/>
                      <a:gd name="connsiteY4" fmla="*/ 34680 h 205350"/>
                      <a:gd name="connsiteX5" fmla="*/ 1141 w 150830"/>
                      <a:gd name="connsiteY5" fmla="*/ 10610 h 205350"/>
                      <a:gd name="connsiteX6" fmla="*/ 3658 w 150830"/>
                      <a:gd name="connsiteY6" fmla="*/ 14858 h 205350"/>
                      <a:gd name="connsiteX7" fmla="*/ 3658 w 150830"/>
                      <a:gd name="connsiteY7" fmla="*/ 14858 h 2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0" h="205350">
                        <a:moveTo>
                          <a:pt x="3658" y="14858"/>
                        </a:moveTo>
                        <a:cubicBezTo>
                          <a:pt x="71147" y="-28089"/>
                          <a:pt x="109217" y="59693"/>
                          <a:pt x="119128" y="111293"/>
                        </a:cubicBezTo>
                        <a:cubicBezTo>
                          <a:pt x="125421" y="143700"/>
                          <a:pt x="129197" y="175163"/>
                          <a:pt x="146187" y="204109"/>
                        </a:cubicBezTo>
                        <a:cubicBezTo>
                          <a:pt x="147760" y="206941"/>
                          <a:pt x="152165" y="204424"/>
                          <a:pt x="150434" y="201592"/>
                        </a:cubicBezTo>
                        <a:cubicBezTo>
                          <a:pt x="120072" y="150307"/>
                          <a:pt x="132186" y="83763"/>
                          <a:pt x="97104" y="34680"/>
                        </a:cubicBezTo>
                        <a:cubicBezTo>
                          <a:pt x="74451" y="2902"/>
                          <a:pt x="35593" y="-11414"/>
                          <a:pt x="1141" y="10610"/>
                        </a:cubicBezTo>
                        <a:cubicBezTo>
                          <a:pt x="-1533" y="12184"/>
                          <a:pt x="984" y="16588"/>
                          <a:pt x="3658" y="14858"/>
                        </a:cubicBezTo>
                        <a:lnTo>
                          <a:pt x="3658" y="1485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8" name="Freeform: Shape 727">
                    <a:extLst>
                      <a:ext uri="{FF2B5EF4-FFF2-40B4-BE49-F238E27FC236}">
                        <a16:creationId xmlns:a16="http://schemas.microsoft.com/office/drawing/2014/main" id="{08165462-CA9E-46E7-AEDA-04AE739D0332}"/>
                      </a:ext>
                    </a:extLst>
                  </p:cNvPr>
                  <p:cNvSpPr/>
                  <p:nvPr/>
                </p:nvSpPr>
                <p:spPr>
                  <a:xfrm>
                    <a:off x="6005059" y="5394075"/>
                    <a:ext cx="23429" cy="15145"/>
                  </a:xfrm>
                  <a:custGeom>
                    <a:avLst/>
                    <a:gdLst>
                      <a:gd name="connsiteX0" fmla="*/ 2360 w 23429"/>
                      <a:gd name="connsiteY0" fmla="*/ 15142 h 15145"/>
                      <a:gd name="connsiteX1" fmla="*/ 22968 w 23429"/>
                      <a:gd name="connsiteY1" fmla="*/ 3658 h 15145"/>
                      <a:gd name="connsiteX2" fmla="*/ 18721 w 23429"/>
                      <a:gd name="connsiteY2" fmla="*/ 1141 h 15145"/>
                      <a:gd name="connsiteX3" fmla="*/ 2360 w 23429"/>
                      <a:gd name="connsiteY3" fmla="*/ 10108 h 15145"/>
                      <a:gd name="connsiteX4" fmla="*/ 2360 w 23429"/>
                      <a:gd name="connsiteY4" fmla="*/ 15142 h 15145"/>
                      <a:gd name="connsiteX5" fmla="*/ 2360 w 23429"/>
                      <a:gd name="connsiteY5" fmla="*/ 15142 h 1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29" h="15145">
                        <a:moveTo>
                          <a:pt x="2360" y="15142"/>
                        </a:moveTo>
                        <a:cubicBezTo>
                          <a:pt x="11169" y="14670"/>
                          <a:pt x="17934" y="10895"/>
                          <a:pt x="22968" y="3658"/>
                        </a:cubicBezTo>
                        <a:cubicBezTo>
                          <a:pt x="24856" y="984"/>
                          <a:pt x="20451" y="-1533"/>
                          <a:pt x="18721" y="1141"/>
                        </a:cubicBezTo>
                        <a:cubicBezTo>
                          <a:pt x="14630" y="6962"/>
                          <a:pt x="9282" y="9794"/>
                          <a:pt x="2360" y="10108"/>
                        </a:cubicBezTo>
                        <a:cubicBezTo>
                          <a:pt x="-787" y="10266"/>
                          <a:pt x="-787" y="15300"/>
                          <a:pt x="2360" y="15142"/>
                        </a:cubicBezTo>
                        <a:lnTo>
                          <a:pt x="2360" y="15142"/>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9" name="Freeform: Shape 728">
                    <a:extLst>
                      <a:ext uri="{FF2B5EF4-FFF2-40B4-BE49-F238E27FC236}">
                        <a16:creationId xmlns:a16="http://schemas.microsoft.com/office/drawing/2014/main" id="{F01F50C8-8271-4182-84D1-20F90DAD015B}"/>
                      </a:ext>
                    </a:extLst>
                  </p:cNvPr>
                  <p:cNvSpPr/>
                  <p:nvPr/>
                </p:nvSpPr>
                <p:spPr>
                  <a:xfrm>
                    <a:off x="6004969" y="5362427"/>
                    <a:ext cx="27772" cy="23694"/>
                  </a:xfrm>
                  <a:custGeom>
                    <a:avLst/>
                    <a:gdLst>
                      <a:gd name="connsiteX0" fmla="*/ 3708 w 27772"/>
                      <a:gd name="connsiteY0" fmla="*/ 23350 h 23694"/>
                      <a:gd name="connsiteX1" fmla="*/ 27148 w 27772"/>
                      <a:gd name="connsiteY1" fmla="*/ 4315 h 23694"/>
                      <a:gd name="connsiteX2" fmla="*/ 23687 w 27772"/>
                      <a:gd name="connsiteY2" fmla="*/ 854 h 23694"/>
                      <a:gd name="connsiteX3" fmla="*/ 1348 w 27772"/>
                      <a:gd name="connsiteY3" fmla="*/ 19103 h 23694"/>
                      <a:gd name="connsiteX4" fmla="*/ 3708 w 27772"/>
                      <a:gd name="connsiteY4" fmla="*/ 23350 h 23694"/>
                      <a:gd name="connsiteX5" fmla="*/ 3708 w 27772"/>
                      <a:gd name="connsiteY5" fmla="*/ 23350 h 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2" h="23694">
                        <a:moveTo>
                          <a:pt x="3708" y="23350"/>
                        </a:moveTo>
                        <a:cubicBezTo>
                          <a:pt x="12675" y="18316"/>
                          <a:pt x="20383" y="12024"/>
                          <a:pt x="27148" y="4315"/>
                        </a:cubicBezTo>
                        <a:cubicBezTo>
                          <a:pt x="29193" y="1955"/>
                          <a:pt x="25732" y="-1663"/>
                          <a:pt x="23687" y="854"/>
                        </a:cubicBezTo>
                        <a:cubicBezTo>
                          <a:pt x="17237" y="8248"/>
                          <a:pt x="9843" y="14226"/>
                          <a:pt x="1348" y="19103"/>
                        </a:cubicBezTo>
                        <a:cubicBezTo>
                          <a:pt x="-1641" y="20676"/>
                          <a:pt x="876" y="24924"/>
                          <a:pt x="3708" y="23350"/>
                        </a:cubicBezTo>
                        <a:lnTo>
                          <a:pt x="3708" y="23350"/>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0" name="Freeform: Shape 729">
                    <a:extLst>
                      <a:ext uri="{FF2B5EF4-FFF2-40B4-BE49-F238E27FC236}">
                        <a16:creationId xmlns:a16="http://schemas.microsoft.com/office/drawing/2014/main" id="{08207764-58B1-4767-BD98-82E6021AD929}"/>
                      </a:ext>
                    </a:extLst>
                  </p:cNvPr>
                  <p:cNvSpPr/>
                  <p:nvPr/>
                </p:nvSpPr>
                <p:spPr>
                  <a:xfrm>
                    <a:off x="5883119" y="5295635"/>
                    <a:ext cx="111019" cy="18019"/>
                  </a:xfrm>
                  <a:custGeom>
                    <a:avLst/>
                    <a:gdLst>
                      <a:gd name="connsiteX0" fmla="*/ 2380 w 111019"/>
                      <a:gd name="connsiteY0" fmla="*/ 5034 h 18019"/>
                      <a:gd name="connsiteX1" fmla="*/ 107939 w 111019"/>
                      <a:gd name="connsiteY1" fmla="*/ 17934 h 18019"/>
                      <a:gd name="connsiteX2" fmla="*/ 109197 w 111019"/>
                      <a:gd name="connsiteY2" fmla="*/ 13057 h 18019"/>
                      <a:gd name="connsiteX3" fmla="*/ 2222 w 111019"/>
                      <a:gd name="connsiteY3" fmla="*/ 0 h 18019"/>
                      <a:gd name="connsiteX4" fmla="*/ 2380 w 111019"/>
                      <a:gd name="connsiteY4" fmla="*/ 5034 h 18019"/>
                      <a:gd name="connsiteX5" fmla="*/ 2380 w 111019"/>
                      <a:gd name="connsiteY5" fmla="*/ 5034 h 1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19" h="18019">
                        <a:moveTo>
                          <a:pt x="2380" y="5034"/>
                        </a:moveTo>
                        <a:cubicBezTo>
                          <a:pt x="38091" y="5663"/>
                          <a:pt x="73172" y="10068"/>
                          <a:pt x="107939" y="17934"/>
                        </a:cubicBezTo>
                        <a:cubicBezTo>
                          <a:pt x="111085" y="18721"/>
                          <a:pt x="112344" y="13844"/>
                          <a:pt x="109197" y="13057"/>
                        </a:cubicBezTo>
                        <a:cubicBezTo>
                          <a:pt x="73959" y="5034"/>
                          <a:pt x="38405" y="629"/>
                          <a:pt x="2222" y="0"/>
                        </a:cubicBezTo>
                        <a:cubicBezTo>
                          <a:pt x="-767" y="0"/>
                          <a:pt x="-767" y="5034"/>
                          <a:pt x="2380" y="5034"/>
                        </a:cubicBezTo>
                        <a:lnTo>
                          <a:pt x="2380" y="5034"/>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1" name="Freeform: Shape 730">
                    <a:extLst>
                      <a:ext uri="{FF2B5EF4-FFF2-40B4-BE49-F238E27FC236}">
                        <a16:creationId xmlns:a16="http://schemas.microsoft.com/office/drawing/2014/main" id="{6DD32C29-27D6-4A9F-8C5F-9DA34F035BD5}"/>
                      </a:ext>
                    </a:extLst>
                  </p:cNvPr>
                  <p:cNvSpPr/>
                  <p:nvPr/>
                </p:nvSpPr>
                <p:spPr>
                  <a:xfrm>
                    <a:off x="5880818" y="5246539"/>
                    <a:ext cx="153501" cy="17647"/>
                  </a:xfrm>
                  <a:custGeom>
                    <a:avLst/>
                    <a:gdLst>
                      <a:gd name="connsiteX0" fmla="*/ 2478 w 153501"/>
                      <a:gd name="connsiteY0" fmla="*/ 5048 h 17647"/>
                      <a:gd name="connsiteX1" fmla="*/ 151142 w 153501"/>
                      <a:gd name="connsiteY1" fmla="*/ 17633 h 17647"/>
                      <a:gd name="connsiteX2" fmla="*/ 151142 w 153501"/>
                      <a:gd name="connsiteY2" fmla="*/ 12599 h 17647"/>
                      <a:gd name="connsiteX3" fmla="*/ 2478 w 153501"/>
                      <a:gd name="connsiteY3" fmla="*/ 14 h 17647"/>
                      <a:gd name="connsiteX4" fmla="*/ 2478 w 153501"/>
                      <a:gd name="connsiteY4" fmla="*/ 5048 h 17647"/>
                      <a:gd name="connsiteX5" fmla="*/ 2478 w 153501"/>
                      <a:gd name="connsiteY5" fmla="*/ 5048 h 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01" h="17647">
                        <a:moveTo>
                          <a:pt x="2478" y="5048"/>
                        </a:moveTo>
                        <a:cubicBezTo>
                          <a:pt x="52032" y="9296"/>
                          <a:pt x="101587" y="13386"/>
                          <a:pt x="151142" y="17633"/>
                        </a:cubicBezTo>
                        <a:cubicBezTo>
                          <a:pt x="154288" y="17948"/>
                          <a:pt x="154288" y="12914"/>
                          <a:pt x="151142" y="12599"/>
                        </a:cubicBezTo>
                        <a:cubicBezTo>
                          <a:pt x="101587" y="8352"/>
                          <a:pt x="52032" y="4262"/>
                          <a:pt x="2478" y="14"/>
                        </a:cubicBezTo>
                        <a:cubicBezTo>
                          <a:pt x="-826" y="-301"/>
                          <a:pt x="-826" y="4734"/>
                          <a:pt x="2478" y="5048"/>
                        </a:cubicBezTo>
                        <a:lnTo>
                          <a:pt x="2478" y="504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2" name="Freeform: Shape 731">
                    <a:extLst>
                      <a:ext uri="{FF2B5EF4-FFF2-40B4-BE49-F238E27FC236}">
                        <a16:creationId xmlns:a16="http://schemas.microsoft.com/office/drawing/2014/main" id="{0D53122A-AD28-4C10-AFA8-78CE28F36653}"/>
                      </a:ext>
                    </a:extLst>
                  </p:cNvPr>
                  <p:cNvSpPr/>
                  <p:nvPr/>
                </p:nvSpPr>
                <p:spPr>
                  <a:xfrm>
                    <a:off x="6000986" y="5340608"/>
                    <a:ext cx="33474" cy="19497"/>
                  </a:xfrm>
                  <a:custGeom>
                    <a:avLst/>
                    <a:gdLst>
                      <a:gd name="connsiteX0" fmla="*/ 3758 w 33474"/>
                      <a:gd name="connsiteY0" fmla="*/ 19213 h 19497"/>
                      <a:gd name="connsiteX1" fmla="*/ 32233 w 33474"/>
                      <a:gd name="connsiteY1" fmla="*/ 4582 h 19497"/>
                      <a:gd name="connsiteX2" fmla="*/ 29716 w 33474"/>
                      <a:gd name="connsiteY2" fmla="*/ 335 h 19497"/>
                      <a:gd name="connsiteX3" fmla="*/ 1241 w 33474"/>
                      <a:gd name="connsiteY3" fmla="*/ 14965 h 19497"/>
                      <a:gd name="connsiteX4" fmla="*/ 3758 w 33474"/>
                      <a:gd name="connsiteY4" fmla="*/ 19213 h 19497"/>
                      <a:gd name="connsiteX5" fmla="*/ 3758 w 33474"/>
                      <a:gd name="connsiteY5" fmla="*/ 19213 h 1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4" h="19497">
                        <a:moveTo>
                          <a:pt x="3758" y="19213"/>
                        </a:moveTo>
                        <a:cubicBezTo>
                          <a:pt x="13197" y="14336"/>
                          <a:pt x="22794" y="9459"/>
                          <a:pt x="32233" y="4582"/>
                        </a:cubicBezTo>
                        <a:cubicBezTo>
                          <a:pt x="35064" y="3166"/>
                          <a:pt x="32547" y="-1238"/>
                          <a:pt x="29716" y="335"/>
                        </a:cubicBezTo>
                        <a:cubicBezTo>
                          <a:pt x="20277" y="5212"/>
                          <a:pt x="10680" y="10088"/>
                          <a:pt x="1241" y="14965"/>
                        </a:cubicBezTo>
                        <a:cubicBezTo>
                          <a:pt x="-1590" y="16381"/>
                          <a:pt x="927" y="20628"/>
                          <a:pt x="3758" y="19213"/>
                        </a:cubicBezTo>
                        <a:lnTo>
                          <a:pt x="3758" y="19213"/>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3" name="Freeform: Shape 732">
                    <a:extLst>
                      <a:ext uri="{FF2B5EF4-FFF2-40B4-BE49-F238E27FC236}">
                        <a16:creationId xmlns:a16="http://schemas.microsoft.com/office/drawing/2014/main" id="{5E3A9759-DEEC-47F3-BB12-CEE5F8367951}"/>
                      </a:ext>
                    </a:extLst>
                  </p:cNvPr>
                  <p:cNvSpPr/>
                  <p:nvPr/>
                </p:nvSpPr>
                <p:spPr>
                  <a:xfrm>
                    <a:off x="6029823" y="5312794"/>
                    <a:ext cx="52165" cy="32916"/>
                  </a:xfrm>
                  <a:custGeom>
                    <a:avLst/>
                    <a:gdLst>
                      <a:gd name="connsiteX0" fmla="*/ 5283 w 52165"/>
                      <a:gd name="connsiteY0" fmla="*/ 30194 h 32916"/>
                      <a:gd name="connsiteX1" fmla="*/ 41309 w 52165"/>
                      <a:gd name="connsiteY1" fmla="*/ 8012 h 32916"/>
                      <a:gd name="connsiteX2" fmla="*/ 38320 w 52165"/>
                      <a:gd name="connsiteY2" fmla="*/ 25002 h 32916"/>
                      <a:gd name="connsiteX3" fmla="*/ 25735 w 52165"/>
                      <a:gd name="connsiteY3" fmla="*/ 27519 h 32916"/>
                      <a:gd name="connsiteX4" fmla="*/ 3081 w 52165"/>
                      <a:gd name="connsiteY4" fmla="*/ 25474 h 32916"/>
                      <a:gd name="connsiteX5" fmla="*/ 1822 w 52165"/>
                      <a:gd name="connsiteY5" fmla="*/ 30351 h 32916"/>
                      <a:gd name="connsiteX6" fmla="*/ 42882 w 52165"/>
                      <a:gd name="connsiteY6" fmla="*/ 28620 h 32916"/>
                      <a:gd name="connsiteX7" fmla="*/ 49647 w 52165"/>
                      <a:gd name="connsiteY7" fmla="*/ 8169 h 32916"/>
                      <a:gd name="connsiteX8" fmla="*/ 721 w 52165"/>
                      <a:gd name="connsiteY8" fmla="*/ 28778 h 32916"/>
                      <a:gd name="connsiteX9" fmla="*/ 5283 w 52165"/>
                      <a:gd name="connsiteY9" fmla="*/ 30194 h 32916"/>
                      <a:gd name="connsiteX10" fmla="*/ 5283 w 52165"/>
                      <a:gd name="connsiteY10" fmla="*/ 30194 h 3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5" h="32916">
                        <a:moveTo>
                          <a:pt x="5283" y="30194"/>
                        </a:moveTo>
                        <a:cubicBezTo>
                          <a:pt x="8272" y="17294"/>
                          <a:pt x="26836" y="-1584"/>
                          <a:pt x="41309" y="8012"/>
                        </a:cubicBezTo>
                        <a:cubicBezTo>
                          <a:pt x="48388" y="12731"/>
                          <a:pt x="45714" y="22485"/>
                          <a:pt x="38320" y="25002"/>
                        </a:cubicBezTo>
                        <a:cubicBezTo>
                          <a:pt x="34387" y="26418"/>
                          <a:pt x="29825" y="27205"/>
                          <a:pt x="25735" y="27519"/>
                        </a:cubicBezTo>
                        <a:cubicBezTo>
                          <a:pt x="18026" y="28306"/>
                          <a:pt x="10475" y="27362"/>
                          <a:pt x="3081" y="25474"/>
                        </a:cubicBezTo>
                        <a:cubicBezTo>
                          <a:pt x="-65" y="24688"/>
                          <a:pt x="-1324" y="29564"/>
                          <a:pt x="1822" y="30351"/>
                        </a:cubicBezTo>
                        <a:cubicBezTo>
                          <a:pt x="14722" y="33654"/>
                          <a:pt x="30297" y="34441"/>
                          <a:pt x="42882" y="28620"/>
                        </a:cubicBezTo>
                        <a:cubicBezTo>
                          <a:pt x="51062" y="24845"/>
                          <a:pt x="55153" y="16350"/>
                          <a:pt x="49647" y="8169"/>
                        </a:cubicBezTo>
                        <a:cubicBezTo>
                          <a:pt x="35174" y="-12911"/>
                          <a:pt x="4654" y="11473"/>
                          <a:pt x="721" y="28778"/>
                        </a:cubicBezTo>
                        <a:cubicBezTo>
                          <a:pt x="-223" y="32081"/>
                          <a:pt x="4654" y="33340"/>
                          <a:pt x="5283" y="30194"/>
                        </a:cubicBezTo>
                        <a:lnTo>
                          <a:pt x="5283" y="30194"/>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4" name="Freeform: Shape 733">
                    <a:extLst>
                      <a:ext uri="{FF2B5EF4-FFF2-40B4-BE49-F238E27FC236}">
                        <a16:creationId xmlns:a16="http://schemas.microsoft.com/office/drawing/2014/main" id="{45C1B67A-7069-4918-871F-0BE41E82EEB7}"/>
                      </a:ext>
                    </a:extLst>
                  </p:cNvPr>
                  <p:cNvSpPr/>
                  <p:nvPr/>
                </p:nvSpPr>
                <p:spPr>
                  <a:xfrm>
                    <a:off x="6025704" y="5293014"/>
                    <a:ext cx="29676" cy="49973"/>
                  </a:xfrm>
                  <a:custGeom>
                    <a:avLst/>
                    <a:gdLst>
                      <a:gd name="connsiteX0" fmla="*/ 8772 w 29676"/>
                      <a:gd name="connsiteY0" fmla="*/ 49187 h 49973"/>
                      <a:gd name="connsiteX1" fmla="*/ 27650 w 29676"/>
                      <a:gd name="connsiteY1" fmla="*/ 8285 h 49973"/>
                      <a:gd name="connsiteX2" fmla="*/ 277 w 29676"/>
                      <a:gd name="connsiteY2" fmla="*/ 9228 h 49973"/>
                      <a:gd name="connsiteX3" fmla="*/ 4525 w 29676"/>
                      <a:gd name="connsiteY3" fmla="*/ 11746 h 49973"/>
                      <a:gd name="connsiteX4" fmla="*/ 24032 w 29676"/>
                      <a:gd name="connsiteY4" fmla="*/ 12847 h 49973"/>
                      <a:gd name="connsiteX5" fmla="*/ 20414 w 29676"/>
                      <a:gd name="connsiteY5" fmla="*/ 28421 h 49973"/>
                      <a:gd name="connsiteX6" fmla="*/ 5154 w 29676"/>
                      <a:gd name="connsiteY6" fmla="*/ 45568 h 49973"/>
                      <a:gd name="connsiteX7" fmla="*/ 8772 w 29676"/>
                      <a:gd name="connsiteY7" fmla="*/ 49187 h 49973"/>
                      <a:gd name="connsiteX8" fmla="*/ 8772 w 29676"/>
                      <a:gd name="connsiteY8" fmla="*/ 49187 h 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6" h="49973">
                        <a:moveTo>
                          <a:pt x="8772" y="49187"/>
                        </a:moveTo>
                        <a:cubicBezTo>
                          <a:pt x="17897" y="38332"/>
                          <a:pt x="35673" y="24645"/>
                          <a:pt x="27650" y="8285"/>
                        </a:cubicBezTo>
                        <a:cubicBezTo>
                          <a:pt x="21830" y="-3671"/>
                          <a:pt x="5626" y="-2098"/>
                          <a:pt x="277" y="9228"/>
                        </a:cubicBezTo>
                        <a:cubicBezTo>
                          <a:pt x="-1139" y="12060"/>
                          <a:pt x="3266" y="14577"/>
                          <a:pt x="4525" y="11746"/>
                        </a:cubicBezTo>
                        <a:cubicBezTo>
                          <a:pt x="7828" y="4824"/>
                          <a:pt x="19470" y="-840"/>
                          <a:pt x="24032" y="12847"/>
                        </a:cubicBezTo>
                        <a:cubicBezTo>
                          <a:pt x="25605" y="17881"/>
                          <a:pt x="23088" y="24173"/>
                          <a:pt x="20414" y="28421"/>
                        </a:cubicBezTo>
                        <a:cubicBezTo>
                          <a:pt x="16481" y="34871"/>
                          <a:pt x="10031" y="39905"/>
                          <a:pt x="5154" y="45568"/>
                        </a:cubicBezTo>
                        <a:cubicBezTo>
                          <a:pt x="3266" y="48086"/>
                          <a:pt x="6727" y="51546"/>
                          <a:pt x="8772" y="49187"/>
                        </a:cubicBezTo>
                        <a:lnTo>
                          <a:pt x="8772" y="49187"/>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735" name="Freeform: Shape 734">
                  <a:extLst>
                    <a:ext uri="{FF2B5EF4-FFF2-40B4-BE49-F238E27FC236}">
                      <a16:creationId xmlns:a16="http://schemas.microsoft.com/office/drawing/2014/main" id="{D3BF9E80-2399-4688-86FB-AA42B8554F45}"/>
                    </a:ext>
                  </a:extLst>
                </p:cNvPr>
                <p:cNvSpPr/>
                <p:nvPr/>
              </p:nvSpPr>
              <p:spPr>
                <a:xfrm>
                  <a:off x="6120529" y="4242718"/>
                  <a:ext cx="313373" cy="8023"/>
                </a:xfrm>
                <a:custGeom>
                  <a:avLst/>
                  <a:gdLst>
                    <a:gd name="connsiteX0" fmla="*/ 2360 w 313373"/>
                    <a:gd name="connsiteY0" fmla="*/ 8023 h 8023"/>
                    <a:gd name="connsiteX1" fmla="*/ 311014 w 313373"/>
                    <a:gd name="connsiteY1" fmla="*/ 5034 h 8023"/>
                    <a:gd name="connsiteX2" fmla="*/ 311014 w 313373"/>
                    <a:gd name="connsiteY2" fmla="*/ 0 h 8023"/>
                    <a:gd name="connsiteX3" fmla="*/ 2360 w 313373"/>
                    <a:gd name="connsiteY3" fmla="*/ 2989 h 8023"/>
                    <a:gd name="connsiteX4" fmla="*/ 2360 w 313373"/>
                    <a:gd name="connsiteY4" fmla="*/ 8023 h 8023"/>
                    <a:gd name="connsiteX5" fmla="*/ 2360 w 313373"/>
                    <a:gd name="connsiteY5" fmla="*/ 8023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73" h="8023">
                      <a:moveTo>
                        <a:pt x="2360" y="8023"/>
                      </a:moveTo>
                      <a:cubicBezTo>
                        <a:pt x="105245" y="7079"/>
                        <a:pt x="208129" y="5978"/>
                        <a:pt x="311014" y="5034"/>
                      </a:cubicBezTo>
                      <a:cubicBezTo>
                        <a:pt x="314160" y="5034"/>
                        <a:pt x="314160" y="0"/>
                        <a:pt x="311014" y="0"/>
                      </a:cubicBezTo>
                      <a:cubicBezTo>
                        <a:pt x="208129" y="944"/>
                        <a:pt x="105245" y="2045"/>
                        <a:pt x="2360" y="2989"/>
                      </a:cubicBezTo>
                      <a:cubicBezTo>
                        <a:pt x="-787" y="2989"/>
                        <a:pt x="-787" y="8023"/>
                        <a:pt x="2360" y="8023"/>
                      </a:cubicBezTo>
                      <a:lnTo>
                        <a:pt x="2360" y="8023"/>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36" name="Graphic 619">
                <a:extLst>
                  <a:ext uri="{FF2B5EF4-FFF2-40B4-BE49-F238E27FC236}">
                    <a16:creationId xmlns:a16="http://schemas.microsoft.com/office/drawing/2014/main" id="{E02D3D28-1B3C-4741-AD7F-BE66D743BD23}"/>
                  </a:ext>
                </a:extLst>
              </p:cNvPr>
              <p:cNvGrpSpPr/>
              <p:nvPr/>
            </p:nvGrpSpPr>
            <p:grpSpPr>
              <a:xfrm>
                <a:off x="5572157" y="1905289"/>
                <a:ext cx="1624947" cy="2104679"/>
                <a:chOff x="5572157" y="1905289"/>
                <a:chExt cx="1624947" cy="2104679"/>
              </a:xfrm>
            </p:grpSpPr>
            <p:sp>
              <p:nvSpPr>
                <p:cNvPr id="737" name="Freeform: Shape 736">
                  <a:extLst>
                    <a:ext uri="{FF2B5EF4-FFF2-40B4-BE49-F238E27FC236}">
                      <a16:creationId xmlns:a16="http://schemas.microsoft.com/office/drawing/2014/main" id="{A026784B-09AD-460A-A1D9-93BF37637C08}"/>
                    </a:ext>
                  </a:extLst>
                </p:cNvPr>
                <p:cNvSpPr/>
                <p:nvPr/>
              </p:nvSpPr>
              <p:spPr>
                <a:xfrm>
                  <a:off x="7082045" y="2226868"/>
                  <a:ext cx="51770" cy="427792"/>
                </a:xfrm>
                <a:custGeom>
                  <a:avLst/>
                  <a:gdLst>
                    <a:gd name="connsiteX0" fmla="*/ 0 w 51770"/>
                    <a:gd name="connsiteY0" fmla="*/ 3304 h 427792"/>
                    <a:gd name="connsiteX1" fmla="*/ 0 w 51770"/>
                    <a:gd name="connsiteY1" fmla="*/ 8495 h 427792"/>
                    <a:gd name="connsiteX2" fmla="*/ 28474 w 51770"/>
                    <a:gd name="connsiteY2" fmla="*/ 427743 h 427792"/>
                    <a:gd name="connsiteX3" fmla="*/ 51442 w 51770"/>
                    <a:gd name="connsiteY3" fmla="*/ 0 h 427792"/>
                    <a:gd name="connsiteX4" fmla="*/ 0 w 51770"/>
                    <a:gd name="connsiteY4" fmla="*/ 3304 h 42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0" h="427792">
                      <a:moveTo>
                        <a:pt x="0" y="3304"/>
                      </a:moveTo>
                      <a:cubicBezTo>
                        <a:pt x="0" y="3304"/>
                        <a:pt x="0" y="5191"/>
                        <a:pt x="0" y="8495"/>
                      </a:cubicBezTo>
                      <a:cubicBezTo>
                        <a:pt x="157" y="57263"/>
                        <a:pt x="2517" y="432777"/>
                        <a:pt x="28474" y="427743"/>
                      </a:cubicBezTo>
                      <a:cubicBezTo>
                        <a:pt x="56319" y="422237"/>
                        <a:pt x="51442" y="0"/>
                        <a:pt x="51442" y="0"/>
                      </a:cubicBezTo>
                      <a:lnTo>
                        <a:pt x="0" y="3304"/>
                      </a:lnTo>
                      <a:close/>
                    </a:path>
                  </a:pathLst>
                </a:custGeom>
                <a:solidFill>
                  <a:srgbClr val="60534A"/>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8" name="Freeform: Shape 737">
                  <a:extLst>
                    <a:ext uri="{FF2B5EF4-FFF2-40B4-BE49-F238E27FC236}">
                      <a16:creationId xmlns:a16="http://schemas.microsoft.com/office/drawing/2014/main" id="{DDDF472F-8454-4FA8-AF96-387F975260E3}"/>
                    </a:ext>
                  </a:extLst>
                </p:cNvPr>
                <p:cNvSpPr/>
                <p:nvPr/>
              </p:nvSpPr>
              <p:spPr>
                <a:xfrm>
                  <a:off x="7081416" y="2223250"/>
                  <a:ext cx="53015" cy="38542"/>
                </a:xfrm>
                <a:custGeom>
                  <a:avLst/>
                  <a:gdLst>
                    <a:gd name="connsiteX0" fmla="*/ 0 w 53015"/>
                    <a:gd name="connsiteY0" fmla="*/ 1259 h 38542"/>
                    <a:gd name="connsiteX1" fmla="*/ 787 w 53015"/>
                    <a:gd name="connsiteY1" fmla="*/ 37284 h 38542"/>
                    <a:gd name="connsiteX2" fmla="*/ 52386 w 53015"/>
                    <a:gd name="connsiteY2" fmla="*/ 38542 h 38542"/>
                    <a:gd name="connsiteX3" fmla="*/ 53015 w 53015"/>
                    <a:gd name="connsiteY3" fmla="*/ 0 h 38542"/>
                  </a:gdLst>
                  <a:ahLst/>
                  <a:cxnLst>
                    <a:cxn ang="0">
                      <a:pos x="connsiteX0" y="connsiteY0"/>
                    </a:cxn>
                    <a:cxn ang="0">
                      <a:pos x="connsiteX1" y="connsiteY1"/>
                    </a:cxn>
                    <a:cxn ang="0">
                      <a:pos x="connsiteX2" y="connsiteY2"/>
                    </a:cxn>
                    <a:cxn ang="0">
                      <a:pos x="connsiteX3" y="connsiteY3"/>
                    </a:cxn>
                  </a:cxnLst>
                  <a:rect l="l" t="t" r="r" b="b"/>
                  <a:pathLst>
                    <a:path w="53015" h="38542">
                      <a:moveTo>
                        <a:pt x="0" y="1259"/>
                      </a:moveTo>
                      <a:lnTo>
                        <a:pt x="787" y="37284"/>
                      </a:lnTo>
                      <a:lnTo>
                        <a:pt x="52386" y="38542"/>
                      </a:lnTo>
                      <a:lnTo>
                        <a:pt x="53015" y="0"/>
                      </a:lnTo>
                      <a:close/>
                    </a:path>
                  </a:pathLst>
                </a:custGeom>
                <a:solidFill>
                  <a:srgbClr val="B5A9A0"/>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739" name="Graphic 619">
                  <a:extLst>
                    <a:ext uri="{FF2B5EF4-FFF2-40B4-BE49-F238E27FC236}">
                      <a16:creationId xmlns:a16="http://schemas.microsoft.com/office/drawing/2014/main" id="{E02D3D28-1B3C-4741-AD7F-BE66D743BD23}"/>
                    </a:ext>
                  </a:extLst>
                </p:cNvPr>
                <p:cNvGrpSpPr/>
                <p:nvPr/>
              </p:nvGrpSpPr>
              <p:grpSpPr>
                <a:xfrm>
                  <a:off x="7041683" y="2004581"/>
                  <a:ext cx="130334" cy="226272"/>
                  <a:chOff x="7041683" y="2004581"/>
                  <a:chExt cx="130334" cy="226272"/>
                </a:xfrm>
              </p:grpSpPr>
              <p:sp>
                <p:nvSpPr>
                  <p:cNvPr id="740" name="Freeform: Shape 739">
                    <a:extLst>
                      <a:ext uri="{FF2B5EF4-FFF2-40B4-BE49-F238E27FC236}">
                        <a16:creationId xmlns:a16="http://schemas.microsoft.com/office/drawing/2014/main" id="{096321C7-BB1E-48AB-A25E-553325604836}"/>
                      </a:ext>
                    </a:extLst>
                  </p:cNvPr>
                  <p:cNvSpPr/>
                  <p:nvPr/>
                </p:nvSpPr>
                <p:spPr>
                  <a:xfrm>
                    <a:off x="7041683" y="2005682"/>
                    <a:ext cx="130334" cy="225171"/>
                  </a:xfrm>
                  <a:custGeom>
                    <a:avLst/>
                    <a:gdLst>
                      <a:gd name="connsiteX0" fmla="*/ 91961 w 130334"/>
                      <a:gd name="connsiteY0" fmla="*/ 221029 h 225171"/>
                      <a:gd name="connsiteX1" fmla="*/ 10786 w 130334"/>
                      <a:gd name="connsiteY1" fmla="*/ 195859 h 225171"/>
                      <a:gd name="connsiteX2" fmla="*/ 3078 w 130334"/>
                      <a:gd name="connsiteY2" fmla="*/ 129943 h 225171"/>
                      <a:gd name="connsiteX3" fmla="*/ 27305 w 130334"/>
                      <a:gd name="connsiteY3" fmla="*/ 66230 h 225171"/>
                      <a:gd name="connsiteX4" fmla="*/ 41148 w 130334"/>
                      <a:gd name="connsiteY4" fmla="*/ 0 h 225171"/>
                      <a:gd name="connsiteX5" fmla="*/ 125785 w 130334"/>
                      <a:gd name="connsiteY5" fmla="*/ 100053 h 225171"/>
                      <a:gd name="connsiteX6" fmla="*/ 91961 w 130334"/>
                      <a:gd name="connsiteY6" fmla="*/ 221029 h 2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4" h="225171">
                        <a:moveTo>
                          <a:pt x="91961" y="221029"/>
                        </a:moveTo>
                        <a:cubicBezTo>
                          <a:pt x="65847" y="232199"/>
                          <a:pt x="26203" y="219771"/>
                          <a:pt x="10786" y="195859"/>
                        </a:cubicBezTo>
                        <a:cubicBezTo>
                          <a:pt x="-1484" y="176666"/>
                          <a:pt x="-2114" y="152125"/>
                          <a:pt x="3078" y="129943"/>
                        </a:cubicBezTo>
                        <a:cubicBezTo>
                          <a:pt x="8269" y="107762"/>
                          <a:pt x="18652" y="87310"/>
                          <a:pt x="27305" y="66230"/>
                        </a:cubicBezTo>
                        <a:cubicBezTo>
                          <a:pt x="35957" y="45150"/>
                          <a:pt x="43036" y="22654"/>
                          <a:pt x="41148" y="0"/>
                        </a:cubicBezTo>
                        <a:cubicBezTo>
                          <a:pt x="81736" y="19822"/>
                          <a:pt x="115716" y="56005"/>
                          <a:pt x="125785" y="100053"/>
                        </a:cubicBezTo>
                        <a:cubicBezTo>
                          <a:pt x="135853" y="144259"/>
                          <a:pt x="131133" y="198533"/>
                          <a:pt x="91961" y="221029"/>
                        </a:cubicBezTo>
                      </a:path>
                    </a:pathLst>
                  </a:custGeom>
                  <a:solidFill>
                    <a:srgbClr val="E2C6A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1" name="Freeform: Shape 740">
                    <a:extLst>
                      <a:ext uri="{FF2B5EF4-FFF2-40B4-BE49-F238E27FC236}">
                        <a16:creationId xmlns:a16="http://schemas.microsoft.com/office/drawing/2014/main" id="{216833D0-6965-4BFF-B3BF-8CB17E121B62}"/>
                      </a:ext>
                    </a:extLst>
                  </p:cNvPr>
                  <p:cNvSpPr/>
                  <p:nvPr/>
                </p:nvSpPr>
                <p:spPr>
                  <a:xfrm>
                    <a:off x="7064358" y="2004581"/>
                    <a:ext cx="95628" cy="104141"/>
                  </a:xfrm>
                  <a:custGeom>
                    <a:avLst/>
                    <a:gdLst>
                      <a:gd name="connsiteX0" fmla="*/ 382 w 95628"/>
                      <a:gd name="connsiteY0" fmla="*/ 77400 h 104141"/>
                      <a:gd name="connsiteX1" fmla="*/ 6045 w 95628"/>
                      <a:gd name="connsiteY1" fmla="*/ 99738 h 104141"/>
                      <a:gd name="connsiteX2" fmla="*/ 19889 w 95628"/>
                      <a:gd name="connsiteY2" fmla="*/ 103986 h 104141"/>
                      <a:gd name="connsiteX3" fmla="*/ 33733 w 95628"/>
                      <a:gd name="connsiteY3" fmla="*/ 98637 h 104141"/>
                      <a:gd name="connsiteX4" fmla="*/ 52768 w 95628"/>
                      <a:gd name="connsiteY4" fmla="*/ 81804 h 104141"/>
                      <a:gd name="connsiteX5" fmla="*/ 63466 w 95628"/>
                      <a:gd name="connsiteY5" fmla="*/ 73781 h 104141"/>
                      <a:gd name="connsiteX6" fmla="*/ 78411 w 95628"/>
                      <a:gd name="connsiteY6" fmla="*/ 83378 h 104141"/>
                      <a:gd name="connsiteX7" fmla="*/ 91468 w 95628"/>
                      <a:gd name="connsiteY7" fmla="*/ 82906 h 104141"/>
                      <a:gd name="connsiteX8" fmla="*/ 95558 w 95628"/>
                      <a:gd name="connsiteY8" fmla="*/ 75826 h 104141"/>
                      <a:gd name="connsiteX9" fmla="*/ 16271 w 95628"/>
                      <a:gd name="connsiteY9" fmla="*/ 0 h 104141"/>
                      <a:gd name="connsiteX10" fmla="*/ 14855 w 95628"/>
                      <a:gd name="connsiteY10" fmla="*/ 30677 h 104141"/>
                      <a:gd name="connsiteX11" fmla="*/ 382 w 95628"/>
                      <a:gd name="connsiteY11" fmla="*/ 77400 h 1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28" h="104141">
                        <a:moveTo>
                          <a:pt x="382" y="77400"/>
                        </a:moveTo>
                        <a:cubicBezTo>
                          <a:pt x="-719" y="85423"/>
                          <a:pt x="382" y="93918"/>
                          <a:pt x="6045" y="99738"/>
                        </a:cubicBezTo>
                        <a:cubicBezTo>
                          <a:pt x="9506" y="103357"/>
                          <a:pt x="14855" y="104615"/>
                          <a:pt x="19889" y="103986"/>
                        </a:cubicBezTo>
                        <a:cubicBezTo>
                          <a:pt x="24923" y="103357"/>
                          <a:pt x="29486" y="101154"/>
                          <a:pt x="33733" y="98637"/>
                        </a:cubicBezTo>
                        <a:cubicBezTo>
                          <a:pt x="40970" y="94232"/>
                          <a:pt x="47420" y="88412"/>
                          <a:pt x="52768" y="81804"/>
                        </a:cubicBezTo>
                        <a:cubicBezTo>
                          <a:pt x="55600" y="78186"/>
                          <a:pt x="58904" y="73939"/>
                          <a:pt x="63466" y="73781"/>
                        </a:cubicBezTo>
                        <a:cubicBezTo>
                          <a:pt x="69601" y="73624"/>
                          <a:pt x="73219" y="80389"/>
                          <a:pt x="78411" y="83378"/>
                        </a:cubicBezTo>
                        <a:cubicBezTo>
                          <a:pt x="82344" y="85580"/>
                          <a:pt x="87693" y="85423"/>
                          <a:pt x="91468" y="82906"/>
                        </a:cubicBezTo>
                        <a:cubicBezTo>
                          <a:pt x="95244" y="80389"/>
                          <a:pt x="95873" y="80389"/>
                          <a:pt x="95558" y="75826"/>
                        </a:cubicBezTo>
                        <a:cubicBezTo>
                          <a:pt x="95558" y="75826"/>
                          <a:pt x="64567" y="17147"/>
                          <a:pt x="16271" y="0"/>
                        </a:cubicBezTo>
                        <a:cubicBezTo>
                          <a:pt x="16271" y="0"/>
                          <a:pt x="21305" y="8810"/>
                          <a:pt x="14855" y="30677"/>
                        </a:cubicBezTo>
                        <a:cubicBezTo>
                          <a:pt x="8405" y="52544"/>
                          <a:pt x="382" y="77400"/>
                          <a:pt x="382" y="77400"/>
                        </a:cubicBezTo>
                        <a:close/>
                      </a:path>
                    </a:pathLst>
                  </a:custGeom>
                  <a:solidFill>
                    <a:srgbClr val="EFA350"/>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2" name="Freeform: Shape 741">
                    <a:extLst>
                      <a:ext uri="{FF2B5EF4-FFF2-40B4-BE49-F238E27FC236}">
                        <a16:creationId xmlns:a16="http://schemas.microsoft.com/office/drawing/2014/main" id="{A2145F64-B0E1-45CC-9BA2-B487D19566BC}"/>
                      </a:ext>
                    </a:extLst>
                  </p:cNvPr>
                  <p:cNvSpPr/>
                  <p:nvPr/>
                </p:nvSpPr>
                <p:spPr>
                  <a:xfrm>
                    <a:off x="7114450" y="2100910"/>
                    <a:ext cx="31672" cy="34936"/>
                  </a:xfrm>
                  <a:custGeom>
                    <a:avLst/>
                    <a:gdLst>
                      <a:gd name="connsiteX0" fmla="*/ 20453 w 31672"/>
                      <a:gd name="connsiteY0" fmla="*/ 1207 h 34936"/>
                      <a:gd name="connsiteX1" fmla="*/ 4250 w 31672"/>
                      <a:gd name="connsiteY1" fmla="*/ 4510 h 34936"/>
                      <a:gd name="connsiteX2" fmla="*/ 789 w 31672"/>
                      <a:gd name="connsiteY2" fmla="*/ 21029 h 34936"/>
                      <a:gd name="connsiteX3" fmla="*/ 12430 w 31672"/>
                      <a:gd name="connsiteY3" fmla="*/ 33456 h 34936"/>
                      <a:gd name="connsiteX4" fmla="*/ 24858 w 31672"/>
                      <a:gd name="connsiteY4" fmla="*/ 33456 h 34936"/>
                      <a:gd name="connsiteX5" fmla="*/ 30207 w 31672"/>
                      <a:gd name="connsiteY5" fmla="*/ 26220 h 34936"/>
                      <a:gd name="connsiteX6" fmla="*/ 30364 w 31672"/>
                      <a:gd name="connsiteY6" fmla="*/ 11904 h 34936"/>
                      <a:gd name="connsiteX7" fmla="*/ 20453 w 31672"/>
                      <a:gd name="connsiteY7" fmla="*/ 1207 h 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2" h="34936">
                        <a:moveTo>
                          <a:pt x="20453" y="1207"/>
                        </a:moveTo>
                        <a:cubicBezTo>
                          <a:pt x="15104" y="-1310"/>
                          <a:pt x="8340" y="263"/>
                          <a:pt x="4250" y="4510"/>
                        </a:cubicBezTo>
                        <a:cubicBezTo>
                          <a:pt x="159" y="8758"/>
                          <a:pt x="-942" y="15365"/>
                          <a:pt x="789" y="21029"/>
                        </a:cubicBezTo>
                        <a:cubicBezTo>
                          <a:pt x="2519" y="26692"/>
                          <a:pt x="7081" y="31254"/>
                          <a:pt x="12430" y="33456"/>
                        </a:cubicBezTo>
                        <a:cubicBezTo>
                          <a:pt x="16363" y="35187"/>
                          <a:pt x="21082" y="35659"/>
                          <a:pt x="24858" y="33456"/>
                        </a:cubicBezTo>
                        <a:cubicBezTo>
                          <a:pt x="27532" y="31883"/>
                          <a:pt x="29263" y="29052"/>
                          <a:pt x="30207" y="26220"/>
                        </a:cubicBezTo>
                        <a:cubicBezTo>
                          <a:pt x="31623" y="21658"/>
                          <a:pt x="32567" y="15994"/>
                          <a:pt x="30364" y="11904"/>
                        </a:cubicBezTo>
                        <a:cubicBezTo>
                          <a:pt x="28319" y="7657"/>
                          <a:pt x="25015" y="2623"/>
                          <a:pt x="20453" y="1207"/>
                        </a:cubicBezTo>
                      </a:path>
                    </a:pathLst>
                  </a:custGeom>
                  <a:solidFill>
                    <a:srgbClr val="EFA350"/>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43" name="Graphic 619">
                  <a:extLst>
                    <a:ext uri="{FF2B5EF4-FFF2-40B4-BE49-F238E27FC236}">
                      <a16:creationId xmlns:a16="http://schemas.microsoft.com/office/drawing/2014/main" id="{E02D3D28-1B3C-4741-AD7F-BE66D743BD23}"/>
                    </a:ext>
                  </a:extLst>
                </p:cNvPr>
                <p:cNvGrpSpPr/>
                <p:nvPr/>
              </p:nvGrpSpPr>
              <p:grpSpPr>
                <a:xfrm>
                  <a:off x="5572157" y="1905289"/>
                  <a:ext cx="1624947" cy="2104679"/>
                  <a:chOff x="5572157" y="1905289"/>
                  <a:chExt cx="1624947" cy="2104679"/>
                </a:xfrm>
              </p:grpSpPr>
              <p:sp>
                <p:nvSpPr>
                  <p:cNvPr id="744" name="Freeform: Shape 743">
                    <a:extLst>
                      <a:ext uri="{FF2B5EF4-FFF2-40B4-BE49-F238E27FC236}">
                        <a16:creationId xmlns:a16="http://schemas.microsoft.com/office/drawing/2014/main" id="{58730BFA-05E1-4764-B711-0E5AB04FC4B5}"/>
                      </a:ext>
                    </a:extLst>
                  </p:cNvPr>
                  <p:cNvSpPr/>
                  <p:nvPr/>
                </p:nvSpPr>
                <p:spPr>
                  <a:xfrm>
                    <a:off x="7016444" y="2281430"/>
                    <a:ext cx="180659" cy="266520"/>
                  </a:xfrm>
                  <a:custGeom>
                    <a:avLst/>
                    <a:gdLst>
                      <a:gd name="connsiteX0" fmla="*/ 0 w 180659"/>
                      <a:gd name="connsiteY0" fmla="*/ 188334 h 266520"/>
                      <a:gd name="connsiteX1" fmla="*/ 18563 w 180659"/>
                      <a:gd name="connsiteY1" fmla="*/ 68931 h 266520"/>
                      <a:gd name="connsiteX2" fmla="*/ 28632 w 180659"/>
                      <a:gd name="connsiteY2" fmla="*/ 132802 h 266520"/>
                      <a:gd name="connsiteX3" fmla="*/ 106188 w 180659"/>
                      <a:gd name="connsiteY3" fmla="*/ 2229 h 266520"/>
                      <a:gd name="connsiteX4" fmla="*/ 66859 w 180659"/>
                      <a:gd name="connsiteY4" fmla="*/ 105429 h 266520"/>
                      <a:gd name="connsiteX5" fmla="*/ 148978 w 180659"/>
                      <a:gd name="connsiteY5" fmla="*/ 30703 h 266520"/>
                      <a:gd name="connsiteX6" fmla="*/ 88412 w 180659"/>
                      <a:gd name="connsiteY6" fmla="*/ 128240 h 266520"/>
                      <a:gd name="connsiteX7" fmla="*/ 178397 w 180659"/>
                      <a:gd name="connsiteY7" fmla="*/ 61695 h 266520"/>
                      <a:gd name="connsiteX8" fmla="*/ 111065 w 180659"/>
                      <a:gd name="connsiteY8" fmla="*/ 146803 h 266520"/>
                      <a:gd name="connsiteX9" fmla="*/ 162193 w 180659"/>
                      <a:gd name="connsiteY9" fmla="*/ 126981 h 266520"/>
                      <a:gd name="connsiteX10" fmla="*/ 70792 w 180659"/>
                      <a:gd name="connsiteY10" fmla="*/ 266520 h 266520"/>
                      <a:gd name="connsiteX11" fmla="*/ 0 w 180659"/>
                      <a:gd name="connsiteY11" fmla="*/ 188334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659" h="266520">
                        <a:moveTo>
                          <a:pt x="0" y="188334"/>
                        </a:moveTo>
                        <a:cubicBezTo>
                          <a:pt x="0" y="188334"/>
                          <a:pt x="14001" y="80730"/>
                          <a:pt x="18563" y="68931"/>
                        </a:cubicBezTo>
                        <a:cubicBezTo>
                          <a:pt x="22024" y="59807"/>
                          <a:pt x="28632" y="132802"/>
                          <a:pt x="28632" y="132802"/>
                        </a:cubicBezTo>
                        <a:cubicBezTo>
                          <a:pt x="28632" y="132802"/>
                          <a:pt x="104458" y="-20110"/>
                          <a:pt x="106188" y="2229"/>
                        </a:cubicBezTo>
                        <a:cubicBezTo>
                          <a:pt x="107919" y="24568"/>
                          <a:pt x="66859" y="105429"/>
                          <a:pt x="66859" y="105429"/>
                        </a:cubicBezTo>
                        <a:cubicBezTo>
                          <a:pt x="66859" y="105429"/>
                          <a:pt x="166441" y="2229"/>
                          <a:pt x="148978" y="30703"/>
                        </a:cubicBezTo>
                        <a:cubicBezTo>
                          <a:pt x="131516" y="59020"/>
                          <a:pt x="88412" y="128240"/>
                          <a:pt x="88412" y="128240"/>
                        </a:cubicBezTo>
                        <a:cubicBezTo>
                          <a:pt x="88412" y="128240"/>
                          <a:pt x="197589" y="26613"/>
                          <a:pt x="178397" y="61695"/>
                        </a:cubicBezTo>
                        <a:cubicBezTo>
                          <a:pt x="159204" y="96776"/>
                          <a:pt x="111065" y="146803"/>
                          <a:pt x="111065" y="146803"/>
                        </a:cubicBezTo>
                        <a:cubicBezTo>
                          <a:pt x="111065" y="146803"/>
                          <a:pt x="188307" y="97406"/>
                          <a:pt x="162193" y="126981"/>
                        </a:cubicBezTo>
                        <a:cubicBezTo>
                          <a:pt x="136079" y="156714"/>
                          <a:pt x="89828" y="212718"/>
                          <a:pt x="70792" y="266520"/>
                        </a:cubicBezTo>
                        <a:lnTo>
                          <a:pt x="0" y="188334"/>
                        </a:lnTo>
                        <a:close/>
                      </a:path>
                    </a:pathLst>
                  </a:custGeom>
                  <a:solidFill>
                    <a:srgbClr val="F4D2B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5" name="Freeform: Shape 744">
                    <a:extLst>
                      <a:ext uri="{FF2B5EF4-FFF2-40B4-BE49-F238E27FC236}">
                        <a16:creationId xmlns:a16="http://schemas.microsoft.com/office/drawing/2014/main" id="{E1A3255D-3535-4801-AF27-444C5FA76A30}"/>
                      </a:ext>
                    </a:extLst>
                  </p:cNvPr>
                  <p:cNvSpPr/>
                  <p:nvPr/>
                </p:nvSpPr>
                <p:spPr>
                  <a:xfrm>
                    <a:off x="5631149" y="2430593"/>
                    <a:ext cx="1522632" cy="1574420"/>
                  </a:xfrm>
                  <a:custGeom>
                    <a:avLst/>
                    <a:gdLst>
                      <a:gd name="connsiteX0" fmla="*/ 680991 w 1522632"/>
                      <a:gd name="connsiteY0" fmla="*/ 557686 h 1574420"/>
                      <a:gd name="connsiteX1" fmla="*/ 252304 w 1522632"/>
                      <a:gd name="connsiteY1" fmla="*/ 732150 h 1574420"/>
                      <a:gd name="connsiteX2" fmla="*/ 30803 w 1522632"/>
                      <a:gd name="connsiteY2" fmla="*/ 1019724 h 1574420"/>
                      <a:gd name="connsiteX3" fmla="*/ 7363 w 1522632"/>
                      <a:gd name="connsiteY3" fmla="*/ 1403418 h 1574420"/>
                      <a:gd name="connsiteX4" fmla="*/ 159959 w 1522632"/>
                      <a:gd name="connsiteY4" fmla="*/ 1403418 h 1574420"/>
                      <a:gd name="connsiteX5" fmla="*/ 210773 w 1522632"/>
                      <a:gd name="connsiteY5" fmla="*/ 1077931 h 1574420"/>
                      <a:gd name="connsiteX6" fmla="*/ 316174 w 1522632"/>
                      <a:gd name="connsiteY6" fmla="*/ 953021 h 1574420"/>
                      <a:gd name="connsiteX7" fmla="*/ 305792 w 1522632"/>
                      <a:gd name="connsiteY7" fmla="*/ 1574421 h 1574420"/>
                      <a:gd name="connsiteX8" fmla="*/ 1064999 w 1522632"/>
                      <a:gd name="connsiteY8" fmla="*/ 1505044 h 1574420"/>
                      <a:gd name="connsiteX9" fmla="*/ 1064999 w 1522632"/>
                      <a:gd name="connsiteY9" fmla="*/ 803414 h 1574420"/>
                      <a:gd name="connsiteX10" fmla="*/ 1522632 w 1522632"/>
                      <a:gd name="connsiteY10" fmla="*/ 101784 h 1574420"/>
                      <a:gd name="connsiteX11" fmla="*/ 1339516 w 1522632"/>
                      <a:gd name="connsiteY11" fmla="*/ 0 h 1574420"/>
                      <a:gd name="connsiteX12" fmla="*/ 851364 w 1522632"/>
                      <a:gd name="connsiteY12" fmla="*/ 549191 h 1574420"/>
                      <a:gd name="connsiteX13" fmla="*/ 680991 w 1522632"/>
                      <a:gd name="connsiteY13" fmla="*/ 557686 h 15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632" h="1574420">
                        <a:moveTo>
                          <a:pt x="680991" y="557686"/>
                        </a:moveTo>
                        <a:cubicBezTo>
                          <a:pt x="522416" y="565552"/>
                          <a:pt x="371078" y="626905"/>
                          <a:pt x="252304" y="732150"/>
                        </a:cubicBezTo>
                        <a:cubicBezTo>
                          <a:pt x="146588" y="825753"/>
                          <a:pt x="56603" y="942481"/>
                          <a:pt x="30803" y="1019724"/>
                        </a:cubicBezTo>
                        <a:cubicBezTo>
                          <a:pt x="-20010" y="1172320"/>
                          <a:pt x="7363" y="1403418"/>
                          <a:pt x="7363" y="1403418"/>
                        </a:cubicBezTo>
                        <a:lnTo>
                          <a:pt x="159959" y="1403418"/>
                        </a:lnTo>
                        <a:lnTo>
                          <a:pt x="210773" y="1077931"/>
                        </a:lnTo>
                        <a:lnTo>
                          <a:pt x="316174" y="953021"/>
                        </a:lnTo>
                        <a:lnTo>
                          <a:pt x="305792" y="1574421"/>
                        </a:lnTo>
                        <a:lnTo>
                          <a:pt x="1064999" y="1505044"/>
                        </a:lnTo>
                        <a:lnTo>
                          <a:pt x="1064999" y="803414"/>
                        </a:lnTo>
                        <a:lnTo>
                          <a:pt x="1522632" y="101784"/>
                        </a:lnTo>
                        <a:lnTo>
                          <a:pt x="1339516" y="0"/>
                        </a:lnTo>
                        <a:lnTo>
                          <a:pt x="851364" y="549191"/>
                        </a:lnTo>
                        <a:lnTo>
                          <a:pt x="680991" y="557686"/>
                        </a:lnTo>
                        <a:close/>
                      </a:path>
                    </a:pathLst>
                  </a:custGeom>
                  <a:solidFill>
                    <a:srgbClr val="5F4955"/>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6" name="Freeform: Shape 745">
                    <a:extLst>
                      <a:ext uri="{FF2B5EF4-FFF2-40B4-BE49-F238E27FC236}">
                        <a16:creationId xmlns:a16="http://schemas.microsoft.com/office/drawing/2014/main" id="{14E7F196-B76A-42F2-B5AD-1792351E9CA4}"/>
                      </a:ext>
                    </a:extLst>
                  </p:cNvPr>
                  <p:cNvSpPr/>
                  <p:nvPr/>
                </p:nvSpPr>
                <p:spPr>
                  <a:xfrm>
                    <a:off x="5946360" y="3577092"/>
                    <a:ext cx="754764" cy="27646"/>
                  </a:xfrm>
                  <a:custGeom>
                    <a:avLst/>
                    <a:gdLst>
                      <a:gd name="connsiteX0" fmla="*/ 3009 w 754764"/>
                      <a:gd name="connsiteY0" fmla="*/ 7100 h 27646"/>
                      <a:gd name="connsiteX1" fmla="*/ 748216 w 754764"/>
                      <a:gd name="connsiteY1" fmla="*/ 13708 h 27646"/>
                      <a:gd name="connsiteX2" fmla="*/ 748216 w 754764"/>
                      <a:gd name="connsiteY2" fmla="*/ 21 h 27646"/>
                      <a:gd name="connsiteX3" fmla="*/ 3009 w 754764"/>
                      <a:gd name="connsiteY3" fmla="*/ 650 h 27646"/>
                      <a:gd name="connsiteX4" fmla="*/ 3009 w 754764"/>
                      <a:gd name="connsiteY4" fmla="*/ 7100 h 27646"/>
                      <a:gd name="connsiteX5" fmla="*/ 3009 w 754764"/>
                      <a:gd name="connsiteY5" fmla="*/ 7100 h 2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764" h="27646">
                        <a:moveTo>
                          <a:pt x="3009" y="7100"/>
                        </a:moveTo>
                        <a:cubicBezTo>
                          <a:pt x="250153" y="35260"/>
                          <a:pt x="500443" y="31484"/>
                          <a:pt x="748216" y="13708"/>
                        </a:cubicBezTo>
                        <a:cubicBezTo>
                          <a:pt x="756868" y="13078"/>
                          <a:pt x="757026" y="-608"/>
                          <a:pt x="748216" y="21"/>
                        </a:cubicBezTo>
                        <a:cubicBezTo>
                          <a:pt x="498712" y="19214"/>
                          <a:pt x="252670" y="13236"/>
                          <a:pt x="3009" y="650"/>
                        </a:cubicBezTo>
                        <a:cubicBezTo>
                          <a:pt x="-1081" y="650"/>
                          <a:pt x="-924" y="6786"/>
                          <a:pt x="3009" y="7100"/>
                        </a:cubicBezTo>
                        <a:lnTo>
                          <a:pt x="3009" y="710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7" name="Freeform: Shape 746">
                    <a:extLst>
                      <a:ext uri="{FF2B5EF4-FFF2-40B4-BE49-F238E27FC236}">
                        <a16:creationId xmlns:a16="http://schemas.microsoft.com/office/drawing/2014/main" id="{14E508BF-BB91-43BB-85B0-FD2BA344DD3E}"/>
                      </a:ext>
                    </a:extLst>
                  </p:cNvPr>
                  <p:cNvSpPr/>
                  <p:nvPr/>
                </p:nvSpPr>
                <p:spPr>
                  <a:xfrm>
                    <a:off x="5945829" y="3506909"/>
                    <a:ext cx="758539" cy="19786"/>
                  </a:xfrm>
                  <a:custGeom>
                    <a:avLst/>
                    <a:gdLst>
                      <a:gd name="connsiteX0" fmla="*/ 3540 w 758539"/>
                      <a:gd name="connsiteY0" fmla="*/ 12154 h 19786"/>
                      <a:gd name="connsiteX1" fmla="*/ 752522 w 758539"/>
                      <a:gd name="connsiteY1" fmla="*/ 17975 h 19786"/>
                      <a:gd name="connsiteX2" fmla="*/ 752522 w 758539"/>
                      <a:gd name="connsiteY2" fmla="*/ 5704 h 19786"/>
                      <a:gd name="connsiteX3" fmla="*/ 3540 w 758539"/>
                      <a:gd name="connsiteY3" fmla="*/ 4918 h 19786"/>
                      <a:gd name="connsiteX4" fmla="*/ 3540 w 758539"/>
                      <a:gd name="connsiteY4" fmla="*/ 12154 h 19786"/>
                      <a:gd name="connsiteX5" fmla="*/ 3540 w 758539"/>
                      <a:gd name="connsiteY5" fmla="*/ 12154 h 1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539" h="19786">
                        <a:moveTo>
                          <a:pt x="3540" y="12154"/>
                        </a:moveTo>
                        <a:cubicBezTo>
                          <a:pt x="252257" y="24582"/>
                          <a:pt x="503490" y="18132"/>
                          <a:pt x="752522" y="17975"/>
                        </a:cubicBezTo>
                        <a:cubicBezTo>
                          <a:pt x="760545" y="17975"/>
                          <a:pt x="760545" y="5704"/>
                          <a:pt x="752522" y="5704"/>
                        </a:cubicBezTo>
                        <a:cubicBezTo>
                          <a:pt x="503490" y="3187"/>
                          <a:pt x="252414" y="-5308"/>
                          <a:pt x="3540" y="4918"/>
                        </a:cubicBezTo>
                        <a:cubicBezTo>
                          <a:pt x="-1180" y="4918"/>
                          <a:pt x="-1180" y="11997"/>
                          <a:pt x="3540" y="12154"/>
                        </a:cubicBezTo>
                        <a:lnTo>
                          <a:pt x="3540" y="12154"/>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8" name="Freeform: Shape 747">
                    <a:extLst>
                      <a:ext uri="{FF2B5EF4-FFF2-40B4-BE49-F238E27FC236}">
                        <a16:creationId xmlns:a16="http://schemas.microsoft.com/office/drawing/2014/main" id="{810F9E83-97D3-4AA1-B3AD-E07291D54F7D}"/>
                      </a:ext>
                    </a:extLst>
                  </p:cNvPr>
                  <p:cNvSpPr/>
                  <p:nvPr/>
                </p:nvSpPr>
                <p:spPr>
                  <a:xfrm>
                    <a:off x="5944885" y="3431275"/>
                    <a:ext cx="750673" cy="28493"/>
                  </a:xfrm>
                  <a:custGeom>
                    <a:avLst/>
                    <a:gdLst>
                      <a:gd name="connsiteX0" fmla="*/ 4484 w 750673"/>
                      <a:gd name="connsiteY0" fmla="*/ 21086 h 28493"/>
                      <a:gd name="connsiteX1" fmla="*/ 744656 w 750673"/>
                      <a:gd name="connsiteY1" fmla="*/ 12591 h 28493"/>
                      <a:gd name="connsiteX2" fmla="*/ 744656 w 750673"/>
                      <a:gd name="connsiteY2" fmla="*/ 6 h 28493"/>
                      <a:gd name="connsiteX3" fmla="*/ 4484 w 750673"/>
                      <a:gd name="connsiteY3" fmla="*/ 11647 h 28493"/>
                      <a:gd name="connsiteX4" fmla="*/ 4484 w 750673"/>
                      <a:gd name="connsiteY4" fmla="*/ 21086 h 28493"/>
                      <a:gd name="connsiteX5" fmla="*/ 4484 w 750673"/>
                      <a:gd name="connsiteY5" fmla="*/ 21086 h 2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673" h="28493">
                        <a:moveTo>
                          <a:pt x="4484" y="21086"/>
                        </a:moveTo>
                        <a:cubicBezTo>
                          <a:pt x="250683" y="35087"/>
                          <a:pt x="498771" y="27536"/>
                          <a:pt x="744656" y="12591"/>
                        </a:cubicBezTo>
                        <a:cubicBezTo>
                          <a:pt x="752679" y="12119"/>
                          <a:pt x="752679" y="-309"/>
                          <a:pt x="744656" y="6"/>
                        </a:cubicBezTo>
                        <a:cubicBezTo>
                          <a:pt x="497670" y="13220"/>
                          <a:pt x="251785" y="12277"/>
                          <a:pt x="4484" y="11647"/>
                        </a:cubicBezTo>
                        <a:cubicBezTo>
                          <a:pt x="-1495" y="11805"/>
                          <a:pt x="-1495" y="20772"/>
                          <a:pt x="4484" y="21086"/>
                        </a:cubicBezTo>
                        <a:lnTo>
                          <a:pt x="4484" y="2108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9" name="Freeform: Shape 748">
                    <a:extLst>
                      <a:ext uri="{FF2B5EF4-FFF2-40B4-BE49-F238E27FC236}">
                        <a16:creationId xmlns:a16="http://schemas.microsoft.com/office/drawing/2014/main" id="{497E49C5-E9B7-4732-BB47-BA72BD7814F2}"/>
                      </a:ext>
                    </a:extLst>
                  </p:cNvPr>
                  <p:cNvSpPr/>
                  <p:nvPr/>
                </p:nvSpPr>
                <p:spPr>
                  <a:xfrm>
                    <a:off x="5919636" y="3352224"/>
                    <a:ext cx="784535" cy="27149"/>
                  </a:xfrm>
                  <a:custGeom>
                    <a:avLst/>
                    <a:gdLst>
                      <a:gd name="connsiteX0" fmla="*/ 944 w 784535"/>
                      <a:gd name="connsiteY0" fmla="*/ 7636 h 27149"/>
                      <a:gd name="connsiteX1" fmla="*/ 778872 w 784535"/>
                      <a:gd name="connsiteY1" fmla="*/ 17075 h 27149"/>
                      <a:gd name="connsiteX2" fmla="*/ 778872 w 784535"/>
                      <a:gd name="connsiteY2" fmla="*/ 5276 h 27149"/>
                      <a:gd name="connsiteX3" fmla="*/ 944 w 784535"/>
                      <a:gd name="connsiteY3" fmla="*/ 5905 h 27149"/>
                      <a:gd name="connsiteX4" fmla="*/ 944 w 784535"/>
                      <a:gd name="connsiteY4" fmla="*/ 7636 h 27149"/>
                      <a:gd name="connsiteX5" fmla="*/ 944 w 784535"/>
                      <a:gd name="connsiteY5" fmla="*/ 7636 h 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535" h="27149">
                        <a:moveTo>
                          <a:pt x="944" y="7636"/>
                        </a:moveTo>
                        <a:cubicBezTo>
                          <a:pt x="254695" y="40829"/>
                          <a:pt x="523548" y="22895"/>
                          <a:pt x="778872" y="17075"/>
                        </a:cubicBezTo>
                        <a:cubicBezTo>
                          <a:pt x="786424" y="16917"/>
                          <a:pt x="786424" y="5119"/>
                          <a:pt x="778872" y="5276"/>
                        </a:cubicBezTo>
                        <a:cubicBezTo>
                          <a:pt x="520559" y="11569"/>
                          <a:pt x="258313" y="-9826"/>
                          <a:pt x="944" y="5905"/>
                        </a:cubicBezTo>
                        <a:cubicBezTo>
                          <a:pt x="-315" y="5905"/>
                          <a:pt x="-315" y="7478"/>
                          <a:pt x="944" y="7636"/>
                        </a:cubicBezTo>
                        <a:lnTo>
                          <a:pt x="944" y="763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0" name="Freeform: Shape 749">
                    <a:extLst>
                      <a:ext uri="{FF2B5EF4-FFF2-40B4-BE49-F238E27FC236}">
                        <a16:creationId xmlns:a16="http://schemas.microsoft.com/office/drawing/2014/main" id="{492B55DB-9268-4903-8313-C508626CBC18}"/>
                      </a:ext>
                    </a:extLst>
                  </p:cNvPr>
                  <p:cNvSpPr/>
                  <p:nvPr/>
                </p:nvSpPr>
                <p:spPr>
                  <a:xfrm>
                    <a:off x="5935407" y="3253629"/>
                    <a:ext cx="766169" cy="30101"/>
                  </a:xfrm>
                  <a:custGeom>
                    <a:avLst/>
                    <a:gdLst>
                      <a:gd name="connsiteX0" fmla="*/ 1534 w 766169"/>
                      <a:gd name="connsiteY0" fmla="*/ 22066 h 30101"/>
                      <a:gd name="connsiteX1" fmla="*/ 760742 w 766169"/>
                      <a:gd name="connsiteY1" fmla="*/ 12785 h 30101"/>
                      <a:gd name="connsiteX2" fmla="*/ 760742 w 766169"/>
                      <a:gd name="connsiteY2" fmla="*/ 1458 h 30101"/>
                      <a:gd name="connsiteX3" fmla="*/ 1534 w 766169"/>
                      <a:gd name="connsiteY3" fmla="*/ 18920 h 30101"/>
                      <a:gd name="connsiteX4" fmla="*/ 1534 w 766169"/>
                      <a:gd name="connsiteY4" fmla="*/ 22066 h 30101"/>
                      <a:gd name="connsiteX5" fmla="*/ 1534 w 766169"/>
                      <a:gd name="connsiteY5" fmla="*/ 22066 h 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169" h="30101">
                        <a:moveTo>
                          <a:pt x="1534" y="22066"/>
                        </a:moveTo>
                        <a:cubicBezTo>
                          <a:pt x="250251" y="41731"/>
                          <a:pt x="511238" y="20021"/>
                          <a:pt x="760742" y="12785"/>
                        </a:cubicBezTo>
                        <a:cubicBezTo>
                          <a:pt x="767978" y="12627"/>
                          <a:pt x="767978" y="1458"/>
                          <a:pt x="760742" y="1458"/>
                        </a:cubicBezTo>
                        <a:cubicBezTo>
                          <a:pt x="511081" y="2874"/>
                          <a:pt x="249621" y="-9397"/>
                          <a:pt x="1534" y="18920"/>
                        </a:cubicBezTo>
                        <a:cubicBezTo>
                          <a:pt x="-511" y="19077"/>
                          <a:pt x="-511" y="21909"/>
                          <a:pt x="1534" y="22066"/>
                        </a:cubicBezTo>
                        <a:lnTo>
                          <a:pt x="1534" y="2206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1" name="Freeform: Shape 750">
                    <a:extLst>
                      <a:ext uri="{FF2B5EF4-FFF2-40B4-BE49-F238E27FC236}">
                        <a16:creationId xmlns:a16="http://schemas.microsoft.com/office/drawing/2014/main" id="{43FFC377-81A9-4E0E-95B8-9BE73CF0FECD}"/>
                      </a:ext>
                    </a:extLst>
                  </p:cNvPr>
                  <p:cNvSpPr/>
                  <p:nvPr/>
                </p:nvSpPr>
                <p:spPr>
                  <a:xfrm>
                    <a:off x="5971033" y="3153581"/>
                    <a:ext cx="692708" cy="42000"/>
                  </a:xfrm>
                  <a:custGeom>
                    <a:avLst/>
                    <a:gdLst>
                      <a:gd name="connsiteX0" fmla="*/ 1618 w 692708"/>
                      <a:gd name="connsiteY0" fmla="*/ 27725 h 42000"/>
                      <a:gd name="connsiteX1" fmla="*/ 687045 w 692708"/>
                      <a:gd name="connsiteY1" fmla="*/ 11836 h 42000"/>
                      <a:gd name="connsiteX2" fmla="*/ 687045 w 692708"/>
                      <a:gd name="connsiteY2" fmla="*/ 37 h 42000"/>
                      <a:gd name="connsiteX3" fmla="*/ 2248 w 692708"/>
                      <a:gd name="connsiteY3" fmla="*/ 23320 h 42000"/>
                      <a:gd name="connsiteX4" fmla="*/ 1618 w 692708"/>
                      <a:gd name="connsiteY4" fmla="*/ 27725 h 42000"/>
                      <a:gd name="connsiteX5" fmla="*/ 1618 w 692708"/>
                      <a:gd name="connsiteY5" fmla="*/ 27725 h 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708" h="42000">
                        <a:moveTo>
                          <a:pt x="1618" y="27725"/>
                        </a:moveTo>
                        <a:cubicBezTo>
                          <a:pt x="222333" y="59345"/>
                          <a:pt x="466488" y="31343"/>
                          <a:pt x="687045" y="11836"/>
                        </a:cubicBezTo>
                        <a:cubicBezTo>
                          <a:pt x="694596" y="11207"/>
                          <a:pt x="694596" y="-749"/>
                          <a:pt x="687045" y="37"/>
                        </a:cubicBezTo>
                        <a:cubicBezTo>
                          <a:pt x="458779" y="20803"/>
                          <a:pt x="229569" y="6015"/>
                          <a:pt x="2248" y="23320"/>
                        </a:cubicBezTo>
                        <a:cubicBezTo>
                          <a:pt x="-112" y="23477"/>
                          <a:pt x="-1056" y="27410"/>
                          <a:pt x="1618" y="27725"/>
                        </a:cubicBezTo>
                        <a:lnTo>
                          <a:pt x="1618" y="2772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2" name="Freeform: Shape 751">
                    <a:extLst>
                      <a:ext uri="{FF2B5EF4-FFF2-40B4-BE49-F238E27FC236}">
                        <a16:creationId xmlns:a16="http://schemas.microsoft.com/office/drawing/2014/main" id="{63EFB085-3A0A-40A4-A7EB-0FC25DAE69C1}"/>
                      </a:ext>
                    </a:extLst>
                  </p:cNvPr>
                  <p:cNvSpPr/>
                  <p:nvPr/>
                </p:nvSpPr>
                <p:spPr>
                  <a:xfrm>
                    <a:off x="5945652" y="3059046"/>
                    <a:ext cx="620809" cy="55871"/>
                  </a:xfrm>
                  <a:custGeom>
                    <a:avLst/>
                    <a:gdLst>
                      <a:gd name="connsiteX0" fmla="*/ 3717 w 620809"/>
                      <a:gd name="connsiteY0" fmla="*/ 55872 h 55871"/>
                      <a:gd name="connsiteX1" fmla="*/ 615205 w 620809"/>
                      <a:gd name="connsiteY1" fmla="*/ 11823 h 55871"/>
                      <a:gd name="connsiteX2" fmla="*/ 615205 w 620809"/>
                      <a:gd name="connsiteY2" fmla="*/ 25 h 55871"/>
                      <a:gd name="connsiteX3" fmla="*/ 3717 w 620809"/>
                      <a:gd name="connsiteY3" fmla="*/ 48321 h 55871"/>
                      <a:gd name="connsiteX4" fmla="*/ 3717 w 620809"/>
                      <a:gd name="connsiteY4" fmla="*/ 55872 h 55871"/>
                      <a:gd name="connsiteX5" fmla="*/ 3717 w 620809"/>
                      <a:gd name="connsiteY5" fmla="*/ 55872 h 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809" h="55871">
                        <a:moveTo>
                          <a:pt x="3717" y="55872"/>
                        </a:moveTo>
                        <a:cubicBezTo>
                          <a:pt x="207441" y="54771"/>
                          <a:pt x="412896" y="34162"/>
                          <a:pt x="615205" y="11823"/>
                        </a:cubicBezTo>
                        <a:cubicBezTo>
                          <a:pt x="622599" y="11037"/>
                          <a:pt x="622756" y="-605"/>
                          <a:pt x="615205" y="25"/>
                        </a:cubicBezTo>
                        <a:cubicBezTo>
                          <a:pt x="411480" y="19374"/>
                          <a:pt x="207913" y="35421"/>
                          <a:pt x="3717" y="48321"/>
                        </a:cubicBezTo>
                        <a:cubicBezTo>
                          <a:pt x="-1160" y="48478"/>
                          <a:pt x="-1317" y="55872"/>
                          <a:pt x="3717" y="55872"/>
                        </a:cubicBezTo>
                        <a:lnTo>
                          <a:pt x="3717" y="55872"/>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3" name="Freeform: Shape 752">
                    <a:extLst>
                      <a:ext uri="{FF2B5EF4-FFF2-40B4-BE49-F238E27FC236}">
                        <a16:creationId xmlns:a16="http://schemas.microsoft.com/office/drawing/2014/main" id="{69DF7B3F-8F39-4E8B-9BCF-28CD4EC3A331}"/>
                      </a:ext>
                    </a:extLst>
                  </p:cNvPr>
                  <p:cNvSpPr/>
                  <p:nvPr/>
                </p:nvSpPr>
                <p:spPr>
                  <a:xfrm>
                    <a:off x="6493791" y="2969298"/>
                    <a:ext cx="220378" cy="248044"/>
                  </a:xfrm>
                  <a:custGeom>
                    <a:avLst/>
                    <a:gdLst>
                      <a:gd name="connsiteX0" fmla="*/ 993 w 220378"/>
                      <a:gd name="connsiteY0" fmla="*/ 6553 h 248044"/>
                      <a:gd name="connsiteX1" fmla="*/ 209751 w 220378"/>
                      <a:gd name="connsiteY1" fmla="*/ 245988 h 248044"/>
                      <a:gd name="connsiteX2" fmla="*/ 218718 w 220378"/>
                      <a:gd name="connsiteY2" fmla="*/ 237021 h 248044"/>
                      <a:gd name="connsiteX3" fmla="*/ 6341 w 220378"/>
                      <a:gd name="connsiteY3" fmla="*/ 1204 h 248044"/>
                      <a:gd name="connsiteX4" fmla="*/ 993 w 220378"/>
                      <a:gd name="connsiteY4" fmla="*/ 6553 h 248044"/>
                      <a:gd name="connsiteX5" fmla="*/ 993 w 220378"/>
                      <a:gd name="connsiteY5" fmla="*/ 6553 h 24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78" h="248044">
                        <a:moveTo>
                          <a:pt x="993" y="6553"/>
                        </a:moveTo>
                        <a:cubicBezTo>
                          <a:pt x="69897" y="86941"/>
                          <a:pt x="139116" y="167015"/>
                          <a:pt x="209751" y="245988"/>
                        </a:cubicBezTo>
                        <a:cubicBezTo>
                          <a:pt x="215257" y="252123"/>
                          <a:pt x="224067" y="243156"/>
                          <a:pt x="218718" y="237021"/>
                        </a:cubicBezTo>
                        <a:cubicBezTo>
                          <a:pt x="148870" y="157576"/>
                          <a:pt x="77763" y="79233"/>
                          <a:pt x="6341" y="1204"/>
                        </a:cubicBezTo>
                        <a:cubicBezTo>
                          <a:pt x="2880" y="-2414"/>
                          <a:pt x="-2154" y="2935"/>
                          <a:pt x="993" y="6553"/>
                        </a:cubicBezTo>
                        <a:lnTo>
                          <a:pt x="993" y="6553"/>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4" name="Freeform: Shape 753">
                    <a:extLst>
                      <a:ext uri="{FF2B5EF4-FFF2-40B4-BE49-F238E27FC236}">
                        <a16:creationId xmlns:a16="http://schemas.microsoft.com/office/drawing/2014/main" id="{4127A835-68F8-42CB-840B-6984C1122091}"/>
                      </a:ext>
                    </a:extLst>
                  </p:cNvPr>
                  <p:cNvSpPr/>
                  <p:nvPr/>
                </p:nvSpPr>
                <p:spPr>
                  <a:xfrm>
                    <a:off x="6546372" y="2905818"/>
                    <a:ext cx="226397" cy="228802"/>
                  </a:xfrm>
                  <a:custGeom>
                    <a:avLst/>
                    <a:gdLst>
                      <a:gd name="connsiteX0" fmla="*/ 483 w 226397"/>
                      <a:gd name="connsiteY0" fmla="*/ 3960 h 228802"/>
                      <a:gd name="connsiteX1" fmla="*/ 216164 w 226397"/>
                      <a:gd name="connsiteY1" fmla="*/ 227192 h 228802"/>
                      <a:gd name="connsiteX2" fmla="*/ 224659 w 226397"/>
                      <a:gd name="connsiteY2" fmla="*/ 218697 h 228802"/>
                      <a:gd name="connsiteX3" fmla="*/ 5046 w 226397"/>
                      <a:gd name="connsiteY3" fmla="*/ 657 h 228802"/>
                      <a:gd name="connsiteX4" fmla="*/ 483 w 226397"/>
                      <a:gd name="connsiteY4" fmla="*/ 3960 h 228802"/>
                      <a:gd name="connsiteX5" fmla="*/ 483 w 226397"/>
                      <a:gd name="connsiteY5" fmla="*/ 3960 h 2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397" h="228802">
                        <a:moveTo>
                          <a:pt x="483" y="3960"/>
                        </a:moveTo>
                        <a:cubicBezTo>
                          <a:pt x="59949" y="85136"/>
                          <a:pt x="141281" y="160176"/>
                          <a:pt x="216164" y="227192"/>
                        </a:cubicBezTo>
                        <a:cubicBezTo>
                          <a:pt x="221827" y="232226"/>
                          <a:pt x="230008" y="224360"/>
                          <a:pt x="224659" y="218697"/>
                        </a:cubicBezTo>
                        <a:cubicBezTo>
                          <a:pt x="153709" y="146017"/>
                          <a:pt x="82445" y="66100"/>
                          <a:pt x="5046" y="657"/>
                        </a:cubicBezTo>
                        <a:cubicBezTo>
                          <a:pt x="2686" y="-1231"/>
                          <a:pt x="-1404" y="1286"/>
                          <a:pt x="483" y="3960"/>
                        </a:cubicBezTo>
                        <a:lnTo>
                          <a:pt x="483" y="396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5" name="Freeform: Shape 754">
                    <a:extLst>
                      <a:ext uri="{FF2B5EF4-FFF2-40B4-BE49-F238E27FC236}">
                        <a16:creationId xmlns:a16="http://schemas.microsoft.com/office/drawing/2014/main" id="{8D0FF816-3865-4F14-8B8E-4CEDDA7162C9}"/>
                      </a:ext>
                    </a:extLst>
                  </p:cNvPr>
                  <p:cNvSpPr/>
                  <p:nvPr/>
                </p:nvSpPr>
                <p:spPr>
                  <a:xfrm>
                    <a:off x="6618600" y="2836016"/>
                    <a:ext cx="195692" cy="204563"/>
                  </a:xfrm>
                  <a:custGeom>
                    <a:avLst/>
                    <a:gdLst>
                      <a:gd name="connsiteX0" fmla="*/ 1093 w 195692"/>
                      <a:gd name="connsiteY0" fmla="*/ 7375 h 204563"/>
                      <a:gd name="connsiteX1" fmla="*/ 184052 w 195692"/>
                      <a:gd name="connsiteY1" fmla="*/ 202447 h 204563"/>
                      <a:gd name="connsiteX2" fmla="*/ 193805 w 195692"/>
                      <a:gd name="connsiteY2" fmla="*/ 192693 h 204563"/>
                      <a:gd name="connsiteX3" fmla="*/ 7228 w 195692"/>
                      <a:gd name="connsiteY3" fmla="*/ 1239 h 204563"/>
                      <a:gd name="connsiteX4" fmla="*/ 1093 w 195692"/>
                      <a:gd name="connsiteY4" fmla="*/ 7375 h 204563"/>
                      <a:gd name="connsiteX5" fmla="*/ 1093 w 195692"/>
                      <a:gd name="connsiteY5" fmla="*/ 7375 h 2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92" h="204563">
                        <a:moveTo>
                          <a:pt x="1093" y="7375"/>
                        </a:moveTo>
                        <a:cubicBezTo>
                          <a:pt x="57884" y="75493"/>
                          <a:pt x="122384" y="138734"/>
                          <a:pt x="184052" y="202447"/>
                        </a:cubicBezTo>
                        <a:cubicBezTo>
                          <a:pt x="190187" y="208897"/>
                          <a:pt x="199783" y="199143"/>
                          <a:pt x="193805" y="192693"/>
                        </a:cubicBezTo>
                        <a:cubicBezTo>
                          <a:pt x="132924" y="128193"/>
                          <a:pt x="72829" y="61019"/>
                          <a:pt x="7228" y="1239"/>
                        </a:cubicBezTo>
                        <a:cubicBezTo>
                          <a:pt x="3138" y="-2536"/>
                          <a:pt x="-2368" y="3127"/>
                          <a:pt x="1093" y="7375"/>
                        </a:cubicBezTo>
                        <a:lnTo>
                          <a:pt x="1093" y="737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6" name="Freeform: Shape 755">
                    <a:extLst>
                      <a:ext uri="{FF2B5EF4-FFF2-40B4-BE49-F238E27FC236}">
                        <a16:creationId xmlns:a16="http://schemas.microsoft.com/office/drawing/2014/main" id="{3C1D51C8-75FE-4331-8F49-0F9276D14306}"/>
                      </a:ext>
                    </a:extLst>
                  </p:cNvPr>
                  <p:cNvSpPr/>
                  <p:nvPr/>
                </p:nvSpPr>
                <p:spPr>
                  <a:xfrm>
                    <a:off x="6674812" y="2762390"/>
                    <a:ext cx="207930" cy="201132"/>
                  </a:xfrm>
                  <a:custGeom>
                    <a:avLst/>
                    <a:gdLst>
                      <a:gd name="connsiteX0" fmla="*/ 1200 w 207930"/>
                      <a:gd name="connsiteY0" fmla="*/ 6590 h 201132"/>
                      <a:gd name="connsiteX1" fmla="*/ 194856 w 207930"/>
                      <a:gd name="connsiteY1" fmla="*/ 198830 h 201132"/>
                      <a:gd name="connsiteX2" fmla="*/ 205711 w 207930"/>
                      <a:gd name="connsiteY2" fmla="*/ 187975 h 201132"/>
                      <a:gd name="connsiteX3" fmla="*/ 6863 w 207930"/>
                      <a:gd name="connsiteY3" fmla="*/ 926 h 201132"/>
                      <a:gd name="connsiteX4" fmla="*/ 1200 w 207930"/>
                      <a:gd name="connsiteY4" fmla="*/ 6590 h 201132"/>
                      <a:gd name="connsiteX5" fmla="*/ 1200 w 207930"/>
                      <a:gd name="connsiteY5" fmla="*/ 6590 h 20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30" h="201132">
                        <a:moveTo>
                          <a:pt x="1200" y="6590"/>
                        </a:moveTo>
                        <a:cubicBezTo>
                          <a:pt x="63183" y="72977"/>
                          <a:pt x="131615" y="133544"/>
                          <a:pt x="194856" y="198830"/>
                        </a:cubicBezTo>
                        <a:cubicBezTo>
                          <a:pt x="201778" y="205909"/>
                          <a:pt x="212633" y="195054"/>
                          <a:pt x="205711" y="187975"/>
                        </a:cubicBezTo>
                        <a:cubicBezTo>
                          <a:pt x="142470" y="123633"/>
                          <a:pt x="78442" y="56302"/>
                          <a:pt x="6863" y="926"/>
                        </a:cubicBezTo>
                        <a:cubicBezTo>
                          <a:pt x="2931" y="-2063"/>
                          <a:pt x="-2418" y="2814"/>
                          <a:pt x="1200" y="6590"/>
                        </a:cubicBezTo>
                        <a:lnTo>
                          <a:pt x="1200" y="659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7" name="Freeform: Shape 756">
                    <a:extLst>
                      <a:ext uri="{FF2B5EF4-FFF2-40B4-BE49-F238E27FC236}">
                        <a16:creationId xmlns:a16="http://schemas.microsoft.com/office/drawing/2014/main" id="{7DF25E15-D5DF-483D-BF6F-6290E4C4301C}"/>
                      </a:ext>
                    </a:extLst>
                  </p:cNvPr>
                  <p:cNvSpPr/>
                  <p:nvPr/>
                </p:nvSpPr>
                <p:spPr>
                  <a:xfrm>
                    <a:off x="6731816" y="2692637"/>
                    <a:ext cx="192247" cy="192582"/>
                  </a:xfrm>
                  <a:custGeom>
                    <a:avLst/>
                    <a:gdLst>
                      <a:gd name="connsiteX0" fmla="*/ 515 w 192247"/>
                      <a:gd name="connsiteY0" fmla="*/ 3034 h 192582"/>
                      <a:gd name="connsiteX1" fmla="*/ 178597 w 192247"/>
                      <a:gd name="connsiteY1" fmla="*/ 190240 h 192582"/>
                      <a:gd name="connsiteX2" fmla="*/ 189924 w 192247"/>
                      <a:gd name="connsiteY2" fmla="*/ 178913 h 192582"/>
                      <a:gd name="connsiteX3" fmla="*/ 3189 w 192247"/>
                      <a:gd name="connsiteY3" fmla="*/ 517 h 192582"/>
                      <a:gd name="connsiteX4" fmla="*/ 515 w 192247"/>
                      <a:gd name="connsiteY4" fmla="*/ 3034 h 192582"/>
                      <a:gd name="connsiteX5" fmla="*/ 515 w 192247"/>
                      <a:gd name="connsiteY5" fmla="*/ 3034 h 19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7" h="192582">
                        <a:moveTo>
                          <a:pt x="515" y="3034"/>
                        </a:moveTo>
                        <a:cubicBezTo>
                          <a:pt x="57306" y="68005"/>
                          <a:pt x="117558" y="129201"/>
                          <a:pt x="178597" y="190240"/>
                        </a:cubicBezTo>
                        <a:cubicBezTo>
                          <a:pt x="185833" y="197477"/>
                          <a:pt x="197160" y="186307"/>
                          <a:pt x="189924" y="178913"/>
                        </a:cubicBezTo>
                        <a:cubicBezTo>
                          <a:pt x="129042" y="117875"/>
                          <a:pt x="68004" y="57308"/>
                          <a:pt x="3189" y="517"/>
                        </a:cubicBezTo>
                        <a:cubicBezTo>
                          <a:pt x="1302" y="-1056"/>
                          <a:pt x="-1058" y="1303"/>
                          <a:pt x="515" y="3034"/>
                        </a:cubicBezTo>
                        <a:lnTo>
                          <a:pt x="515" y="3034"/>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8" name="Freeform: Shape 757">
                    <a:extLst>
                      <a:ext uri="{FF2B5EF4-FFF2-40B4-BE49-F238E27FC236}">
                        <a16:creationId xmlns:a16="http://schemas.microsoft.com/office/drawing/2014/main" id="{FD346D5E-D7FF-430F-BAEF-AA48ED65DB76}"/>
                      </a:ext>
                    </a:extLst>
                  </p:cNvPr>
                  <p:cNvSpPr/>
                  <p:nvPr/>
                </p:nvSpPr>
                <p:spPr>
                  <a:xfrm>
                    <a:off x="6809055" y="2619503"/>
                    <a:ext cx="191552" cy="142127"/>
                  </a:xfrm>
                  <a:custGeom>
                    <a:avLst/>
                    <a:gdLst>
                      <a:gd name="connsiteX0" fmla="*/ 519 w 191552"/>
                      <a:gd name="connsiteY0" fmla="*/ 3173 h 142127"/>
                      <a:gd name="connsiteX1" fmla="*/ 181590 w 191552"/>
                      <a:gd name="connsiteY1" fmla="*/ 141139 h 142127"/>
                      <a:gd name="connsiteX2" fmla="*/ 188354 w 191552"/>
                      <a:gd name="connsiteY2" fmla="*/ 129655 h 142127"/>
                      <a:gd name="connsiteX3" fmla="*/ 2721 w 191552"/>
                      <a:gd name="connsiteY3" fmla="*/ 341 h 142127"/>
                      <a:gd name="connsiteX4" fmla="*/ 519 w 191552"/>
                      <a:gd name="connsiteY4" fmla="*/ 3173 h 142127"/>
                      <a:gd name="connsiteX5" fmla="*/ 519 w 191552"/>
                      <a:gd name="connsiteY5" fmla="*/ 3173 h 14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52" h="142127">
                        <a:moveTo>
                          <a:pt x="519" y="3173"/>
                        </a:moveTo>
                        <a:cubicBezTo>
                          <a:pt x="49916" y="59334"/>
                          <a:pt x="118034" y="102911"/>
                          <a:pt x="181590" y="141139"/>
                        </a:cubicBezTo>
                        <a:cubicBezTo>
                          <a:pt x="188984" y="145544"/>
                          <a:pt x="195748" y="134060"/>
                          <a:pt x="188354" y="129655"/>
                        </a:cubicBezTo>
                        <a:cubicBezTo>
                          <a:pt x="122911" y="90798"/>
                          <a:pt x="65491" y="42502"/>
                          <a:pt x="2721" y="341"/>
                        </a:cubicBezTo>
                        <a:cubicBezTo>
                          <a:pt x="834" y="-918"/>
                          <a:pt x="-897" y="1599"/>
                          <a:pt x="519" y="3173"/>
                        </a:cubicBezTo>
                        <a:lnTo>
                          <a:pt x="519" y="3173"/>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9" name="Freeform: Shape 758">
                    <a:extLst>
                      <a:ext uri="{FF2B5EF4-FFF2-40B4-BE49-F238E27FC236}">
                        <a16:creationId xmlns:a16="http://schemas.microsoft.com/office/drawing/2014/main" id="{69736918-F3E7-4588-8CB2-60E4F9C4ABD9}"/>
                      </a:ext>
                    </a:extLst>
                  </p:cNvPr>
                  <p:cNvSpPr/>
                  <p:nvPr/>
                </p:nvSpPr>
                <p:spPr>
                  <a:xfrm>
                    <a:off x="6880307" y="2532212"/>
                    <a:ext cx="186821" cy="136649"/>
                  </a:xfrm>
                  <a:custGeom>
                    <a:avLst/>
                    <a:gdLst>
                      <a:gd name="connsiteX0" fmla="*/ 1318 w 186821"/>
                      <a:gd name="connsiteY0" fmla="*/ 5356 h 136649"/>
                      <a:gd name="connsiteX1" fmla="*/ 174523 w 186821"/>
                      <a:gd name="connsiteY1" fmla="*/ 134513 h 136649"/>
                      <a:gd name="connsiteX2" fmla="*/ 184749 w 186821"/>
                      <a:gd name="connsiteY2" fmla="*/ 124287 h 136649"/>
                      <a:gd name="connsiteX3" fmla="*/ 3520 w 186821"/>
                      <a:gd name="connsiteY3" fmla="*/ 165 h 136649"/>
                      <a:gd name="connsiteX4" fmla="*/ 1318 w 186821"/>
                      <a:gd name="connsiteY4" fmla="*/ 5356 h 136649"/>
                      <a:gd name="connsiteX5" fmla="*/ 1318 w 186821"/>
                      <a:gd name="connsiteY5" fmla="*/ 5356 h 13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21" h="136649">
                        <a:moveTo>
                          <a:pt x="1318" y="5356"/>
                        </a:moveTo>
                        <a:cubicBezTo>
                          <a:pt x="63930" y="43741"/>
                          <a:pt x="122294" y="82284"/>
                          <a:pt x="174523" y="134513"/>
                        </a:cubicBezTo>
                        <a:cubicBezTo>
                          <a:pt x="181130" y="141120"/>
                          <a:pt x="191198" y="130895"/>
                          <a:pt x="184749" y="124287"/>
                        </a:cubicBezTo>
                        <a:cubicBezTo>
                          <a:pt x="134407" y="72216"/>
                          <a:pt x="72110" y="25021"/>
                          <a:pt x="3520" y="165"/>
                        </a:cubicBezTo>
                        <a:cubicBezTo>
                          <a:pt x="374" y="-936"/>
                          <a:pt x="-1356" y="3783"/>
                          <a:pt x="1318" y="5356"/>
                        </a:cubicBezTo>
                        <a:lnTo>
                          <a:pt x="1318" y="535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0" name="Freeform: Shape 759">
                    <a:extLst>
                      <a:ext uri="{FF2B5EF4-FFF2-40B4-BE49-F238E27FC236}">
                        <a16:creationId xmlns:a16="http://schemas.microsoft.com/office/drawing/2014/main" id="{75B2DB9B-BC6D-45CA-9841-15A6071C56FB}"/>
                      </a:ext>
                    </a:extLst>
                  </p:cNvPr>
                  <p:cNvSpPr/>
                  <p:nvPr/>
                </p:nvSpPr>
                <p:spPr>
                  <a:xfrm>
                    <a:off x="6965009" y="2436052"/>
                    <a:ext cx="189301" cy="108577"/>
                  </a:xfrm>
                  <a:custGeom>
                    <a:avLst/>
                    <a:gdLst>
                      <a:gd name="connsiteX0" fmla="*/ 1251 w 189301"/>
                      <a:gd name="connsiteY0" fmla="*/ 6654 h 108577"/>
                      <a:gd name="connsiteX1" fmla="*/ 176816 w 189301"/>
                      <a:gd name="connsiteY1" fmla="*/ 107651 h 108577"/>
                      <a:gd name="connsiteX2" fmla="*/ 183424 w 189301"/>
                      <a:gd name="connsiteY2" fmla="*/ 92077 h 108577"/>
                      <a:gd name="connsiteX3" fmla="*/ 6128 w 189301"/>
                      <a:gd name="connsiteY3" fmla="*/ 361 h 108577"/>
                      <a:gd name="connsiteX4" fmla="*/ 1251 w 189301"/>
                      <a:gd name="connsiteY4" fmla="*/ 6654 h 108577"/>
                      <a:gd name="connsiteX5" fmla="*/ 1251 w 189301"/>
                      <a:gd name="connsiteY5" fmla="*/ 6654 h 1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 h="108577">
                        <a:moveTo>
                          <a:pt x="1251" y="6654"/>
                        </a:moveTo>
                        <a:cubicBezTo>
                          <a:pt x="50019" y="51804"/>
                          <a:pt x="116250" y="81851"/>
                          <a:pt x="176816" y="107651"/>
                        </a:cubicBezTo>
                        <a:cubicBezTo>
                          <a:pt x="188143" y="112528"/>
                          <a:pt x="194750" y="96796"/>
                          <a:pt x="183424" y="92077"/>
                        </a:cubicBezTo>
                        <a:cubicBezTo>
                          <a:pt x="120969" y="66434"/>
                          <a:pt x="66223" y="29937"/>
                          <a:pt x="6128" y="361"/>
                        </a:cubicBezTo>
                        <a:cubicBezTo>
                          <a:pt x="2195" y="-1369"/>
                          <a:pt x="-2209" y="3508"/>
                          <a:pt x="1251" y="6654"/>
                        </a:cubicBezTo>
                        <a:lnTo>
                          <a:pt x="1251" y="6654"/>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1" name="Freeform: Shape 760">
                    <a:extLst>
                      <a:ext uri="{FF2B5EF4-FFF2-40B4-BE49-F238E27FC236}">
                        <a16:creationId xmlns:a16="http://schemas.microsoft.com/office/drawing/2014/main" id="{283AAD8B-DABE-43EC-A118-FE9D167A1131}"/>
                      </a:ext>
                    </a:extLst>
                  </p:cNvPr>
                  <p:cNvSpPr/>
                  <p:nvPr/>
                </p:nvSpPr>
                <p:spPr>
                  <a:xfrm>
                    <a:off x="5930850" y="3106030"/>
                    <a:ext cx="31293" cy="903938"/>
                  </a:xfrm>
                  <a:custGeom>
                    <a:avLst/>
                    <a:gdLst>
                      <a:gd name="connsiteX0" fmla="*/ 11124 w 31293"/>
                      <a:gd name="connsiteY0" fmla="*/ 898983 h 903938"/>
                      <a:gd name="connsiteX1" fmla="*/ 23710 w 31293"/>
                      <a:gd name="connsiteY1" fmla="*/ 4956 h 903938"/>
                      <a:gd name="connsiteX2" fmla="*/ 13484 w 31293"/>
                      <a:gd name="connsiteY2" fmla="*/ 4956 h 903938"/>
                      <a:gd name="connsiteX3" fmla="*/ 6405 w 31293"/>
                      <a:gd name="connsiteY3" fmla="*/ 475331 h 903938"/>
                      <a:gd name="connsiteX4" fmla="*/ 1056 w 31293"/>
                      <a:gd name="connsiteY4" fmla="*/ 898983 h 903938"/>
                      <a:gd name="connsiteX5" fmla="*/ 11124 w 31293"/>
                      <a:gd name="connsiteY5" fmla="*/ 898983 h 903938"/>
                      <a:gd name="connsiteX6" fmla="*/ 11124 w 31293"/>
                      <a:gd name="connsiteY6" fmla="*/ 898983 h 9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3" h="903938">
                        <a:moveTo>
                          <a:pt x="11124" y="898983"/>
                        </a:moveTo>
                        <a:cubicBezTo>
                          <a:pt x="24496" y="604645"/>
                          <a:pt x="41329" y="298979"/>
                          <a:pt x="23710" y="4956"/>
                        </a:cubicBezTo>
                        <a:cubicBezTo>
                          <a:pt x="23238" y="-1652"/>
                          <a:pt x="13799" y="-1652"/>
                          <a:pt x="13484" y="4956"/>
                        </a:cubicBezTo>
                        <a:cubicBezTo>
                          <a:pt x="3731" y="161170"/>
                          <a:pt x="10181" y="318801"/>
                          <a:pt x="6405" y="475331"/>
                        </a:cubicBezTo>
                        <a:cubicBezTo>
                          <a:pt x="2944" y="616286"/>
                          <a:pt x="-2247" y="758028"/>
                          <a:pt x="1056" y="898983"/>
                        </a:cubicBezTo>
                        <a:cubicBezTo>
                          <a:pt x="1056" y="905591"/>
                          <a:pt x="10810" y="905591"/>
                          <a:pt x="11124" y="898983"/>
                        </a:cubicBezTo>
                        <a:lnTo>
                          <a:pt x="11124" y="898983"/>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2" name="Freeform: Shape 761">
                    <a:extLst>
                      <a:ext uri="{FF2B5EF4-FFF2-40B4-BE49-F238E27FC236}">
                        <a16:creationId xmlns:a16="http://schemas.microsoft.com/office/drawing/2014/main" id="{DE7DA757-8FD0-4D36-AC4A-A556A8EA1502}"/>
                      </a:ext>
                    </a:extLst>
                  </p:cNvPr>
                  <p:cNvSpPr/>
                  <p:nvPr/>
                </p:nvSpPr>
                <p:spPr>
                  <a:xfrm>
                    <a:off x="5941660" y="3674014"/>
                    <a:ext cx="753878" cy="30329"/>
                  </a:xfrm>
                  <a:custGeom>
                    <a:avLst/>
                    <a:gdLst>
                      <a:gd name="connsiteX0" fmla="*/ 1416 w 753878"/>
                      <a:gd name="connsiteY0" fmla="*/ 2995 h 30329"/>
                      <a:gd name="connsiteX1" fmla="*/ 748982 w 753878"/>
                      <a:gd name="connsiteY1" fmla="*/ 25177 h 30329"/>
                      <a:gd name="connsiteX2" fmla="*/ 748982 w 753878"/>
                      <a:gd name="connsiteY2" fmla="*/ 15108 h 30329"/>
                      <a:gd name="connsiteX3" fmla="*/ 1416 w 753878"/>
                      <a:gd name="connsiteY3" fmla="*/ 6 h 30329"/>
                      <a:gd name="connsiteX4" fmla="*/ 1416 w 753878"/>
                      <a:gd name="connsiteY4" fmla="*/ 2995 h 30329"/>
                      <a:gd name="connsiteX5" fmla="*/ 1416 w 753878"/>
                      <a:gd name="connsiteY5" fmla="*/ 2995 h 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878" h="30329">
                        <a:moveTo>
                          <a:pt x="1416" y="2995"/>
                        </a:moveTo>
                        <a:cubicBezTo>
                          <a:pt x="249975" y="26121"/>
                          <a:pt x="499479" y="37762"/>
                          <a:pt x="748982" y="25177"/>
                        </a:cubicBezTo>
                        <a:cubicBezTo>
                          <a:pt x="755432" y="24862"/>
                          <a:pt x="755590" y="14951"/>
                          <a:pt x="748982" y="15108"/>
                        </a:cubicBezTo>
                        <a:cubicBezTo>
                          <a:pt x="499164" y="20772"/>
                          <a:pt x="250605" y="19985"/>
                          <a:pt x="1416" y="6"/>
                        </a:cubicBezTo>
                        <a:cubicBezTo>
                          <a:pt x="-472" y="-151"/>
                          <a:pt x="-472" y="2838"/>
                          <a:pt x="1416" y="2995"/>
                        </a:cubicBezTo>
                        <a:lnTo>
                          <a:pt x="1416" y="299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3" name="Freeform: Shape 762">
                    <a:extLst>
                      <a:ext uri="{FF2B5EF4-FFF2-40B4-BE49-F238E27FC236}">
                        <a16:creationId xmlns:a16="http://schemas.microsoft.com/office/drawing/2014/main" id="{52D4D2AC-748C-4B9E-8117-6A050B0806D4}"/>
                      </a:ext>
                    </a:extLst>
                  </p:cNvPr>
                  <p:cNvSpPr/>
                  <p:nvPr/>
                </p:nvSpPr>
                <p:spPr>
                  <a:xfrm>
                    <a:off x="5940244" y="3779537"/>
                    <a:ext cx="755550" cy="17093"/>
                  </a:xfrm>
                  <a:custGeom>
                    <a:avLst/>
                    <a:gdLst>
                      <a:gd name="connsiteX0" fmla="*/ 2832 w 755550"/>
                      <a:gd name="connsiteY0" fmla="*/ 13257 h 17093"/>
                      <a:gd name="connsiteX1" fmla="*/ 749297 w 755550"/>
                      <a:gd name="connsiteY1" fmla="*/ 13729 h 17093"/>
                      <a:gd name="connsiteX2" fmla="*/ 749297 w 755550"/>
                      <a:gd name="connsiteY2" fmla="*/ 672 h 17093"/>
                      <a:gd name="connsiteX3" fmla="*/ 2832 w 755550"/>
                      <a:gd name="connsiteY3" fmla="*/ 7122 h 17093"/>
                      <a:gd name="connsiteX4" fmla="*/ 2832 w 755550"/>
                      <a:gd name="connsiteY4" fmla="*/ 13257 h 17093"/>
                      <a:gd name="connsiteX5" fmla="*/ 2832 w 755550"/>
                      <a:gd name="connsiteY5" fmla="*/ 13257 h 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550" h="17093">
                        <a:moveTo>
                          <a:pt x="2832" y="13257"/>
                        </a:moveTo>
                        <a:cubicBezTo>
                          <a:pt x="251234" y="19707"/>
                          <a:pt x="500895" y="16718"/>
                          <a:pt x="749297" y="13729"/>
                        </a:cubicBezTo>
                        <a:cubicBezTo>
                          <a:pt x="757635" y="13572"/>
                          <a:pt x="757635" y="829"/>
                          <a:pt x="749297" y="672"/>
                        </a:cubicBezTo>
                        <a:cubicBezTo>
                          <a:pt x="500895" y="-429"/>
                          <a:pt x="251234" y="-1216"/>
                          <a:pt x="2832" y="7122"/>
                        </a:cubicBezTo>
                        <a:cubicBezTo>
                          <a:pt x="-944" y="7436"/>
                          <a:pt x="-944" y="13100"/>
                          <a:pt x="2832" y="13257"/>
                        </a:cubicBezTo>
                        <a:lnTo>
                          <a:pt x="2832" y="13257"/>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4" name="Freeform: Shape 763">
                    <a:extLst>
                      <a:ext uri="{FF2B5EF4-FFF2-40B4-BE49-F238E27FC236}">
                        <a16:creationId xmlns:a16="http://schemas.microsoft.com/office/drawing/2014/main" id="{F8FEC1FE-7371-4D82-8B4C-8B4688E285FD}"/>
                      </a:ext>
                    </a:extLst>
                  </p:cNvPr>
                  <p:cNvSpPr/>
                  <p:nvPr/>
                </p:nvSpPr>
                <p:spPr>
                  <a:xfrm>
                    <a:off x="5935505" y="3865900"/>
                    <a:ext cx="772914" cy="36641"/>
                  </a:xfrm>
                  <a:custGeom>
                    <a:avLst/>
                    <a:gdLst>
                      <a:gd name="connsiteX0" fmla="*/ 3481 w 772914"/>
                      <a:gd name="connsiteY0" fmla="*/ 15148 h 36641"/>
                      <a:gd name="connsiteX1" fmla="*/ 766307 w 772914"/>
                      <a:gd name="connsiteY1" fmla="*/ 14047 h 36641"/>
                      <a:gd name="connsiteX2" fmla="*/ 766307 w 772914"/>
                      <a:gd name="connsiteY2" fmla="*/ 46 h 36641"/>
                      <a:gd name="connsiteX3" fmla="*/ 3481 w 772914"/>
                      <a:gd name="connsiteY3" fmla="*/ 7754 h 36641"/>
                      <a:gd name="connsiteX4" fmla="*/ 3481 w 772914"/>
                      <a:gd name="connsiteY4" fmla="*/ 15148 h 36641"/>
                      <a:gd name="connsiteX5" fmla="*/ 3481 w 772914"/>
                      <a:gd name="connsiteY5" fmla="*/ 15148 h 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914" h="36641">
                        <a:moveTo>
                          <a:pt x="3481" y="15148"/>
                        </a:moveTo>
                        <a:cubicBezTo>
                          <a:pt x="257232" y="47240"/>
                          <a:pt x="512399" y="40476"/>
                          <a:pt x="766307" y="14047"/>
                        </a:cubicBezTo>
                        <a:cubicBezTo>
                          <a:pt x="775117" y="13103"/>
                          <a:pt x="775117" y="-898"/>
                          <a:pt x="766307" y="46"/>
                        </a:cubicBezTo>
                        <a:cubicBezTo>
                          <a:pt x="511140" y="29306"/>
                          <a:pt x="259277" y="25531"/>
                          <a:pt x="3481" y="7754"/>
                        </a:cubicBezTo>
                        <a:cubicBezTo>
                          <a:pt x="-1239" y="7440"/>
                          <a:pt x="-1081" y="14519"/>
                          <a:pt x="3481" y="15148"/>
                        </a:cubicBezTo>
                        <a:lnTo>
                          <a:pt x="3481" y="15148"/>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5" name="Freeform: Shape 764">
                    <a:extLst>
                      <a:ext uri="{FF2B5EF4-FFF2-40B4-BE49-F238E27FC236}">
                        <a16:creationId xmlns:a16="http://schemas.microsoft.com/office/drawing/2014/main" id="{556196D4-0FD3-4DE0-818C-AECD9F131B76}"/>
                      </a:ext>
                    </a:extLst>
                  </p:cNvPr>
                  <p:cNvSpPr/>
                  <p:nvPr/>
                </p:nvSpPr>
                <p:spPr>
                  <a:xfrm>
                    <a:off x="5633399" y="3753445"/>
                    <a:ext cx="168151" cy="11818"/>
                  </a:xfrm>
                  <a:custGeom>
                    <a:avLst/>
                    <a:gdLst>
                      <a:gd name="connsiteX0" fmla="*/ 3068 w 168151"/>
                      <a:gd name="connsiteY0" fmla="*/ 11819 h 11818"/>
                      <a:gd name="connsiteX1" fmla="*/ 163845 w 168151"/>
                      <a:gd name="connsiteY1" fmla="*/ 8987 h 11818"/>
                      <a:gd name="connsiteX2" fmla="*/ 163845 w 168151"/>
                      <a:gd name="connsiteY2" fmla="*/ 20 h 11818"/>
                      <a:gd name="connsiteX3" fmla="*/ 3068 w 168151"/>
                      <a:gd name="connsiteY3" fmla="*/ 5526 h 11818"/>
                      <a:gd name="connsiteX4" fmla="*/ 3068 w 168151"/>
                      <a:gd name="connsiteY4" fmla="*/ 11819 h 11818"/>
                      <a:gd name="connsiteX5" fmla="*/ 3068 w 168151"/>
                      <a:gd name="connsiteY5" fmla="*/ 11819 h 1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51" h="11818">
                        <a:moveTo>
                          <a:pt x="3068" y="11819"/>
                        </a:moveTo>
                        <a:cubicBezTo>
                          <a:pt x="56555" y="11347"/>
                          <a:pt x="110357" y="12133"/>
                          <a:pt x="163845" y="8987"/>
                        </a:cubicBezTo>
                        <a:cubicBezTo>
                          <a:pt x="169508" y="8672"/>
                          <a:pt x="169666" y="20"/>
                          <a:pt x="163845" y="20"/>
                        </a:cubicBezTo>
                        <a:cubicBezTo>
                          <a:pt x="110357" y="-295"/>
                          <a:pt x="56555" y="3166"/>
                          <a:pt x="3068" y="5526"/>
                        </a:cubicBezTo>
                        <a:cubicBezTo>
                          <a:pt x="-1023" y="5683"/>
                          <a:pt x="-1023" y="11819"/>
                          <a:pt x="3068" y="11819"/>
                        </a:cubicBezTo>
                        <a:lnTo>
                          <a:pt x="3068" y="11819"/>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6" name="Freeform: Shape 765">
                    <a:extLst>
                      <a:ext uri="{FF2B5EF4-FFF2-40B4-BE49-F238E27FC236}">
                        <a16:creationId xmlns:a16="http://schemas.microsoft.com/office/drawing/2014/main" id="{8CFC482D-9636-4FF8-8EE8-FAD8DD23B53E}"/>
                      </a:ext>
                    </a:extLst>
                  </p:cNvPr>
                  <p:cNvSpPr/>
                  <p:nvPr/>
                </p:nvSpPr>
                <p:spPr>
                  <a:xfrm>
                    <a:off x="5628227" y="3663636"/>
                    <a:ext cx="197019" cy="15247"/>
                  </a:xfrm>
                  <a:custGeom>
                    <a:avLst/>
                    <a:gdLst>
                      <a:gd name="connsiteX0" fmla="*/ 4307 w 197019"/>
                      <a:gd name="connsiteY0" fmla="*/ 14789 h 15247"/>
                      <a:gd name="connsiteX1" fmla="*/ 191356 w 197019"/>
                      <a:gd name="connsiteY1" fmla="*/ 11643 h 15247"/>
                      <a:gd name="connsiteX2" fmla="*/ 191356 w 197019"/>
                      <a:gd name="connsiteY2" fmla="*/ 2 h 15247"/>
                      <a:gd name="connsiteX3" fmla="*/ 4307 w 197019"/>
                      <a:gd name="connsiteY3" fmla="*/ 5980 h 15247"/>
                      <a:gd name="connsiteX4" fmla="*/ 4307 w 197019"/>
                      <a:gd name="connsiteY4" fmla="*/ 14789 h 15247"/>
                      <a:gd name="connsiteX5" fmla="*/ 4307 w 197019"/>
                      <a:gd name="connsiteY5" fmla="*/ 14789 h 1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19" h="15247">
                        <a:moveTo>
                          <a:pt x="4307" y="14789"/>
                        </a:moveTo>
                        <a:cubicBezTo>
                          <a:pt x="66604" y="16362"/>
                          <a:pt x="129058" y="13531"/>
                          <a:pt x="191356" y="11643"/>
                        </a:cubicBezTo>
                        <a:cubicBezTo>
                          <a:pt x="198907" y="11486"/>
                          <a:pt x="198907" y="-156"/>
                          <a:pt x="191356" y="2"/>
                        </a:cubicBezTo>
                        <a:cubicBezTo>
                          <a:pt x="129058" y="1103"/>
                          <a:pt x="66447" y="1260"/>
                          <a:pt x="4307" y="5980"/>
                        </a:cubicBezTo>
                        <a:cubicBezTo>
                          <a:pt x="-1357" y="6294"/>
                          <a:pt x="-1514" y="14632"/>
                          <a:pt x="4307" y="14789"/>
                        </a:cubicBezTo>
                        <a:lnTo>
                          <a:pt x="4307" y="14789"/>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7" name="Freeform: Shape 766">
                    <a:extLst>
                      <a:ext uri="{FF2B5EF4-FFF2-40B4-BE49-F238E27FC236}">
                        <a16:creationId xmlns:a16="http://schemas.microsoft.com/office/drawing/2014/main" id="{EB5692F7-5281-46C0-B86B-5D7F919DE1A0}"/>
                      </a:ext>
                    </a:extLst>
                  </p:cNvPr>
                  <p:cNvSpPr/>
                  <p:nvPr/>
                </p:nvSpPr>
                <p:spPr>
                  <a:xfrm>
                    <a:off x="5637115" y="3560341"/>
                    <a:ext cx="203499" cy="36630"/>
                  </a:xfrm>
                  <a:custGeom>
                    <a:avLst/>
                    <a:gdLst>
                      <a:gd name="connsiteX0" fmla="*/ 3127 w 203499"/>
                      <a:gd name="connsiteY0" fmla="*/ 6861 h 36630"/>
                      <a:gd name="connsiteX1" fmla="*/ 195367 w 203499"/>
                      <a:gd name="connsiteY1" fmla="*/ 36436 h 36630"/>
                      <a:gd name="connsiteX2" fmla="*/ 198828 w 203499"/>
                      <a:gd name="connsiteY2" fmla="*/ 23851 h 36630"/>
                      <a:gd name="connsiteX3" fmla="*/ 3127 w 203499"/>
                      <a:gd name="connsiteY3" fmla="*/ 254 h 36630"/>
                      <a:gd name="connsiteX4" fmla="*/ 3127 w 203499"/>
                      <a:gd name="connsiteY4" fmla="*/ 6861 h 36630"/>
                      <a:gd name="connsiteX5" fmla="*/ 3127 w 203499"/>
                      <a:gd name="connsiteY5" fmla="*/ 6861 h 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9" h="36630">
                        <a:moveTo>
                          <a:pt x="3127" y="6861"/>
                        </a:moveTo>
                        <a:cubicBezTo>
                          <a:pt x="67784" y="14884"/>
                          <a:pt x="131654" y="22278"/>
                          <a:pt x="195367" y="36436"/>
                        </a:cubicBezTo>
                        <a:cubicBezTo>
                          <a:pt x="203548" y="38324"/>
                          <a:pt x="207009" y="25896"/>
                          <a:pt x="198828" y="23851"/>
                        </a:cubicBezTo>
                        <a:cubicBezTo>
                          <a:pt x="135115" y="8749"/>
                          <a:pt x="68728" y="-1791"/>
                          <a:pt x="3127" y="254"/>
                        </a:cubicBezTo>
                        <a:cubicBezTo>
                          <a:pt x="-1121" y="568"/>
                          <a:pt x="-963" y="6389"/>
                          <a:pt x="3127" y="6861"/>
                        </a:cubicBezTo>
                        <a:lnTo>
                          <a:pt x="3127" y="6861"/>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8" name="Freeform: Shape 767">
                    <a:extLst>
                      <a:ext uri="{FF2B5EF4-FFF2-40B4-BE49-F238E27FC236}">
                        <a16:creationId xmlns:a16="http://schemas.microsoft.com/office/drawing/2014/main" id="{5DE4AE7D-AF52-4FEC-A9EE-D27DA7792B6C}"/>
                      </a:ext>
                    </a:extLst>
                  </p:cNvPr>
                  <p:cNvSpPr/>
                  <p:nvPr/>
                </p:nvSpPr>
                <p:spPr>
                  <a:xfrm>
                    <a:off x="5665529" y="3434700"/>
                    <a:ext cx="196546" cy="88645"/>
                  </a:xfrm>
                  <a:custGeom>
                    <a:avLst/>
                    <a:gdLst>
                      <a:gd name="connsiteX0" fmla="*/ 2243 w 196546"/>
                      <a:gd name="connsiteY0" fmla="*/ 8852 h 88645"/>
                      <a:gd name="connsiteX1" fmla="*/ 188820 w 196546"/>
                      <a:gd name="connsiteY1" fmla="*/ 88139 h 88645"/>
                      <a:gd name="connsiteX2" fmla="*/ 192281 w 196546"/>
                      <a:gd name="connsiteY2" fmla="*/ 75554 h 88645"/>
                      <a:gd name="connsiteX3" fmla="*/ 5862 w 196546"/>
                      <a:gd name="connsiteY3" fmla="*/ 200 h 88645"/>
                      <a:gd name="connsiteX4" fmla="*/ 2243 w 196546"/>
                      <a:gd name="connsiteY4" fmla="*/ 8852 h 88645"/>
                      <a:gd name="connsiteX5" fmla="*/ 2243 w 196546"/>
                      <a:gd name="connsiteY5" fmla="*/ 8852 h 8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46" h="88645">
                        <a:moveTo>
                          <a:pt x="2243" y="8852"/>
                        </a:moveTo>
                        <a:cubicBezTo>
                          <a:pt x="63911" y="36382"/>
                          <a:pt x="126208" y="62654"/>
                          <a:pt x="188820" y="88139"/>
                        </a:cubicBezTo>
                        <a:cubicBezTo>
                          <a:pt x="196529" y="91286"/>
                          <a:pt x="199832" y="78858"/>
                          <a:pt x="192281" y="75554"/>
                        </a:cubicBezTo>
                        <a:cubicBezTo>
                          <a:pt x="130456" y="49597"/>
                          <a:pt x="68473" y="24269"/>
                          <a:pt x="5862" y="200"/>
                        </a:cubicBezTo>
                        <a:cubicBezTo>
                          <a:pt x="985" y="-1374"/>
                          <a:pt x="-2476" y="6807"/>
                          <a:pt x="2243" y="8852"/>
                        </a:cubicBezTo>
                        <a:lnTo>
                          <a:pt x="2243" y="8852"/>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9" name="Freeform: Shape 768">
                    <a:extLst>
                      <a:ext uri="{FF2B5EF4-FFF2-40B4-BE49-F238E27FC236}">
                        <a16:creationId xmlns:a16="http://schemas.microsoft.com/office/drawing/2014/main" id="{7EBA7DAB-3C74-4F37-9CB9-593FA56B1B58}"/>
                      </a:ext>
                    </a:extLst>
                  </p:cNvPr>
                  <p:cNvSpPr/>
                  <p:nvPr/>
                </p:nvSpPr>
                <p:spPr>
                  <a:xfrm>
                    <a:off x="5730586" y="3317249"/>
                    <a:ext cx="159529" cy="137591"/>
                  </a:xfrm>
                  <a:custGeom>
                    <a:avLst/>
                    <a:gdLst>
                      <a:gd name="connsiteX0" fmla="*/ 586 w 159529"/>
                      <a:gd name="connsiteY0" fmla="*/ 4226 h 137591"/>
                      <a:gd name="connsiteX1" fmla="*/ 148777 w 159529"/>
                      <a:gd name="connsiteY1" fmla="*/ 136372 h 137591"/>
                      <a:gd name="connsiteX2" fmla="*/ 156171 w 159529"/>
                      <a:gd name="connsiteY2" fmla="*/ 123786 h 137591"/>
                      <a:gd name="connsiteX3" fmla="*/ 5148 w 159529"/>
                      <a:gd name="connsiteY3" fmla="*/ 765 h 137591"/>
                      <a:gd name="connsiteX4" fmla="*/ 586 w 159529"/>
                      <a:gd name="connsiteY4" fmla="*/ 4226 h 137591"/>
                      <a:gd name="connsiteX5" fmla="*/ 586 w 159529"/>
                      <a:gd name="connsiteY5" fmla="*/ 4226 h 1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29" h="137591">
                        <a:moveTo>
                          <a:pt x="586" y="4226"/>
                        </a:moveTo>
                        <a:cubicBezTo>
                          <a:pt x="41173" y="57084"/>
                          <a:pt x="93088" y="100031"/>
                          <a:pt x="148777" y="136372"/>
                        </a:cubicBezTo>
                        <a:cubicBezTo>
                          <a:pt x="156643" y="141563"/>
                          <a:pt x="164037" y="128820"/>
                          <a:pt x="156171" y="123786"/>
                        </a:cubicBezTo>
                        <a:cubicBezTo>
                          <a:pt x="100953" y="88390"/>
                          <a:pt x="52657" y="45757"/>
                          <a:pt x="5148" y="765"/>
                        </a:cubicBezTo>
                        <a:cubicBezTo>
                          <a:pt x="2945" y="-1437"/>
                          <a:pt x="-1617" y="1552"/>
                          <a:pt x="586" y="4226"/>
                        </a:cubicBezTo>
                        <a:lnTo>
                          <a:pt x="586" y="422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0" name="Freeform: Shape 769">
                    <a:extLst>
                      <a:ext uri="{FF2B5EF4-FFF2-40B4-BE49-F238E27FC236}">
                        <a16:creationId xmlns:a16="http://schemas.microsoft.com/office/drawing/2014/main" id="{F3DFA4FC-AEF9-45FA-8FC6-7061804FB0C3}"/>
                      </a:ext>
                    </a:extLst>
                  </p:cNvPr>
                  <p:cNvSpPr/>
                  <p:nvPr/>
                </p:nvSpPr>
                <p:spPr>
                  <a:xfrm>
                    <a:off x="5811386" y="3225429"/>
                    <a:ext cx="100775" cy="135892"/>
                  </a:xfrm>
                  <a:custGeom>
                    <a:avLst/>
                    <a:gdLst>
                      <a:gd name="connsiteX0" fmla="*/ 1275 w 100775"/>
                      <a:gd name="connsiteY0" fmla="*/ 8106 h 135892"/>
                      <a:gd name="connsiteX1" fmla="*/ 87327 w 100775"/>
                      <a:gd name="connsiteY1" fmla="*/ 132228 h 135892"/>
                      <a:gd name="connsiteX2" fmla="*/ 99912 w 100775"/>
                      <a:gd name="connsiteY2" fmla="*/ 124992 h 135892"/>
                      <a:gd name="connsiteX3" fmla="*/ 8197 w 100775"/>
                      <a:gd name="connsiteY3" fmla="*/ 1341 h 135892"/>
                      <a:gd name="connsiteX4" fmla="*/ 1275 w 100775"/>
                      <a:gd name="connsiteY4" fmla="*/ 8106 h 135892"/>
                      <a:gd name="connsiteX5" fmla="*/ 1275 w 100775"/>
                      <a:gd name="connsiteY5" fmla="*/ 8106 h 13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75" h="135892">
                        <a:moveTo>
                          <a:pt x="1275" y="8106"/>
                        </a:moveTo>
                        <a:cubicBezTo>
                          <a:pt x="33839" y="47592"/>
                          <a:pt x="63730" y="86607"/>
                          <a:pt x="87327" y="132228"/>
                        </a:cubicBezTo>
                        <a:cubicBezTo>
                          <a:pt x="91575" y="140566"/>
                          <a:pt x="104160" y="133172"/>
                          <a:pt x="99912" y="124992"/>
                        </a:cubicBezTo>
                        <a:cubicBezTo>
                          <a:pt x="76629" y="79842"/>
                          <a:pt x="46425" y="35164"/>
                          <a:pt x="8197" y="1341"/>
                        </a:cubicBezTo>
                        <a:cubicBezTo>
                          <a:pt x="3320" y="-2749"/>
                          <a:pt x="-2658" y="3386"/>
                          <a:pt x="1275" y="8106"/>
                        </a:cubicBezTo>
                        <a:lnTo>
                          <a:pt x="1275" y="810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1" name="Freeform: Shape 770">
                    <a:extLst>
                      <a:ext uri="{FF2B5EF4-FFF2-40B4-BE49-F238E27FC236}">
                        <a16:creationId xmlns:a16="http://schemas.microsoft.com/office/drawing/2014/main" id="{741FC4CA-FA68-43E2-ADDA-16780C72B011}"/>
                      </a:ext>
                    </a:extLst>
                  </p:cNvPr>
                  <p:cNvSpPr/>
                  <p:nvPr/>
                </p:nvSpPr>
                <p:spPr>
                  <a:xfrm>
                    <a:off x="5885973" y="3161577"/>
                    <a:ext cx="48247" cy="55594"/>
                  </a:xfrm>
                  <a:custGeom>
                    <a:avLst/>
                    <a:gdLst>
                      <a:gd name="connsiteX0" fmla="*/ 784 w 48247"/>
                      <a:gd name="connsiteY0" fmla="*/ 7301 h 55594"/>
                      <a:gd name="connsiteX1" fmla="*/ 18246 w 48247"/>
                      <a:gd name="connsiteY1" fmla="*/ 29954 h 55594"/>
                      <a:gd name="connsiteX2" fmla="*/ 38068 w 48247"/>
                      <a:gd name="connsiteY2" fmla="*/ 54024 h 55594"/>
                      <a:gd name="connsiteX3" fmla="*/ 47350 w 48247"/>
                      <a:gd name="connsiteY3" fmla="*/ 46945 h 55594"/>
                      <a:gd name="connsiteX4" fmla="*/ 29101 w 48247"/>
                      <a:gd name="connsiteY4" fmla="*/ 24763 h 55594"/>
                      <a:gd name="connsiteX5" fmla="*/ 8650 w 48247"/>
                      <a:gd name="connsiteY5" fmla="*/ 1480 h 55594"/>
                      <a:gd name="connsiteX6" fmla="*/ 784 w 48247"/>
                      <a:gd name="connsiteY6" fmla="*/ 7301 h 55594"/>
                      <a:gd name="connsiteX7" fmla="*/ 784 w 48247"/>
                      <a:gd name="connsiteY7" fmla="*/ 7301 h 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 h="55594">
                        <a:moveTo>
                          <a:pt x="784" y="7301"/>
                        </a:moveTo>
                        <a:cubicBezTo>
                          <a:pt x="6133" y="15167"/>
                          <a:pt x="12425" y="22560"/>
                          <a:pt x="18246" y="29954"/>
                        </a:cubicBezTo>
                        <a:cubicBezTo>
                          <a:pt x="24539" y="37978"/>
                          <a:pt x="30517" y="47102"/>
                          <a:pt x="38068" y="54024"/>
                        </a:cubicBezTo>
                        <a:cubicBezTo>
                          <a:pt x="42787" y="58429"/>
                          <a:pt x="50968" y="52765"/>
                          <a:pt x="47350" y="46945"/>
                        </a:cubicBezTo>
                        <a:cubicBezTo>
                          <a:pt x="42316" y="38764"/>
                          <a:pt x="35394" y="31842"/>
                          <a:pt x="29101" y="24763"/>
                        </a:cubicBezTo>
                        <a:cubicBezTo>
                          <a:pt x="22336" y="16897"/>
                          <a:pt x="15886" y="8717"/>
                          <a:pt x="8650" y="1480"/>
                        </a:cubicBezTo>
                        <a:cubicBezTo>
                          <a:pt x="4717" y="-2610"/>
                          <a:pt x="-2362" y="2581"/>
                          <a:pt x="784" y="7301"/>
                        </a:cubicBezTo>
                        <a:lnTo>
                          <a:pt x="784" y="7301"/>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2" name="Freeform: Shape 771">
                    <a:extLst>
                      <a:ext uri="{FF2B5EF4-FFF2-40B4-BE49-F238E27FC236}">
                        <a16:creationId xmlns:a16="http://schemas.microsoft.com/office/drawing/2014/main" id="{69C40F8A-4563-4821-AEC1-2EC705400A9D}"/>
                      </a:ext>
                    </a:extLst>
                  </p:cNvPr>
                  <p:cNvSpPr/>
                  <p:nvPr/>
                </p:nvSpPr>
                <p:spPr>
                  <a:xfrm>
                    <a:off x="5787962" y="3410850"/>
                    <a:ext cx="134517" cy="427881"/>
                  </a:xfrm>
                  <a:custGeom>
                    <a:avLst/>
                    <a:gdLst>
                      <a:gd name="connsiteX0" fmla="*/ 8023 w 134517"/>
                      <a:gd name="connsiteY0" fmla="*/ 424105 h 427881"/>
                      <a:gd name="connsiteX1" fmla="*/ 133089 w 134517"/>
                      <a:gd name="connsiteY1" fmla="*/ 12566 h 427881"/>
                      <a:gd name="connsiteX2" fmla="*/ 119875 w 134517"/>
                      <a:gd name="connsiteY2" fmla="*/ 2497 h 427881"/>
                      <a:gd name="connsiteX3" fmla="*/ 0 w 134517"/>
                      <a:gd name="connsiteY3" fmla="*/ 424105 h 427881"/>
                      <a:gd name="connsiteX4" fmla="*/ 8023 w 134517"/>
                      <a:gd name="connsiteY4" fmla="*/ 424105 h 427881"/>
                      <a:gd name="connsiteX5" fmla="*/ 8023 w 134517"/>
                      <a:gd name="connsiteY5" fmla="*/ 424105 h 42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17" h="427881">
                        <a:moveTo>
                          <a:pt x="8023" y="424105"/>
                        </a:moveTo>
                        <a:cubicBezTo>
                          <a:pt x="23755" y="273711"/>
                          <a:pt x="41374" y="137317"/>
                          <a:pt x="133089" y="12566"/>
                        </a:cubicBezTo>
                        <a:cubicBezTo>
                          <a:pt x="138753" y="4857"/>
                          <a:pt x="126168" y="-4582"/>
                          <a:pt x="119875" y="2497"/>
                        </a:cubicBezTo>
                        <a:cubicBezTo>
                          <a:pt x="18406" y="117024"/>
                          <a:pt x="5191" y="277644"/>
                          <a:pt x="0" y="424105"/>
                        </a:cubicBezTo>
                        <a:cubicBezTo>
                          <a:pt x="0" y="429296"/>
                          <a:pt x="7551" y="428982"/>
                          <a:pt x="8023" y="424105"/>
                        </a:cubicBezTo>
                        <a:lnTo>
                          <a:pt x="8023" y="42410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3" name="Freeform: Shape 772">
                    <a:extLst>
                      <a:ext uri="{FF2B5EF4-FFF2-40B4-BE49-F238E27FC236}">
                        <a16:creationId xmlns:a16="http://schemas.microsoft.com/office/drawing/2014/main" id="{5F15E8B6-8760-47DE-82C5-0902A8F00C0F}"/>
                      </a:ext>
                    </a:extLst>
                  </p:cNvPr>
                  <p:cNvSpPr/>
                  <p:nvPr/>
                </p:nvSpPr>
                <p:spPr>
                  <a:xfrm>
                    <a:off x="6695233" y="2520995"/>
                    <a:ext cx="468106" cy="710723"/>
                  </a:xfrm>
                  <a:custGeom>
                    <a:avLst/>
                    <a:gdLst>
                      <a:gd name="connsiteX0" fmla="*/ 9411 w 468106"/>
                      <a:gd name="connsiteY0" fmla="*/ 708450 h 710723"/>
                      <a:gd name="connsiteX1" fmla="*/ 466887 w 468106"/>
                      <a:gd name="connsiteY1" fmla="*/ 10752 h 710723"/>
                      <a:gd name="connsiteX2" fmla="*/ 454301 w 468106"/>
                      <a:gd name="connsiteY2" fmla="*/ 3358 h 710723"/>
                      <a:gd name="connsiteX3" fmla="*/ 759 w 468106"/>
                      <a:gd name="connsiteY3" fmla="*/ 703416 h 710723"/>
                      <a:gd name="connsiteX4" fmla="*/ 9411 w 468106"/>
                      <a:gd name="connsiteY4" fmla="*/ 708450 h 710723"/>
                      <a:gd name="connsiteX5" fmla="*/ 9411 w 468106"/>
                      <a:gd name="connsiteY5" fmla="*/ 708450 h 7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106" h="710723">
                        <a:moveTo>
                          <a:pt x="9411" y="708450"/>
                        </a:moveTo>
                        <a:cubicBezTo>
                          <a:pt x="168930" y="481128"/>
                          <a:pt x="315234" y="243423"/>
                          <a:pt x="466887" y="10752"/>
                        </a:cubicBezTo>
                        <a:cubicBezTo>
                          <a:pt x="472078" y="2887"/>
                          <a:pt x="459335" y="-4507"/>
                          <a:pt x="454301" y="3358"/>
                        </a:cubicBezTo>
                        <a:cubicBezTo>
                          <a:pt x="302648" y="235872"/>
                          <a:pt x="144388" y="465711"/>
                          <a:pt x="759" y="703416"/>
                        </a:cubicBezTo>
                        <a:cubicBezTo>
                          <a:pt x="-2545" y="709079"/>
                          <a:pt x="5793" y="713641"/>
                          <a:pt x="9411" y="708450"/>
                        </a:cubicBezTo>
                        <a:lnTo>
                          <a:pt x="9411" y="70845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4" name="Freeform: Shape 773">
                    <a:extLst>
                      <a:ext uri="{FF2B5EF4-FFF2-40B4-BE49-F238E27FC236}">
                        <a16:creationId xmlns:a16="http://schemas.microsoft.com/office/drawing/2014/main" id="{1BB93D85-918D-4949-8375-457B2A7E1E10}"/>
                      </a:ext>
                    </a:extLst>
                  </p:cNvPr>
                  <p:cNvSpPr/>
                  <p:nvPr/>
                </p:nvSpPr>
                <p:spPr>
                  <a:xfrm>
                    <a:off x="6683717" y="3211117"/>
                    <a:ext cx="27599" cy="733408"/>
                  </a:xfrm>
                  <a:custGeom>
                    <a:avLst/>
                    <a:gdLst>
                      <a:gd name="connsiteX0" fmla="*/ 24073 w 27599"/>
                      <a:gd name="connsiteY0" fmla="*/ 727037 h 733408"/>
                      <a:gd name="connsiteX1" fmla="*/ 18095 w 27599"/>
                      <a:gd name="connsiteY1" fmla="*/ 8731 h 733408"/>
                      <a:gd name="connsiteX2" fmla="*/ 4 w 27599"/>
                      <a:gd name="connsiteY2" fmla="*/ 8731 h 733408"/>
                      <a:gd name="connsiteX3" fmla="*/ 11016 w 27599"/>
                      <a:gd name="connsiteY3" fmla="*/ 727037 h 733408"/>
                      <a:gd name="connsiteX4" fmla="*/ 24073 w 27599"/>
                      <a:gd name="connsiteY4" fmla="*/ 727037 h 733408"/>
                      <a:gd name="connsiteX5" fmla="*/ 24073 w 27599"/>
                      <a:gd name="connsiteY5" fmla="*/ 727037 h 7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9" h="733408">
                        <a:moveTo>
                          <a:pt x="24073" y="727037"/>
                        </a:moveTo>
                        <a:cubicBezTo>
                          <a:pt x="31939" y="487916"/>
                          <a:pt x="25175" y="247694"/>
                          <a:pt x="18095" y="8731"/>
                        </a:cubicBezTo>
                        <a:cubicBezTo>
                          <a:pt x="17781" y="-2910"/>
                          <a:pt x="-311" y="-2910"/>
                          <a:pt x="4" y="8731"/>
                        </a:cubicBezTo>
                        <a:cubicBezTo>
                          <a:pt x="7083" y="248166"/>
                          <a:pt x="5982" y="487602"/>
                          <a:pt x="11016" y="727037"/>
                        </a:cubicBezTo>
                        <a:cubicBezTo>
                          <a:pt x="11173" y="735532"/>
                          <a:pt x="23759" y="735532"/>
                          <a:pt x="24073" y="727037"/>
                        </a:cubicBezTo>
                        <a:lnTo>
                          <a:pt x="24073" y="727037"/>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5" name="Freeform: Shape 774">
                    <a:extLst>
                      <a:ext uri="{FF2B5EF4-FFF2-40B4-BE49-F238E27FC236}">
                        <a16:creationId xmlns:a16="http://schemas.microsoft.com/office/drawing/2014/main" id="{CCC7C216-C171-40C3-B4EB-B4BCCDF7AD02}"/>
                      </a:ext>
                    </a:extLst>
                  </p:cNvPr>
                  <p:cNvSpPr/>
                  <p:nvPr/>
                </p:nvSpPr>
                <p:spPr>
                  <a:xfrm>
                    <a:off x="5935053" y="3937785"/>
                    <a:ext cx="781350" cy="26641"/>
                  </a:xfrm>
                  <a:custGeom>
                    <a:avLst/>
                    <a:gdLst>
                      <a:gd name="connsiteX0" fmla="*/ 2832 w 781350"/>
                      <a:gd name="connsiteY0" fmla="*/ 6976 h 26641"/>
                      <a:gd name="connsiteX1" fmla="*/ 771793 w 781350"/>
                      <a:gd name="connsiteY1" fmla="*/ 26640 h 26641"/>
                      <a:gd name="connsiteX2" fmla="*/ 771793 w 781350"/>
                      <a:gd name="connsiteY2" fmla="*/ 6818 h 26641"/>
                      <a:gd name="connsiteX3" fmla="*/ 2832 w 781350"/>
                      <a:gd name="connsiteY3" fmla="*/ 1155 h 26641"/>
                      <a:gd name="connsiteX4" fmla="*/ 2832 w 781350"/>
                      <a:gd name="connsiteY4" fmla="*/ 6976 h 26641"/>
                      <a:gd name="connsiteX5" fmla="*/ 2832 w 781350"/>
                      <a:gd name="connsiteY5" fmla="*/ 6976 h 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350" h="26641">
                        <a:moveTo>
                          <a:pt x="2832" y="6976"/>
                        </a:moveTo>
                        <a:cubicBezTo>
                          <a:pt x="258942" y="18932"/>
                          <a:pt x="515525" y="22236"/>
                          <a:pt x="771793" y="26640"/>
                        </a:cubicBezTo>
                        <a:cubicBezTo>
                          <a:pt x="784536" y="26798"/>
                          <a:pt x="784536" y="6976"/>
                          <a:pt x="771793" y="6818"/>
                        </a:cubicBezTo>
                        <a:cubicBezTo>
                          <a:pt x="515525" y="2728"/>
                          <a:pt x="259100" y="-2306"/>
                          <a:pt x="2832" y="1155"/>
                        </a:cubicBezTo>
                        <a:cubicBezTo>
                          <a:pt x="-944" y="1155"/>
                          <a:pt x="-944" y="6818"/>
                          <a:pt x="2832" y="6976"/>
                        </a:cubicBezTo>
                        <a:lnTo>
                          <a:pt x="2832" y="697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6" name="Freeform: Shape 775">
                    <a:extLst>
                      <a:ext uri="{FF2B5EF4-FFF2-40B4-BE49-F238E27FC236}">
                        <a16:creationId xmlns:a16="http://schemas.microsoft.com/office/drawing/2014/main" id="{8C57A34F-B587-4F61-9354-52246B218AEF}"/>
                      </a:ext>
                    </a:extLst>
                  </p:cNvPr>
                  <p:cNvSpPr/>
                  <p:nvPr/>
                </p:nvSpPr>
                <p:spPr>
                  <a:xfrm>
                    <a:off x="5611806" y="3834011"/>
                    <a:ext cx="168133" cy="128907"/>
                  </a:xfrm>
                  <a:custGeom>
                    <a:avLst/>
                    <a:gdLst>
                      <a:gd name="connsiteX0" fmla="*/ 26706 w 168133"/>
                      <a:gd name="connsiteY0" fmla="*/ 0 h 128907"/>
                      <a:gd name="connsiteX1" fmla="*/ 24661 w 168133"/>
                      <a:gd name="connsiteY1" fmla="*/ 113897 h 128907"/>
                      <a:gd name="connsiteX2" fmla="*/ 90734 w 168133"/>
                      <a:gd name="connsiteY2" fmla="*/ 38857 h 128907"/>
                      <a:gd name="connsiteX3" fmla="*/ 112129 w 168133"/>
                      <a:gd name="connsiteY3" fmla="*/ 123021 h 128907"/>
                      <a:gd name="connsiteX4" fmla="*/ 168133 w 168133"/>
                      <a:gd name="connsiteY4" fmla="*/ 4719 h 128907"/>
                      <a:gd name="connsiteX5" fmla="*/ 26706 w 168133"/>
                      <a:gd name="connsiteY5" fmla="*/ 0 h 12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33" h="128907">
                        <a:moveTo>
                          <a:pt x="26706" y="0"/>
                        </a:moveTo>
                        <a:cubicBezTo>
                          <a:pt x="2479" y="28789"/>
                          <a:pt x="-17814" y="95333"/>
                          <a:pt x="24661" y="113897"/>
                        </a:cubicBezTo>
                        <a:cubicBezTo>
                          <a:pt x="67136" y="132460"/>
                          <a:pt x="59900" y="15417"/>
                          <a:pt x="90734" y="38857"/>
                        </a:cubicBezTo>
                        <a:cubicBezTo>
                          <a:pt x="121568" y="62297"/>
                          <a:pt x="66507" y="152597"/>
                          <a:pt x="112129" y="123021"/>
                        </a:cubicBezTo>
                        <a:cubicBezTo>
                          <a:pt x="157750" y="93446"/>
                          <a:pt x="168133" y="4719"/>
                          <a:pt x="168133" y="4719"/>
                        </a:cubicBezTo>
                        <a:lnTo>
                          <a:pt x="26706" y="0"/>
                        </a:lnTo>
                        <a:close/>
                      </a:path>
                    </a:pathLst>
                  </a:custGeom>
                  <a:solidFill>
                    <a:srgbClr val="F4D2B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777" name="Graphic 619">
                    <a:extLst>
                      <a:ext uri="{FF2B5EF4-FFF2-40B4-BE49-F238E27FC236}">
                        <a16:creationId xmlns:a16="http://schemas.microsoft.com/office/drawing/2014/main" id="{E02D3D28-1B3C-4741-AD7F-BE66D743BD23}"/>
                      </a:ext>
                    </a:extLst>
                  </p:cNvPr>
                  <p:cNvGrpSpPr/>
                  <p:nvPr/>
                </p:nvGrpSpPr>
                <p:grpSpPr>
                  <a:xfrm>
                    <a:off x="5572157" y="1905289"/>
                    <a:ext cx="1051842" cy="1106901"/>
                    <a:chOff x="5572157" y="1905289"/>
                    <a:chExt cx="1051842" cy="1106901"/>
                  </a:xfrm>
                </p:grpSpPr>
                <p:sp>
                  <p:nvSpPr>
                    <p:cNvPr id="778" name="Freeform: Shape 777">
                      <a:extLst>
                        <a:ext uri="{FF2B5EF4-FFF2-40B4-BE49-F238E27FC236}">
                          <a16:creationId xmlns:a16="http://schemas.microsoft.com/office/drawing/2014/main" id="{CE61E05B-36AF-406B-ABCC-783649535B67}"/>
                        </a:ext>
                      </a:extLst>
                    </p:cNvPr>
                    <p:cNvSpPr/>
                    <p:nvPr/>
                  </p:nvSpPr>
                  <p:spPr>
                    <a:xfrm>
                      <a:off x="6148531" y="2141288"/>
                      <a:ext cx="475468" cy="870902"/>
                    </a:xfrm>
                    <a:custGeom>
                      <a:avLst/>
                      <a:gdLst>
                        <a:gd name="connsiteX0" fmla="*/ 60095 w 475468"/>
                        <a:gd name="connsiteY0" fmla="*/ 870745 h 870902"/>
                        <a:gd name="connsiteX1" fmla="*/ 0 w 475468"/>
                        <a:gd name="connsiteY1" fmla="*/ 560518 h 870902"/>
                        <a:gd name="connsiteX2" fmla="*/ 275303 w 475468"/>
                        <a:gd name="connsiteY2" fmla="*/ 0 h 870902"/>
                        <a:gd name="connsiteX3" fmla="*/ 425383 w 475468"/>
                        <a:gd name="connsiteY3" fmla="*/ 270269 h 870902"/>
                        <a:gd name="connsiteX4" fmla="*/ 425540 w 475468"/>
                        <a:gd name="connsiteY4" fmla="*/ 395336 h 870902"/>
                        <a:gd name="connsiteX5" fmla="*/ 475410 w 475468"/>
                        <a:gd name="connsiteY5" fmla="*/ 535504 h 870902"/>
                        <a:gd name="connsiteX6" fmla="*/ 238334 w 475468"/>
                        <a:gd name="connsiteY6" fmla="*/ 730734 h 870902"/>
                        <a:gd name="connsiteX7" fmla="*/ 238334 w 475468"/>
                        <a:gd name="connsiteY7" fmla="*/ 870902 h 870902"/>
                        <a:gd name="connsiteX8" fmla="*/ 60095 w 475468"/>
                        <a:gd name="connsiteY8" fmla="*/ 870902 h 87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68" h="870902">
                          <a:moveTo>
                            <a:pt x="60095" y="870745"/>
                          </a:moveTo>
                          <a:lnTo>
                            <a:pt x="0" y="560518"/>
                          </a:lnTo>
                          <a:lnTo>
                            <a:pt x="275303" y="0"/>
                          </a:lnTo>
                          <a:cubicBezTo>
                            <a:pt x="275303" y="0"/>
                            <a:pt x="430417" y="110121"/>
                            <a:pt x="425383" y="270269"/>
                          </a:cubicBezTo>
                          <a:cubicBezTo>
                            <a:pt x="420349" y="430417"/>
                            <a:pt x="425540" y="395336"/>
                            <a:pt x="425540" y="395336"/>
                          </a:cubicBezTo>
                          <a:cubicBezTo>
                            <a:pt x="425540" y="395336"/>
                            <a:pt x="477455" y="469589"/>
                            <a:pt x="475410" y="535504"/>
                          </a:cubicBezTo>
                          <a:cubicBezTo>
                            <a:pt x="469274" y="740802"/>
                            <a:pt x="238334" y="730734"/>
                            <a:pt x="238334" y="730734"/>
                          </a:cubicBezTo>
                          <a:lnTo>
                            <a:pt x="238334" y="870902"/>
                          </a:lnTo>
                          <a:lnTo>
                            <a:pt x="60095" y="870902"/>
                          </a:lnTo>
                          <a:close/>
                        </a:path>
                      </a:pathLst>
                    </a:custGeom>
                    <a:solidFill>
                      <a:srgbClr val="F4D2B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9" name="Freeform: Shape 778">
                      <a:extLst>
                        <a:ext uri="{FF2B5EF4-FFF2-40B4-BE49-F238E27FC236}">
                          <a16:creationId xmlns:a16="http://schemas.microsoft.com/office/drawing/2014/main" id="{FF039574-F897-4204-8107-3D51D909CF90}"/>
                        </a:ext>
                      </a:extLst>
                    </p:cNvPr>
                    <p:cNvSpPr/>
                    <p:nvPr/>
                  </p:nvSpPr>
                  <p:spPr>
                    <a:xfrm>
                      <a:off x="6381284" y="2548102"/>
                      <a:ext cx="56406" cy="81064"/>
                    </a:xfrm>
                    <a:custGeom>
                      <a:avLst/>
                      <a:gdLst>
                        <a:gd name="connsiteX0" fmla="*/ 3851 w 56406"/>
                        <a:gd name="connsiteY0" fmla="*/ 14951 h 81064"/>
                        <a:gd name="connsiteX1" fmla="*/ 46326 w 56406"/>
                        <a:gd name="connsiteY1" fmla="*/ 32099 h 81064"/>
                        <a:gd name="connsiteX2" fmla="*/ 54979 w 56406"/>
                        <a:gd name="connsiteY2" fmla="*/ 28481 h 81064"/>
                        <a:gd name="connsiteX3" fmla="*/ 2435 w 56406"/>
                        <a:gd name="connsiteY3" fmla="*/ 37290 h 81064"/>
                        <a:gd name="connsiteX4" fmla="*/ 33898 w 56406"/>
                        <a:gd name="connsiteY4" fmla="*/ 80867 h 81064"/>
                        <a:gd name="connsiteX5" fmla="*/ 33898 w 56406"/>
                        <a:gd name="connsiteY5" fmla="*/ 71428 h 81064"/>
                        <a:gd name="connsiteX6" fmla="*/ 13133 w 56406"/>
                        <a:gd name="connsiteY6" fmla="*/ 39493 h 81064"/>
                        <a:gd name="connsiteX7" fmla="*/ 47742 w 56406"/>
                        <a:gd name="connsiteY7" fmla="*/ 35717 h 81064"/>
                        <a:gd name="connsiteX8" fmla="*/ 56395 w 56406"/>
                        <a:gd name="connsiteY8" fmla="*/ 32099 h 81064"/>
                        <a:gd name="connsiteX9" fmla="*/ 705 w 56406"/>
                        <a:gd name="connsiteY9" fmla="*/ 11962 h 81064"/>
                        <a:gd name="connsiteX10" fmla="*/ 3851 w 56406"/>
                        <a:gd name="connsiteY10" fmla="*/ 14951 h 81064"/>
                        <a:gd name="connsiteX11" fmla="*/ 3851 w 56406"/>
                        <a:gd name="connsiteY11" fmla="*/ 14951 h 8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06" h="81064">
                          <a:moveTo>
                            <a:pt x="3851" y="14951"/>
                          </a:moveTo>
                          <a:cubicBezTo>
                            <a:pt x="20212" y="1108"/>
                            <a:pt x="45540" y="10075"/>
                            <a:pt x="46326" y="32099"/>
                          </a:cubicBezTo>
                          <a:cubicBezTo>
                            <a:pt x="49158" y="30840"/>
                            <a:pt x="52147" y="29739"/>
                            <a:pt x="54979" y="28481"/>
                          </a:cubicBezTo>
                          <a:cubicBezTo>
                            <a:pt x="39090" y="12592"/>
                            <a:pt x="11559" y="15581"/>
                            <a:pt x="2435" y="37290"/>
                          </a:cubicBezTo>
                          <a:cubicBezTo>
                            <a:pt x="-6532" y="58528"/>
                            <a:pt x="10458" y="83541"/>
                            <a:pt x="33898" y="80867"/>
                          </a:cubicBezTo>
                          <a:cubicBezTo>
                            <a:pt x="39876" y="80238"/>
                            <a:pt x="40034" y="71900"/>
                            <a:pt x="33898" y="71428"/>
                          </a:cubicBezTo>
                          <a:cubicBezTo>
                            <a:pt x="17695" y="69855"/>
                            <a:pt x="4323" y="55696"/>
                            <a:pt x="13133" y="39493"/>
                          </a:cubicBezTo>
                          <a:cubicBezTo>
                            <a:pt x="20369" y="26278"/>
                            <a:pt x="37517" y="25964"/>
                            <a:pt x="47742" y="35717"/>
                          </a:cubicBezTo>
                          <a:cubicBezTo>
                            <a:pt x="50731" y="38549"/>
                            <a:pt x="56709" y="36661"/>
                            <a:pt x="56395" y="32099"/>
                          </a:cubicBezTo>
                          <a:cubicBezTo>
                            <a:pt x="54507" y="2681"/>
                            <a:pt x="20526" y="-11950"/>
                            <a:pt x="705" y="11962"/>
                          </a:cubicBezTo>
                          <a:cubicBezTo>
                            <a:pt x="-1026" y="14008"/>
                            <a:pt x="1649" y="16682"/>
                            <a:pt x="3851" y="14951"/>
                          </a:cubicBezTo>
                          <a:lnTo>
                            <a:pt x="3851" y="14951"/>
                          </a:lnTo>
                          <a:close/>
                        </a:path>
                      </a:pathLst>
                    </a:custGeom>
                    <a:solidFill>
                      <a:srgbClr val="D8AB8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780" name="Graphic 619">
                      <a:extLst>
                        <a:ext uri="{FF2B5EF4-FFF2-40B4-BE49-F238E27FC236}">
                          <a16:creationId xmlns:a16="http://schemas.microsoft.com/office/drawing/2014/main" id="{E02D3D28-1B3C-4741-AD7F-BE66D743BD23}"/>
                        </a:ext>
                      </a:extLst>
                    </p:cNvPr>
                    <p:cNvGrpSpPr/>
                    <p:nvPr/>
                  </p:nvGrpSpPr>
                  <p:grpSpPr>
                    <a:xfrm>
                      <a:off x="5572157" y="1905289"/>
                      <a:ext cx="1036846" cy="1071543"/>
                      <a:chOff x="5572157" y="1905289"/>
                      <a:chExt cx="1036846" cy="1071543"/>
                    </a:xfrm>
                    <a:solidFill>
                      <a:srgbClr val="68523C"/>
                    </a:solidFill>
                  </p:grpSpPr>
                  <p:sp>
                    <p:nvSpPr>
                      <p:cNvPr id="781" name="Freeform: Shape 780">
                        <a:extLst>
                          <a:ext uri="{FF2B5EF4-FFF2-40B4-BE49-F238E27FC236}">
                            <a16:creationId xmlns:a16="http://schemas.microsoft.com/office/drawing/2014/main" id="{ECE78E5E-27FE-41F0-A9EB-E8E69761A304}"/>
                          </a:ext>
                        </a:extLst>
                      </p:cNvPr>
                      <p:cNvSpPr/>
                      <p:nvPr/>
                    </p:nvSpPr>
                    <p:spPr>
                      <a:xfrm>
                        <a:off x="5650905" y="2031270"/>
                        <a:ext cx="939434" cy="945562"/>
                      </a:xfrm>
                      <a:custGeom>
                        <a:avLst/>
                        <a:gdLst>
                          <a:gd name="connsiteX0" fmla="*/ 128248 w 939434"/>
                          <a:gd name="connsiteY0" fmla="*/ 171844 h 945562"/>
                          <a:gd name="connsiteX1" fmla="*/ 5541 w 939434"/>
                          <a:gd name="connsiteY1" fmla="*/ 341903 h 945562"/>
                          <a:gd name="connsiteX2" fmla="*/ 19228 w 939434"/>
                          <a:gd name="connsiteY2" fmla="*/ 520614 h 945562"/>
                          <a:gd name="connsiteX3" fmla="*/ 129035 w 939434"/>
                          <a:gd name="connsiteY3" fmla="*/ 765712 h 945562"/>
                          <a:gd name="connsiteX4" fmla="*/ 369886 w 939434"/>
                          <a:gd name="connsiteY4" fmla="*/ 924602 h 945562"/>
                          <a:gd name="connsiteX5" fmla="*/ 588241 w 939434"/>
                          <a:gd name="connsiteY5" fmla="*/ 937659 h 945562"/>
                          <a:gd name="connsiteX6" fmla="*/ 727780 w 939434"/>
                          <a:gd name="connsiteY6" fmla="*/ 809604 h 945562"/>
                          <a:gd name="connsiteX7" fmla="*/ 705913 w 939434"/>
                          <a:gd name="connsiteY7" fmla="*/ 538233 h 945562"/>
                          <a:gd name="connsiteX8" fmla="*/ 728095 w 939434"/>
                          <a:gd name="connsiteY8" fmla="*/ 488993 h 945562"/>
                          <a:gd name="connsiteX9" fmla="*/ 778436 w 939434"/>
                          <a:gd name="connsiteY9" fmla="*/ 483330 h 945562"/>
                          <a:gd name="connsiteX10" fmla="*/ 819181 w 939434"/>
                          <a:gd name="connsiteY10" fmla="*/ 541065 h 945562"/>
                          <a:gd name="connsiteX11" fmla="*/ 868106 w 939434"/>
                          <a:gd name="connsiteY11" fmla="*/ 513692 h 945562"/>
                          <a:gd name="connsiteX12" fmla="*/ 877388 w 939434"/>
                          <a:gd name="connsiteY12" fmla="*/ 451709 h 945562"/>
                          <a:gd name="connsiteX13" fmla="*/ 936067 w 939434"/>
                          <a:gd name="connsiteY13" fmla="*/ 312484 h 945562"/>
                          <a:gd name="connsiteX14" fmla="*/ 850172 w 939434"/>
                          <a:gd name="connsiteY14" fmla="*/ 119300 h 945562"/>
                          <a:gd name="connsiteX15" fmla="*/ 499042 w 939434"/>
                          <a:gd name="connsiteY15" fmla="*/ 1156 h 945562"/>
                          <a:gd name="connsiteX16" fmla="*/ 167734 w 939434"/>
                          <a:gd name="connsiteY16" fmla="*/ 166967 h 9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434" h="945562">
                            <a:moveTo>
                              <a:pt x="128248" y="171844"/>
                            </a:moveTo>
                            <a:cubicBezTo>
                              <a:pt x="63119" y="203307"/>
                              <a:pt x="21902" y="271582"/>
                              <a:pt x="5541" y="341903"/>
                            </a:cubicBezTo>
                            <a:cubicBezTo>
                              <a:pt x="-10819" y="412380"/>
                              <a:pt x="13722" y="448563"/>
                              <a:pt x="19228" y="520614"/>
                            </a:cubicBezTo>
                            <a:cubicBezTo>
                              <a:pt x="25521" y="602890"/>
                              <a:pt x="74918" y="703572"/>
                              <a:pt x="129035" y="765712"/>
                            </a:cubicBezTo>
                            <a:cubicBezTo>
                              <a:pt x="206434" y="854281"/>
                              <a:pt x="228144" y="896127"/>
                              <a:pt x="369886" y="924602"/>
                            </a:cubicBezTo>
                            <a:cubicBezTo>
                              <a:pt x="434543" y="937659"/>
                              <a:pt x="525000" y="956380"/>
                              <a:pt x="588241" y="937659"/>
                            </a:cubicBezTo>
                            <a:cubicBezTo>
                              <a:pt x="651482" y="918938"/>
                              <a:pt x="710318" y="873159"/>
                              <a:pt x="727780" y="809604"/>
                            </a:cubicBezTo>
                            <a:cubicBezTo>
                              <a:pt x="752007" y="721349"/>
                              <a:pt x="692699" y="628847"/>
                              <a:pt x="705913" y="538233"/>
                            </a:cubicBezTo>
                            <a:cubicBezTo>
                              <a:pt x="708587" y="520142"/>
                              <a:pt x="714723" y="501421"/>
                              <a:pt x="728095" y="488993"/>
                            </a:cubicBezTo>
                            <a:cubicBezTo>
                              <a:pt x="741624" y="476565"/>
                              <a:pt x="763805" y="472160"/>
                              <a:pt x="778436" y="483330"/>
                            </a:cubicBezTo>
                            <a:cubicBezTo>
                              <a:pt x="797628" y="497803"/>
                              <a:pt x="797314" y="530997"/>
                              <a:pt x="819181" y="541065"/>
                            </a:cubicBezTo>
                            <a:cubicBezTo>
                              <a:pt x="838216" y="549875"/>
                              <a:pt x="860555" y="533356"/>
                              <a:pt x="868106" y="513692"/>
                            </a:cubicBezTo>
                            <a:cubicBezTo>
                              <a:pt x="875657" y="494185"/>
                              <a:pt x="873769" y="472318"/>
                              <a:pt x="877388" y="451709"/>
                            </a:cubicBezTo>
                            <a:cubicBezTo>
                              <a:pt x="885883" y="401840"/>
                              <a:pt x="924740" y="361724"/>
                              <a:pt x="936067" y="312484"/>
                            </a:cubicBezTo>
                            <a:cubicBezTo>
                              <a:pt x="952585" y="240276"/>
                              <a:pt x="905862" y="168068"/>
                              <a:pt x="850172" y="119300"/>
                            </a:cubicBezTo>
                            <a:cubicBezTo>
                              <a:pt x="754838" y="35765"/>
                              <a:pt x="625525" y="-7811"/>
                              <a:pt x="499042" y="1156"/>
                            </a:cubicBezTo>
                            <a:cubicBezTo>
                              <a:pt x="372560" y="9965"/>
                              <a:pt x="250483" y="71004"/>
                              <a:pt x="167734" y="166967"/>
                            </a:cubicBezTo>
                          </a:path>
                        </a:pathLst>
                      </a:custGeom>
                      <a:solidFill>
                        <a:srgbClr val="68523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82" name="Freeform: Shape 781">
                        <a:extLst>
                          <a:ext uri="{FF2B5EF4-FFF2-40B4-BE49-F238E27FC236}">
                            <a16:creationId xmlns:a16="http://schemas.microsoft.com/office/drawing/2014/main" id="{4C4395B9-64A3-4ADA-8531-2460F253795E}"/>
                          </a:ext>
                        </a:extLst>
                      </p:cNvPr>
                      <p:cNvSpPr/>
                      <p:nvPr/>
                    </p:nvSpPr>
                    <p:spPr>
                      <a:xfrm>
                        <a:off x="5572157" y="1905289"/>
                        <a:ext cx="897510" cy="872500"/>
                      </a:xfrm>
                      <a:custGeom>
                        <a:avLst/>
                        <a:gdLst>
                          <a:gd name="connsiteX0" fmla="*/ 207782 w 897510"/>
                          <a:gd name="connsiteY0" fmla="*/ 872501 h 872500"/>
                          <a:gd name="connsiteX1" fmla="*/ 54556 w 897510"/>
                          <a:gd name="connsiteY1" fmla="*/ 559442 h 872500"/>
                          <a:gd name="connsiteX2" fmla="*/ 125 w 897510"/>
                          <a:gd name="connsiteY2" fmla="*/ 435476 h 872500"/>
                          <a:gd name="connsiteX3" fmla="*/ 96088 w 897510"/>
                          <a:gd name="connsiteY3" fmla="*/ 349896 h 872500"/>
                          <a:gd name="connsiteX4" fmla="*/ 126607 w 897510"/>
                          <a:gd name="connsiteY4" fmla="*/ 200131 h 872500"/>
                          <a:gd name="connsiteX5" fmla="*/ 277316 w 897510"/>
                          <a:gd name="connsiteY5" fmla="*/ 174331 h 872500"/>
                          <a:gd name="connsiteX6" fmla="*/ 327972 w 897510"/>
                          <a:gd name="connsiteY6" fmla="*/ 60592 h 872500"/>
                          <a:gd name="connsiteX7" fmla="*/ 449734 w 897510"/>
                          <a:gd name="connsiteY7" fmla="*/ 86392 h 872500"/>
                          <a:gd name="connsiteX8" fmla="*/ 572598 w 897510"/>
                          <a:gd name="connsiteY8" fmla="*/ 2228 h 872500"/>
                          <a:gd name="connsiteX9" fmla="*/ 686023 w 897510"/>
                          <a:gd name="connsiteY9" fmla="*/ 71447 h 872500"/>
                          <a:gd name="connsiteX10" fmla="*/ 804010 w 897510"/>
                          <a:gd name="connsiteY10" fmla="*/ 47063 h 872500"/>
                          <a:gd name="connsiteX11" fmla="*/ 895411 w 897510"/>
                          <a:gd name="connsiteY11" fmla="*/ 114237 h 872500"/>
                          <a:gd name="connsiteX12" fmla="*/ 828866 w 897510"/>
                          <a:gd name="connsiteY12" fmla="*/ 251416 h 872500"/>
                          <a:gd name="connsiteX13" fmla="*/ 732903 w 897510"/>
                          <a:gd name="connsiteY13" fmla="*/ 478109 h 8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510" h="872500">
                            <a:moveTo>
                              <a:pt x="207782" y="872501"/>
                            </a:moveTo>
                            <a:cubicBezTo>
                              <a:pt x="58961" y="749322"/>
                              <a:pt x="114808" y="651472"/>
                              <a:pt x="54556" y="559442"/>
                            </a:cubicBezTo>
                            <a:cubicBezTo>
                              <a:pt x="29385" y="520899"/>
                              <a:pt x="-2235" y="481413"/>
                              <a:pt x="125" y="435476"/>
                            </a:cubicBezTo>
                            <a:cubicBezTo>
                              <a:pt x="2642" y="387967"/>
                              <a:pt x="48421" y="346907"/>
                              <a:pt x="96088" y="349896"/>
                            </a:cubicBezTo>
                            <a:cubicBezTo>
                              <a:pt x="75007" y="300027"/>
                              <a:pt x="87750" y="237730"/>
                              <a:pt x="126607" y="200131"/>
                            </a:cubicBezTo>
                            <a:cubicBezTo>
                              <a:pt x="165464" y="162375"/>
                              <a:pt x="228076" y="151678"/>
                              <a:pt x="277316" y="174331"/>
                            </a:cubicBezTo>
                            <a:cubicBezTo>
                              <a:pt x="265674" y="130912"/>
                              <a:pt x="288013" y="81043"/>
                              <a:pt x="327972" y="60592"/>
                            </a:cubicBezTo>
                            <a:cubicBezTo>
                              <a:pt x="367930" y="40141"/>
                              <a:pt x="421417" y="51468"/>
                              <a:pt x="449734" y="86392"/>
                            </a:cubicBezTo>
                            <a:cubicBezTo>
                              <a:pt x="485130" y="50524"/>
                              <a:pt x="523358" y="12925"/>
                              <a:pt x="572598" y="2228"/>
                            </a:cubicBezTo>
                            <a:cubicBezTo>
                              <a:pt x="621838" y="-8627"/>
                              <a:pt x="683192" y="21106"/>
                              <a:pt x="686023" y="71447"/>
                            </a:cubicBezTo>
                            <a:cubicBezTo>
                              <a:pt x="724094" y="57760"/>
                              <a:pt x="763580" y="43916"/>
                              <a:pt x="804010" y="47063"/>
                            </a:cubicBezTo>
                            <a:cubicBezTo>
                              <a:pt x="844283" y="50209"/>
                              <a:pt x="885972" y="74908"/>
                              <a:pt x="895411" y="114237"/>
                            </a:cubicBezTo>
                            <a:cubicBezTo>
                              <a:pt x="907682" y="165836"/>
                              <a:pt x="863633" y="211301"/>
                              <a:pt x="828866" y="251416"/>
                            </a:cubicBezTo>
                            <a:cubicBezTo>
                              <a:pt x="773963" y="314658"/>
                              <a:pt x="733847" y="394260"/>
                              <a:pt x="732903" y="478109"/>
                            </a:cubicBezTo>
                          </a:path>
                        </a:pathLst>
                      </a:custGeom>
                      <a:solidFill>
                        <a:srgbClr val="68523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83" name="Freeform: Shape 782">
                        <a:extLst>
                          <a:ext uri="{FF2B5EF4-FFF2-40B4-BE49-F238E27FC236}">
                            <a16:creationId xmlns:a16="http://schemas.microsoft.com/office/drawing/2014/main" id="{14A9CBEB-1BDB-4219-9D4F-D2DF2E5BC50C}"/>
                          </a:ext>
                        </a:extLst>
                      </p:cNvPr>
                      <p:cNvSpPr/>
                      <p:nvPr/>
                    </p:nvSpPr>
                    <p:spPr>
                      <a:xfrm>
                        <a:off x="6446645" y="2052409"/>
                        <a:ext cx="162358" cy="259881"/>
                      </a:xfrm>
                      <a:custGeom>
                        <a:avLst/>
                        <a:gdLst>
                          <a:gd name="connsiteX0" fmla="*/ 0 w 162358"/>
                          <a:gd name="connsiteY0" fmla="*/ 54741 h 259881"/>
                          <a:gd name="connsiteX1" fmla="*/ 109964 w 162358"/>
                          <a:gd name="connsiteY1" fmla="*/ 467 h 259881"/>
                          <a:gd name="connsiteX2" fmla="*/ 146776 w 162358"/>
                          <a:gd name="connsiteY2" fmla="*/ 9120 h 259881"/>
                          <a:gd name="connsiteX3" fmla="*/ 152754 w 162358"/>
                          <a:gd name="connsiteY3" fmla="*/ 55528 h 259881"/>
                          <a:gd name="connsiteX4" fmla="*/ 115785 w 162358"/>
                          <a:gd name="connsiteY4" fmla="*/ 144097 h 259881"/>
                          <a:gd name="connsiteX5" fmla="*/ 160777 w 162358"/>
                          <a:gd name="connsiteY5" fmla="*/ 171155 h 259881"/>
                          <a:gd name="connsiteX6" fmla="*/ 144888 w 162358"/>
                          <a:gd name="connsiteY6" fmla="*/ 225429 h 259881"/>
                          <a:gd name="connsiteX7" fmla="*/ 97379 w 162358"/>
                          <a:gd name="connsiteY7" fmla="*/ 259882 h 25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58" h="259881">
                            <a:moveTo>
                              <a:pt x="0" y="54741"/>
                            </a:moveTo>
                            <a:cubicBezTo>
                              <a:pt x="28474" y="24065"/>
                              <a:pt x="68275" y="4400"/>
                              <a:pt x="109964" y="467"/>
                            </a:cubicBezTo>
                            <a:cubicBezTo>
                              <a:pt x="123021" y="-791"/>
                              <a:pt x="137494" y="-5"/>
                              <a:pt x="146776" y="9120"/>
                            </a:cubicBezTo>
                            <a:cubicBezTo>
                              <a:pt x="158417" y="20604"/>
                              <a:pt x="156687" y="39639"/>
                              <a:pt x="152754" y="55528"/>
                            </a:cubicBezTo>
                            <a:cubicBezTo>
                              <a:pt x="145203" y="86677"/>
                              <a:pt x="132617" y="116724"/>
                              <a:pt x="115785" y="144097"/>
                            </a:cubicBezTo>
                            <a:cubicBezTo>
                              <a:pt x="134348" y="137490"/>
                              <a:pt x="155586" y="152120"/>
                              <a:pt x="160777" y="171155"/>
                            </a:cubicBezTo>
                            <a:cubicBezTo>
                              <a:pt x="165969" y="190033"/>
                              <a:pt x="157788" y="210642"/>
                              <a:pt x="144888" y="225429"/>
                            </a:cubicBezTo>
                            <a:cubicBezTo>
                              <a:pt x="131831" y="240217"/>
                              <a:pt x="114526" y="250128"/>
                              <a:pt x="97379" y="259882"/>
                            </a:cubicBezTo>
                          </a:path>
                        </a:pathLst>
                      </a:custGeom>
                      <a:solidFill>
                        <a:srgbClr val="68523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grpSp>
        </p:grpSp>
      </p:grpSp>
      <p:grpSp>
        <p:nvGrpSpPr>
          <p:cNvPr id="788" name="Group 787">
            <a:extLst>
              <a:ext uri="{FF2B5EF4-FFF2-40B4-BE49-F238E27FC236}">
                <a16:creationId xmlns:a16="http://schemas.microsoft.com/office/drawing/2014/main" id="{FFEC28E9-8A66-466F-A814-711C4B22EE95}"/>
              </a:ext>
            </a:extLst>
          </p:cNvPr>
          <p:cNvGrpSpPr/>
          <p:nvPr/>
        </p:nvGrpSpPr>
        <p:grpSpPr>
          <a:xfrm>
            <a:off x="2984864" y="2431459"/>
            <a:ext cx="5572231" cy="1949143"/>
            <a:chOff x="551026" y="935114"/>
            <a:chExt cx="4858943" cy="1949143"/>
          </a:xfrm>
        </p:grpSpPr>
        <p:sp>
          <p:nvSpPr>
            <p:cNvPr id="787" name="TextBox 786">
              <a:extLst>
                <a:ext uri="{FF2B5EF4-FFF2-40B4-BE49-F238E27FC236}">
                  <a16:creationId xmlns:a16="http://schemas.microsoft.com/office/drawing/2014/main" id="{BBD4A48E-E99E-4902-AD64-79DB6D883ABF}"/>
                </a:ext>
              </a:extLst>
            </p:cNvPr>
            <p:cNvSpPr txBox="1"/>
            <p:nvPr/>
          </p:nvSpPr>
          <p:spPr>
            <a:xfrm>
              <a:off x="551026" y="945265"/>
              <a:ext cx="485244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spc="300" normalizeH="0" baseline="0" noProof="0" dirty="0">
                  <a:solidFill>
                    <a:srgbClr val="353131"/>
                  </a:solidFill>
                  <a:uLnTx/>
                  <a:uFillTx/>
                  <a:latin typeface="Cambria" panose="02040503050406030204" pitchFamily="18" charset="0"/>
                  <a:ea typeface="Cambria" panose="02040503050406030204" pitchFamily="18" charset="0"/>
                  <a:cs typeface="ARMNoklae" panose="02000506000000020004" pitchFamily="2" charset="0"/>
                </a:rPr>
                <a:t>AI TINH MẮT HƠN</a:t>
              </a:r>
              <a:endParaRPr kumimoji="0" lang="th-TH" sz="1600" i="0" u="none" strike="noStrike" kern="1200" spc="300" normalizeH="0" baseline="0" noProof="0" dirty="0">
                <a:solidFill>
                  <a:srgbClr val="353131"/>
                </a:solidFill>
                <a:uLnTx/>
                <a:uFillTx/>
                <a:latin typeface="Cambria" panose="02040503050406030204" pitchFamily="18" charset="0"/>
                <a:ea typeface="Cambria" panose="02040503050406030204" pitchFamily="18" charset="0"/>
                <a:cs typeface="ARMNoklae" panose="02000506000000020004" pitchFamily="2" charset="0"/>
              </a:endParaRPr>
            </a:p>
          </p:txBody>
        </p:sp>
        <p:sp>
          <p:nvSpPr>
            <p:cNvPr id="785" name="TextBox 784">
              <a:extLst>
                <a:ext uri="{FF2B5EF4-FFF2-40B4-BE49-F238E27FC236}">
                  <a16:creationId xmlns:a16="http://schemas.microsoft.com/office/drawing/2014/main" id="{530622AB-A7A1-4282-8CB6-C10CD189A34D}"/>
                </a:ext>
              </a:extLst>
            </p:cNvPr>
            <p:cNvSpPr txBox="1"/>
            <p:nvPr/>
          </p:nvSpPr>
          <p:spPr>
            <a:xfrm>
              <a:off x="557527" y="935114"/>
              <a:ext cx="485244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spc="300" normalizeH="0" baseline="0" noProof="0" dirty="0">
                  <a:solidFill>
                    <a:srgbClr val="FF0000"/>
                  </a:solidFill>
                  <a:uLnTx/>
                  <a:uFillTx/>
                  <a:latin typeface="Cambria" panose="02040503050406030204" pitchFamily="18" charset="0"/>
                  <a:ea typeface="Cambria" panose="02040503050406030204" pitchFamily="18" charset="0"/>
                  <a:cs typeface="Arial" panose="020B0604020202020204" pitchFamily="34" charset="0"/>
                </a:rPr>
                <a:t>AI TINH MẮT HƠN</a:t>
              </a:r>
              <a:endParaRPr kumimoji="0" lang="th-TH" sz="1600" i="0" u="none" strike="noStrike" kern="1200" spc="300" normalizeH="0" baseline="0" noProof="0" dirty="0">
                <a:solidFill>
                  <a:srgbClr val="FF0000"/>
                </a:solidFill>
                <a:uLnTx/>
                <a:uFillTx/>
                <a:latin typeface="Cambria" panose="02040503050406030204" pitchFamily="18" charset="0"/>
                <a:ea typeface="Cambria" panose="02040503050406030204" pitchFamily="18" charset="0"/>
                <a:cs typeface="ARMNoklae" panose="02000506000000020004" pitchFamily="2" charset="0"/>
              </a:endParaRPr>
            </a:p>
          </p:txBody>
        </p:sp>
      </p:grpSp>
      <p:grpSp>
        <p:nvGrpSpPr>
          <p:cNvPr id="620" name="Graphic 44260">
            <a:extLst>
              <a:ext uri="{FF2B5EF4-FFF2-40B4-BE49-F238E27FC236}">
                <a16:creationId xmlns:a16="http://schemas.microsoft.com/office/drawing/2014/main" id="{991CEE68-9EE3-4CC1-B92E-59C989781F0B}"/>
              </a:ext>
            </a:extLst>
          </p:cNvPr>
          <p:cNvGrpSpPr/>
          <p:nvPr/>
        </p:nvGrpSpPr>
        <p:grpSpPr>
          <a:xfrm>
            <a:off x="6712060" y="56222"/>
            <a:ext cx="1374335" cy="1473811"/>
            <a:chOff x="5972175" y="3276600"/>
            <a:chExt cx="245554" cy="304990"/>
          </a:xfrm>
        </p:grpSpPr>
        <p:sp>
          <p:nvSpPr>
            <p:cNvPr id="784" name="Freeform: Shape 44262">
              <a:extLst>
                <a:ext uri="{FF2B5EF4-FFF2-40B4-BE49-F238E27FC236}">
                  <a16:creationId xmlns:a16="http://schemas.microsoft.com/office/drawing/2014/main" id="{C48C5A21-5C46-408D-8743-0C4F909F0BC7}"/>
                </a:ext>
              </a:extLst>
            </p:cNvPr>
            <p:cNvSpPr/>
            <p:nvPr/>
          </p:nvSpPr>
          <p:spPr>
            <a:xfrm>
              <a:off x="5991225" y="3309651"/>
              <a:ext cx="226504" cy="271938"/>
            </a:xfrm>
            <a:custGeom>
              <a:avLst/>
              <a:gdLst>
                <a:gd name="connsiteX0" fmla="*/ 0 w 226504"/>
                <a:gd name="connsiteY0" fmla="*/ 163830 h 271938"/>
                <a:gd name="connsiteX1" fmla="*/ 21241 w 226504"/>
                <a:gd name="connsiteY1" fmla="*/ 122015 h 271938"/>
                <a:gd name="connsiteX2" fmla="*/ 42101 w 226504"/>
                <a:gd name="connsiteY2" fmla="*/ 129159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830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830"/>
                  </a:moveTo>
                  <a:cubicBezTo>
                    <a:pt x="1429" y="153162"/>
                    <a:pt x="21241" y="122015"/>
                    <a:pt x="21241" y="122015"/>
                  </a:cubicBezTo>
                  <a:lnTo>
                    <a:pt x="42101" y="129159"/>
                  </a:lnTo>
                  <a:cubicBezTo>
                    <a:pt x="97155" y="69342"/>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830"/>
                  </a:lnTo>
                  <a:close/>
                  <a:moveTo>
                    <a:pt x="162401" y="79820"/>
                  </a:moveTo>
                  <a:lnTo>
                    <a:pt x="128207" y="109919"/>
                  </a:lnTo>
                  <a:lnTo>
                    <a:pt x="153353" y="124016"/>
                  </a:lnTo>
                  <a:lnTo>
                    <a:pt x="162401" y="79820"/>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86" name="Freeform: Shape 44263">
              <a:extLst>
                <a:ext uri="{FF2B5EF4-FFF2-40B4-BE49-F238E27FC236}">
                  <a16:creationId xmlns:a16="http://schemas.microsoft.com/office/drawing/2014/main" id="{5DB786CE-AE7A-45CD-B7FA-5CA1C810F74E}"/>
                </a:ext>
              </a:extLst>
            </p:cNvPr>
            <p:cNvSpPr/>
            <p:nvPr/>
          </p:nvSpPr>
          <p:spPr>
            <a:xfrm>
              <a:off x="5972175" y="3276600"/>
              <a:ext cx="226504" cy="271938"/>
            </a:xfrm>
            <a:custGeom>
              <a:avLst/>
              <a:gdLst>
                <a:gd name="connsiteX0" fmla="*/ 0 w 226504"/>
                <a:gd name="connsiteY0" fmla="*/ 163925 h 271938"/>
                <a:gd name="connsiteX1" fmla="*/ 21241 w 226504"/>
                <a:gd name="connsiteY1" fmla="*/ 122111 h 271938"/>
                <a:gd name="connsiteX2" fmla="*/ 42101 w 226504"/>
                <a:gd name="connsiteY2" fmla="*/ 129254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925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925"/>
                  </a:moveTo>
                  <a:cubicBezTo>
                    <a:pt x="1429" y="153257"/>
                    <a:pt x="21241" y="122111"/>
                    <a:pt x="21241" y="122111"/>
                  </a:cubicBezTo>
                  <a:lnTo>
                    <a:pt x="42101" y="129254"/>
                  </a:lnTo>
                  <a:cubicBezTo>
                    <a:pt x="97155" y="69437"/>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925"/>
                  </a:lnTo>
                  <a:close/>
                  <a:moveTo>
                    <a:pt x="162401" y="79820"/>
                  </a:moveTo>
                  <a:lnTo>
                    <a:pt x="128207" y="109919"/>
                  </a:lnTo>
                  <a:lnTo>
                    <a:pt x="153353" y="124016"/>
                  </a:lnTo>
                  <a:lnTo>
                    <a:pt x="162401" y="79820"/>
                  </a:lnTo>
                  <a:close/>
                </a:path>
              </a:pathLst>
            </a:custGeom>
            <a:solidFill>
              <a:srgbClr val="DC755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89" name="Graphic 44264">
            <a:extLst>
              <a:ext uri="{FF2B5EF4-FFF2-40B4-BE49-F238E27FC236}">
                <a16:creationId xmlns:a16="http://schemas.microsoft.com/office/drawing/2014/main" id="{443E6117-248F-476E-862B-26635637B05F}"/>
              </a:ext>
            </a:extLst>
          </p:cNvPr>
          <p:cNvGrpSpPr/>
          <p:nvPr/>
        </p:nvGrpSpPr>
        <p:grpSpPr>
          <a:xfrm rot="958954">
            <a:off x="11091788" y="691243"/>
            <a:ext cx="1140595" cy="1210499"/>
            <a:chOff x="5948362" y="3286088"/>
            <a:chExt cx="293127" cy="288168"/>
          </a:xfrm>
        </p:grpSpPr>
        <p:sp>
          <p:nvSpPr>
            <p:cNvPr id="790" name="Freeform: Shape 44266">
              <a:extLst>
                <a:ext uri="{FF2B5EF4-FFF2-40B4-BE49-F238E27FC236}">
                  <a16:creationId xmlns:a16="http://schemas.microsoft.com/office/drawing/2014/main" id="{6292B413-BD91-4350-90DF-657119BAC641}"/>
                </a:ext>
              </a:extLst>
            </p:cNvPr>
            <p:cNvSpPr/>
            <p:nvPr/>
          </p:nvSpPr>
          <p:spPr>
            <a:xfrm>
              <a:off x="5967412" y="3319139"/>
              <a:ext cx="274077" cy="255117"/>
            </a:xfrm>
            <a:custGeom>
              <a:avLst/>
              <a:gdLst>
                <a:gd name="connsiteX0" fmla="*/ 142589 w 274077"/>
                <a:gd name="connsiteY0" fmla="*/ 224256 h 255117"/>
                <a:gd name="connsiteX1" fmla="*/ 155353 w 274077"/>
                <a:gd name="connsiteY1" fmla="*/ 204635 h 255117"/>
                <a:gd name="connsiteX2" fmla="*/ 57722 w 274077"/>
                <a:gd name="connsiteY2" fmla="*/ 129959 h 255117"/>
                <a:gd name="connsiteX3" fmla="*/ 41148 w 274077"/>
                <a:gd name="connsiteY3" fmla="*/ 152723 h 255117"/>
                <a:gd name="connsiteX4" fmla="*/ 0 w 274077"/>
                <a:gd name="connsiteY4" fmla="*/ 124434 h 255117"/>
                <a:gd name="connsiteX5" fmla="*/ 51435 w 274077"/>
                <a:gd name="connsiteY5" fmla="*/ 46520 h 255117"/>
                <a:gd name="connsiteX6" fmla="*/ 151829 w 274077"/>
                <a:gd name="connsiteY6" fmla="*/ 10515 h 255117"/>
                <a:gd name="connsiteX7" fmla="*/ 174403 w 274077"/>
                <a:gd name="connsiteY7" fmla="*/ 71570 h 255117"/>
                <a:gd name="connsiteX8" fmla="*/ 247650 w 274077"/>
                <a:gd name="connsiteY8" fmla="*/ 67094 h 255117"/>
                <a:gd name="connsiteX9" fmla="*/ 243078 w 274077"/>
                <a:gd name="connsiteY9" fmla="*/ 180822 h 255117"/>
                <a:gd name="connsiteX10" fmla="*/ 184214 w 274077"/>
                <a:gd name="connsiteY10" fmla="*/ 255117 h 255117"/>
                <a:gd name="connsiteX11" fmla="*/ 142589 w 274077"/>
                <a:gd name="connsiteY11" fmla="*/ 224256 h 255117"/>
                <a:gd name="connsiteX12" fmla="*/ 126397 w 274077"/>
                <a:gd name="connsiteY12" fmla="*/ 66427 h 255117"/>
                <a:gd name="connsiteX13" fmla="*/ 89821 w 274077"/>
                <a:gd name="connsiteY13" fmla="*/ 83762 h 255117"/>
                <a:gd name="connsiteX14" fmla="*/ 122682 w 274077"/>
                <a:gd name="connsiteY14" fmla="*/ 107956 h 255117"/>
                <a:gd name="connsiteX15" fmla="*/ 126397 w 274077"/>
                <a:gd name="connsiteY15" fmla="*/ 66427 h 255117"/>
                <a:gd name="connsiteX16" fmla="*/ 202311 w 274077"/>
                <a:gd name="connsiteY16" fmla="*/ 112433 h 255117"/>
                <a:gd name="connsiteX17" fmla="*/ 163640 w 274077"/>
                <a:gd name="connsiteY17" fmla="*/ 135483 h 255117"/>
                <a:gd name="connsiteX18" fmla="*/ 193834 w 274077"/>
                <a:gd name="connsiteY18" fmla="*/ 157391 h 255117"/>
                <a:gd name="connsiteX19" fmla="*/ 202311 w 274077"/>
                <a:gd name="connsiteY19" fmla="*/ 11243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4077" h="255117">
                  <a:moveTo>
                    <a:pt x="142589" y="224256"/>
                  </a:moveTo>
                  <a:cubicBezTo>
                    <a:pt x="141637" y="221208"/>
                    <a:pt x="155353" y="204635"/>
                    <a:pt x="155353" y="204635"/>
                  </a:cubicBezTo>
                  <a:cubicBezTo>
                    <a:pt x="155353" y="204635"/>
                    <a:pt x="60484" y="128339"/>
                    <a:pt x="57722" y="129959"/>
                  </a:cubicBezTo>
                  <a:cubicBezTo>
                    <a:pt x="54864" y="131102"/>
                    <a:pt x="41148" y="152723"/>
                    <a:pt x="41148" y="152723"/>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650" y="67094"/>
                  </a:cubicBezTo>
                  <a:cubicBezTo>
                    <a:pt x="290132" y="97383"/>
                    <a:pt x="276035" y="134626"/>
                    <a:pt x="243078" y="180822"/>
                  </a:cubicBezTo>
                  <a:cubicBezTo>
                    <a:pt x="225933" y="204825"/>
                    <a:pt x="202121" y="234448"/>
                    <a:pt x="184214" y="255117"/>
                  </a:cubicBezTo>
                  <a:cubicBezTo>
                    <a:pt x="170212" y="247497"/>
                    <a:pt x="143732" y="227114"/>
                    <a:pt x="142589" y="224256"/>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91" name="Freeform: Shape 44267">
              <a:extLst>
                <a:ext uri="{FF2B5EF4-FFF2-40B4-BE49-F238E27FC236}">
                  <a16:creationId xmlns:a16="http://schemas.microsoft.com/office/drawing/2014/main" id="{1E44BA4C-4A75-409E-B195-CF151947F755}"/>
                </a:ext>
              </a:extLst>
            </p:cNvPr>
            <p:cNvSpPr/>
            <p:nvPr/>
          </p:nvSpPr>
          <p:spPr>
            <a:xfrm>
              <a:off x="5948362" y="3286088"/>
              <a:ext cx="273982" cy="255212"/>
            </a:xfrm>
            <a:custGeom>
              <a:avLst/>
              <a:gdLst>
                <a:gd name="connsiteX0" fmla="*/ 142589 w 273982"/>
                <a:gd name="connsiteY0" fmla="*/ 224351 h 255212"/>
                <a:gd name="connsiteX1" fmla="*/ 155353 w 273982"/>
                <a:gd name="connsiteY1" fmla="*/ 204730 h 255212"/>
                <a:gd name="connsiteX2" fmla="*/ 57722 w 273982"/>
                <a:gd name="connsiteY2" fmla="*/ 130054 h 255212"/>
                <a:gd name="connsiteX3" fmla="*/ 41148 w 273982"/>
                <a:gd name="connsiteY3" fmla="*/ 152819 h 255212"/>
                <a:gd name="connsiteX4" fmla="*/ 0 w 273982"/>
                <a:gd name="connsiteY4" fmla="*/ 124434 h 255212"/>
                <a:gd name="connsiteX5" fmla="*/ 51435 w 273982"/>
                <a:gd name="connsiteY5" fmla="*/ 46520 h 255212"/>
                <a:gd name="connsiteX6" fmla="*/ 151829 w 273982"/>
                <a:gd name="connsiteY6" fmla="*/ 10515 h 255212"/>
                <a:gd name="connsiteX7" fmla="*/ 174403 w 273982"/>
                <a:gd name="connsiteY7" fmla="*/ 71570 h 255212"/>
                <a:gd name="connsiteX8" fmla="*/ 247555 w 273982"/>
                <a:gd name="connsiteY8" fmla="*/ 67189 h 255212"/>
                <a:gd name="connsiteX9" fmla="*/ 242983 w 273982"/>
                <a:gd name="connsiteY9" fmla="*/ 180917 h 255212"/>
                <a:gd name="connsiteX10" fmla="*/ 184118 w 273982"/>
                <a:gd name="connsiteY10" fmla="*/ 255212 h 255212"/>
                <a:gd name="connsiteX11" fmla="*/ 142589 w 273982"/>
                <a:gd name="connsiteY11" fmla="*/ 224351 h 255212"/>
                <a:gd name="connsiteX12" fmla="*/ 126397 w 273982"/>
                <a:gd name="connsiteY12" fmla="*/ 66427 h 255212"/>
                <a:gd name="connsiteX13" fmla="*/ 89821 w 273982"/>
                <a:gd name="connsiteY13" fmla="*/ 83762 h 255212"/>
                <a:gd name="connsiteX14" fmla="*/ 122682 w 273982"/>
                <a:gd name="connsiteY14" fmla="*/ 107956 h 255212"/>
                <a:gd name="connsiteX15" fmla="*/ 126397 w 273982"/>
                <a:gd name="connsiteY15" fmla="*/ 66427 h 255212"/>
                <a:gd name="connsiteX16" fmla="*/ 202311 w 273982"/>
                <a:gd name="connsiteY16" fmla="*/ 112433 h 255212"/>
                <a:gd name="connsiteX17" fmla="*/ 163640 w 273982"/>
                <a:gd name="connsiteY17" fmla="*/ 135483 h 255212"/>
                <a:gd name="connsiteX18" fmla="*/ 193834 w 273982"/>
                <a:gd name="connsiteY18" fmla="*/ 157391 h 255212"/>
                <a:gd name="connsiteX19" fmla="*/ 202311 w 273982"/>
                <a:gd name="connsiteY19" fmla="*/ 112433 h 25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982" h="255212">
                  <a:moveTo>
                    <a:pt x="142589" y="224351"/>
                  </a:moveTo>
                  <a:cubicBezTo>
                    <a:pt x="141637" y="221303"/>
                    <a:pt x="155353" y="204730"/>
                    <a:pt x="155353" y="204730"/>
                  </a:cubicBezTo>
                  <a:cubicBezTo>
                    <a:pt x="155353" y="204730"/>
                    <a:pt x="60484" y="128435"/>
                    <a:pt x="57722" y="130054"/>
                  </a:cubicBezTo>
                  <a:cubicBezTo>
                    <a:pt x="54864" y="131197"/>
                    <a:pt x="41148" y="152819"/>
                    <a:pt x="41148" y="152819"/>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555" y="67189"/>
                  </a:cubicBezTo>
                  <a:cubicBezTo>
                    <a:pt x="290036" y="97478"/>
                    <a:pt x="275939" y="134721"/>
                    <a:pt x="242983" y="180917"/>
                  </a:cubicBezTo>
                  <a:cubicBezTo>
                    <a:pt x="225838" y="204920"/>
                    <a:pt x="202025" y="234543"/>
                    <a:pt x="184118" y="255212"/>
                  </a:cubicBezTo>
                  <a:cubicBezTo>
                    <a:pt x="170212" y="247592"/>
                    <a:pt x="143732" y="227114"/>
                    <a:pt x="142589" y="224351"/>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rgbClr val="E968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92" name="Graphic 44268">
            <a:extLst>
              <a:ext uri="{FF2B5EF4-FFF2-40B4-BE49-F238E27FC236}">
                <a16:creationId xmlns:a16="http://schemas.microsoft.com/office/drawing/2014/main" id="{2372E97E-304C-4126-838C-3C0CA8CE0ACA}"/>
              </a:ext>
            </a:extLst>
          </p:cNvPr>
          <p:cNvGrpSpPr/>
          <p:nvPr/>
        </p:nvGrpSpPr>
        <p:grpSpPr>
          <a:xfrm>
            <a:off x="8510307" y="1970641"/>
            <a:ext cx="1093185" cy="1323439"/>
            <a:chOff x="5976918" y="3286115"/>
            <a:chExt cx="237163" cy="282320"/>
          </a:xfrm>
          <a:solidFill>
            <a:srgbClr val="DC755A"/>
          </a:solidFill>
        </p:grpSpPr>
        <p:sp>
          <p:nvSpPr>
            <p:cNvPr id="793" name="Freeform: Shape 44270">
              <a:extLst>
                <a:ext uri="{FF2B5EF4-FFF2-40B4-BE49-F238E27FC236}">
                  <a16:creationId xmlns:a16="http://schemas.microsoft.com/office/drawing/2014/main" id="{294975C3-4CBE-4F4D-9F36-1B39458581F4}"/>
                </a:ext>
              </a:extLst>
            </p:cNvPr>
            <p:cNvSpPr/>
            <p:nvPr/>
          </p:nvSpPr>
          <p:spPr>
            <a:xfrm>
              <a:off x="5995945" y="3319163"/>
              <a:ext cx="218136" cy="249272"/>
            </a:xfrm>
            <a:custGeom>
              <a:avLst/>
              <a:gdLst>
                <a:gd name="connsiteX0" fmla="*/ 127867 w 218136"/>
                <a:gd name="connsiteY0" fmla="*/ 13 h 249272"/>
                <a:gd name="connsiteX1" fmla="*/ 167205 w 218136"/>
                <a:gd name="connsiteY1" fmla="*/ 70498 h 249272"/>
                <a:gd name="connsiteX2" fmla="*/ 125391 w 218136"/>
                <a:gd name="connsiteY2" fmla="*/ 102407 h 249272"/>
                <a:gd name="connsiteX3" fmla="*/ 77766 w 218136"/>
                <a:gd name="connsiteY3" fmla="*/ 91549 h 249272"/>
                <a:gd name="connsiteX4" fmla="*/ 78051 w 218136"/>
                <a:gd name="connsiteY4" fmla="*/ 153652 h 249272"/>
                <a:gd name="connsiteX5" fmla="*/ 137868 w 218136"/>
                <a:gd name="connsiteY5" fmla="*/ 178321 h 249272"/>
                <a:gd name="connsiteX6" fmla="*/ 160919 w 218136"/>
                <a:gd name="connsiteY6" fmla="*/ 139364 h 249272"/>
                <a:gd name="connsiteX7" fmla="*/ 217878 w 218136"/>
                <a:gd name="connsiteY7" fmla="*/ 152604 h 249272"/>
                <a:gd name="connsiteX8" fmla="*/ 171301 w 218136"/>
                <a:gd name="connsiteY8" fmla="*/ 235376 h 249272"/>
                <a:gd name="connsiteX9" fmla="*/ 20711 w 218136"/>
                <a:gd name="connsiteY9" fmla="*/ 187084 h 249272"/>
                <a:gd name="connsiteX10" fmla="*/ 45571 w 218136"/>
                <a:gd name="connsiteY10" fmla="*/ 42685 h 249272"/>
                <a:gd name="connsiteX11" fmla="*/ 85481 w 218136"/>
                <a:gd name="connsiteY11" fmla="*/ 35161 h 249272"/>
                <a:gd name="connsiteX12" fmla="*/ 78909 w 218136"/>
                <a:gd name="connsiteY12" fmla="*/ 16873 h 249272"/>
                <a:gd name="connsiteX13" fmla="*/ 127867 w 218136"/>
                <a:gd name="connsiteY13" fmla="*/ 13 h 24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36" h="249272">
                  <a:moveTo>
                    <a:pt x="127867" y="13"/>
                  </a:moveTo>
                  <a:cubicBezTo>
                    <a:pt x="130629" y="299"/>
                    <a:pt x="167205" y="70498"/>
                    <a:pt x="167205" y="70498"/>
                  </a:cubicBezTo>
                  <a:lnTo>
                    <a:pt x="125391" y="102407"/>
                  </a:lnTo>
                  <a:cubicBezTo>
                    <a:pt x="125391" y="102407"/>
                    <a:pt x="102912" y="76880"/>
                    <a:pt x="77766" y="91549"/>
                  </a:cubicBezTo>
                  <a:cubicBezTo>
                    <a:pt x="63192" y="100026"/>
                    <a:pt x="59859" y="122600"/>
                    <a:pt x="78051" y="153652"/>
                  </a:cubicBezTo>
                  <a:cubicBezTo>
                    <a:pt x="97387" y="186703"/>
                    <a:pt x="123962" y="186513"/>
                    <a:pt x="137868" y="178321"/>
                  </a:cubicBezTo>
                  <a:cubicBezTo>
                    <a:pt x="155775" y="167844"/>
                    <a:pt x="160347" y="144889"/>
                    <a:pt x="160919" y="139364"/>
                  </a:cubicBezTo>
                  <a:cubicBezTo>
                    <a:pt x="181207" y="145174"/>
                    <a:pt x="217878" y="152604"/>
                    <a:pt x="217878" y="152604"/>
                  </a:cubicBezTo>
                  <a:cubicBezTo>
                    <a:pt x="217878" y="152604"/>
                    <a:pt x="224451" y="204325"/>
                    <a:pt x="171301" y="235376"/>
                  </a:cubicBezTo>
                  <a:cubicBezTo>
                    <a:pt x="127677" y="260903"/>
                    <a:pt x="60335" y="254807"/>
                    <a:pt x="20711" y="187084"/>
                  </a:cubicBezTo>
                  <a:cubicBezTo>
                    <a:pt x="-20628" y="116314"/>
                    <a:pt x="6328" y="65545"/>
                    <a:pt x="45571" y="42685"/>
                  </a:cubicBezTo>
                  <a:cubicBezTo>
                    <a:pt x="66812" y="30208"/>
                    <a:pt x="85481" y="35161"/>
                    <a:pt x="85481" y="35161"/>
                  </a:cubicBezTo>
                  <a:lnTo>
                    <a:pt x="78909" y="16873"/>
                  </a:lnTo>
                  <a:cubicBezTo>
                    <a:pt x="79194" y="17539"/>
                    <a:pt x="111484" y="-558"/>
                    <a:pt x="127867" y="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94" name="Freeform: Shape 44271">
              <a:extLst>
                <a:ext uri="{FF2B5EF4-FFF2-40B4-BE49-F238E27FC236}">
                  <a16:creationId xmlns:a16="http://schemas.microsoft.com/office/drawing/2014/main" id="{86FAC329-8D19-465A-8B78-C87603D9160F}"/>
                </a:ext>
              </a:extLst>
            </p:cNvPr>
            <p:cNvSpPr/>
            <p:nvPr/>
          </p:nvSpPr>
          <p:spPr>
            <a:xfrm>
              <a:off x="5976918" y="3286115"/>
              <a:ext cx="218113" cy="249268"/>
            </a:xfrm>
            <a:custGeom>
              <a:avLst/>
              <a:gdLst>
                <a:gd name="connsiteX0" fmla="*/ 127844 w 218113"/>
                <a:gd name="connsiteY0" fmla="*/ 9 h 249268"/>
                <a:gd name="connsiteX1" fmla="*/ 167182 w 218113"/>
                <a:gd name="connsiteY1" fmla="*/ 70494 h 249268"/>
                <a:gd name="connsiteX2" fmla="*/ 125368 w 218113"/>
                <a:gd name="connsiteY2" fmla="*/ 102403 h 249268"/>
                <a:gd name="connsiteX3" fmla="*/ 77743 w 218113"/>
                <a:gd name="connsiteY3" fmla="*/ 91544 h 249268"/>
                <a:gd name="connsiteX4" fmla="*/ 78028 w 218113"/>
                <a:gd name="connsiteY4" fmla="*/ 153647 h 249268"/>
                <a:gd name="connsiteX5" fmla="*/ 137845 w 218113"/>
                <a:gd name="connsiteY5" fmla="*/ 178317 h 249268"/>
                <a:gd name="connsiteX6" fmla="*/ 160896 w 218113"/>
                <a:gd name="connsiteY6" fmla="*/ 139360 h 249268"/>
                <a:gd name="connsiteX7" fmla="*/ 217855 w 218113"/>
                <a:gd name="connsiteY7" fmla="*/ 152600 h 249268"/>
                <a:gd name="connsiteX8" fmla="*/ 171278 w 218113"/>
                <a:gd name="connsiteY8" fmla="*/ 235372 h 249268"/>
                <a:gd name="connsiteX9" fmla="*/ 20688 w 218113"/>
                <a:gd name="connsiteY9" fmla="*/ 187080 h 249268"/>
                <a:gd name="connsiteX10" fmla="*/ 45548 w 218113"/>
                <a:gd name="connsiteY10" fmla="*/ 42872 h 249268"/>
                <a:gd name="connsiteX11" fmla="*/ 85458 w 218113"/>
                <a:gd name="connsiteY11" fmla="*/ 35347 h 249268"/>
                <a:gd name="connsiteX12" fmla="*/ 78886 w 218113"/>
                <a:gd name="connsiteY12" fmla="*/ 17059 h 249268"/>
                <a:gd name="connsiteX13" fmla="*/ 127844 w 218113"/>
                <a:gd name="connsiteY13" fmla="*/ 9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13" h="249268">
                  <a:moveTo>
                    <a:pt x="127844" y="9"/>
                  </a:moveTo>
                  <a:cubicBezTo>
                    <a:pt x="130606" y="295"/>
                    <a:pt x="167182" y="70494"/>
                    <a:pt x="167182" y="70494"/>
                  </a:cubicBezTo>
                  <a:lnTo>
                    <a:pt x="125368" y="102403"/>
                  </a:lnTo>
                  <a:cubicBezTo>
                    <a:pt x="125368" y="102403"/>
                    <a:pt x="102889" y="76876"/>
                    <a:pt x="77743" y="91544"/>
                  </a:cubicBezTo>
                  <a:cubicBezTo>
                    <a:pt x="63169" y="100022"/>
                    <a:pt x="59836" y="122596"/>
                    <a:pt x="78028" y="153647"/>
                  </a:cubicBezTo>
                  <a:cubicBezTo>
                    <a:pt x="97364" y="186699"/>
                    <a:pt x="123939" y="186509"/>
                    <a:pt x="137845" y="178317"/>
                  </a:cubicBezTo>
                  <a:cubicBezTo>
                    <a:pt x="155752" y="167840"/>
                    <a:pt x="160324" y="144884"/>
                    <a:pt x="160896" y="139360"/>
                  </a:cubicBezTo>
                  <a:cubicBezTo>
                    <a:pt x="181184" y="145170"/>
                    <a:pt x="217855" y="152600"/>
                    <a:pt x="217855" y="152600"/>
                  </a:cubicBezTo>
                  <a:cubicBezTo>
                    <a:pt x="217855" y="152600"/>
                    <a:pt x="224428" y="204321"/>
                    <a:pt x="171278" y="235372"/>
                  </a:cubicBezTo>
                  <a:cubicBezTo>
                    <a:pt x="127654" y="260899"/>
                    <a:pt x="60312" y="254803"/>
                    <a:pt x="20688" y="187080"/>
                  </a:cubicBezTo>
                  <a:cubicBezTo>
                    <a:pt x="-20651" y="116500"/>
                    <a:pt x="6400" y="65827"/>
                    <a:pt x="45548" y="42872"/>
                  </a:cubicBezTo>
                  <a:cubicBezTo>
                    <a:pt x="66789" y="30489"/>
                    <a:pt x="85458" y="35347"/>
                    <a:pt x="85458" y="35347"/>
                  </a:cubicBezTo>
                  <a:lnTo>
                    <a:pt x="78886" y="17059"/>
                  </a:lnTo>
                  <a:cubicBezTo>
                    <a:pt x="79171" y="17630"/>
                    <a:pt x="111461" y="-467"/>
                    <a:pt x="127844" y="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Tree>
    <p:extLst>
      <p:ext uri="{BB962C8B-B14F-4D97-AF65-F5344CB8AC3E}">
        <p14:creationId xmlns:p14="http://schemas.microsoft.com/office/powerpoint/2010/main" val="25099916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0" name="TextBox 189">
            <a:extLst>
              <a:ext uri="{FF2B5EF4-FFF2-40B4-BE49-F238E27FC236}">
                <a16:creationId xmlns:a16="http://schemas.microsoft.com/office/drawing/2014/main" id="{DC3C95B6-CAC4-4F84-8617-F3621EEA4B2C}"/>
              </a:ext>
            </a:extLst>
          </p:cNvPr>
          <p:cNvSpPr txBox="1"/>
          <p:nvPr/>
        </p:nvSpPr>
        <p:spPr>
          <a:xfrm>
            <a:off x="0" y="362377"/>
            <a:ext cx="12192000" cy="769441"/>
          </a:xfrm>
          <a:prstGeom prst="rect">
            <a:avLst/>
          </a:prstGeom>
          <a:noFill/>
        </p:spPr>
        <p:txBody>
          <a:bodyPr wrap="square">
            <a:spAutoFit/>
          </a:bodyPr>
          <a:ls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F5B42"/>
                </a:solidFill>
                <a:effectLst/>
                <a:uLnTx/>
                <a:uFillTx/>
                <a:ea typeface="+mn-ea"/>
                <a:cs typeface="+mn-cs"/>
              </a:rPr>
              <a:t>Hãy</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chọn</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hình</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bóng</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tương</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ứng</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với</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đồ</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vật</a:t>
            </a:r>
            <a:endParaRPr kumimoji="0" lang="en-US" sz="4400" b="1" i="0" u="none" strike="noStrike" kern="1200" cap="none" spc="0" normalizeH="0" baseline="0" noProof="0" dirty="0">
              <a:ln>
                <a:noFill/>
              </a:ln>
              <a:solidFill>
                <a:srgbClr val="0F5B42"/>
              </a:solidFill>
              <a:effectLst/>
              <a:uLnTx/>
              <a:uFillTx/>
              <a:ea typeface="+mn-ea"/>
              <a:cs typeface="+mn-cs"/>
            </a:endParaRPr>
          </a:p>
        </p:txBody>
      </p:sp>
      <p:pic>
        <p:nvPicPr>
          <p:cNvPr id="191" name="Picture 2">
            <a:extLst>
              <a:ext uri="{FF2B5EF4-FFF2-40B4-BE49-F238E27FC236}">
                <a16:creationId xmlns:a16="http://schemas.microsoft.com/office/drawing/2014/main" id="{5DC9F3B2-9E1E-4840-8AAC-BA650DC97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02" y="2074633"/>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E80F0292-3809-45A9-B137-D7138714C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525" y="1505609"/>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592D0DE-1E04-4451-BEBC-2B2ADBF7D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906" y="1828245"/>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A21E83B-9855-4C00-8E25-C523ECEEB72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2919701" y="1505609"/>
            <a:ext cx="2531962" cy="253196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a:extLst>
              <a:ext uri="{FF2B5EF4-FFF2-40B4-BE49-F238E27FC236}">
                <a16:creationId xmlns:a16="http://schemas.microsoft.com/office/drawing/2014/main" id="{8648529D-AD98-4D88-9EAF-AE20B55E7D9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549634" y="5092118"/>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 name="Picture 2">
            <a:extLst>
              <a:ext uri="{FF2B5EF4-FFF2-40B4-BE49-F238E27FC236}">
                <a16:creationId xmlns:a16="http://schemas.microsoft.com/office/drawing/2014/main" id="{688082E7-BD1E-4F4F-B384-A9D7EBEDC15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2747857" y="4411362"/>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a:extLst>
              <a:ext uri="{FF2B5EF4-FFF2-40B4-BE49-F238E27FC236}">
                <a16:creationId xmlns:a16="http://schemas.microsoft.com/office/drawing/2014/main" id="{B29EF696-CCFA-4819-9D4E-99A2F76AA6D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08400" y="4844857"/>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0F14A2-421C-4C26-A077-19916FD4B22C}"/>
              </a:ext>
            </a:extLst>
          </p:cNvPr>
          <p:cNvPicPr>
            <a:picLocks noChangeAspect="1"/>
          </p:cNvPicPr>
          <p:nvPr/>
        </p:nvPicPr>
        <p:blipFill>
          <a:blip r:embed="rId13">
            <a:duotone>
              <a:prstClr val="black"/>
              <a:schemeClr val="tx2">
                <a:tint val="45000"/>
                <a:satMod val="400000"/>
              </a:schemeClr>
            </a:duotone>
          </a:blip>
          <a:stretch>
            <a:fillRect/>
          </a:stretch>
        </p:blipFill>
        <p:spPr>
          <a:xfrm>
            <a:off x="9117434" y="4155610"/>
            <a:ext cx="3169749" cy="3169749"/>
          </a:xfrm>
          <a:prstGeom prst="rect">
            <a:avLst/>
          </a:prstGeom>
        </p:spPr>
      </p:pic>
    </p:spTree>
    <p:extLst>
      <p:ext uri="{BB962C8B-B14F-4D97-AF65-F5344CB8AC3E}">
        <p14:creationId xmlns:p14="http://schemas.microsoft.com/office/powerpoint/2010/main" val="25877741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A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ài hát thiếu nhi- HỌC CÁC HÌNH HỌC CƠ BẢN VUÔNG, TRÒN, TAM GIÁC, CHỮ NHẬT! - YouTube">
            <a:hlinkClick r:id="" action="ppaction://media"/>
            <a:extLst>
              <a:ext uri="{FF2B5EF4-FFF2-40B4-BE49-F238E27FC236}">
                <a16:creationId xmlns:a16="http://schemas.microsoft.com/office/drawing/2014/main" id="{BD6AC626-54DE-F993-C706-FAC569E84D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1" cy="6858000"/>
          </a:xfrm>
          <a:prstGeom prst="rect">
            <a:avLst/>
          </a:prstGeom>
        </p:spPr>
      </p:pic>
    </p:spTree>
    <p:extLst>
      <p:ext uri="{BB962C8B-B14F-4D97-AF65-F5344CB8AC3E}">
        <p14:creationId xmlns:p14="http://schemas.microsoft.com/office/powerpoint/2010/main" val="29789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0" name="TextBox 189">
            <a:extLst>
              <a:ext uri="{FF2B5EF4-FFF2-40B4-BE49-F238E27FC236}">
                <a16:creationId xmlns:a16="http://schemas.microsoft.com/office/drawing/2014/main" id="{DC3C95B6-CAC4-4F84-8617-F3621EEA4B2C}"/>
              </a:ext>
            </a:extLst>
          </p:cNvPr>
          <p:cNvSpPr txBox="1"/>
          <p:nvPr/>
        </p:nvSpPr>
        <p:spPr>
          <a:xfrm>
            <a:off x="0" y="362377"/>
            <a:ext cx="12192000" cy="923330"/>
          </a:xfrm>
          <a:prstGeom prst="rect">
            <a:avLst/>
          </a:prstGeom>
          <a:noFill/>
        </p:spPr>
        <p:txBody>
          <a:bodyPr wrap="square">
            <a:spAutoFit/>
          </a:bodyPr>
          <a:ls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F5B42"/>
                </a:solidFill>
                <a:effectLst/>
                <a:uLnTx/>
                <a:uFillTx/>
              </a:rPr>
              <a:t>ĐÁP ÁN ĐÚNG!!</a:t>
            </a:r>
          </a:p>
        </p:txBody>
      </p:sp>
      <p:pic>
        <p:nvPicPr>
          <p:cNvPr id="191" name="Picture 2">
            <a:extLst>
              <a:ext uri="{FF2B5EF4-FFF2-40B4-BE49-F238E27FC236}">
                <a16:creationId xmlns:a16="http://schemas.microsoft.com/office/drawing/2014/main" id="{5DC9F3B2-9E1E-4840-8AAC-BA650DC97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02" y="2074633"/>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E80F0292-3809-45A9-B137-D7138714C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525" y="1505609"/>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592D0DE-1E04-4451-BEBC-2B2ADBF7D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9781" y="1827777"/>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a:extLst>
              <a:ext uri="{FF2B5EF4-FFF2-40B4-BE49-F238E27FC236}">
                <a16:creationId xmlns:a16="http://schemas.microsoft.com/office/drawing/2014/main" id="{8648529D-AD98-4D88-9EAF-AE20B55E7D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700602" y="5101708"/>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 name="Picture 2">
            <a:extLst>
              <a:ext uri="{FF2B5EF4-FFF2-40B4-BE49-F238E27FC236}">
                <a16:creationId xmlns:a16="http://schemas.microsoft.com/office/drawing/2014/main" id="{688082E7-BD1E-4F4F-B384-A9D7EBEDC1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117433" y="4326038"/>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a:extLst>
              <a:ext uri="{FF2B5EF4-FFF2-40B4-BE49-F238E27FC236}">
                <a16:creationId xmlns:a16="http://schemas.microsoft.com/office/drawing/2014/main" id="{B29EF696-CCFA-4819-9D4E-99A2F76AA6D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201906" y="4854852"/>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CF806767-197B-4568-9FE4-8AAD199CA05D}"/>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2919701" y="1505609"/>
            <a:ext cx="2531962" cy="25319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5F99C5B-9A71-4780-9D60-1DF56747A2F1}"/>
              </a:ext>
            </a:extLst>
          </p:cNvPr>
          <p:cNvPicPr>
            <a:picLocks noChangeAspect="1"/>
          </p:cNvPicPr>
          <p:nvPr/>
        </p:nvPicPr>
        <p:blipFill>
          <a:blip r:embed="rId14">
            <a:duotone>
              <a:prstClr val="black"/>
              <a:schemeClr val="tx2">
                <a:tint val="45000"/>
                <a:satMod val="400000"/>
              </a:schemeClr>
            </a:duotone>
          </a:blip>
          <a:stretch>
            <a:fillRect/>
          </a:stretch>
        </p:blipFill>
        <p:spPr>
          <a:xfrm>
            <a:off x="3074568" y="4326038"/>
            <a:ext cx="2766166" cy="2766166"/>
          </a:xfrm>
          <a:prstGeom prst="rect">
            <a:avLst/>
          </a:prstGeom>
        </p:spPr>
      </p:pic>
    </p:spTree>
    <p:extLst>
      <p:ext uri="{BB962C8B-B14F-4D97-AF65-F5344CB8AC3E}">
        <p14:creationId xmlns:p14="http://schemas.microsoft.com/office/powerpoint/2010/main" val="11082517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id="{3721E3DF-8291-6A79-9897-6B177111DE8B}"/>
              </a:ext>
            </a:extLst>
          </p:cNvPr>
          <p:cNvSpPr/>
          <p:nvPr/>
        </p:nvSpPr>
        <p:spPr>
          <a:xfrm>
            <a:off x="3534770" y="1869743"/>
            <a:ext cx="4817660" cy="2634018"/>
          </a:xfrm>
          <a:prstGeom prst="rect">
            <a:avLst/>
          </a:prstGeom>
          <a:solidFill>
            <a:srgbClr val="E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F5148EC8-AFA2-CAB5-591D-1A621AB7DCFE}"/>
              </a:ext>
            </a:extLst>
          </p:cNvPr>
          <p:cNvPicPr>
            <a:picLocks noChangeAspect="1"/>
          </p:cNvPicPr>
          <p:nvPr/>
        </p:nvPicPr>
        <p:blipFill>
          <a:blip r:embed="rId3"/>
          <a:stretch>
            <a:fillRect/>
          </a:stretch>
        </p:blipFill>
        <p:spPr>
          <a:xfrm>
            <a:off x="1579251" y="941636"/>
            <a:ext cx="8644877" cy="4517528"/>
          </a:xfrm>
          <a:prstGeom prst="rect">
            <a:avLst/>
          </a:prstGeom>
        </p:spPr>
      </p:pic>
    </p:spTree>
    <p:extLst>
      <p:ext uri="{BB962C8B-B14F-4D97-AF65-F5344CB8AC3E}">
        <p14:creationId xmlns:p14="http://schemas.microsoft.com/office/powerpoint/2010/main" val="120417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9" name="Hình ảnh 8" descr="Ảnh có chứa đồ đạc, văn bản, tường, phim hoạt hình&#10;&#10;Mô tả được tạo tự động">
            <a:extLst>
              <a:ext uri="{FF2B5EF4-FFF2-40B4-BE49-F238E27FC236}">
                <a16:creationId xmlns:a16="http://schemas.microsoft.com/office/drawing/2014/main" id="{D8BD4E54-C0ED-C7DB-9F66-9DA993A4EC6B}"/>
              </a:ext>
            </a:extLst>
          </p:cNvPr>
          <p:cNvPicPr>
            <a:picLocks noChangeAspect="1"/>
          </p:cNvPicPr>
          <p:nvPr/>
        </p:nvPicPr>
        <p:blipFill rotWithShape="1">
          <a:blip r:embed="rId3">
            <a:extLst>
              <a:ext uri="{28A0092B-C50C-407E-A947-70E740481C1C}">
                <a14:useLocalDpi xmlns:a14="http://schemas.microsoft.com/office/drawing/2010/main" val="0"/>
              </a:ext>
            </a:extLst>
          </a:blip>
          <a:srcRect l="20853" t="22944" r="20944" b="24484"/>
          <a:stretch/>
        </p:blipFill>
        <p:spPr>
          <a:xfrm>
            <a:off x="0" y="6702"/>
            <a:ext cx="12192000" cy="6851298"/>
          </a:xfrm>
          <a:prstGeom prst="rect">
            <a:avLst/>
          </a:prstGeom>
        </p:spPr>
      </p:pic>
      <p:sp>
        <p:nvSpPr>
          <p:cNvPr id="10" name="Hình chữ nhật 9">
            <a:extLst>
              <a:ext uri="{FF2B5EF4-FFF2-40B4-BE49-F238E27FC236}">
                <a16:creationId xmlns:a16="http://schemas.microsoft.com/office/drawing/2014/main" id="{9DB315AF-73D9-6998-38A8-0347302C5E90}"/>
              </a:ext>
            </a:extLst>
          </p:cNvPr>
          <p:cNvSpPr/>
          <p:nvPr/>
        </p:nvSpPr>
        <p:spPr>
          <a:xfrm>
            <a:off x="2968282" y="1055077"/>
            <a:ext cx="6175718" cy="3604981"/>
          </a:xfrm>
          <a:prstGeom prst="rect">
            <a:avLst/>
          </a:prstGeom>
          <a:solidFill>
            <a:srgbClr val="437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cô giáo">
            <a:extLst>
              <a:ext uri="{FF2B5EF4-FFF2-40B4-BE49-F238E27FC236}">
                <a16:creationId xmlns:a16="http://schemas.microsoft.com/office/drawing/2014/main" id="{FB4ADC4F-94F1-CC3E-F244-8E4895A0CAB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8927640" y="3587291"/>
            <a:ext cx="3264360" cy="3305576"/>
          </a:xfrm>
          <a:prstGeom prst="rect">
            <a:avLst/>
          </a:prstGeom>
          <a:effectLst>
            <a:innerShdw blurRad="63500" dist="38100" dir="18900000">
              <a:schemeClr val="tx1">
                <a:lumMod val="65000"/>
                <a:lumOff val="35000"/>
                <a:alpha val="50000"/>
              </a:schemeClr>
            </a:innerShdw>
          </a:effectLst>
        </p:spPr>
      </p:pic>
      <p:pic>
        <p:nvPicPr>
          <p:cNvPr id="11" name="Picture 10">
            <a:extLst>
              <a:ext uri="{FF2B5EF4-FFF2-40B4-BE49-F238E27FC236}">
                <a16:creationId xmlns:a16="http://schemas.microsoft.com/office/drawing/2014/main" id="{63DDA181-A6FC-334B-2005-8B8EC68F1560}"/>
              </a:ext>
            </a:extLst>
          </p:cNvPr>
          <p:cNvPicPr>
            <a:picLocks noChangeAspect="1"/>
          </p:cNvPicPr>
          <p:nvPr/>
        </p:nvPicPr>
        <p:blipFill>
          <a:blip r:embed="rId6"/>
          <a:stretch>
            <a:fillRect/>
          </a:stretch>
        </p:blipFill>
        <p:spPr>
          <a:xfrm>
            <a:off x="4639835" y="916192"/>
            <a:ext cx="3273836" cy="1176630"/>
          </a:xfrm>
          <a:prstGeom prst="rect">
            <a:avLst/>
          </a:prstGeom>
        </p:spPr>
      </p:pic>
      <p:pic>
        <p:nvPicPr>
          <p:cNvPr id="12" name="Picture 11">
            <a:extLst>
              <a:ext uri="{FF2B5EF4-FFF2-40B4-BE49-F238E27FC236}">
                <a16:creationId xmlns:a16="http://schemas.microsoft.com/office/drawing/2014/main" id="{C831AA04-288D-CE71-209D-7D778D05662C}"/>
              </a:ext>
            </a:extLst>
          </p:cNvPr>
          <p:cNvPicPr>
            <a:picLocks noChangeAspect="1"/>
          </p:cNvPicPr>
          <p:nvPr/>
        </p:nvPicPr>
        <p:blipFill>
          <a:blip r:embed="rId7"/>
          <a:stretch>
            <a:fillRect/>
          </a:stretch>
        </p:blipFill>
        <p:spPr>
          <a:xfrm>
            <a:off x="4795951" y="1721906"/>
            <a:ext cx="2578832" cy="1670449"/>
          </a:xfrm>
          <a:prstGeom prst="rect">
            <a:avLst/>
          </a:prstGeom>
        </p:spPr>
      </p:pic>
      <p:pic>
        <p:nvPicPr>
          <p:cNvPr id="16" name="Picture 15">
            <a:extLst>
              <a:ext uri="{FF2B5EF4-FFF2-40B4-BE49-F238E27FC236}">
                <a16:creationId xmlns:a16="http://schemas.microsoft.com/office/drawing/2014/main" id="{C4FA2FEF-487F-705E-47AD-E304A1DCF5FD}"/>
              </a:ext>
            </a:extLst>
          </p:cNvPr>
          <p:cNvPicPr>
            <a:picLocks noChangeAspect="1"/>
          </p:cNvPicPr>
          <p:nvPr/>
        </p:nvPicPr>
        <p:blipFill>
          <a:blip r:embed="rId8"/>
          <a:stretch>
            <a:fillRect/>
          </a:stretch>
        </p:blipFill>
        <p:spPr>
          <a:xfrm>
            <a:off x="2699132" y="2584686"/>
            <a:ext cx="6997841" cy="2483947"/>
          </a:xfrm>
          <a:prstGeom prst="rect">
            <a:avLst/>
          </a:prstGeom>
        </p:spPr>
      </p:pic>
    </p:spTree>
    <p:extLst>
      <p:ext uri="{BB962C8B-B14F-4D97-AF65-F5344CB8AC3E}">
        <p14:creationId xmlns:p14="http://schemas.microsoft.com/office/powerpoint/2010/main" val="74762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fltVal val="0.5"/>
                                          </p:val>
                                        </p:tav>
                                        <p:tav tm="100000">
                                          <p:val>
                                            <p:strVal val="#ppt_x"/>
                                          </p:val>
                                        </p:tav>
                                      </p:tavLst>
                                    </p:anim>
                                    <p:anim calcmode="lin" valueType="num">
                                      <p:cBhvr>
                                        <p:cTn id="27"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red and green text on a black background&#10;&#10;AI-generated content may be incorrect.">
            <a:extLst>
              <a:ext uri="{FF2B5EF4-FFF2-40B4-BE49-F238E27FC236}">
                <a16:creationId xmlns:a16="http://schemas.microsoft.com/office/drawing/2014/main" id="{94E377DC-D3E4-58AF-770F-110B9BFEA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823" y="808240"/>
            <a:ext cx="7456054" cy="5584420"/>
          </a:xfrm>
          <a:prstGeom prst="rect">
            <a:avLst/>
          </a:prstGeom>
        </p:spPr>
      </p:pic>
    </p:spTree>
    <p:extLst>
      <p:ext uri="{BB962C8B-B14F-4D97-AF65-F5344CB8AC3E}">
        <p14:creationId xmlns:p14="http://schemas.microsoft.com/office/powerpoint/2010/main" val="2336402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EE97-705C-5C87-940D-94EA9A308D2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4C773AA-A95A-4C24-AE10-CB4693C1C2E0}"/>
              </a:ext>
            </a:extLst>
          </p:cNvPr>
          <p:cNvSpPr>
            <a:spLocks noGrp="1"/>
          </p:cNvSpPr>
          <p:nvPr>
            <p:ph type="subTitle" idx="1"/>
          </p:nvPr>
        </p:nvSpPr>
        <p:spPr/>
        <p:txBody>
          <a:bodyPr/>
          <a:lstStyle/>
          <a:p>
            <a:endParaRPr lang="en-US"/>
          </a:p>
        </p:txBody>
      </p:sp>
      <p:pic>
        <p:nvPicPr>
          <p:cNvPr id="5" name="Picture 4" descr="A cartoon of a robot pointing at a ruler&#10;&#10;Description automatically generated">
            <a:extLst>
              <a:ext uri="{FF2B5EF4-FFF2-40B4-BE49-F238E27FC236}">
                <a16:creationId xmlns:a16="http://schemas.microsoft.com/office/drawing/2014/main" id="{B9A4840F-8337-0F8E-7ECF-C510C75B3E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background with a white mouth and red lips&#10;&#10;Description automatically generated">
            <a:extLst>
              <a:ext uri="{FF2B5EF4-FFF2-40B4-BE49-F238E27FC236}">
                <a16:creationId xmlns:a16="http://schemas.microsoft.com/office/drawing/2014/main" id="{65D2E632-DC05-707A-6E7C-4A0D2BFCDD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58994">
            <a:off x="2457450" y="2927858"/>
            <a:ext cx="361950" cy="353505"/>
          </a:xfrm>
          <a:prstGeom prst="rect">
            <a:avLst/>
          </a:prstGeom>
        </p:spPr>
      </p:pic>
      <p:sp>
        <p:nvSpPr>
          <p:cNvPr id="8" name="Speech Bubble: Rectangle with Corners Rounded 7">
            <a:extLst>
              <a:ext uri="{FF2B5EF4-FFF2-40B4-BE49-F238E27FC236}">
                <a16:creationId xmlns:a16="http://schemas.microsoft.com/office/drawing/2014/main" id="{322ABCAF-710C-50AF-D230-3B3DB1F825EB}"/>
              </a:ext>
            </a:extLst>
          </p:cNvPr>
          <p:cNvSpPr/>
          <p:nvPr/>
        </p:nvSpPr>
        <p:spPr>
          <a:xfrm>
            <a:off x="476250" y="457201"/>
            <a:ext cx="2114550" cy="1133475"/>
          </a:xfrm>
          <a:prstGeom prst="wedgeRoundRectCallout">
            <a:avLst>
              <a:gd name="adj1" fmla="val -3265"/>
              <a:gd name="adj2" fmla="val 7762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46"/>
            <a:r>
              <a:rPr lang="en-US" dirty="0" err="1">
                <a:solidFill>
                  <a:prstClr val="black"/>
                </a:solidFill>
                <a:latin typeface="Calibri" panose="020F0502020204030204"/>
              </a:rPr>
              <a:t>Điểm</a:t>
            </a:r>
            <a:r>
              <a:rPr lang="en-US" dirty="0">
                <a:solidFill>
                  <a:prstClr val="black"/>
                </a:solidFill>
                <a:latin typeface="Calibri" panose="020F0502020204030204"/>
              </a:rPr>
              <a:t> A </a:t>
            </a:r>
            <a:r>
              <a:rPr lang="en-US" dirty="0" err="1">
                <a:solidFill>
                  <a:prstClr val="black"/>
                </a:solidFill>
                <a:latin typeface="Calibri" panose="020F0502020204030204"/>
              </a:rPr>
              <a:t>là</a:t>
            </a:r>
            <a:r>
              <a:rPr lang="en-US" dirty="0">
                <a:solidFill>
                  <a:prstClr val="black"/>
                </a:solidFill>
                <a:latin typeface="Calibri" panose="020F0502020204030204"/>
              </a:rPr>
              <a:t> </a:t>
            </a:r>
            <a:r>
              <a:rPr lang="en-US" dirty="0" err="1">
                <a:solidFill>
                  <a:prstClr val="black"/>
                </a:solidFill>
                <a:latin typeface="Calibri" panose="020F0502020204030204"/>
              </a:rPr>
              <a:t>một</a:t>
            </a:r>
            <a:r>
              <a:rPr lang="en-US" dirty="0">
                <a:solidFill>
                  <a:prstClr val="black"/>
                </a:solidFill>
                <a:latin typeface="Calibri" panose="020F0502020204030204"/>
              </a:rPr>
              <a:t> </a:t>
            </a:r>
            <a:r>
              <a:rPr lang="en-US" dirty="0" err="1">
                <a:solidFill>
                  <a:prstClr val="black"/>
                </a:solidFill>
                <a:latin typeface="Calibri" panose="020F0502020204030204"/>
              </a:rPr>
              <a:t>đỉnh</a:t>
            </a:r>
            <a:r>
              <a:rPr lang="en-US" dirty="0">
                <a:solidFill>
                  <a:prstClr val="black"/>
                </a:solidFill>
                <a:latin typeface="Calibri" panose="020F0502020204030204"/>
              </a:rPr>
              <a:t>, </a:t>
            </a:r>
            <a:r>
              <a:rPr lang="en-US" dirty="0" err="1">
                <a:solidFill>
                  <a:prstClr val="black"/>
                </a:solidFill>
                <a:latin typeface="Calibri" panose="020F0502020204030204"/>
              </a:rPr>
              <a:t>đoạn</a:t>
            </a:r>
            <a:r>
              <a:rPr lang="en-US" dirty="0">
                <a:solidFill>
                  <a:prstClr val="black"/>
                </a:solidFill>
                <a:latin typeface="Calibri" panose="020F0502020204030204"/>
              </a:rPr>
              <a:t> AB </a:t>
            </a:r>
            <a:r>
              <a:rPr lang="en-US" dirty="0" err="1">
                <a:solidFill>
                  <a:prstClr val="black"/>
                </a:solidFill>
                <a:latin typeface="Calibri" panose="020F0502020204030204"/>
              </a:rPr>
              <a:t>là</a:t>
            </a:r>
            <a:r>
              <a:rPr lang="en-US" dirty="0">
                <a:solidFill>
                  <a:prstClr val="black"/>
                </a:solidFill>
                <a:latin typeface="Calibri" panose="020F0502020204030204"/>
              </a:rPr>
              <a:t> </a:t>
            </a:r>
            <a:r>
              <a:rPr lang="en-US" dirty="0" err="1">
                <a:solidFill>
                  <a:prstClr val="black"/>
                </a:solidFill>
                <a:latin typeface="Calibri" panose="020F0502020204030204"/>
              </a:rPr>
              <a:t>một</a:t>
            </a:r>
            <a:r>
              <a:rPr lang="en-US" dirty="0">
                <a:solidFill>
                  <a:prstClr val="black"/>
                </a:solidFill>
                <a:latin typeface="Calibri" panose="020F0502020204030204"/>
              </a:rPr>
              <a:t> </a:t>
            </a:r>
            <a:r>
              <a:rPr lang="en-US" dirty="0" err="1">
                <a:solidFill>
                  <a:prstClr val="black"/>
                </a:solidFill>
                <a:latin typeface="Calibri" panose="020F0502020204030204"/>
              </a:rPr>
              <a:t>cạnh</a:t>
            </a:r>
            <a:r>
              <a:rPr lang="en-US" dirty="0">
                <a:solidFill>
                  <a:prstClr val="black"/>
                </a:solidFill>
                <a:latin typeface="Calibri" panose="020F0502020204030204"/>
              </a:rPr>
              <a:t> </a:t>
            </a:r>
            <a:r>
              <a:rPr lang="en-US" dirty="0" err="1">
                <a:solidFill>
                  <a:prstClr val="black"/>
                </a:solidFill>
                <a:latin typeface="Calibri" panose="020F0502020204030204"/>
              </a:rPr>
              <a:t>của</a:t>
            </a:r>
            <a:r>
              <a:rPr lang="en-US" dirty="0">
                <a:solidFill>
                  <a:prstClr val="black"/>
                </a:solidFill>
                <a:latin typeface="Calibri" panose="020F0502020204030204"/>
              </a:rPr>
              <a:t> </a:t>
            </a:r>
            <a:r>
              <a:rPr lang="en-US" dirty="0" err="1">
                <a:solidFill>
                  <a:prstClr val="black"/>
                </a:solidFill>
                <a:latin typeface="Calibri" panose="020F0502020204030204"/>
              </a:rPr>
              <a:t>hình</a:t>
            </a:r>
            <a:r>
              <a:rPr lang="en-US" dirty="0">
                <a:solidFill>
                  <a:prstClr val="black"/>
                </a:solidFill>
                <a:latin typeface="Calibri" panose="020F0502020204030204"/>
              </a:rPr>
              <a:t> tam </a:t>
            </a:r>
            <a:r>
              <a:rPr lang="en-US" dirty="0" err="1">
                <a:solidFill>
                  <a:prstClr val="black"/>
                </a:solidFill>
                <a:latin typeface="Calibri" panose="020F0502020204030204"/>
              </a:rPr>
              <a:t>giác</a:t>
            </a:r>
            <a:r>
              <a:rPr lang="en-US" dirty="0">
                <a:solidFill>
                  <a:prstClr val="black"/>
                </a:solidFill>
                <a:latin typeface="Calibri" panose="020F0502020204030204"/>
              </a:rPr>
              <a:t>.</a:t>
            </a:r>
          </a:p>
        </p:txBody>
      </p:sp>
      <p:sp>
        <p:nvSpPr>
          <p:cNvPr id="9" name="Speech Bubble: Rectangle with Corners Rounded 8">
            <a:extLst>
              <a:ext uri="{FF2B5EF4-FFF2-40B4-BE49-F238E27FC236}">
                <a16:creationId xmlns:a16="http://schemas.microsoft.com/office/drawing/2014/main" id="{85B7C370-3128-8C2C-38B3-778B18E88DD3}"/>
              </a:ext>
            </a:extLst>
          </p:cNvPr>
          <p:cNvSpPr/>
          <p:nvPr/>
        </p:nvSpPr>
        <p:spPr>
          <a:xfrm>
            <a:off x="6610350" y="200026"/>
            <a:ext cx="2114550" cy="1133475"/>
          </a:xfrm>
          <a:prstGeom prst="wedgeRoundRectCallout">
            <a:avLst>
              <a:gd name="adj1" fmla="val -30292"/>
              <a:gd name="adj2" fmla="val 66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46"/>
            <a:r>
              <a:rPr lang="en-US" sz="2400" dirty="0" err="1">
                <a:solidFill>
                  <a:prstClr val="black"/>
                </a:solidFill>
                <a:latin typeface="Calibri" panose="020F0502020204030204"/>
              </a:rPr>
              <a:t>Tớ</a:t>
            </a:r>
            <a:r>
              <a:rPr lang="en-US" sz="2400" dirty="0">
                <a:solidFill>
                  <a:prstClr val="black"/>
                </a:solidFill>
                <a:latin typeface="Calibri" panose="020F0502020204030204"/>
              </a:rPr>
              <a:t> </a:t>
            </a:r>
            <a:r>
              <a:rPr lang="en-US" sz="2400" dirty="0" err="1">
                <a:solidFill>
                  <a:prstClr val="black"/>
                </a:solidFill>
                <a:latin typeface="Calibri" panose="020F0502020204030204"/>
              </a:rPr>
              <a:t>vẽ</a:t>
            </a:r>
            <a:r>
              <a:rPr lang="en-US" sz="2400" dirty="0">
                <a:solidFill>
                  <a:prstClr val="black"/>
                </a:solidFill>
                <a:latin typeface="Calibri" panose="020F0502020204030204"/>
              </a:rPr>
              <a:t> </a:t>
            </a:r>
            <a:r>
              <a:rPr lang="en-US" sz="2400" dirty="0" err="1">
                <a:solidFill>
                  <a:prstClr val="black"/>
                </a:solidFill>
                <a:latin typeface="Calibri" panose="020F0502020204030204"/>
              </a:rPr>
              <a:t>hình</a:t>
            </a:r>
            <a:r>
              <a:rPr lang="en-US" sz="2400" dirty="0">
                <a:solidFill>
                  <a:prstClr val="black"/>
                </a:solidFill>
                <a:latin typeface="Calibri" panose="020F0502020204030204"/>
              </a:rPr>
              <a:t> tam </a:t>
            </a:r>
            <a:r>
              <a:rPr lang="en-US" sz="2400" dirty="0" err="1">
                <a:solidFill>
                  <a:prstClr val="black"/>
                </a:solidFill>
                <a:latin typeface="Calibri" panose="020F0502020204030204"/>
              </a:rPr>
              <a:t>giác</a:t>
            </a:r>
            <a:r>
              <a:rPr lang="en-US" sz="2400" dirty="0">
                <a:solidFill>
                  <a:prstClr val="black"/>
                </a:solidFill>
                <a:latin typeface="Calibri" panose="020F0502020204030204"/>
              </a:rPr>
              <a:t> </a:t>
            </a:r>
            <a:r>
              <a:rPr lang="en-US" sz="2400" dirty="0" err="1">
                <a:solidFill>
                  <a:prstClr val="black"/>
                </a:solidFill>
                <a:latin typeface="Calibri" panose="020F0502020204030204"/>
              </a:rPr>
              <a:t>này</a:t>
            </a:r>
            <a:endParaRPr lang="en-US" sz="2400" dirty="0">
              <a:solidFill>
                <a:prstClr val="black"/>
              </a:solidFill>
              <a:latin typeface="Calibri" panose="020F0502020204030204"/>
            </a:endParaRPr>
          </a:p>
        </p:txBody>
      </p:sp>
      <p:sp>
        <p:nvSpPr>
          <p:cNvPr id="10" name="Speech Bubble: Rectangle with Corners Rounded 9">
            <a:extLst>
              <a:ext uri="{FF2B5EF4-FFF2-40B4-BE49-F238E27FC236}">
                <a16:creationId xmlns:a16="http://schemas.microsoft.com/office/drawing/2014/main" id="{71C2BAF5-6219-27A9-F47F-5E0A04D5597A}"/>
              </a:ext>
            </a:extLst>
          </p:cNvPr>
          <p:cNvSpPr/>
          <p:nvPr/>
        </p:nvSpPr>
        <p:spPr>
          <a:xfrm>
            <a:off x="9705976" y="133351"/>
            <a:ext cx="2219325" cy="1133475"/>
          </a:xfrm>
          <a:prstGeom prst="wedgeRoundRectCallout">
            <a:avLst>
              <a:gd name="adj1" fmla="val -30292"/>
              <a:gd name="adj2" fmla="val 66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46"/>
            <a:r>
              <a:rPr lang="en-US" sz="2000" dirty="0" err="1">
                <a:solidFill>
                  <a:prstClr val="black"/>
                </a:solidFill>
                <a:latin typeface="Calibri" panose="020F0502020204030204"/>
              </a:rPr>
              <a:t>Một</a:t>
            </a:r>
            <a:r>
              <a:rPr lang="en-US" sz="2000" dirty="0">
                <a:solidFill>
                  <a:prstClr val="black"/>
                </a:solidFill>
                <a:latin typeface="Calibri" panose="020F0502020204030204"/>
              </a:rPr>
              <a:t> </a:t>
            </a:r>
            <a:r>
              <a:rPr lang="en-US" sz="2000" dirty="0" err="1">
                <a:solidFill>
                  <a:prstClr val="black"/>
                </a:solidFill>
                <a:latin typeface="Calibri" panose="020F0502020204030204"/>
              </a:rPr>
              <a:t>hình</a:t>
            </a:r>
            <a:r>
              <a:rPr lang="en-US" sz="2000" dirty="0">
                <a:solidFill>
                  <a:prstClr val="black"/>
                </a:solidFill>
                <a:latin typeface="Calibri" panose="020F0502020204030204"/>
              </a:rPr>
              <a:t> tam </a:t>
            </a:r>
            <a:r>
              <a:rPr lang="en-US" sz="2000" dirty="0" err="1">
                <a:solidFill>
                  <a:prstClr val="black"/>
                </a:solidFill>
                <a:latin typeface="Calibri" panose="020F0502020204030204"/>
              </a:rPr>
              <a:t>giác</a:t>
            </a:r>
            <a:r>
              <a:rPr lang="en-US" sz="2000" dirty="0">
                <a:solidFill>
                  <a:prstClr val="black"/>
                </a:solidFill>
                <a:latin typeface="Calibri" panose="020F0502020204030204"/>
              </a:rPr>
              <a:t> </a:t>
            </a:r>
            <a:r>
              <a:rPr lang="en-US" sz="2000" dirty="0" err="1">
                <a:solidFill>
                  <a:prstClr val="black"/>
                </a:solidFill>
                <a:latin typeface="Calibri" panose="020F0502020204030204"/>
              </a:rPr>
              <a:t>có</a:t>
            </a:r>
            <a:r>
              <a:rPr lang="en-US" sz="2000" dirty="0">
                <a:solidFill>
                  <a:prstClr val="black"/>
                </a:solidFill>
                <a:latin typeface="Calibri" panose="020F0502020204030204"/>
              </a:rPr>
              <a:t> </a:t>
            </a:r>
            <a:r>
              <a:rPr lang="en-US" sz="2000" dirty="0" err="1">
                <a:solidFill>
                  <a:prstClr val="black"/>
                </a:solidFill>
                <a:latin typeface="Calibri" panose="020F0502020204030204"/>
              </a:rPr>
              <a:t>mấy</a:t>
            </a:r>
            <a:r>
              <a:rPr lang="en-US" sz="2000" dirty="0">
                <a:solidFill>
                  <a:prstClr val="black"/>
                </a:solidFill>
                <a:latin typeface="Calibri" panose="020F0502020204030204"/>
              </a:rPr>
              <a:t> </a:t>
            </a:r>
            <a:r>
              <a:rPr lang="en-US" sz="2000" dirty="0" err="1">
                <a:solidFill>
                  <a:prstClr val="black"/>
                </a:solidFill>
                <a:latin typeface="Calibri" panose="020F0502020204030204"/>
              </a:rPr>
              <a:t>cạnh</a:t>
            </a:r>
            <a:r>
              <a:rPr lang="en-US" sz="2000" dirty="0">
                <a:solidFill>
                  <a:prstClr val="black"/>
                </a:solidFill>
                <a:latin typeface="Calibri" panose="020F0502020204030204"/>
              </a:rPr>
              <a:t> </a:t>
            </a:r>
            <a:r>
              <a:rPr lang="en-US" sz="2000" dirty="0" err="1">
                <a:solidFill>
                  <a:prstClr val="black"/>
                </a:solidFill>
                <a:latin typeface="Calibri" panose="020F0502020204030204"/>
              </a:rPr>
              <a:t>và</a:t>
            </a:r>
            <a:r>
              <a:rPr lang="en-US" sz="2000" dirty="0">
                <a:solidFill>
                  <a:prstClr val="black"/>
                </a:solidFill>
                <a:latin typeface="Calibri" panose="020F0502020204030204"/>
              </a:rPr>
              <a:t> </a:t>
            </a:r>
            <a:r>
              <a:rPr lang="en-US" sz="2000" dirty="0" err="1">
                <a:solidFill>
                  <a:prstClr val="black"/>
                </a:solidFill>
                <a:latin typeface="Calibri" panose="020F0502020204030204"/>
              </a:rPr>
              <a:t>mấy</a:t>
            </a:r>
            <a:r>
              <a:rPr lang="en-US" sz="2000" dirty="0">
                <a:solidFill>
                  <a:prstClr val="black"/>
                </a:solidFill>
                <a:latin typeface="Calibri" panose="020F0502020204030204"/>
              </a:rPr>
              <a:t> </a:t>
            </a:r>
            <a:r>
              <a:rPr lang="en-US" sz="2000" dirty="0" err="1">
                <a:solidFill>
                  <a:prstClr val="black"/>
                </a:solidFill>
                <a:latin typeface="Calibri" panose="020F0502020204030204"/>
              </a:rPr>
              <a:t>đỉnh</a:t>
            </a:r>
            <a:r>
              <a:rPr lang="en-US" sz="2000" dirty="0">
                <a:solidFill>
                  <a:prstClr val="black"/>
                </a:solidFill>
                <a:latin typeface="Calibri" panose="020F0502020204030204"/>
              </a:rPr>
              <a:t> </a:t>
            </a:r>
            <a:r>
              <a:rPr lang="en-US" sz="2000" dirty="0" err="1">
                <a:solidFill>
                  <a:prstClr val="black"/>
                </a:solidFill>
                <a:latin typeface="Calibri" panose="020F0502020204030204"/>
              </a:rPr>
              <a:t>nhỉ</a:t>
            </a:r>
            <a:r>
              <a:rPr lang="en-US" sz="2000" dirty="0">
                <a:solidFill>
                  <a:prstClr val="black"/>
                </a:solidFill>
                <a:latin typeface="Calibri" panose="020F0502020204030204"/>
              </a:rPr>
              <a:t>?</a:t>
            </a:r>
          </a:p>
        </p:txBody>
      </p:sp>
      <p:pic>
        <p:nvPicPr>
          <p:cNvPr id="4" name="1">
            <a:hlinkClick r:id="" action="ppaction://media"/>
            <a:extLst>
              <a:ext uri="{FF2B5EF4-FFF2-40B4-BE49-F238E27FC236}">
                <a16:creationId xmlns:a16="http://schemas.microsoft.com/office/drawing/2014/main" id="{1A62FB6E-8582-5D0F-9621-D8BACB9DB1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8000" y="401320"/>
            <a:ext cx="406400" cy="406400"/>
          </a:xfrm>
          <a:prstGeom prst="rect">
            <a:avLst/>
          </a:prstGeom>
        </p:spPr>
      </p:pic>
      <p:pic>
        <p:nvPicPr>
          <p:cNvPr id="6" name="Picture 5" descr="A black background with a white mouth and red lips&#10;&#10;Description automatically generated">
            <a:extLst>
              <a:ext uri="{FF2B5EF4-FFF2-40B4-BE49-F238E27FC236}">
                <a16:creationId xmlns:a16="http://schemas.microsoft.com/office/drawing/2014/main" id="{3001E7D8-91F7-67DB-E184-8CC96DDC99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6050" b="17523"/>
          <a:stretch/>
        </p:blipFill>
        <p:spPr>
          <a:xfrm rot="20558994" flipH="1">
            <a:off x="6346848" y="2456431"/>
            <a:ext cx="141553" cy="259437"/>
          </a:xfrm>
          <a:prstGeom prst="rect">
            <a:avLst/>
          </a:prstGeom>
        </p:spPr>
      </p:pic>
      <p:pic>
        <p:nvPicPr>
          <p:cNvPr id="11" name="2">
            <a:hlinkClick r:id="" action="ppaction://media"/>
            <a:extLst>
              <a:ext uri="{FF2B5EF4-FFF2-40B4-BE49-F238E27FC236}">
                <a16:creationId xmlns:a16="http://schemas.microsoft.com/office/drawing/2014/main" id="{8869A064-2F4E-5A8F-1CDE-3DB3E7DA446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58800" y="980440"/>
            <a:ext cx="406400" cy="406400"/>
          </a:xfrm>
          <a:prstGeom prst="rect">
            <a:avLst/>
          </a:prstGeom>
        </p:spPr>
      </p:pic>
      <p:pic>
        <p:nvPicPr>
          <p:cNvPr id="12" name="3">
            <a:hlinkClick r:id="" action="ppaction://media"/>
            <a:extLst>
              <a:ext uri="{FF2B5EF4-FFF2-40B4-BE49-F238E27FC236}">
                <a16:creationId xmlns:a16="http://schemas.microsoft.com/office/drawing/2014/main" id="{C50CD3EB-11E9-DF57-06CA-8E1D01C7E10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27280" y="218440"/>
            <a:ext cx="406400" cy="406400"/>
          </a:xfrm>
          <a:prstGeom prst="rect">
            <a:avLst/>
          </a:prstGeom>
        </p:spPr>
      </p:pic>
      <p:pic>
        <p:nvPicPr>
          <p:cNvPr id="13" name="Picture 12" descr="A black background with a white mouth and red lips&#10;&#10;Description automatically generated">
            <a:extLst>
              <a:ext uri="{FF2B5EF4-FFF2-40B4-BE49-F238E27FC236}">
                <a16:creationId xmlns:a16="http://schemas.microsoft.com/office/drawing/2014/main" id="{16CA91FE-909C-1C4F-B37F-8F00B5EC2F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8264" y="2423360"/>
            <a:ext cx="361950" cy="353505"/>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4EB16F76-ECD1-9A7E-39AC-E149CD59A9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7956" y="5304738"/>
            <a:ext cx="1553262" cy="1553262"/>
          </a:xfrm>
          <a:prstGeom prst="rect">
            <a:avLst/>
          </a:prstGeom>
        </p:spPr>
      </p:pic>
    </p:spTree>
    <p:extLst>
      <p:ext uri="{BB962C8B-B14F-4D97-AF65-F5344CB8AC3E}">
        <p14:creationId xmlns:p14="http://schemas.microsoft.com/office/powerpoint/2010/main" val="18710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344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 presetClass="mediacall" presetSubtype="0" fill="hold" nodeType="withEffect">
                                  <p:stCondLst>
                                    <p:cond delay="0"/>
                                  </p:stCondLst>
                                  <p:childTnLst>
                                    <p:cmd type="call" cmd="playFrom(0.0)">
                                      <p:cBhvr>
                                        <p:cTn id="25" dur="1906" fill="hold"/>
                                        <p:tgtEl>
                                          <p:spTgt spid="11"/>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26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audio>
              <p:cMediaNode vol="80000">
                <p:cTn id="40" fill="hold" display="0">
                  <p:stCondLst>
                    <p:cond delay="indefinite"/>
                  </p:stCondLst>
                  <p:endCondLst>
                    <p:cond evt="onStopAudio" delay="0">
                      <p:tgtEl>
                        <p:sldTgt/>
                      </p:tgtEl>
                    </p:cond>
                  </p:endCondLst>
                </p:cTn>
                <p:tgtEl>
                  <p:spTgt spid="11"/>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ACBFDA-015D-AAB8-5A04-0EA2F71FBC10}"/>
              </a:ext>
            </a:extLst>
          </p:cNvPr>
          <p:cNvGrpSpPr/>
          <p:nvPr/>
        </p:nvGrpSpPr>
        <p:grpSpPr>
          <a:xfrm>
            <a:off x="7789817" y="154019"/>
            <a:ext cx="4402183" cy="4402183"/>
            <a:chOff x="7407399" y="292243"/>
            <a:chExt cx="4402183" cy="4402183"/>
          </a:xfrm>
        </p:grpSpPr>
        <p:pic>
          <p:nvPicPr>
            <p:cNvPr id="5" name="图片 3">
              <a:extLst>
                <a:ext uri="{FF2B5EF4-FFF2-40B4-BE49-F238E27FC236}">
                  <a16:creationId xmlns:a16="http://schemas.microsoft.com/office/drawing/2014/main" id="{188DC5B0-BCF9-1100-9551-11EA6187D1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6" name="TextBox 5">
              <a:extLst>
                <a:ext uri="{FF2B5EF4-FFF2-40B4-BE49-F238E27FC236}">
                  <a16:creationId xmlns:a16="http://schemas.microsoft.com/office/drawing/2014/main" id="{0E92EFE8-38F5-8DFE-7CF7-51B72CE85187}"/>
                </a:ext>
              </a:extLst>
            </p:cNvPr>
            <p:cNvSpPr txBox="1"/>
            <p:nvPr/>
          </p:nvSpPr>
          <p:spPr>
            <a:xfrm>
              <a:off x="7793664" y="1220282"/>
              <a:ext cx="2721935" cy="2308324"/>
            </a:xfrm>
            <a:prstGeom prst="rect">
              <a:avLst/>
            </a:prstGeom>
            <a:noFill/>
          </p:spPr>
          <p:txBody>
            <a:bodyPr wrap="square" rtlCol="0">
              <a:spAutoFit/>
            </a:bodyPr>
            <a:lstStyle/>
            <a:p>
              <a:pPr algn="ctr"/>
              <a:r>
                <a:rPr lang="en-US" sz="4800" b="1" dirty="0">
                  <a:latin typeface="Cambria" panose="02040503050406030204" pitchFamily="18" charset="0"/>
                </a:rPr>
                <a:t>Cho 3 </a:t>
              </a:r>
              <a:r>
                <a:rPr lang="en-US" sz="4800" b="1" dirty="0" err="1">
                  <a:latin typeface="Cambria" panose="02040503050406030204" pitchFamily="18" charset="0"/>
                </a:rPr>
                <a:t>điểm</a:t>
              </a:r>
              <a:r>
                <a:rPr lang="en-US" sz="4800" b="1" dirty="0">
                  <a:latin typeface="Cambria" panose="02040503050406030204" pitchFamily="18" charset="0"/>
                </a:rPr>
                <a:t> A, B </a:t>
              </a:r>
              <a:r>
                <a:rPr lang="en-US" sz="4800" b="1" dirty="0" err="1">
                  <a:latin typeface="Cambria" panose="02040503050406030204" pitchFamily="18" charset="0"/>
                </a:rPr>
                <a:t>và</a:t>
              </a:r>
              <a:r>
                <a:rPr lang="en-US" sz="4800" b="1" dirty="0">
                  <a:latin typeface="Cambria" panose="02040503050406030204" pitchFamily="18" charset="0"/>
                </a:rPr>
                <a:t> C</a:t>
              </a:r>
            </a:p>
          </p:txBody>
        </p:sp>
      </p:grpSp>
      <p:sp>
        <p:nvSpPr>
          <p:cNvPr id="7" name="TextBox 6">
            <a:extLst>
              <a:ext uri="{FF2B5EF4-FFF2-40B4-BE49-F238E27FC236}">
                <a16:creationId xmlns:a16="http://schemas.microsoft.com/office/drawing/2014/main" id="{E35B1EC7-63BC-EBB8-1F60-E242F2D5F0FC}"/>
              </a:ext>
            </a:extLst>
          </p:cNvPr>
          <p:cNvSpPr txBox="1"/>
          <p:nvPr/>
        </p:nvSpPr>
        <p:spPr>
          <a:xfrm>
            <a:off x="3220633" y="613433"/>
            <a:ext cx="953387" cy="830997"/>
          </a:xfrm>
          <a:prstGeom prst="rect">
            <a:avLst/>
          </a:prstGeom>
          <a:noFill/>
        </p:spPr>
        <p:txBody>
          <a:bodyPr wrap="square" rtlCol="0">
            <a:spAutoFit/>
          </a:bodyPr>
          <a:lstStyle/>
          <a:p>
            <a:pPr algn="ctr"/>
            <a:r>
              <a:rPr lang="en-US" sz="4800" b="1" dirty="0">
                <a:latin typeface="Cambria" panose="02040503050406030204" pitchFamily="18" charset="0"/>
              </a:rPr>
              <a:t>A</a:t>
            </a:r>
          </a:p>
        </p:txBody>
      </p:sp>
      <p:sp>
        <p:nvSpPr>
          <p:cNvPr id="8" name="TextBox 7">
            <a:extLst>
              <a:ext uri="{FF2B5EF4-FFF2-40B4-BE49-F238E27FC236}">
                <a16:creationId xmlns:a16="http://schemas.microsoft.com/office/drawing/2014/main" id="{D2A5020E-D733-1261-E8DF-1607F64347E9}"/>
              </a:ext>
            </a:extLst>
          </p:cNvPr>
          <p:cNvSpPr txBox="1"/>
          <p:nvPr/>
        </p:nvSpPr>
        <p:spPr>
          <a:xfrm>
            <a:off x="1019991" y="2893887"/>
            <a:ext cx="953387" cy="830997"/>
          </a:xfrm>
          <a:prstGeom prst="rect">
            <a:avLst/>
          </a:prstGeom>
          <a:noFill/>
        </p:spPr>
        <p:txBody>
          <a:bodyPr wrap="square" rtlCol="0">
            <a:spAutoFit/>
          </a:bodyPr>
          <a:lstStyle/>
          <a:p>
            <a:pPr algn="ctr"/>
            <a:r>
              <a:rPr lang="en-US" sz="4800" b="1" dirty="0">
                <a:latin typeface="Cambria" panose="02040503050406030204" pitchFamily="18" charset="0"/>
              </a:rPr>
              <a:t>B</a:t>
            </a:r>
          </a:p>
        </p:txBody>
      </p:sp>
      <p:sp>
        <p:nvSpPr>
          <p:cNvPr id="9" name="TextBox 8">
            <a:extLst>
              <a:ext uri="{FF2B5EF4-FFF2-40B4-BE49-F238E27FC236}">
                <a16:creationId xmlns:a16="http://schemas.microsoft.com/office/drawing/2014/main" id="{6AE5EEAC-8F88-7A61-E300-F83B22F4D829}"/>
              </a:ext>
            </a:extLst>
          </p:cNvPr>
          <p:cNvSpPr txBox="1"/>
          <p:nvPr/>
        </p:nvSpPr>
        <p:spPr>
          <a:xfrm>
            <a:off x="4854590" y="2853589"/>
            <a:ext cx="953387" cy="830997"/>
          </a:xfrm>
          <a:prstGeom prst="rect">
            <a:avLst/>
          </a:prstGeom>
          <a:noFill/>
        </p:spPr>
        <p:txBody>
          <a:bodyPr wrap="square" rtlCol="0">
            <a:spAutoFit/>
          </a:bodyPr>
          <a:lstStyle/>
          <a:p>
            <a:pPr algn="ctr"/>
            <a:r>
              <a:rPr lang="en-US" sz="4800" b="1" dirty="0">
                <a:latin typeface="Cambria" panose="02040503050406030204" pitchFamily="18" charset="0"/>
              </a:rPr>
              <a:t>C</a:t>
            </a:r>
          </a:p>
        </p:txBody>
      </p:sp>
      <p:sp>
        <p:nvSpPr>
          <p:cNvPr id="10" name="TextBox 9">
            <a:extLst>
              <a:ext uri="{FF2B5EF4-FFF2-40B4-BE49-F238E27FC236}">
                <a16:creationId xmlns:a16="http://schemas.microsoft.com/office/drawing/2014/main" id="{D8AE2A4F-D40D-C1B9-7E92-C6C4984BC03E}"/>
              </a:ext>
            </a:extLst>
          </p:cNvPr>
          <p:cNvSpPr txBox="1"/>
          <p:nvPr/>
        </p:nvSpPr>
        <p:spPr>
          <a:xfrm>
            <a:off x="2894774" y="590167"/>
            <a:ext cx="953387" cy="830997"/>
          </a:xfrm>
          <a:prstGeom prst="rect">
            <a:avLst/>
          </a:prstGeom>
          <a:noFill/>
        </p:spPr>
        <p:txBody>
          <a:bodyPr wrap="square" rtlCol="0">
            <a:spAutoFit/>
          </a:bodyPr>
          <a:lstStyle/>
          <a:p>
            <a:pPr algn="ctr"/>
            <a:r>
              <a:rPr lang="en-US" sz="4800" b="1" dirty="0">
                <a:latin typeface="Cambria" panose="02040503050406030204" pitchFamily="18" charset="0"/>
              </a:rPr>
              <a:t>.</a:t>
            </a:r>
          </a:p>
        </p:txBody>
      </p:sp>
      <p:sp>
        <p:nvSpPr>
          <p:cNvPr id="11" name="TextBox 10">
            <a:extLst>
              <a:ext uri="{FF2B5EF4-FFF2-40B4-BE49-F238E27FC236}">
                <a16:creationId xmlns:a16="http://schemas.microsoft.com/office/drawing/2014/main" id="{F2D491EB-EC62-B381-1708-4FC3531460F0}"/>
              </a:ext>
            </a:extLst>
          </p:cNvPr>
          <p:cNvSpPr txBox="1"/>
          <p:nvPr/>
        </p:nvSpPr>
        <p:spPr>
          <a:xfrm>
            <a:off x="1326542" y="2853589"/>
            <a:ext cx="953387" cy="830997"/>
          </a:xfrm>
          <a:prstGeom prst="rect">
            <a:avLst/>
          </a:prstGeom>
          <a:noFill/>
        </p:spPr>
        <p:txBody>
          <a:bodyPr wrap="square" rtlCol="0">
            <a:spAutoFit/>
          </a:bodyPr>
          <a:lstStyle/>
          <a:p>
            <a:pPr algn="ctr"/>
            <a:r>
              <a:rPr lang="en-US" sz="4800" b="1" dirty="0">
                <a:latin typeface="Cambria" panose="02040503050406030204" pitchFamily="18" charset="0"/>
              </a:rPr>
              <a:t>.</a:t>
            </a:r>
          </a:p>
        </p:txBody>
      </p:sp>
      <p:sp>
        <p:nvSpPr>
          <p:cNvPr id="12" name="TextBox 11">
            <a:extLst>
              <a:ext uri="{FF2B5EF4-FFF2-40B4-BE49-F238E27FC236}">
                <a16:creationId xmlns:a16="http://schemas.microsoft.com/office/drawing/2014/main" id="{3D19E567-CF84-1D39-F7EC-F9E89AE8D6A5}"/>
              </a:ext>
            </a:extLst>
          </p:cNvPr>
          <p:cNvSpPr txBox="1"/>
          <p:nvPr/>
        </p:nvSpPr>
        <p:spPr>
          <a:xfrm>
            <a:off x="4492833" y="2853588"/>
            <a:ext cx="953387" cy="830997"/>
          </a:xfrm>
          <a:prstGeom prst="rect">
            <a:avLst/>
          </a:prstGeom>
          <a:noFill/>
        </p:spPr>
        <p:txBody>
          <a:bodyPr wrap="square" rtlCol="0">
            <a:spAutoFit/>
          </a:bodyPr>
          <a:lstStyle/>
          <a:p>
            <a:pPr algn="ctr"/>
            <a:r>
              <a:rPr lang="en-US" sz="4800" b="1" dirty="0">
                <a:latin typeface="Cambria" panose="02040503050406030204" pitchFamily="18" charset="0"/>
              </a:rPr>
              <a:t>.</a:t>
            </a:r>
          </a:p>
        </p:txBody>
      </p:sp>
      <p:grpSp>
        <p:nvGrpSpPr>
          <p:cNvPr id="13" name="Group 12">
            <a:extLst>
              <a:ext uri="{FF2B5EF4-FFF2-40B4-BE49-F238E27FC236}">
                <a16:creationId xmlns:a16="http://schemas.microsoft.com/office/drawing/2014/main" id="{75569FCE-2B50-4E43-BEFF-8193E4799DA2}"/>
              </a:ext>
            </a:extLst>
          </p:cNvPr>
          <p:cNvGrpSpPr/>
          <p:nvPr/>
        </p:nvGrpSpPr>
        <p:grpSpPr>
          <a:xfrm>
            <a:off x="6031831" y="4540805"/>
            <a:ext cx="5266102" cy="1422490"/>
            <a:chOff x="4696192" y="2292114"/>
            <a:chExt cx="5266102" cy="1422490"/>
          </a:xfrm>
        </p:grpSpPr>
        <p:sp>
          <p:nvSpPr>
            <p:cNvPr id="14" name="Rectangle: Rounded Corners 13">
              <a:extLst>
                <a:ext uri="{FF2B5EF4-FFF2-40B4-BE49-F238E27FC236}">
                  <a16:creationId xmlns:a16="http://schemas.microsoft.com/office/drawing/2014/main" id="{91D60AE5-9426-0C55-047B-53AFCA9EACB3}"/>
                </a:ext>
              </a:extLst>
            </p:cNvPr>
            <p:cNvSpPr/>
            <p:nvPr/>
          </p:nvSpPr>
          <p:spPr>
            <a:xfrm>
              <a:off x="4741705" y="2292114"/>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E2A15A7-2CBC-A9DA-4184-9D05E7CB272C}"/>
                </a:ext>
              </a:extLst>
            </p:cNvPr>
            <p:cNvSpPr txBox="1"/>
            <p:nvPr/>
          </p:nvSpPr>
          <p:spPr>
            <a:xfrm>
              <a:off x="4696192" y="2311492"/>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Nối</a:t>
              </a:r>
              <a:r>
                <a:rPr lang="en-US" sz="4000" b="1" dirty="0">
                  <a:latin typeface="Cambria" panose="02040503050406030204" pitchFamily="18" charset="0"/>
                </a:rPr>
                <a:t> A </a:t>
              </a:r>
              <a:r>
                <a:rPr lang="en-US" sz="4000" b="1" dirty="0" err="1">
                  <a:latin typeface="Cambria" panose="02040503050406030204" pitchFamily="18" charset="0"/>
                </a:rPr>
                <a:t>và</a:t>
              </a:r>
              <a:r>
                <a:rPr lang="en-US" sz="4000" b="1" dirty="0">
                  <a:latin typeface="Cambria" panose="02040503050406030204" pitchFamily="18" charset="0"/>
                </a:rPr>
                <a:t> B ta </a:t>
              </a:r>
              <a:r>
                <a:rPr lang="en-US" sz="4000" b="1" dirty="0" err="1">
                  <a:latin typeface="Cambria" panose="02040503050406030204" pitchFamily="18" charset="0"/>
                </a:rPr>
                <a:t>được</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thẳng</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a:t>
              </a:r>
            </a:p>
          </p:txBody>
        </p:sp>
      </p:grpSp>
      <p:cxnSp>
        <p:nvCxnSpPr>
          <p:cNvPr id="16" name="Straight Connector 15">
            <a:extLst>
              <a:ext uri="{FF2B5EF4-FFF2-40B4-BE49-F238E27FC236}">
                <a16:creationId xmlns:a16="http://schemas.microsoft.com/office/drawing/2014/main" id="{5C495764-E6B3-B9E7-60C4-60B18A5EC536}"/>
              </a:ext>
            </a:extLst>
          </p:cNvPr>
          <p:cNvCxnSpPr>
            <a:cxnSpLocks/>
          </p:cNvCxnSpPr>
          <p:nvPr/>
        </p:nvCxnSpPr>
        <p:spPr>
          <a:xfrm>
            <a:off x="3349996" y="1156521"/>
            <a:ext cx="1619530"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6F8DA33-5DD4-2487-184D-04E9176660D8}"/>
              </a:ext>
            </a:extLst>
          </p:cNvPr>
          <p:cNvGrpSpPr/>
          <p:nvPr/>
        </p:nvGrpSpPr>
        <p:grpSpPr>
          <a:xfrm>
            <a:off x="6031830" y="4556202"/>
            <a:ext cx="5266102" cy="1422490"/>
            <a:chOff x="4696192" y="2292114"/>
            <a:chExt cx="5266102" cy="1422490"/>
          </a:xfrm>
        </p:grpSpPr>
        <p:sp>
          <p:nvSpPr>
            <p:cNvPr id="18" name="Rectangle: Rounded Corners 17">
              <a:extLst>
                <a:ext uri="{FF2B5EF4-FFF2-40B4-BE49-F238E27FC236}">
                  <a16:creationId xmlns:a16="http://schemas.microsoft.com/office/drawing/2014/main" id="{2686D67F-1FE7-0C8C-156E-26B800A3C544}"/>
                </a:ext>
              </a:extLst>
            </p:cNvPr>
            <p:cNvSpPr/>
            <p:nvPr/>
          </p:nvSpPr>
          <p:spPr>
            <a:xfrm>
              <a:off x="4741705" y="2292114"/>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34D463-226C-ABDD-6725-DB2F5F849D90}"/>
                </a:ext>
              </a:extLst>
            </p:cNvPr>
            <p:cNvSpPr txBox="1"/>
            <p:nvPr/>
          </p:nvSpPr>
          <p:spPr>
            <a:xfrm>
              <a:off x="4696192" y="2311492"/>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Nối</a:t>
              </a:r>
              <a:r>
                <a:rPr lang="en-US" sz="4000" b="1" dirty="0">
                  <a:latin typeface="Cambria" panose="02040503050406030204" pitchFamily="18" charset="0"/>
                </a:rPr>
                <a:t> A </a:t>
              </a:r>
              <a:r>
                <a:rPr lang="en-US" sz="4000" b="1" dirty="0" err="1">
                  <a:latin typeface="Cambria" panose="02040503050406030204" pitchFamily="18" charset="0"/>
                </a:rPr>
                <a:t>và</a:t>
              </a:r>
              <a:r>
                <a:rPr lang="en-US" sz="4000" b="1" dirty="0">
                  <a:latin typeface="Cambria" panose="02040503050406030204" pitchFamily="18" charset="0"/>
                </a:rPr>
                <a:t> C ta </a:t>
              </a:r>
              <a:r>
                <a:rPr lang="en-US" sz="4000" b="1" dirty="0" err="1">
                  <a:latin typeface="Cambria" panose="02040503050406030204" pitchFamily="18" charset="0"/>
                </a:rPr>
                <a:t>được</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thẳng</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a:t>
              </a:r>
            </a:p>
          </p:txBody>
        </p:sp>
      </p:grpSp>
      <p:cxnSp>
        <p:nvCxnSpPr>
          <p:cNvPr id="20" name="Straight Connector 19">
            <a:extLst>
              <a:ext uri="{FF2B5EF4-FFF2-40B4-BE49-F238E27FC236}">
                <a16:creationId xmlns:a16="http://schemas.microsoft.com/office/drawing/2014/main" id="{B9EB46CA-C311-92F4-F508-7253C5E2281E}"/>
              </a:ext>
            </a:extLst>
          </p:cNvPr>
          <p:cNvCxnSpPr/>
          <p:nvPr/>
        </p:nvCxnSpPr>
        <p:spPr>
          <a:xfrm flipH="1">
            <a:off x="1824707" y="1156521"/>
            <a:ext cx="1546761"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C4BEFCE-E5C9-52E3-161B-8B36867BF3C0}"/>
              </a:ext>
            </a:extLst>
          </p:cNvPr>
          <p:cNvGrpSpPr/>
          <p:nvPr/>
        </p:nvGrpSpPr>
        <p:grpSpPr>
          <a:xfrm>
            <a:off x="6084927" y="4563901"/>
            <a:ext cx="5279823" cy="1422490"/>
            <a:chOff x="4682471" y="2128732"/>
            <a:chExt cx="5279823" cy="1422490"/>
          </a:xfrm>
        </p:grpSpPr>
        <p:sp>
          <p:nvSpPr>
            <p:cNvPr id="22" name="Rectangle: Rounded Corners 21">
              <a:extLst>
                <a:ext uri="{FF2B5EF4-FFF2-40B4-BE49-F238E27FC236}">
                  <a16:creationId xmlns:a16="http://schemas.microsoft.com/office/drawing/2014/main" id="{B7FA5A1B-767B-CCB4-51CD-EF31211E0F8C}"/>
                </a:ext>
              </a:extLst>
            </p:cNvPr>
            <p:cNvSpPr/>
            <p:nvPr/>
          </p:nvSpPr>
          <p:spPr>
            <a:xfrm>
              <a:off x="4741705" y="2128732"/>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9445E8C-A2E8-AAC9-3C50-D2DC30F71007}"/>
                </a:ext>
              </a:extLst>
            </p:cNvPr>
            <p:cNvSpPr txBox="1"/>
            <p:nvPr/>
          </p:nvSpPr>
          <p:spPr>
            <a:xfrm>
              <a:off x="4682471" y="2195302"/>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Nối</a:t>
              </a:r>
              <a:r>
                <a:rPr lang="en-US" sz="4000" b="1" dirty="0">
                  <a:latin typeface="Cambria" panose="02040503050406030204" pitchFamily="18" charset="0"/>
                </a:rPr>
                <a:t> B </a:t>
              </a:r>
              <a:r>
                <a:rPr lang="en-US" sz="4000" b="1" dirty="0" err="1">
                  <a:latin typeface="Cambria" panose="02040503050406030204" pitchFamily="18" charset="0"/>
                </a:rPr>
                <a:t>và</a:t>
              </a:r>
              <a:r>
                <a:rPr lang="en-US" sz="4000" b="1" dirty="0">
                  <a:latin typeface="Cambria" panose="02040503050406030204" pitchFamily="18" charset="0"/>
                </a:rPr>
                <a:t> C ta </a:t>
              </a:r>
              <a:r>
                <a:rPr lang="en-US" sz="4000" b="1" dirty="0" err="1">
                  <a:latin typeface="Cambria" panose="02040503050406030204" pitchFamily="18" charset="0"/>
                </a:rPr>
                <a:t>được</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thẳng</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a:t>
              </a:r>
            </a:p>
          </p:txBody>
        </p:sp>
      </p:grpSp>
      <p:cxnSp>
        <p:nvCxnSpPr>
          <p:cNvPr id="24" name="Straight Connector 23">
            <a:extLst>
              <a:ext uri="{FF2B5EF4-FFF2-40B4-BE49-F238E27FC236}">
                <a16:creationId xmlns:a16="http://schemas.microsoft.com/office/drawing/2014/main" id="{840400EF-F6B1-B061-B12A-3D5D81DAEFCB}"/>
              </a:ext>
            </a:extLst>
          </p:cNvPr>
          <p:cNvCxnSpPr>
            <a:cxnSpLocks/>
          </p:cNvCxnSpPr>
          <p:nvPr/>
        </p:nvCxnSpPr>
        <p:spPr>
          <a:xfrm flipV="1">
            <a:off x="1794588" y="3429000"/>
            <a:ext cx="3174938" cy="32785"/>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1F0F114-F862-ECEF-2191-5D26EDC8DCA2}"/>
              </a:ext>
            </a:extLst>
          </p:cNvPr>
          <p:cNvGrpSpPr/>
          <p:nvPr/>
        </p:nvGrpSpPr>
        <p:grpSpPr>
          <a:xfrm>
            <a:off x="7810455" y="132782"/>
            <a:ext cx="4402183" cy="4402183"/>
            <a:chOff x="7407399" y="292243"/>
            <a:chExt cx="4402183" cy="4402183"/>
          </a:xfrm>
        </p:grpSpPr>
        <p:pic>
          <p:nvPicPr>
            <p:cNvPr id="26" name="图片 3">
              <a:extLst>
                <a:ext uri="{FF2B5EF4-FFF2-40B4-BE49-F238E27FC236}">
                  <a16:creationId xmlns:a16="http://schemas.microsoft.com/office/drawing/2014/main" id="{FF1B9B6F-D6FB-6D41-8FE3-08DCC0445A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27" name="TextBox 26">
              <a:extLst>
                <a:ext uri="{FF2B5EF4-FFF2-40B4-BE49-F238E27FC236}">
                  <a16:creationId xmlns:a16="http://schemas.microsoft.com/office/drawing/2014/main" id="{3EAA4E96-CC3C-CA1F-4DA6-B6969AB7F90E}"/>
                </a:ext>
              </a:extLst>
            </p:cNvPr>
            <p:cNvSpPr txBox="1"/>
            <p:nvPr/>
          </p:nvSpPr>
          <p:spPr>
            <a:xfrm>
              <a:off x="8160820" y="1220282"/>
              <a:ext cx="2150932" cy="2308324"/>
            </a:xfrm>
            <a:prstGeom prst="rect">
              <a:avLst/>
            </a:prstGeom>
            <a:noFill/>
          </p:spPr>
          <p:txBody>
            <a:bodyPr wrap="square" rtlCol="0">
              <a:spAutoFit/>
            </a:bodyPr>
            <a:lstStyle/>
            <a:p>
              <a:pPr algn="ctr"/>
              <a:r>
                <a:rPr lang="en-US" sz="4800" b="1" dirty="0" err="1">
                  <a:latin typeface="Cambria" panose="02040503050406030204" pitchFamily="18" charset="0"/>
                </a:rPr>
                <a:t>Đây</a:t>
              </a:r>
              <a:r>
                <a:rPr lang="en-US" sz="4800" b="1" dirty="0">
                  <a:latin typeface="Cambria" panose="02040503050406030204" pitchFamily="18" charset="0"/>
                </a:rPr>
                <a:t> </a:t>
              </a:r>
              <a:r>
                <a:rPr lang="en-US" sz="4800" b="1" dirty="0" err="1">
                  <a:latin typeface="Cambria" panose="02040503050406030204" pitchFamily="18" charset="0"/>
                </a:rPr>
                <a:t>là</a:t>
              </a:r>
              <a:r>
                <a:rPr lang="en-US" sz="4800" b="1" dirty="0">
                  <a:latin typeface="Cambria" panose="02040503050406030204" pitchFamily="18" charset="0"/>
                </a:rPr>
                <a:t> </a:t>
              </a:r>
              <a:r>
                <a:rPr lang="en-US" sz="4800" b="1" dirty="0" err="1">
                  <a:latin typeface="Cambria" panose="02040503050406030204" pitchFamily="18" charset="0"/>
                </a:rPr>
                <a:t>hình</a:t>
              </a:r>
              <a:r>
                <a:rPr lang="en-US" sz="4800" b="1" dirty="0">
                  <a:latin typeface="Cambria" panose="02040503050406030204" pitchFamily="18" charset="0"/>
                </a:rPr>
                <a:t> </a:t>
              </a:r>
              <a:r>
                <a:rPr lang="en-US" sz="4800" b="1" dirty="0" err="1">
                  <a:latin typeface="Cambria" panose="02040503050406030204" pitchFamily="18" charset="0"/>
                </a:rPr>
                <a:t>gì</a:t>
              </a:r>
              <a:r>
                <a:rPr lang="en-US" sz="4800" b="1" dirty="0">
                  <a:latin typeface="Cambria" panose="02040503050406030204" pitchFamily="18" charset="0"/>
                </a:rPr>
                <a:t>?</a:t>
              </a:r>
            </a:p>
          </p:txBody>
        </p:sp>
      </p:grpSp>
      <p:sp>
        <p:nvSpPr>
          <p:cNvPr id="28" name="TextBox 27">
            <a:extLst>
              <a:ext uri="{FF2B5EF4-FFF2-40B4-BE49-F238E27FC236}">
                <a16:creationId xmlns:a16="http://schemas.microsoft.com/office/drawing/2014/main" id="{20B1DA00-3F8A-8D40-F7DA-D55B1092E775}"/>
              </a:ext>
            </a:extLst>
          </p:cNvPr>
          <p:cNvSpPr txBox="1"/>
          <p:nvPr/>
        </p:nvSpPr>
        <p:spPr>
          <a:xfrm>
            <a:off x="941032" y="3694925"/>
            <a:ext cx="4817928" cy="830997"/>
          </a:xfrm>
          <a:prstGeom prst="rect">
            <a:avLst/>
          </a:prstGeom>
          <a:noFill/>
        </p:spPr>
        <p:txBody>
          <a:bodyPr wrap="square" rtlCol="0">
            <a:spAutoFit/>
          </a:bodyPr>
          <a:lstStyle/>
          <a:p>
            <a:pPr algn="ctr"/>
            <a:r>
              <a:rPr lang="en-US" sz="4800" b="1" dirty="0" err="1">
                <a:latin typeface="Cambria" panose="02040503050406030204" pitchFamily="18" charset="0"/>
              </a:rPr>
              <a:t>Hình</a:t>
            </a:r>
            <a:r>
              <a:rPr lang="en-US" sz="4800" b="1" dirty="0">
                <a:latin typeface="Cambria" panose="02040503050406030204" pitchFamily="18" charset="0"/>
              </a:rPr>
              <a:t> tam </a:t>
            </a:r>
            <a:r>
              <a:rPr lang="en-US" sz="4800" b="1" dirty="0" err="1">
                <a:latin typeface="Cambria" panose="02040503050406030204" pitchFamily="18" charset="0"/>
              </a:rPr>
              <a:t>giác</a:t>
            </a:r>
            <a:endParaRPr lang="en-US" sz="4800" b="1" dirty="0">
              <a:latin typeface="Cambria" panose="02040503050406030204" pitchFamily="18" charset="0"/>
            </a:endParaRPr>
          </a:p>
        </p:txBody>
      </p:sp>
    </p:spTree>
    <p:extLst>
      <p:ext uri="{BB962C8B-B14F-4D97-AF65-F5344CB8AC3E}">
        <p14:creationId xmlns:p14="http://schemas.microsoft.com/office/powerpoint/2010/main" val="28288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3"/>
                                        </p:tgtEl>
                                      </p:cBhvr>
                                    </p:animEffect>
                                    <p:anim calcmode="lin" valueType="num">
                                      <p:cBhvr>
                                        <p:cTn id="46" dur="1000"/>
                                        <p:tgtEl>
                                          <p:spTgt spid="13"/>
                                        </p:tgtEl>
                                        <p:attrNameLst>
                                          <p:attrName>ppt_x</p:attrName>
                                        </p:attrNameLst>
                                      </p:cBhvr>
                                      <p:tavLst>
                                        <p:tav tm="0">
                                          <p:val>
                                            <p:strVal val="ppt_x"/>
                                          </p:val>
                                        </p:tav>
                                        <p:tav tm="100000">
                                          <p:val>
                                            <p:strVal val="ppt_x"/>
                                          </p:val>
                                        </p:tav>
                                      </p:tavLst>
                                    </p:anim>
                                    <p:anim calcmode="lin" valueType="num">
                                      <p:cBhvr>
                                        <p:cTn id="47" dur="1000"/>
                                        <p:tgtEl>
                                          <p:spTgt spid="13"/>
                                        </p:tgtEl>
                                        <p:attrNameLst>
                                          <p:attrName>ppt_y</p:attrName>
                                        </p:attrNameLst>
                                      </p:cBhvr>
                                      <p:tavLst>
                                        <p:tav tm="0">
                                          <p:val>
                                            <p:strVal val="ppt_y"/>
                                          </p:val>
                                        </p:tav>
                                        <p:tav tm="100000">
                                          <p:val>
                                            <p:strVal val="ppt_y+.1"/>
                                          </p:val>
                                        </p:tav>
                                      </p:tavLst>
                                    </p:anim>
                                    <p:set>
                                      <p:cBhvr>
                                        <p:cTn id="48" dur="1" fill="hold">
                                          <p:stCondLst>
                                            <p:cond delay="999"/>
                                          </p:stCondLst>
                                        </p:cTn>
                                        <p:tgtEl>
                                          <p:spTgt spid="13"/>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17"/>
                                        </p:tgtEl>
                                      </p:cBhvr>
                                    </p:animEffect>
                                    <p:anim calcmode="lin" valueType="num">
                                      <p:cBhvr>
                                        <p:cTn id="64" dur="1000"/>
                                        <p:tgtEl>
                                          <p:spTgt spid="17"/>
                                        </p:tgtEl>
                                        <p:attrNameLst>
                                          <p:attrName>ppt_x</p:attrName>
                                        </p:attrNameLst>
                                      </p:cBhvr>
                                      <p:tavLst>
                                        <p:tav tm="0">
                                          <p:val>
                                            <p:strVal val="ppt_x"/>
                                          </p:val>
                                        </p:tav>
                                        <p:tav tm="100000">
                                          <p:val>
                                            <p:strVal val="ppt_x"/>
                                          </p:val>
                                        </p:tav>
                                      </p:tavLst>
                                    </p:anim>
                                    <p:anim calcmode="lin" valueType="num">
                                      <p:cBhvr>
                                        <p:cTn id="65" dur="1000"/>
                                        <p:tgtEl>
                                          <p:spTgt spid="17"/>
                                        </p:tgtEl>
                                        <p:attrNameLst>
                                          <p:attrName>ppt_y</p:attrName>
                                        </p:attrNameLst>
                                      </p:cBhvr>
                                      <p:tavLst>
                                        <p:tav tm="0">
                                          <p:val>
                                            <p:strVal val="ppt_y"/>
                                          </p:val>
                                        </p:tav>
                                        <p:tav tm="100000">
                                          <p:val>
                                            <p:strVal val="ppt_y+.1"/>
                                          </p:val>
                                        </p:tav>
                                      </p:tavLst>
                                    </p:anim>
                                    <p:set>
                                      <p:cBhvr>
                                        <p:cTn id="66" dur="1" fill="hold">
                                          <p:stCondLst>
                                            <p:cond delay="999"/>
                                          </p:stCondLst>
                                        </p:cTn>
                                        <p:tgtEl>
                                          <p:spTgt spid="17"/>
                                        </p:tgtEl>
                                        <p:attrNameLst>
                                          <p:attrName>style.visibility</p:attrName>
                                        </p:attrNameLst>
                                      </p:cBhvr>
                                      <p:to>
                                        <p:strVal val="hidden"/>
                                      </p:to>
                                    </p:set>
                                  </p:childTnLst>
                                </p:cTn>
                              </p:par>
                            </p:childTnLst>
                          </p:cTn>
                        </p:par>
                        <p:par>
                          <p:cTn id="67" fill="hold">
                            <p:stCondLst>
                              <p:cond delay="1000"/>
                            </p:stCondLst>
                            <p:childTnLst>
                              <p:par>
                                <p:cTn id="68" presetID="42" presetClass="entr" presetSubtype="0"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childTnLst>
                          </p:cTn>
                        </p:par>
                        <p:par>
                          <p:cTn id="78" fill="hold">
                            <p:stCondLst>
                              <p:cond delay="500"/>
                            </p:stCondLst>
                            <p:childTnLst>
                              <p:par>
                                <p:cTn id="79" presetID="2" presetClass="exit" presetSubtype="4" fill="hold" nodeType="afterEffect">
                                  <p:stCondLst>
                                    <p:cond delay="0"/>
                                  </p:stCondLst>
                                  <p:childTnLst>
                                    <p:anim calcmode="lin" valueType="num">
                                      <p:cBhvr additive="base">
                                        <p:cTn id="80" dur="500"/>
                                        <p:tgtEl>
                                          <p:spTgt spid="21"/>
                                        </p:tgtEl>
                                        <p:attrNameLst>
                                          <p:attrName>ppt_x</p:attrName>
                                        </p:attrNameLst>
                                      </p:cBhvr>
                                      <p:tavLst>
                                        <p:tav tm="0">
                                          <p:val>
                                            <p:strVal val="ppt_x"/>
                                          </p:val>
                                        </p:tav>
                                        <p:tav tm="100000">
                                          <p:val>
                                            <p:strVal val="ppt_x"/>
                                          </p:val>
                                        </p:tav>
                                      </p:tavLst>
                                    </p:anim>
                                    <p:anim calcmode="lin" valueType="num">
                                      <p:cBhvr additive="base">
                                        <p:cTn id="81" dur="500"/>
                                        <p:tgtEl>
                                          <p:spTgt spid="21"/>
                                        </p:tgtEl>
                                        <p:attrNameLst>
                                          <p:attrName>ppt_y</p:attrName>
                                        </p:attrNameLst>
                                      </p:cBhvr>
                                      <p:tavLst>
                                        <p:tav tm="0">
                                          <p:val>
                                            <p:strVal val="ppt_y"/>
                                          </p:val>
                                        </p:tav>
                                        <p:tav tm="100000">
                                          <p:val>
                                            <p:strVal val="1+ppt_h/2"/>
                                          </p:val>
                                        </p:tav>
                                      </p:tavLst>
                                    </p:anim>
                                    <p:set>
                                      <p:cBhvr>
                                        <p:cTn id="82" dur="1" fill="hold">
                                          <p:stCondLst>
                                            <p:cond delay="499"/>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nodeType="clickEffect">
                                  <p:stCondLst>
                                    <p:cond delay="0"/>
                                  </p:stCondLst>
                                  <p:childTnLst>
                                    <p:animEffect transition="out" filter="barn(inVertical)">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childTnLst>
                          </p:cTn>
                        </p:par>
                        <p:par>
                          <p:cTn id="88" fill="hold">
                            <p:stCondLst>
                              <p:cond delay="500"/>
                            </p:stCondLst>
                            <p:childTnLst>
                              <p:par>
                                <p:cTn id="89" presetID="16" presetClass="entr" presetSubtype="21" fill="hold"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arn(inVertical)">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barn(inVertical)">
                                      <p:cBhvr>
                                        <p:cTn id="9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5342A1D-9494-C1CD-D63E-A9EED09076B5}"/>
              </a:ext>
            </a:extLst>
          </p:cNvPr>
          <p:cNvGrpSpPr/>
          <p:nvPr/>
        </p:nvGrpSpPr>
        <p:grpSpPr>
          <a:xfrm>
            <a:off x="2049556" y="1156036"/>
            <a:ext cx="5694225" cy="4070270"/>
            <a:chOff x="2049556" y="1156036"/>
            <a:chExt cx="5694225" cy="4070270"/>
          </a:xfrm>
        </p:grpSpPr>
        <p:grpSp>
          <p:nvGrpSpPr>
            <p:cNvPr id="22" name="Group 21">
              <a:extLst>
                <a:ext uri="{FF2B5EF4-FFF2-40B4-BE49-F238E27FC236}">
                  <a16:creationId xmlns:a16="http://schemas.microsoft.com/office/drawing/2014/main" id="{27C64F94-B403-428E-DA9B-3063653D3046}"/>
                </a:ext>
              </a:extLst>
            </p:cNvPr>
            <p:cNvGrpSpPr/>
            <p:nvPr/>
          </p:nvGrpSpPr>
          <p:grpSpPr>
            <a:xfrm>
              <a:off x="2781690" y="1751943"/>
              <a:ext cx="4260607" cy="3154697"/>
              <a:chOff x="1824707" y="1156521"/>
              <a:chExt cx="3144819" cy="2328530"/>
            </a:xfrm>
          </p:grpSpPr>
          <p:cxnSp>
            <p:nvCxnSpPr>
              <p:cNvPr id="26" name="Straight Connector 25">
                <a:extLst>
                  <a:ext uri="{FF2B5EF4-FFF2-40B4-BE49-F238E27FC236}">
                    <a16:creationId xmlns:a16="http://schemas.microsoft.com/office/drawing/2014/main" id="{3D32C189-40DC-1530-F87C-D37B3B9A1A96}"/>
                  </a:ext>
                </a:extLst>
              </p:cNvPr>
              <p:cNvCxnSpPr>
                <a:cxnSpLocks/>
              </p:cNvCxnSpPr>
              <p:nvPr/>
            </p:nvCxnSpPr>
            <p:spPr>
              <a:xfrm>
                <a:off x="3349996" y="1156521"/>
                <a:ext cx="1619530"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097587-0E19-B9E2-1A74-9EA27EC4AEA4}"/>
                  </a:ext>
                </a:extLst>
              </p:cNvPr>
              <p:cNvCxnSpPr/>
              <p:nvPr/>
            </p:nvCxnSpPr>
            <p:spPr>
              <a:xfrm flipH="1">
                <a:off x="1824707" y="1156521"/>
                <a:ext cx="1546761"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3B87E30-02CA-C95B-E3E6-15524E65CA2B}"/>
                  </a:ext>
                </a:extLst>
              </p:cNvPr>
              <p:cNvCxnSpPr>
                <a:cxnSpLocks/>
              </p:cNvCxnSpPr>
              <p:nvPr/>
            </p:nvCxnSpPr>
            <p:spPr>
              <a:xfrm>
                <a:off x="1824707" y="3485051"/>
                <a:ext cx="3144818" cy="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7DD2C71A-4724-08F1-E384-46A89CF81787}"/>
                </a:ext>
              </a:extLst>
            </p:cNvPr>
            <p:cNvSpPr txBox="1"/>
            <p:nvPr/>
          </p:nvSpPr>
          <p:spPr>
            <a:xfrm>
              <a:off x="4146670" y="1156036"/>
              <a:ext cx="953387" cy="830997"/>
            </a:xfrm>
            <a:prstGeom prst="rect">
              <a:avLst/>
            </a:prstGeom>
            <a:noFill/>
          </p:spPr>
          <p:txBody>
            <a:bodyPr wrap="square" rtlCol="0">
              <a:spAutoFit/>
            </a:bodyPr>
            <a:lstStyle/>
            <a:p>
              <a:pPr algn="ctr"/>
              <a:r>
                <a:rPr lang="en-US" sz="4800" b="1" dirty="0">
                  <a:latin typeface="Cambria" panose="02040503050406030204" pitchFamily="18" charset="0"/>
                </a:rPr>
                <a:t>A</a:t>
              </a:r>
            </a:p>
          </p:txBody>
        </p:sp>
        <p:sp>
          <p:nvSpPr>
            <p:cNvPr id="24" name="TextBox 23">
              <a:extLst>
                <a:ext uri="{FF2B5EF4-FFF2-40B4-BE49-F238E27FC236}">
                  <a16:creationId xmlns:a16="http://schemas.microsoft.com/office/drawing/2014/main" id="{32609F05-453A-4D9C-3DE1-B12083F6DFB7}"/>
                </a:ext>
              </a:extLst>
            </p:cNvPr>
            <p:cNvSpPr txBox="1"/>
            <p:nvPr/>
          </p:nvSpPr>
          <p:spPr>
            <a:xfrm>
              <a:off x="6790394" y="4290237"/>
              <a:ext cx="953387" cy="830997"/>
            </a:xfrm>
            <a:prstGeom prst="rect">
              <a:avLst/>
            </a:prstGeom>
            <a:noFill/>
          </p:spPr>
          <p:txBody>
            <a:bodyPr wrap="square" rtlCol="0">
              <a:spAutoFit/>
            </a:bodyPr>
            <a:lstStyle/>
            <a:p>
              <a:pPr algn="ctr"/>
              <a:r>
                <a:rPr lang="en-US" sz="4800" b="1" dirty="0">
                  <a:latin typeface="Cambria" panose="02040503050406030204" pitchFamily="18" charset="0"/>
                </a:rPr>
                <a:t>C</a:t>
              </a:r>
            </a:p>
          </p:txBody>
        </p:sp>
        <p:sp>
          <p:nvSpPr>
            <p:cNvPr id="25" name="TextBox 24">
              <a:extLst>
                <a:ext uri="{FF2B5EF4-FFF2-40B4-BE49-F238E27FC236}">
                  <a16:creationId xmlns:a16="http://schemas.microsoft.com/office/drawing/2014/main" id="{C2029A4F-9BBF-FA84-46A2-933F42DCC00E}"/>
                </a:ext>
              </a:extLst>
            </p:cNvPr>
            <p:cNvSpPr txBox="1"/>
            <p:nvPr/>
          </p:nvSpPr>
          <p:spPr>
            <a:xfrm>
              <a:off x="2049556" y="4395309"/>
              <a:ext cx="953387" cy="830997"/>
            </a:xfrm>
            <a:prstGeom prst="rect">
              <a:avLst/>
            </a:prstGeom>
            <a:noFill/>
          </p:spPr>
          <p:txBody>
            <a:bodyPr wrap="square" rtlCol="0">
              <a:spAutoFit/>
            </a:bodyPr>
            <a:lstStyle/>
            <a:p>
              <a:pPr algn="ctr"/>
              <a:r>
                <a:rPr lang="en-US" sz="4800" b="1" dirty="0">
                  <a:latin typeface="Cambria" panose="02040503050406030204" pitchFamily="18" charset="0"/>
                </a:rPr>
                <a:t>B</a:t>
              </a:r>
            </a:p>
          </p:txBody>
        </p:sp>
      </p:grpSp>
      <p:grpSp>
        <p:nvGrpSpPr>
          <p:cNvPr id="29" name="Group 28">
            <a:extLst>
              <a:ext uri="{FF2B5EF4-FFF2-40B4-BE49-F238E27FC236}">
                <a16:creationId xmlns:a16="http://schemas.microsoft.com/office/drawing/2014/main" id="{11D61BF4-8CCF-4841-0520-A55089F5E515}"/>
              </a:ext>
            </a:extLst>
          </p:cNvPr>
          <p:cNvGrpSpPr/>
          <p:nvPr/>
        </p:nvGrpSpPr>
        <p:grpSpPr>
          <a:xfrm>
            <a:off x="5708323" y="734268"/>
            <a:ext cx="2916398" cy="1396020"/>
            <a:chOff x="6248867" y="744279"/>
            <a:chExt cx="2916398" cy="1396020"/>
          </a:xfrm>
        </p:grpSpPr>
        <p:sp>
          <p:nvSpPr>
            <p:cNvPr id="30" name="Speech Bubble: Rectangle with Corners Rounded 29">
              <a:extLst>
                <a:ext uri="{FF2B5EF4-FFF2-40B4-BE49-F238E27FC236}">
                  <a16:creationId xmlns:a16="http://schemas.microsoft.com/office/drawing/2014/main" id="{AFAFFC62-55BF-93C8-4D60-D122DAED1972}"/>
                </a:ext>
              </a:extLst>
            </p:cNvPr>
            <p:cNvSpPr/>
            <p:nvPr/>
          </p:nvSpPr>
          <p:spPr>
            <a:xfrm>
              <a:off x="6368902" y="744279"/>
              <a:ext cx="2796363" cy="1396020"/>
            </a:xfrm>
            <a:prstGeom prst="wedgeRoundRectCallout">
              <a:avLst>
                <a:gd name="adj1" fmla="val -78627"/>
                <a:gd name="adj2" fmla="val 10861"/>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73D734-CDC9-3D89-19A4-8C09519C8B26}"/>
                </a:ext>
              </a:extLst>
            </p:cNvPr>
            <p:cNvSpPr txBox="1"/>
            <p:nvPr/>
          </p:nvSpPr>
          <p:spPr>
            <a:xfrm>
              <a:off x="6248867" y="755304"/>
              <a:ext cx="2916398" cy="1384995"/>
            </a:xfrm>
            <a:prstGeom prst="rect">
              <a:avLst/>
            </a:prstGeom>
            <a:noFill/>
          </p:spPr>
          <p:txBody>
            <a:bodyPr wrap="square" rtlCol="0">
              <a:spAutoFit/>
            </a:bodyPr>
            <a:lstStyle/>
            <a:p>
              <a:pPr algn="ctr"/>
              <a:r>
                <a:rPr lang="en-US" sz="2800" b="1" dirty="0" err="1">
                  <a:latin typeface="Cambria" panose="02040503050406030204" pitchFamily="18" charset="0"/>
                </a:rPr>
                <a:t>Điểm</a:t>
              </a:r>
              <a:r>
                <a:rPr lang="en-US" sz="2800" b="1" dirty="0">
                  <a:latin typeface="Cambria" panose="02040503050406030204" pitchFamily="18" charset="0"/>
                </a:rPr>
                <a:t> A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p>
            <a:p>
              <a:pPr algn="ctr"/>
              <a:r>
                <a:rPr lang="en-US" sz="2800" b="1" dirty="0" err="1">
                  <a:latin typeface="Cambria" panose="02040503050406030204" pitchFamily="18" charset="0"/>
                </a:rPr>
                <a:t>hình</a:t>
              </a:r>
              <a:r>
                <a:rPr lang="en-US" sz="2800" b="1" dirty="0">
                  <a:latin typeface="Cambria" panose="02040503050406030204" pitchFamily="18" charset="0"/>
                </a:rPr>
                <a:t> tam </a:t>
              </a:r>
              <a:r>
                <a:rPr lang="en-US" sz="2800" b="1" dirty="0" err="1">
                  <a:latin typeface="Cambria" panose="02040503050406030204" pitchFamily="18" charset="0"/>
                </a:rPr>
                <a:t>giác</a:t>
              </a:r>
              <a:endParaRPr lang="en-US" sz="2800" b="1" dirty="0">
                <a:latin typeface="Cambria" panose="02040503050406030204" pitchFamily="18" charset="0"/>
              </a:endParaRPr>
            </a:p>
          </p:txBody>
        </p:sp>
      </p:grpSp>
      <p:grpSp>
        <p:nvGrpSpPr>
          <p:cNvPr id="32" name="Group 31">
            <a:extLst>
              <a:ext uri="{FF2B5EF4-FFF2-40B4-BE49-F238E27FC236}">
                <a16:creationId xmlns:a16="http://schemas.microsoft.com/office/drawing/2014/main" id="{CB797707-CDAE-BF63-4A25-1E13EF1B748D}"/>
              </a:ext>
            </a:extLst>
          </p:cNvPr>
          <p:cNvGrpSpPr/>
          <p:nvPr/>
        </p:nvGrpSpPr>
        <p:grpSpPr>
          <a:xfrm>
            <a:off x="775322" y="1611113"/>
            <a:ext cx="2916398" cy="1396020"/>
            <a:chOff x="6248867" y="744279"/>
            <a:chExt cx="2916398" cy="1396020"/>
          </a:xfrm>
        </p:grpSpPr>
        <p:sp>
          <p:nvSpPr>
            <p:cNvPr id="33" name="Speech Bubble: Rectangle with Corners Rounded 32">
              <a:extLst>
                <a:ext uri="{FF2B5EF4-FFF2-40B4-BE49-F238E27FC236}">
                  <a16:creationId xmlns:a16="http://schemas.microsoft.com/office/drawing/2014/main" id="{E9C13887-770E-F0AA-BB66-6490036D42B9}"/>
                </a:ext>
              </a:extLst>
            </p:cNvPr>
            <p:cNvSpPr/>
            <p:nvPr/>
          </p:nvSpPr>
          <p:spPr>
            <a:xfrm>
              <a:off x="6368902" y="744279"/>
              <a:ext cx="2796363" cy="1396020"/>
            </a:xfrm>
            <a:prstGeom prst="wedgeRoundRectCallout">
              <a:avLst>
                <a:gd name="adj1" fmla="val 47609"/>
                <a:gd name="adj2" fmla="val 77123"/>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27EFB87-FA65-E57D-4251-8161E19EF642}"/>
                </a:ext>
              </a:extLst>
            </p:cNvPr>
            <p:cNvSpPr txBox="1"/>
            <p:nvPr/>
          </p:nvSpPr>
          <p:spPr>
            <a:xfrm>
              <a:off x="6248867" y="755304"/>
              <a:ext cx="2916398" cy="1384995"/>
            </a:xfrm>
            <a:prstGeom prst="rect">
              <a:avLst/>
            </a:prstGeom>
            <a:noFill/>
          </p:spPr>
          <p:txBody>
            <a:bodyPr wrap="square" rtlCol="0">
              <a:spAutoFit/>
            </a:bodyPr>
            <a:lstStyle/>
            <a:p>
              <a:pPr algn="ctr"/>
              <a:r>
                <a:rPr lang="en-US" sz="2800" b="1" dirty="0" err="1">
                  <a:latin typeface="Cambria" panose="02040503050406030204" pitchFamily="18" charset="0"/>
                </a:rPr>
                <a:t>Đoạn</a:t>
              </a:r>
              <a:r>
                <a:rPr lang="en-US" sz="2800" b="1" dirty="0">
                  <a:latin typeface="Cambria" panose="02040503050406030204" pitchFamily="18" charset="0"/>
                </a:rPr>
                <a:t> AB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cạnh</a:t>
              </a:r>
              <a:r>
                <a:rPr lang="en-US" sz="2800" b="1" dirty="0">
                  <a:latin typeface="Cambria" panose="02040503050406030204" pitchFamily="18" charset="0"/>
                </a:rPr>
                <a:t> </a:t>
              </a:r>
              <a:r>
                <a:rPr lang="en-US" sz="2800" b="1" dirty="0" err="1">
                  <a:latin typeface="Cambria" panose="02040503050406030204" pitchFamily="18" charset="0"/>
                </a:rPr>
                <a:t>của</a:t>
              </a:r>
              <a:endParaRPr lang="en-US" sz="2800" b="1" dirty="0">
                <a:latin typeface="Cambria" panose="02040503050406030204" pitchFamily="18" charset="0"/>
              </a:endParaRPr>
            </a:p>
            <a:p>
              <a:pPr algn="ctr"/>
              <a:r>
                <a:rPr lang="en-US" sz="2800" b="1" dirty="0" err="1">
                  <a:latin typeface="Cambria" panose="02040503050406030204" pitchFamily="18" charset="0"/>
                </a:rPr>
                <a:t>hình</a:t>
              </a:r>
              <a:r>
                <a:rPr lang="en-US" sz="2800" b="1" dirty="0">
                  <a:latin typeface="Cambria" panose="02040503050406030204" pitchFamily="18" charset="0"/>
                </a:rPr>
                <a:t> tam </a:t>
              </a:r>
              <a:r>
                <a:rPr lang="en-US" sz="2800" b="1" dirty="0" err="1">
                  <a:latin typeface="Cambria" panose="02040503050406030204" pitchFamily="18" charset="0"/>
                </a:rPr>
                <a:t>giác</a:t>
              </a:r>
              <a:endParaRPr lang="en-US" sz="2800" b="1" dirty="0">
                <a:latin typeface="Cambria" panose="02040503050406030204" pitchFamily="18" charset="0"/>
              </a:endParaRPr>
            </a:p>
          </p:txBody>
        </p:sp>
      </p:grpSp>
      <p:grpSp>
        <p:nvGrpSpPr>
          <p:cNvPr id="35" name="Group 34">
            <a:extLst>
              <a:ext uri="{FF2B5EF4-FFF2-40B4-BE49-F238E27FC236}">
                <a16:creationId xmlns:a16="http://schemas.microsoft.com/office/drawing/2014/main" id="{05FC99B2-E847-3FFF-B36C-708D193D23D8}"/>
              </a:ext>
            </a:extLst>
          </p:cNvPr>
          <p:cNvGrpSpPr/>
          <p:nvPr/>
        </p:nvGrpSpPr>
        <p:grpSpPr>
          <a:xfrm>
            <a:off x="7874861" y="2457162"/>
            <a:ext cx="3757158" cy="3655545"/>
            <a:chOff x="5397676" y="2128731"/>
            <a:chExt cx="3757158" cy="3655545"/>
          </a:xfrm>
        </p:grpSpPr>
        <p:sp>
          <p:nvSpPr>
            <p:cNvPr id="36" name="Rectangle: Rounded Corners 35">
              <a:extLst>
                <a:ext uri="{FF2B5EF4-FFF2-40B4-BE49-F238E27FC236}">
                  <a16:creationId xmlns:a16="http://schemas.microsoft.com/office/drawing/2014/main" id="{E685E9C8-3A0C-4A67-FB04-0F43263EE2CB}"/>
                </a:ext>
              </a:extLst>
            </p:cNvPr>
            <p:cNvSpPr/>
            <p:nvPr/>
          </p:nvSpPr>
          <p:spPr>
            <a:xfrm>
              <a:off x="5397676" y="2128731"/>
              <a:ext cx="3757158" cy="3655545"/>
            </a:xfrm>
            <a:prstGeom prst="roundRect">
              <a:avLst/>
            </a:prstGeom>
            <a:solidFill>
              <a:schemeClr val="accent4">
                <a:lumMod val="20000"/>
                <a:lumOff val="80000"/>
              </a:schemeClr>
            </a:solidFill>
            <a:ln w="3810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39E1643-7A59-1A87-EE5B-E53BF7D5C7A6}"/>
                </a:ext>
              </a:extLst>
            </p:cNvPr>
            <p:cNvSpPr txBox="1"/>
            <p:nvPr/>
          </p:nvSpPr>
          <p:spPr>
            <a:xfrm>
              <a:off x="5401483" y="2268383"/>
              <a:ext cx="3753351" cy="3170099"/>
            </a:xfrm>
            <a:prstGeom prst="rect">
              <a:avLst/>
            </a:prstGeom>
            <a:noFill/>
          </p:spPr>
          <p:txBody>
            <a:bodyPr wrap="square" rtlCol="0">
              <a:spAutoFit/>
            </a:bodyPr>
            <a:lstStyle/>
            <a:p>
              <a:pPr algn="ctr"/>
              <a:r>
                <a:rPr lang="en-US" sz="4000" b="1" dirty="0" err="1">
                  <a:latin typeface="Cambria" panose="02040503050406030204" pitchFamily="18" charset="0"/>
                </a:rPr>
                <a:t>Ngoài</a:t>
              </a:r>
              <a:r>
                <a:rPr lang="en-US" sz="4000" b="1" dirty="0">
                  <a:latin typeface="Cambria" panose="02040503050406030204" pitchFamily="18" charset="0"/>
                </a:rPr>
                <a:t> </a:t>
              </a:r>
              <a:r>
                <a:rPr lang="en-US" sz="4000" b="1" dirty="0" err="1">
                  <a:latin typeface="Cambria" panose="02040503050406030204" pitchFamily="18" charset="0"/>
                </a:rPr>
                <a:t>đỉnh</a:t>
              </a:r>
              <a:r>
                <a:rPr lang="en-US" sz="4000" b="1" dirty="0">
                  <a:latin typeface="Cambria" panose="02040503050406030204" pitchFamily="18" charset="0"/>
                </a:rPr>
                <a:t> A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cạnh</a:t>
              </a:r>
              <a:r>
                <a:rPr lang="en-US" sz="4000" b="1" dirty="0">
                  <a:latin typeface="Cambria" panose="02040503050406030204" pitchFamily="18" charset="0"/>
                </a:rPr>
                <a:t> AB </a:t>
              </a:r>
              <a:r>
                <a:rPr lang="en-US" sz="4000" b="1" dirty="0" err="1">
                  <a:latin typeface="Cambria" panose="02040503050406030204" pitchFamily="18" charset="0"/>
                </a:rPr>
                <a:t>thì</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tam </a:t>
              </a:r>
              <a:r>
                <a:rPr lang="en-US" sz="4000" b="1" dirty="0" err="1">
                  <a:latin typeface="Cambria" panose="02040503050406030204" pitchFamily="18" charset="0"/>
                </a:rPr>
                <a:t>giác</a:t>
              </a:r>
              <a:r>
                <a:rPr lang="en-US" sz="4000" b="1" dirty="0">
                  <a:latin typeface="Cambria" panose="02040503050406030204" pitchFamily="18" charset="0"/>
                </a:rPr>
                <a:t> </a:t>
              </a:r>
              <a:r>
                <a:rPr lang="en-US" sz="4000" b="1" dirty="0" err="1">
                  <a:latin typeface="Cambria" panose="02040503050406030204" pitchFamily="18" charset="0"/>
                </a:rPr>
                <a:t>còn</a:t>
              </a:r>
              <a:r>
                <a:rPr lang="en-US" sz="4000" b="1" dirty="0">
                  <a:latin typeface="Cambria" panose="02040503050406030204" pitchFamily="18" charset="0"/>
                </a:rPr>
                <a:t> </a:t>
              </a:r>
              <a:r>
                <a:rPr lang="en-US" sz="4000" b="1" dirty="0" err="1">
                  <a:latin typeface="Cambria" panose="02040503050406030204" pitchFamily="18" charset="0"/>
                </a:rPr>
                <a:t>đỉnh</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cạnh</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 </a:t>
              </a:r>
              <a:r>
                <a:rPr lang="en-US" sz="4000" b="1" dirty="0" err="1">
                  <a:latin typeface="Cambria" panose="02040503050406030204" pitchFamily="18" charset="0"/>
                </a:rPr>
                <a:t>khác</a:t>
              </a:r>
              <a:r>
                <a:rPr lang="en-US" sz="4000" b="1" dirty="0">
                  <a:latin typeface="Cambria" panose="02040503050406030204" pitchFamily="18" charset="0"/>
                </a:rPr>
                <a:t>?</a:t>
              </a:r>
            </a:p>
          </p:txBody>
        </p:sp>
      </p:grpSp>
    </p:spTree>
    <p:extLst>
      <p:ext uri="{BB962C8B-B14F-4D97-AF65-F5344CB8AC3E}">
        <p14:creationId xmlns:p14="http://schemas.microsoft.com/office/powerpoint/2010/main" val="100102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righ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49FA2D-4ACA-2F6E-25D9-FF45C428DFCE}"/>
              </a:ext>
            </a:extLst>
          </p:cNvPr>
          <p:cNvGrpSpPr/>
          <p:nvPr/>
        </p:nvGrpSpPr>
        <p:grpSpPr>
          <a:xfrm>
            <a:off x="1377180" y="1243525"/>
            <a:ext cx="4260607" cy="3154697"/>
            <a:chOff x="1824707" y="1156521"/>
            <a:chExt cx="3144819" cy="2328530"/>
          </a:xfrm>
        </p:grpSpPr>
        <p:cxnSp>
          <p:nvCxnSpPr>
            <p:cNvPr id="24" name="Straight Connector 23">
              <a:extLst>
                <a:ext uri="{FF2B5EF4-FFF2-40B4-BE49-F238E27FC236}">
                  <a16:creationId xmlns:a16="http://schemas.microsoft.com/office/drawing/2014/main" id="{D10C167A-946D-D0E8-FE88-3DC6B277BC6D}"/>
                </a:ext>
              </a:extLst>
            </p:cNvPr>
            <p:cNvCxnSpPr>
              <a:cxnSpLocks/>
            </p:cNvCxnSpPr>
            <p:nvPr/>
          </p:nvCxnSpPr>
          <p:spPr>
            <a:xfrm>
              <a:off x="3349996" y="1156521"/>
              <a:ext cx="1619530"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A3B2EC1-D4D0-DCE2-28C8-4575A597F754}"/>
                </a:ext>
              </a:extLst>
            </p:cNvPr>
            <p:cNvCxnSpPr/>
            <p:nvPr/>
          </p:nvCxnSpPr>
          <p:spPr>
            <a:xfrm flipH="1">
              <a:off x="1824707" y="1156521"/>
              <a:ext cx="1546761"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8EFF66-28F3-18A7-E54E-EAC6969C1FE4}"/>
                </a:ext>
              </a:extLst>
            </p:cNvPr>
            <p:cNvCxnSpPr>
              <a:cxnSpLocks/>
            </p:cNvCxnSpPr>
            <p:nvPr/>
          </p:nvCxnSpPr>
          <p:spPr>
            <a:xfrm>
              <a:off x="1824707" y="3485051"/>
              <a:ext cx="3144818" cy="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E2793F85-78A8-7C58-461C-A2D3D7AF9C41}"/>
              </a:ext>
            </a:extLst>
          </p:cNvPr>
          <p:cNvSpPr txBox="1"/>
          <p:nvPr/>
        </p:nvSpPr>
        <p:spPr>
          <a:xfrm>
            <a:off x="2920092" y="553046"/>
            <a:ext cx="953387" cy="830997"/>
          </a:xfrm>
          <a:prstGeom prst="rect">
            <a:avLst/>
          </a:prstGeom>
          <a:noFill/>
        </p:spPr>
        <p:txBody>
          <a:bodyPr wrap="square" rtlCol="0">
            <a:spAutoFit/>
          </a:bodyPr>
          <a:lstStyle/>
          <a:p>
            <a:pPr algn="ctr"/>
            <a:r>
              <a:rPr lang="en-US" sz="4800" b="1" dirty="0">
                <a:latin typeface="Cambria" panose="02040503050406030204" pitchFamily="18" charset="0"/>
              </a:rPr>
              <a:t>A</a:t>
            </a:r>
          </a:p>
        </p:txBody>
      </p:sp>
      <p:sp>
        <p:nvSpPr>
          <p:cNvPr id="28" name="TextBox 27">
            <a:extLst>
              <a:ext uri="{FF2B5EF4-FFF2-40B4-BE49-F238E27FC236}">
                <a16:creationId xmlns:a16="http://schemas.microsoft.com/office/drawing/2014/main" id="{A32FA58C-C138-C926-811E-037D82598D3E}"/>
              </a:ext>
            </a:extLst>
          </p:cNvPr>
          <p:cNvSpPr txBox="1"/>
          <p:nvPr/>
        </p:nvSpPr>
        <p:spPr>
          <a:xfrm>
            <a:off x="5404506" y="3926753"/>
            <a:ext cx="953387" cy="830997"/>
          </a:xfrm>
          <a:prstGeom prst="rect">
            <a:avLst/>
          </a:prstGeom>
          <a:noFill/>
        </p:spPr>
        <p:txBody>
          <a:bodyPr wrap="square" rtlCol="0">
            <a:spAutoFit/>
          </a:bodyPr>
          <a:lstStyle/>
          <a:p>
            <a:pPr algn="ctr"/>
            <a:r>
              <a:rPr lang="en-US" sz="4800" b="1" dirty="0">
                <a:latin typeface="Cambria" panose="02040503050406030204" pitchFamily="18" charset="0"/>
              </a:rPr>
              <a:t>C</a:t>
            </a:r>
          </a:p>
        </p:txBody>
      </p:sp>
      <p:sp>
        <p:nvSpPr>
          <p:cNvPr id="29" name="TextBox 28">
            <a:extLst>
              <a:ext uri="{FF2B5EF4-FFF2-40B4-BE49-F238E27FC236}">
                <a16:creationId xmlns:a16="http://schemas.microsoft.com/office/drawing/2014/main" id="{08361721-3E2D-2FD7-F60B-6597082272EA}"/>
              </a:ext>
            </a:extLst>
          </p:cNvPr>
          <p:cNvSpPr txBox="1"/>
          <p:nvPr/>
        </p:nvSpPr>
        <p:spPr>
          <a:xfrm>
            <a:off x="657073" y="3913245"/>
            <a:ext cx="953387" cy="830997"/>
          </a:xfrm>
          <a:prstGeom prst="rect">
            <a:avLst/>
          </a:prstGeom>
          <a:noFill/>
        </p:spPr>
        <p:txBody>
          <a:bodyPr wrap="square" rtlCol="0">
            <a:spAutoFit/>
          </a:bodyPr>
          <a:lstStyle/>
          <a:p>
            <a:pPr algn="ctr"/>
            <a:r>
              <a:rPr lang="en-US" sz="4800" b="1" dirty="0">
                <a:latin typeface="Cambria" panose="02040503050406030204" pitchFamily="18" charset="0"/>
              </a:rPr>
              <a:t>B</a:t>
            </a:r>
          </a:p>
        </p:txBody>
      </p:sp>
      <p:grpSp>
        <p:nvGrpSpPr>
          <p:cNvPr id="30" name="Group 29">
            <a:extLst>
              <a:ext uri="{FF2B5EF4-FFF2-40B4-BE49-F238E27FC236}">
                <a16:creationId xmlns:a16="http://schemas.microsoft.com/office/drawing/2014/main" id="{A6837D30-926A-4342-1DB0-805788B61818}"/>
              </a:ext>
            </a:extLst>
          </p:cNvPr>
          <p:cNvGrpSpPr/>
          <p:nvPr/>
        </p:nvGrpSpPr>
        <p:grpSpPr>
          <a:xfrm>
            <a:off x="6826099" y="752829"/>
            <a:ext cx="4720855" cy="3645393"/>
            <a:chOff x="6826102" y="848522"/>
            <a:chExt cx="4720855" cy="3645393"/>
          </a:xfrm>
        </p:grpSpPr>
        <p:sp>
          <p:nvSpPr>
            <p:cNvPr id="31" name="Rectangle: Rounded Corners 30">
              <a:extLst>
                <a:ext uri="{FF2B5EF4-FFF2-40B4-BE49-F238E27FC236}">
                  <a16:creationId xmlns:a16="http://schemas.microsoft.com/office/drawing/2014/main" id="{49C6D920-DF02-E728-6B4C-02EE15084319}"/>
                </a:ext>
              </a:extLst>
            </p:cNvPr>
            <p:cNvSpPr/>
            <p:nvPr/>
          </p:nvSpPr>
          <p:spPr>
            <a:xfrm>
              <a:off x="6826102" y="848522"/>
              <a:ext cx="4720855" cy="3645393"/>
            </a:xfrm>
            <a:prstGeom prst="roundRect">
              <a:avLst/>
            </a:prstGeom>
            <a:solidFill>
              <a:schemeClr val="accent4">
                <a:lumMod val="20000"/>
                <a:lumOff val="80000"/>
              </a:schemeClr>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9D79BF5-71EA-2A50-80FC-65817FCE4D4E}"/>
                </a:ext>
              </a:extLst>
            </p:cNvPr>
            <p:cNvSpPr txBox="1"/>
            <p:nvPr/>
          </p:nvSpPr>
          <p:spPr>
            <a:xfrm>
              <a:off x="6996661" y="986399"/>
              <a:ext cx="4380175" cy="584775"/>
            </a:xfrm>
            <a:prstGeom prst="rect">
              <a:avLst/>
            </a:prstGeom>
            <a:noFill/>
          </p:spPr>
          <p:txBody>
            <a:bodyPr wrap="square" rtlCol="0">
              <a:spAutoFit/>
            </a:bodyPr>
            <a:lstStyle/>
            <a:p>
              <a:pPr algn="ctr"/>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r>
                <a:rPr lang="en-US" sz="3200" b="1" dirty="0">
                  <a:latin typeface="Cambria" panose="02040503050406030204" pitchFamily="18" charset="0"/>
                </a:rPr>
                <a:t> ABC </a:t>
              </a:r>
              <a:r>
                <a:rPr lang="en-US" sz="3200" b="1" dirty="0" err="1">
                  <a:latin typeface="Cambria" panose="02040503050406030204" pitchFamily="18" charset="0"/>
                </a:rPr>
                <a:t>có</a:t>
              </a:r>
              <a:r>
                <a:rPr lang="en-US" sz="3200" b="1" dirty="0">
                  <a:latin typeface="Cambria" panose="02040503050406030204" pitchFamily="18" charset="0"/>
                </a:rPr>
                <a:t>:</a:t>
              </a:r>
            </a:p>
          </p:txBody>
        </p:sp>
      </p:grpSp>
      <p:sp>
        <p:nvSpPr>
          <p:cNvPr id="33" name="TextBox 32">
            <a:extLst>
              <a:ext uri="{FF2B5EF4-FFF2-40B4-BE49-F238E27FC236}">
                <a16:creationId xmlns:a16="http://schemas.microsoft.com/office/drawing/2014/main" id="{0E9728BA-E7C7-C810-3EAB-9EF96048124A}"/>
              </a:ext>
            </a:extLst>
          </p:cNvPr>
          <p:cNvSpPr txBox="1"/>
          <p:nvPr/>
        </p:nvSpPr>
        <p:spPr>
          <a:xfrm>
            <a:off x="6996661" y="1600283"/>
            <a:ext cx="4380175" cy="584775"/>
          </a:xfrm>
          <a:prstGeom prst="rect">
            <a:avLst/>
          </a:prstGeom>
          <a:noFill/>
        </p:spPr>
        <p:txBody>
          <a:bodyPr wrap="square" rtlCol="0">
            <a:spAutoFit/>
          </a:bodyPr>
          <a:lstStyle/>
          <a:p>
            <a:r>
              <a:rPr lang="en-US" sz="3200" b="1" dirty="0">
                <a:latin typeface="Cambria" panose="02040503050406030204" pitchFamily="18" charset="0"/>
              </a:rPr>
              <a:t>- 3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 B, C;</a:t>
            </a:r>
          </a:p>
        </p:txBody>
      </p:sp>
      <p:sp>
        <p:nvSpPr>
          <p:cNvPr id="34" name="TextBox 33">
            <a:extLst>
              <a:ext uri="{FF2B5EF4-FFF2-40B4-BE49-F238E27FC236}">
                <a16:creationId xmlns:a16="http://schemas.microsoft.com/office/drawing/2014/main" id="{04840F35-96F1-D379-B5AA-285DD3815A15}"/>
              </a:ext>
            </a:extLst>
          </p:cNvPr>
          <p:cNvSpPr txBox="1"/>
          <p:nvPr/>
        </p:nvSpPr>
        <p:spPr>
          <a:xfrm>
            <a:off x="6996441" y="2320911"/>
            <a:ext cx="4380175" cy="584775"/>
          </a:xfrm>
          <a:prstGeom prst="rect">
            <a:avLst/>
          </a:prstGeom>
          <a:noFill/>
        </p:spPr>
        <p:txBody>
          <a:bodyPr wrap="square" rtlCol="0">
            <a:spAutoFit/>
          </a:bodyPr>
          <a:lstStyle/>
          <a:p>
            <a:r>
              <a:rPr lang="en-US" sz="3200" b="1" dirty="0">
                <a:latin typeface="Cambria" panose="02040503050406030204" pitchFamily="18" charset="0"/>
              </a:rPr>
              <a:t>- 3 </a:t>
            </a:r>
            <a:r>
              <a:rPr lang="en-US" sz="3200" b="1" dirty="0" err="1">
                <a:latin typeface="Cambria" panose="02040503050406030204" pitchFamily="18" charset="0"/>
              </a:rPr>
              <a:t>cạnh</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AB, BC, CA; </a:t>
            </a:r>
          </a:p>
        </p:txBody>
      </p:sp>
      <p:sp>
        <p:nvSpPr>
          <p:cNvPr id="35" name="TextBox 34">
            <a:extLst>
              <a:ext uri="{FF2B5EF4-FFF2-40B4-BE49-F238E27FC236}">
                <a16:creationId xmlns:a16="http://schemas.microsoft.com/office/drawing/2014/main" id="{0628609F-2224-B801-8CEB-F5FC2AC8A9B4}"/>
              </a:ext>
            </a:extLst>
          </p:cNvPr>
          <p:cNvSpPr txBox="1"/>
          <p:nvPr/>
        </p:nvSpPr>
        <p:spPr>
          <a:xfrm>
            <a:off x="6996440" y="2954816"/>
            <a:ext cx="4380175" cy="1077218"/>
          </a:xfrm>
          <a:prstGeom prst="rect">
            <a:avLst/>
          </a:prstGeom>
          <a:noFill/>
        </p:spPr>
        <p:txBody>
          <a:bodyPr wrap="square" rtlCol="0">
            <a:spAutoFit/>
          </a:bodyPr>
          <a:lstStyle/>
          <a:p>
            <a:r>
              <a:rPr lang="en-US" sz="3200" b="1" dirty="0">
                <a:latin typeface="Cambria" panose="02040503050406030204" pitchFamily="18" charset="0"/>
              </a:rPr>
              <a:t>- 3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B,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C</a:t>
            </a:r>
          </a:p>
        </p:txBody>
      </p:sp>
      <p:sp>
        <p:nvSpPr>
          <p:cNvPr id="36" name="Oval 35">
            <a:extLst>
              <a:ext uri="{FF2B5EF4-FFF2-40B4-BE49-F238E27FC236}">
                <a16:creationId xmlns:a16="http://schemas.microsoft.com/office/drawing/2014/main" id="{F3FBB6E6-164C-90FE-D734-36E8E0969847}"/>
              </a:ext>
            </a:extLst>
          </p:cNvPr>
          <p:cNvSpPr/>
          <p:nvPr/>
        </p:nvSpPr>
        <p:spPr>
          <a:xfrm>
            <a:off x="2959786" y="664139"/>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43773A7-4568-8458-8B98-1E3182BB7D0C}"/>
              </a:ext>
            </a:extLst>
          </p:cNvPr>
          <p:cNvSpPr/>
          <p:nvPr/>
        </p:nvSpPr>
        <p:spPr>
          <a:xfrm>
            <a:off x="808580" y="3985247"/>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A96A5E0-F70C-FCE5-8A54-A05C0E4A82FD}"/>
              </a:ext>
            </a:extLst>
          </p:cNvPr>
          <p:cNvSpPr/>
          <p:nvPr/>
        </p:nvSpPr>
        <p:spPr>
          <a:xfrm>
            <a:off x="5633168" y="3942491"/>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EC0C1480-D081-B5F6-C56F-BED9FAEFEC80}"/>
              </a:ext>
            </a:extLst>
          </p:cNvPr>
          <p:cNvCxnSpPr>
            <a:cxnSpLocks/>
          </p:cNvCxnSpPr>
          <p:nvPr/>
        </p:nvCxnSpPr>
        <p:spPr>
          <a:xfrm>
            <a:off x="3443644" y="1247930"/>
            <a:ext cx="2194142" cy="315469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8DA2A04-550F-E41D-FD65-8B78D2B2278C}"/>
              </a:ext>
            </a:extLst>
          </p:cNvPr>
          <p:cNvCxnSpPr/>
          <p:nvPr/>
        </p:nvCxnSpPr>
        <p:spPr>
          <a:xfrm flipH="1">
            <a:off x="1377179" y="1247930"/>
            <a:ext cx="2095555" cy="315469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800987-291F-22A8-E57F-70F5BBFAC4C8}"/>
              </a:ext>
            </a:extLst>
          </p:cNvPr>
          <p:cNvCxnSpPr>
            <a:cxnSpLocks/>
          </p:cNvCxnSpPr>
          <p:nvPr/>
        </p:nvCxnSpPr>
        <p:spPr>
          <a:xfrm>
            <a:off x="1377179" y="4402627"/>
            <a:ext cx="42606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par>
                                <p:cTn id="33" presetID="22" presetClass="exit" presetSubtype="4" fill="hold" grpId="1" nodeType="withEffect">
                                  <p:stCondLst>
                                    <p:cond delay="0"/>
                                  </p:stCondLst>
                                  <p:childTnLst>
                                    <p:animEffect transition="out" filter="wipe(down)">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par>
                                <p:cTn id="36" presetID="22" presetClass="exit" presetSubtype="4" fill="hold" grpId="1" nodeType="withEffect">
                                  <p:stCondLst>
                                    <p:cond delay="0"/>
                                  </p:stCondLst>
                                  <p:childTnLst>
                                    <p:animEffect transition="out" filter="wipe(down)">
                                      <p:cBhvr>
                                        <p:cTn id="37" dur="500"/>
                                        <p:tgtEl>
                                          <p:spTgt spid="38"/>
                                        </p:tgtEl>
                                      </p:cBhvr>
                                    </p:animEffect>
                                    <p:set>
                                      <p:cBhvr>
                                        <p:cTn id="38" dur="1" fill="hold">
                                          <p:stCondLst>
                                            <p:cond delay="499"/>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par>
                                <p:cTn id="44" presetID="22" presetClass="entr" presetSubtype="8"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par>
                                <p:cTn id="47" presetID="22" presetClass="entr" presetSubtype="8"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40"/>
                                        </p:tgtEl>
                                      </p:cBhvr>
                                    </p:animEffect>
                                    <p:set>
                                      <p:cBhvr>
                                        <p:cTn id="59" dur="1" fill="hold">
                                          <p:stCondLst>
                                            <p:cond delay="499"/>
                                          </p:stCondLst>
                                        </p:cTn>
                                        <p:tgtEl>
                                          <p:spTgt spid="40"/>
                                        </p:tgtEl>
                                        <p:attrNameLst>
                                          <p:attrName>style.visibility</p:attrName>
                                        </p:attrNameLst>
                                      </p:cBhvr>
                                      <p:to>
                                        <p:strVal val="hidden"/>
                                      </p:to>
                                    </p:set>
                                  </p:childTnLst>
                                </p:cTn>
                              </p:par>
                              <p:par>
                                <p:cTn id="60" presetID="16" presetClass="exit" presetSubtype="21" fill="hold" nodeType="withEffect">
                                  <p:stCondLst>
                                    <p:cond delay="0"/>
                                  </p:stCondLst>
                                  <p:childTnLst>
                                    <p:animEffect transition="out" filter="barn(inVertical)">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par>
                                <p:cTn id="63" presetID="16" presetClass="exit" presetSubtype="21" fill="hold" nodeType="withEffect">
                                  <p:stCondLst>
                                    <p:cond delay="0"/>
                                  </p:stCondLst>
                                  <p:childTnLst>
                                    <p:animEffect transition="out" filter="barn(inVertical)">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27"/>
                                        </p:tgtEl>
                                      </p:cBhvr>
                                    </p:animEffect>
                                    <p:animScale>
                                      <p:cBhvr>
                                        <p:cTn id="70" dur="250" autoRev="1" fill="hold"/>
                                        <p:tgtEl>
                                          <p:spTgt spid="27"/>
                                        </p:tgtEl>
                                      </p:cBhvr>
                                      <p:by x="105000" y="105000"/>
                                    </p:animScale>
                                  </p:childTnLst>
                                </p:cTn>
                              </p:par>
                            </p:childTnLst>
                          </p:cTn>
                        </p:par>
                        <p:par>
                          <p:cTn id="71" fill="hold">
                            <p:stCondLst>
                              <p:cond delay="500"/>
                            </p:stCondLst>
                            <p:childTnLst>
                              <p:par>
                                <p:cTn id="72" presetID="26" presetClass="emph" presetSubtype="0" fill="hold" grpId="0" nodeType="afterEffect">
                                  <p:stCondLst>
                                    <p:cond delay="0"/>
                                  </p:stCondLst>
                                  <p:childTnLst>
                                    <p:animEffect transition="out" filter="fade">
                                      <p:cBhvr>
                                        <p:cTn id="73" dur="500" tmFilter="0, 0; .2, .5; .8, .5; 1, 0"/>
                                        <p:tgtEl>
                                          <p:spTgt spid="29"/>
                                        </p:tgtEl>
                                      </p:cBhvr>
                                    </p:animEffect>
                                    <p:animScale>
                                      <p:cBhvr>
                                        <p:cTn id="74" dur="250" autoRev="1" fill="hold"/>
                                        <p:tgtEl>
                                          <p:spTgt spid="29"/>
                                        </p:tgtEl>
                                      </p:cBhvr>
                                      <p:by x="105000" y="105000"/>
                                    </p:animScale>
                                  </p:childTnLst>
                                </p:cTn>
                              </p:par>
                            </p:childTnLst>
                          </p:cTn>
                        </p:par>
                        <p:par>
                          <p:cTn id="75" fill="hold">
                            <p:stCondLst>
                              <p:cond delay="1000"/>
                            </p:stCondLst>
                            <p:childTnLst>
                              <p:par>
                                <p:cTn id="76" presetID="26" presetClass="emph" presetSubtype="0" fill="hold" grpId="0" nodeType="afterEffect">
                                  <p:stCondLst>
                                    <p:cond delay="0"/>
                                  </p:stCondLst>
                                  <p:childTnLst>
                                    <p:animEffect transition="out" filter="fade">
                                      <p:cBhvr>
                                        <p:cTn id="77" dur="500" tmFilter="0, 0; .2, .5; .8, .5; 1, 0"/>
                                        <p:tgtEl>
                                          <p:spTgt spid="28"/>
                                        </p:tgtEl>
                                      </p:cBhvr>
                                    </p:animEffect>
                                    <p:animScale>
                                      <p:cBhvr>
                                        <p:cTn id="78" dur="250" autoRev="1" fill="hold"/>
                                        <p:tgtEl>
                                          <p:spTgt spid="28"/>
                                        </p:tgtEl>
                                      </p:cBhvr>
                                      <p:by x="105000" y="105000"/>
                                    </p:animScale>
                                  </p:childTnLst>
                                </p:cTn>
                              </p:par>
                            </p:childTnLst>
                          </p:cTn>
                        </p:par>
                        <p:par>
                          <p:cTn id="79" fill="hold">
                            <p:stCondLst>
                              <p:cond delay="1500"/>
                            </p:stCondLst>
                            <p:childTnLst>
                              <p:par>
                                <p:cTn id="80" presetID="16" presetClass="entr" presetSubtype="21"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3" grpId="0"/>
      <p:bldP spid="34" grpId="0"/>
      <p:bldP spid="35" grpId="0"/>
      <p:bldP spid="36" grpId="0" animBg="1"/>
      <p:bldP spid="36" grpId="1" animBg="1"/>
      <p:bldP spid="37" grpId="0" animBg="1"/>
      <p:bldP spid="37" grpId="1" animBg="1"/>
      <p:bldP spid="38" grpId="0" animBg="1"/>
      <p:bldP spid="3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D7A08-7765-08BD-6F21-FF609CAED53F}"/>
              </a:ext>
            </a:extLst>
          </p:cNvPr>
          <p:cNvGrpSpPr/>
          <p:nvPr/>
        </p:nvGrpSpPr>
        <p:grpSpPr>
          <a:xfrm>
            <a:off x="7789817" y="154019"/>
            <a:ext cx="4402183" cy="4402183"/>
            <a:chOff x="7407399" y="292243"/>
            <a:chExt cx="4402183" cy="4402183"/>
          </a:xfrm>
        </p:grpSpPr>
        <p:pic>
          <p:nvPicPr>
            <p:cNvPr id="5" name="图片 3">
              <a:extLst>
                <a:ext uri="{FF2B5EF4-FFF2-40B4-BE49-F238E27FC236}">
                  <a16:creationId xmlns:a16="http://schemas.microsoft.com/office/drawing/2014/main" id="{D96E4458-7F98-9951-8484-56105DC1DD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6" name="TextBox 5">
              <a:extLst>
                <a:ext uri="{FF2B5EF4-FFF2-40B4-BE49-F238E27FC236}">
                  <a16:creationId xmlns:a16="http://schemas.microsoft.com/office/drawing/2014/main" id="{7D56B62F-6D4B-3BA0-1BC0-EE69D1FCE9D3}"/>
                </a:ext>
              </a:extLst>
            </p:cNvPr>
            <p:cNvSpPr txBox="1"/>
            <p:nvPr/>
          </p:nvSpPr>
          <p:spPr>
            <a:xfrm>
              <a:off x="7793664" y="1220282"/>
              <a:ext cx="272193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Cho 4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4800" b="1" dirty="0">
                  <a:solidFill>
                    <a:prstClr val="black"/>
                  </a:solidFill>
                  <a:latin typeface="Cambria" panose="02040503050406030204" pitchFamily="18" charset="0"/>
                </a:rPr>
                <a:t>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 Q, P</a:t>
              </a:r>
            </a:p>
          </p:txBody>
        </p:sp>
      </p:grpSp>
      <p:sp>
        <p:nvSpPr>
          <p:cNvPr id="7" name="TextBox 6">
            <a:extLst>
              <a:ext uri="{FF2B5EF4-FFF2-40B4-BE49-F238E27FC236}">
                <a16:creationId xmlns:a16="http://schemas.microsoft.com/office/drawing/2014/main" id="{CDF6A058-7120-EB11-2197-8E1DB091D9B6}"/>
              </a:ext>
            </a:extLst>
          </p:cNvPr>
          <p:cNvSpPr txBox="1"/>
          <p:nvPr/>
        </p:nvSpPr>
        <p:spPr>
          <a:xfrm>
            <a:off x="1175477" y="480065"/>
            <a:ext cx="12978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rPr>
              <a:t>M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2791CC32-56AB-E060-72D4-D9FF213ED704}"/>
              </a:ext>
            </a:extLst>
          </p:cNvPr>
          <p:cNvSpPr txBox="1"/>
          <p:nvPr/>
        </p:nvSpPr>
        <p:spPr>
          <a:xfrm>
            <a:off x="4394948" y="1268699"/>
            <a:ext cx="1130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t>
            </a:r>
          </a:p>
        </p:txBody>
      </p:sp>
      <p:sp>
        <p:nvSpPr>
          <p:cNvPr id="9" name="TextBox 8">
            <a:extLst>
              <a:ext uri="{FF2B5EF4-FFF2-40B4-BE49-F238E27FC236}">
                <a16:creationId xmlns:a16="http://schemas.microsoft.com/office/drawing/2014/main" id="{675AC864-B5FE-3C7A-3F20-3E10422AE1BB}"/>
              </a:ext>
            </a:extLst>
          </p:cNvPr>
          <p:cNvSpPr txBox="1"/>
          <p:nvPr/>
        </p:nvSpPr>
        <p:spPr>
          <a:xfrm>
            <a:off x="338909" y="3550175"/>
            <a:ext cx="953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 .</a:t>
            </a:r>
          </a:p>
        </p:txBody>
      </p:sp>
      <p:grpSp>
        <p:nvGrpSpPr>
          <p:cNvPr id="10" name="Group 9">
            <a:extLst>
              <a:ext uri="{FF2B5EF4-FFF2-40B4-BE49-F238E27FC236}">
                <a16:creationId xmlns:a16="http://schemas.microsoft.com/office/drawing/2014/main" id="{08BC738F-8171-080E-1C7D-3D68977E248C}"/>
              </a:ext>
            </a:extLst>
          </p:cNvPr>
          <p:cNvGrpSpPr/>
          <p:nvPr/>
        </p:nvGrpSpPr>
        <p:grpSpPr>
          <a:xfrm>
            <a:off x="5940202" y="4556202"/>
            <a:ext cx="5266102" cy="1422490"/>
            <a:chOff x="4696192" y="2292114"/>
            <a:chExt cx="5266102" cy="1422490"/>
          </a:xfrm>
        </p:grpSpPr>
        <p:sp>
          <p:nvSpPr>
            <p:cNvPr id="11" name="Rectangle: Rounded Corners 10">
              <a:extLst>
                <a:ext uri="{FF2B5EF4-FFF2-40B4-BE49-F238E27FC236}">
                  <a16:creationId xmlns:a16="http://schemas.microsoft.com/office/drawing/2014/main" id="{7632EAAA-057E-3691-4161-F2538BA60730}"/>
                </a:ext>
              </a:extLst>
            </p:cNvPr>
            <p:cNvSpPr/>
            <p:nvPr/>
          </p:nvSpPr>
          <p:spPr>
            <a:xfrm>
              <a:off x="4741705" y="2292114"/>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AD3BA20-3A2D-9BCE-82F2-C85466FB6B74}"/>
                </a:ext>
              </a:extLst>
            </p:cNvPr>
            <p:cNvSpPr txBox="1"/>
            <p:nvPr/>
          </p:nvSpPr>
          <p:spPr>
            <a:xfrm>
              <a:off x="4696192" y="2311492"/>
              <a:ext cx="52205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13" name="Straight Connector 12">
            <a:extLst>
              <a:ext uri="{FF2B5EF4-FFF2-40B4-BE49-F238E27FC236}">
                <a16:creationId xmlns:a16="http://schemas.microsoft.com/office/drawing/2014/main" id="{49083512-0D1D-2E81-0598-6A6C75ABE286}"/>
              </a:ext>
            </a:extLst>
          </p:cNvPr>
          <p:cNvCxnSpPr>
            <a:cxnSpLocks/>
          </p:cNvCxnSpPr>
          <p:nvPr/>
        </p:nvCxnSpPr>
        <p:spPr>
          <a:xfrm>
            <a:off x="2140882" y="1072843"/>
            <a:ext cx="2583304" cy="8081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FBFD3C-F6A0-CB19-3F4A-F779E6143422}"/>
              </a:ext>
            </a:extLst>
          </p:cNvPr>
          <p:cNvCxnSpPr>
            <a:cxnSpLocks/>
          </p:cNvCxnSpPr>
          <p:nvPr/>
        </p:nvCxnSpPr>
        <p:spPr>
          <a:xfrm flipH="1">
            <a:off x="1090364" y="1066919"/>
            <a:ext cx="1050518" cy="308257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2EDB54C-A3C1-7AE7-91BB-762EBA90FA9A}"/>
              </a:ext>
            </a:extLst>
          </p:cNvPr>
          <p:cNvGrpSpPr/>
          <p:nvPr/>
        </p:nvGrpSpPr>
        <p:grpSpPr>
          <a:xfrm>
            <a:off x="7802838" y="144330"/>
            <a:ext cx="4402183" cy="4402183"/>
            <a:chOff x="7407399" y="292243"/>
            <a:chExt cx="4402183" cy="4402183"/>
          </a:xfrm>
        </p:grpSpPr>
        <p:pic>
          <p:nvPicPr>
            <p:cNvPr id="16" name="图片 3">
              <a:extLst>
                <a:ext uri="{FF2B5EF4-FFF2-40B4-BE49-F238E27FC236}">
                  <a16:creationId xmlns:a16="http://schemas.microsoft.com/office/drawing/2014/main" id="{48E4ABBB-5D54-E33A-3BAE-707B5BA74B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17" name="TextBox 16">
              <a:extLst>
                <a:ext uri="{FF2B5EF4-FFF2-40B4-BE49-F238E27FC236}">
                  <a16:creationId xmlns:a16="http://schemas.microsoft.com/office/drawing/2014/main" id="{00EB1F1D-8F44-D0A9-2251-67841831CBA1}"/>
                </a:ext>
              </a:extLst>
            </p:cNvPr>
            <p:cNvSpPr txBox="1"/>
            <p:nvPr/>
          </p:nvSpPr>
          <p:spPr>
            <a:xfrm>
              <a:off x="8160820" y="1220282"/>
              <a:ext cx="215093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Đây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18" name="TextBox 17">
            <a:extLst>
              <a:ext uri="{FF2B5EF4-FFF2-40B4-BE49-F238E27FC236}">
                <a16:creationId xmlns:a16="http://schemas.microsoft.com/office/drawing/2014/main" id="{F394C6BF-1420-750C-2931-1EB3F9561391}"/>
              </a:ext>
            </a:extLst>
          </p:cNvPr>
          <p:cNvSpPr txBox="1"/>
          <p:nvPr/>
        </p:nvSpPr>
        <p:spPr>
          <a:xfrm>
            <a:off x="1076760" y="4311789"/>
            <a:ext cx="48179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tứ</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giác</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1969C3B3-ECCC-620A-E4D4-9527B12AB4F6}"/>
              </a:ext>
            </a:extLst>
          </p:cNvPr>
          <p:cNvSpPr txBox="1"/>
          <p:nvPr/>
        </p:nvSpPr>
        <p:spPr>
          <a:xfrm>
            <a:off x="6748008" y="3495631"/>
            <a:ext cx="1130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a:t>
            </a:r>
          </a:p>
        </p:txBody>
      </p:sp>
      <p:cxnSp>
        <p:nvCxnSpPr>
          <p:cNvPr id="20" name="Straight Connector 19">
            <a:extLst>
              <a:ext uri="{FF2B5EF4-FFF2-40B4-BE49-F238E27FC236}">
                <a16:creationId xmlns:a16="http://schemas.microsoft.com/office/drawing/2014/main" id="{0F5C67BE-DCE1-0033-D547-C83180D5525F}"/>
              </a:ext>
            </a:extLst>
          </p:cNvPr>
          <p:cNvCxnSpPr>
            <a:cxnSpLocks/>
          </p:cNvCxnSpPr>
          <p:nvPr/>
        </p:nvCxnSpPr>
        <p:spPr>
          <a:xfrm flipV="1">
            <a:off x="1051925" y="4065579"/>
            <a:ext cx="5999458" cy="917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2EDFB6-F24C-0F61-B9C8-29EEEBD4B2D8}"/>
              </a:ext>
            </a:extLst>
          </p:cNvPr>
          <p:cNvCxnSpPr>
            <a:cxnSpLocks/>
          </p:cNvCxnSpPr>
          <p:nvPr/>
        </p:nvCxnSpPr>
        <p:spPr>
          <a:xfrm>
            <a:off x="4724186" y="1881010"/>
            <a:ext cx="2361148" cy="218456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4"/>
                                        </p:tgtEl>
                                        <p:attrNameLst>
                                          <p:attrName>ppt_x</p:attrName>
                                        </p:attrNameLst>
                                      </p:cBhvr>
                                      <p:tavLst>
                                        <p:tav tm="0">
                                          <p:val>
                                            <p:strVal val="ppt_x"/>
                                          </p:val>
                                        </p:tav>
                                        <p:tav tm="100000">
                                          <p:val>
                                            <p:strVal val="ppt_x"/>
                                          </p:val>
                                        </p:tav>
                                      </p:tavLst>
                                    </p:anim>
                                    <p:anim calcmode="lin" valueType="num">
                                      <p:cBhvr additive="base">
                                        <p:cTn id="46" dur="500"/>
                                        <p:tgtEl>
                                          <p:spTgt spid="4"/>
                                        </p:tgtEl>
                                        <p:attrNameLst>
                                          <p:attrName>ppt_y</p:attrName>
                                        </p:attrNameLst>
                                      </p:cBhvr>
                                      <p:tavLst>
                                        <p:tav tm="0">
                                          <p:val>
                                            <p:strVal val="ppt_y"/>
                                          </p:val>
                                        </p:tav>
                                        <p:tav tm="100000">
                                          <p:val>
                                            <p:strVal val="1+ppt_h/2"/>
                                          </p:val>
                                        </p:tav>
                                      </p:tavLst>
                                    </p:anim>
                                    <p:set>
                                      <p:cBhvr>
                                        <p:cTn id="47" dur="1" fill="hold">
                                          <p:stCondLst>
                                            <p:cond delay="499"/>
                                          </p:stCondLst>
                                        </p:cTn>
                                        <p:tgtEl>
                                          <p:spTgt spid="4"/>
                                        </p:tgtEl>
                                        <p:attrNameLst>
                                          <p:attrName>style.visibility</p:attrName>
                                        </p:attrNameLst>
                                      </p:cBhvr>
                                      <p:to>
                                        <p:strVal val="hidden"/>
                                      </p:to>
                                    </p:set>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530</Words>
  <Application>Microsoft Office PowerPoint</Application>
  <PresentationFormat>Widescreen</PresentationFormat>
  <Paragraphs>119</Paragraphs>
  <Slides>21</Slides>
  <Notes>1</Notes>
  <HiddenSlides>0</HiddenSlides>
  <MMClips>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Angsana New</vt:lpstr>
      <vt:lpstr>Aptos</vt:lpstr>
      <vt:lpstr>Aptos Display</vt:lpstr>
      <vt:lpstr>Arial</vt:lpstr>
      <vt:lpstr>ARMNoklae</vt:lpstr>
      <vt:lpstr>Calibri</vt:lpstr>
      <vt:lpstr>Calibri Light</vt:lpstr>
      <vt:lpstr>Cambria</vt:lpstr>
      <vt:lpstr>Cordia New</vt:lpstr>
      <vt:lpstr>SVN-Cookies</vt:lpstr>
      <vt:lpstr>字魂156号-萌趣苏打饼</vt:lpstr>
      <vt:lpstr>思源黑体 CN</vt:lpstr>
      <vt:lpstr>1_Office Theme</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2022-07-12T02:58:51Z</dcterms:created>
  <dcterms:modified xsi:type="dcterms:W3CDTF">2025-10-27T09:49:26Z</dcterms:modified>
</cp:coreProperties>
</file>