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wdp" ContentType="image/vnd.ms-photo"/>
  <Default Extension="mp4" ContentType="video/mp4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6"/>
  </p:notesMasterIdLst>
  <p:sldIdLst>
    <p:sldId id="1443" r:id="rId3"/>
    <p:sldId id="1444" r:id="rId4"/>
    <p:sldId id="1358" r:id="rId5"/>
    <p:sldId id="1359" r:id="rId7"/>
    <p:sldId id="1360" r:id="rId8"/>
    <p:sldId id="1441" r:id="rId9"/>
    <p:sldId id="1406" r:id="rId10"/>
    <p:sldId id="1300" r:id="rId11"/>
    <p:sldId id="1379" r:id="rId12"/>
    <p:sldId id="1381" r:id="rId13"/>
    <p:sldId id="258" r:id="rId14"/>
    <p:sldId id="1382" r:id="rId15"/>
    <p:sldId id="1383" r:id="rId16"/>
    <p:sldId id="1384" r:id="rId17"/>
    <p:sldId id="1380" r:id="rId18"/>
    <p:sldId id="1472" r:id="rId19"/>
    <p:sldId id="1442" r:id="rId20"/>
    <p:sldId id="1385" r:id="rId21"/>
    <p:sldId id="1473" r:id="rId22"/>
    <p:sldId id="1439" r:id="rId23"/>
    <p:sldId id="1475" r:id="rId24"/>
    <p:sldId id="1489" r:id="rId25"/>
    <p:sldId id="1498" r:id="rId26"/>
    <p:sldId id="1499" r:id="rId27"/>
    <p:sldId id="1500" r:id="rId28"/>
    <p:sldId id="1502" r:id="rId29"/>
    <p:sldId id="1506" r:id="rId30"/>
    <p:sldId id="1507" r:id="rId31"/>
    <p:sldId id="1509" r:id="rId32"/>
  </p:sldIdLst>
  <p:sldSz cx="12192000" cy="6858000"/>
  <p:notesSz cx="6858000" cy="9144000"/>
  <p:custDataLst>
    <p:tags r:id="rId3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1962" autoAdjust="0"/>
  </p:normalViewPr>
  <p:slideViewPr>
    <p:cSldViewPr snapToGrid="0">
      <p:cViewPr varScale="1">
        <p:scale>
          <a:sx n="51" d="100"/>
          <a:sy n="51" d="100"/>
        </p:scale>
        <p:origin x="1256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6" Type="http://schemas.openxmlformats.org/officeDocument/2006/relationships/tags" Target="tags/tag5.xml"/><Relationship Id="rId35" Type="http://schemas.openxmlformats.org/officeDocument/2006/relationships/tableStyles" Target="tableStyles.xml"/><Relationship Id="rId34" Type="http://schemas.openxmlformats.org/officeDocument/2006/relationships/viewProps" Target="viewProps.xml"/><Relationship Id="rId33" Type="http://schemas.openxmlformats.org/officeDocument/2006/relationships/presProps" Target="presProps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8E0E98-4B8B-44C3-8E44-BF393715E9C8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FF97E6-FBD2-4E16-98E2-DE63A8522CF0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>
                <a:solidFill>
                  <a:srgbClr val="00B050"/>
                </a:solidFill>
              </a:rPr>
              <a:t>Tác giả biên soạn: :Lê Thị Chinh: Zalo: 0982276629. Fb:https://www.facebook.com/ti.gon.566. Nhóm chia sẻ tài </a:t>
            </a:r>
            <a:r>
              <a:rPr lang="en-US"/>
              <a:t>liệu:https://www.facebook.com/groups/1448467355535530. Mong nhận đ</a:t>
            </a:r>
            <a:r>
              <a:rPr lang="vi-VN"/>
              <a:t>ư</a:t>
            </a:r>
            <a:r>
              <a:rPr lang="en-US"/>
              <a:t>ợc sự phản hồi,góp ý từ quý thầy cô để bộ giáo án đ</a:t>
            </a:r>
            <a:r>
              <a:rPr lang="vi-VN"/>
              <a:t>ư</a:t>
            </a:r>
            <a:r>
              <a:rPr lang="en-US"/>
              <a:t>ợc hoàn thiện. Trân trọng!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FF97E6-FBD2-4E16-98E2-DE63A8522CF0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447106-4162-47D5-804E-25BDD048AF18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3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3" name="Google Shape;3463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64" name="Google Shape;3464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3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7" name="Google Shape;3477;gd431007ba2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78" name="Google Shape;3478;gd431007ba2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3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7" name="Google Shape;3477;gd431007ba2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78" name="Google Shape;3478;gd431007ba2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3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5" name="Google Shape;3515;g108b4651a39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6" name="Google Shape;3516;g108b4651a39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3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5" name="Google Shape;3735;g108b4651a39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36" name="Google Shape;3736;g108b4651a39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7B8561-28FF-43AE-AD08-237FCEBE8E09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>
                <a:solidFill>
                  <a:srgbClr val="00B050"/>
                </a:solidFill>
              </a:rPr>
              <a:t>Tác giả biên soạn: :Lê Thị Chinh: Zalo: 0982276629. Fb:https://www.facebook.com/ti.gon.566. Nhóm chia sẻ tài </a:t>
            </a:r>
            <a:r>
              <a:rPr lang="en-US"/>
              <a:t>liệu:https://www.facebook.com/groups/1448467355535530. Mong nhận đ</a:t>
            </a:r>
            <a:r>
              <a:rPr lang="vi-VN"/>
              <a:t>ư</a:t>
            </a:r>
            <a:r>
              <a:rPr lang="en-US"/>
              <a:t>ợc sự phản hồi,góp ý từ quý thầy cô để bộ giáo án đ</a:t>
            </a:r>
            <a:r>
              <a:rPr lang="vi-VN"/>
              <a:t>ư</a:t>
            </a:r>
            <a:r>
              <a:rPr lang="en-US"/>
              <a:t>ợc hoàn thiện. Trân trọng!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FF97E6-FBD2-4E16-98E2-DE63A8522CF0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sz="1200" i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Liên minh châu Âu, viết tắt là EU, là liên minh kinh tế – chính trị bao gồm 28 quốc gia thành viên thuộc châu Âu. Để tìm hiểu rõ hơn về EU thì các em sẽ đi vào bài học hôm nay.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vi-VN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A616D3-B114-4CF2-9396-C474E8FB6FD1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>
                <a:solidFill>
                  <a:srgbClr val="00B050"/>
                </a:solidFill>
              </a:rPr>
              <a:t>Tác giả biên soạn: :Lê Thị Chinh: Zalo: 0982276629. Fb:https://www.facebook.com/ti.gon.566. Nhóm chia sẻ tài </a:t>
            </a:r>
            <a:r>
              <a:rPr lang="en-US"/>
              <a:t>liệu:https://www.facebook.com/groups/1448467355535530. Mong nhận đ</a:t>
            </a:r>
            <a:r>
              <a:rPr lang="vi-VN"/>
              <a:t>ư</a:t>
            </a:r>
            <a:r>
              <a:rPr lang="en-US"/>
              <a:t>ợc sự phản hồi,góp ý từ quý thầy cô để bộ giáo án đ</a:t>
            </a:r>
            <a:r>
              <a:rPr lang="vi-VN"/>
              <a:t>ư</a:t>
            </a:r>
            <a:r>
              <a:rPr lang="en-US"/>
              <a:t>ợc hoàn thiện. Trân trọng!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447106-4162-47D5-804E-25BDD048AF18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447106-4162-47D5-804E-25BDD048AF18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447106-4162-47D5-804E-25BDD048AF18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447106-4162-47D5-804E-25BDD048AF18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5F2CF-2725-40C1-A6F1-7222FC07120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46BDA-3101-4E5E-81E6-8EB29A525A5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5F2CF-2725-40C1-A6F1-7222FC071201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46BDA-3101-4E5E-81E6-8EB29A525A5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5F2CF-2725-40C1-A6F1-7222FC071201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46BDA-3101-4E5E-81E6-8EB29A525A5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5F2CF-2725-40C1-A6F1-7222FC071201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46BDA-3101-4E5E-81E6-8EB29A525A5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5F2CF-2725-40C1-A6F1-7222FC07120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46BDA-3101-4E5E-81E6-8EB29A525A5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5F2CF-2725-40C1-A6F1-7222FC07120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46BDA-3101-4E5E-81E6-8EB29A525A5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696000" y="394405"/>
            <a:ext cx="10800000" cy="792000"/>
          </a:xfrm>
        </p:spPr>
        <p:txBody>
          <a:bodyPr lIns="0" tIns="0" rIns="0" bIns="0"/>
          <a:lstStyle>
            <a:lvl1pPr algn="ctr" fontAlgn="base">
              <a:defRPr sz="3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Click to add title</a:t>
            </a:r>
            <a:endParaRPr 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r>
              <a:rPr lang="en-US"/>
              <a:t>Date Area</a:t>
            </a:r>
            <a:endParaRPr 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fld id="{49AE70B2-8BF9-45C0-BB95-33D1B9D3A854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2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" name="Google Shape;2253;p22"/>
          <p:cNvPicPr preferRelativeResize="0"/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54" name="Google Shape;2254;p22"/>
          <p:cNvSpPr/>
          <p:nvPr/>
        </p:nvSpPr>
        <p:spPr>
          <a:xfrm>
            <a:off x="501600" y="1009567"/>
            <a:ext cx="11188800" cy="5474400"/>
          </a:xfrm>
          <a:prstGeom prst="roundRect">
            <a:avLst>
              <a:gd name="adj" fmla="val 6508"/>
            </a:avLst>
          </a:prstGeom>
          <a:solidFill>
            <a:schemeClr val="lt1"/>
          </a:solidFill>
          <a:ln>
            <a:noFill/>
          </a:ln>
          <a:effectLst>
            <a:outerShdw dist="142875" dir="3600000" algn="bl" rotWithShape="0">
              <a:schemeClr val="accent5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55" name="Google Shape;2255;p22"/>
          <p:cNvSpPr txBox="1">
            <a:spLocks noGrp="1"/>
          </p:cNvSpPr>
          <p:nvPr>
            <p:ph type="body" idx="1"/>
          </p:nvPr>
        </p:nvSpPr>
        <p:spPr>
          <a:xfrm>
            <a:off x="960200" y="2175933"/>
            <a:ext cx="5098400" cy="388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4005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 sz="2135"/>
            </a:lvl1pPr>
            <a:lvl2pPr marL="1219200" lvl="1" indent="-44005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○"/>
              <a:defRPr sz="2135"/>
            </a:lvl2pPr>
            <a:lvl3pPr marL="1828800" lvl="2" indent="-44005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■"/>
              <a:defRPr sz="2135"/>
            </a:lvl3pPr>
            <a:lvl4pPr marL="2438400" lvl="3" indent="-44005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 sz="2135"/>
            </a:lvl4pPr>
            <a:lvl5pPr marL="3048000" lvl="4" indent="-44005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○"/>
              <a:defRPr sz="2135"/>
            </a:lvl5pPr>
            <a:lvl6pPr marL="3657600" lvl="5" indent="-44005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■"/>
              <a:defRPr sz="2135"/>
            </a:lvl6pPr>
            <a:lvl7pPr marL="4267200" lvl="6" indent="-44005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 sz="2135"/>
            </a:lvl7pPr>
            <a:lvl8pPr marL="4876800" lvl="7" indent="-44005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○"/>
              <a:defRPr sz="2135"/>
            </a:lvl8pPr>
            <a:lvl9pPr marL="5486400" lvl="8" indent="-44005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■"/>
              <a:defRPr sz="2135"/>
            </a:lvl9pPr>
          </a:lstStyle>
          <a:p/>
        </p:txBody>
      </p:sp>
      <p:sp>
        <p:nvSpPr>
          <p:cNvPr id="2256" name="Google Shape;2256;p22"/>
          <p:cNvSpPr txBox="1">
            <a:spLocks noGrp="1"/>
          </p:cNvSpPr>
          <p:nvPr>
            <p:ph type="body" idx="2"/>
          </p:nvPr>
        </p:nvSpPr>
        <p:spPr>
          <a:xfrm>
            <a:off x="6133800" y="2175933"/>
            <a:ext cx="5098400" cy="388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40055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00"/>
              <a:buFont typeface="Nunito Light"/>
              <a:buChar char="●"/>
              <a:defRPr sz="2135"/>
            </a:lvl1pPr>
            <a:lvl2pPr marL="1219200" lvl="1" indent="-44005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○"/>
              <a:defRPr sz="2135"/>
            </a:lvl2pPr>
            <a:lvl3pPr marL="1828800" lvl="2" indent="-44005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■"/>
              <a:defRPr sz="2135"/>
            </a:lvl3pPr>
            <a:lvl4pPr marL="2438400" lvl="3" indent="-44005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 sz="2135"/>
            </a:lvl4pPr>
            <a:lvl5pPr marL="3048000" lvl="4" indent="-44005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○"/>
              <a:defRPr sz="2135"/>
            </a:lvl5pPr>
            <a:lvl6pPr marL="3657600" lvl="5" indent="-44005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■"/>
              <a:defRPr sz="2135"/>
            </a:lvl6pPr>
            <a:lvl7pPr marL="4267200" lvl="6" indent="-44005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 sz="2135"/>
            </a:lvl7pPr>
            <a:lvl8pPr marL="4876800" lvl="7" indent="-44005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○"/>
              <a:defRPr sz="2135"/>
            </a:lvl8pPr>
            <a:lvl9pPr marL="5486400" lvl="8" indent="-44005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■"/>
              <a:defRPr sz="2135"/>
            </a:lvl9pPr>
          </a:lstStyle>
          <a:p/>
        </p:txBody>
      </p:sp>
      <p:sp>
        <p:nvSpPr>
          <p:cNvPr id="2257" name="Google Shape;2257;p22"/>
          <p:cNvSpPr txBox="1">
            <a:spLocks noGrp="1"/>
          </p:cNvSpPr>
          <p:nvPr>
            <p:ph type="title"/>
          </p:nvPr>
        </p:nvSpPr>
        <p:spPr>
          <a:xfrm>
            <a:off x="960000" y="719333"/>
            <a:ext cx="102720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/>
        </p:txBody>
      </p:sp>
      <p:sp>
        <p:nvSpPr>
          <p:cNvPr id="2258" name="Google Shape;2258;p22"/>
          <p:cNvSpPr txBox="1">
            <a:spLocks noGrp="1"/>
          </p:cNvSpPr>
          <p:nvPr>
            <p:ph type="subTitle" idx="3"/>
          </p:nvPr>
        </p:nvSpPr>
        <p:spPr>
          <a:xfrm>
            <a:off x="2956600" y="1556512"/>
            <a:ext cx="62788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/>
        </p:txBody>
      </p:sp>
      <p:grpSp>
        <p:nvGrpSpPr>
          <p:cNvPr id="2259" name="Google Shape;2259;p22"/>
          <p:cNvGrpSpPr/>
          <p:nvPr/>
        </p:nvGrpSpPr>
        <p:grpSpPr>
          <a:xfrm>
            <a:off x="10779088" y="198543"/>
            <a:ext cx="1279473" cy="2056187"/>
            <a:chOff x="9840651" y="2066749"/>
            <a:chExt cx="701773" cy="1127790"/>
          </a:xfrm>
        </p:grpSpPr>
        <p:sp>
          <p:nvSpPr>
            <p:cNvPr id="2260" name="Google Shape;2260;p22"/>
            <p:cNvSpPr/>
            <p:nvPr/>
          </p:nvSpPr>
          <p:spPr>
            <a:xfrm>
              <a:off x="9890974" y="2066749"/>
              <a:ext cx="651450" cy="809115"/>
            </a:xfrm>
            <a:custGeom>
              <a:avLst/>
              <a:gdLst/>
              <a:ahLst/>
              <a:cxnLst/>
              <a:rect l="l" t="t" r="r" b="b"/>
              <a:pathLst>
                <a:path w="21903" h="27204" extrusionOk="0">
                  <a:moveTo>
                    <a:pt x="12158" y="1"/>
                  </a:moveTo>
                  <a:lnTo>
                    <a:pt x="11662" y="68"/>
                  </a:lnTo>
                  <a:lnTo>
                    <a:pt x="11188" y="181"/>
                  </a:lnTo>
                  <a:lnTo>
                    <a:pt x="10692" y="316"/>
                  </a:lnTo>
                  <a:lnTo>
                    <a:pt x="10308" y="452"/>
                  </a:lnTo>
                  <a:lnTo>
                    <a:pt x="9925" y="632"/>
                  </a:lnTo>
                  <a:lnTo>
                    <a:pt x="9541" y="813"/>
                  </a:lnTo>
                  <a:lnTo>
                    <a:pt x="9181" y="1016"/>
                  </a:lnTo>
                  <a:lnTo>
                    <a:pt x="8820" y="1241"/>
                  </a:lnTo>
                  <a:lnTo>
                    <a:pt x="8481" y="1489"/>
                  </a:lnTo>
                  <a:lnTo>
                    <a:pt x="8143" y="1737"/>
                  </a:lnTo>
                  <a:lnTo>
                    <a:pt x="7827" y="2008"/>
                  </a:lnTo>
                  <a:lnTo>
                    <a:pt x="7489" y="2301"/>
                  </a:lnTo>
                  <a:lnTo>
                    <a:pt x="7196" y="2595"/>
                  </a:lnTo>
                  <a:lnTo>
                    <a:pt x="6880" y="2910"/>
                  </a:lnTo>
                  <a:lnTo>
                    <a:pt x="6609" y="3226"/>
                  </a:lnTo>
                  <a:lnTo>
                    <a:pt x="6045" y="3903"/>
                  </a:lnTo>
                  <a:lnTo>
                    <a:pt x="5549" y="4580"/>
                  </a:lnTo>
                  <a:lnTo>
                    <a:pt x="5098" y="5279"/>
                  </a:lnTo>
                  <a:lnTo>
                    <a:pt x="4692" y="5978"/>
                  </a:lnTo>
                  <a:lnTo>
                    <a:pt x="4331" y="6677"/>
                  </a:lnTo>
                  <a:lnTo>
                    <a:pt x="4015" y="7331"/>
                  </a:lnTo>
                  <a:lnTo>
                    <a:pt x="3767" y="7986"/>
                  </a:lnTo>
                  <a:lnTo>
                    <a:pt x="3564" y="8595"/>
                  </a:lnTo>
                  <a:lnTo>
                    <a:pt x="3429" y="9136"/>
                  </a:lnTo>
                  <a:lnTo>
                    <a:pt x="3338" y="9632"/>
                  </a:lnTo>
                  <a:lnTo>
                    <a:pt x="3271" y="10399"/>
                  </a:lnTo>
                  <a:lnTo>
                    <a:pt x="3226" y="11098"/>
                  </a:lnTo>
                  <a:lnTo>
                    <a:pt x="3181" y="12249"/>
                  </a:lnTo>
                  <a:lnTo>
                    <a:pt x="3181" y="12790"/>
                  </a:lnTo>
                  <a:lnTo>
                    <a:pt x="3158" y="13309"/>
                  </a:lnTo>
                  <a:lnTo>
                    <a:pt x="3090" y="13828"/>
                  </a:lnTo>
                  <a:lnTo>
                    <a:pt x="3000" y="14347"/>
                  </a:lnTo>
                  <a:lnTo>
                    <a:pt x="2842" y="14910"/>
                  </a:lnTo>
                  <a:lnTo>
                    <a:pt x="2594" y="15542"/>
                  </a:lnTo>
                  <a:lnTo>
                    <a:pt x="2278" y="16241"/>
                  </a:lnTo>
                  <a:lnTo>
                    <a:pt x="1850" y="17076"/>
                  </a:lnTo>
                  <a:lnTo>
                    <a:pt x="1489" y="17753"/>
                  </a:lnTo>
                  <a:lnTo>
                    <a:pt x="1196" y="18407"/>
                  </a:lnTo>
                  <a:lnTo>
                    <a:pt x="947" y="19038"/>
                  </a:lnTo>
                  <a:lnTo>
                    <a:pt x="722" y="19647"/>
                  </a:lnTo>
                  <a:lnTo>
                    <a:pt x="541" y="20256"/>
                  </a:lnTo>
                  <a:lnTo>
                    <a:pt x="406" y="20820"/>
                  </a:lnTo>
                  <a:lnTo>
                    <a:pt x="271" y="21362"/>
                  </a:lnTo>
                  <a:lnTo>
                    <a:pt x="181" y="21858"/>
                  </a:lnTo>
                  <a:lnTo>
                    <a:pt x="113" y="22309"/>
                  </a:lnTo>
                  <a:lnTo>
                    <a:pt x="68" y="22738"/>
                  </a:lnTo>
                  <a:lnTo>
                    <a:pt x="0" y="23414"/>
                  </a:lnTo>
                  <a:lnTo>
                    <a:pt x="0" y="23865"/>
                  </a:lnTo>
                  <a:lnTo>
                    <a:pt x="0" y="24046"/>
                  </a:lnTo>
                  <a:lnTo>
                    <a:pt x="23" y="24181"/>
                  </a:lnTo>
                  <a:lnTo>
                    <a:pt x="90" y="24294"/>
                  </a:lnTo>
                  <a:lnTo>
                    <a:pt x="158" y="24316"/>
                  </a:lnTo>
                  <a:lnTo>
                    <a:pt x="203" y="24362"/>
                  </a:lnTo>
                  <a:lnTo>
                    <a:pt x="406" y="24362"/>
                  </a:lnTo>
                  <a:lnTo>
                    <a:pt x="474" y="24339"/>
                  </a:lnTo>
                  <a:lnTo>
                    <a:pt x="587" y="24271"/>
                  </a:lnTo>
                  <a:lnTo>
                    <a:pt x="654" y="24159"/>
                  </a:lnTo>
                  <a:lnTo>
                    <a:pt x="654" y="24091"/>
                  </a:lnTo>
                  <a:lnTo>
                    <a:pt x="677" y="24023"/>
                  </a:lnTo>
                  <a:lnTo>
                    <a:pt x="654" y="23865"/>
                  </a:lnTo>
                  <a:lnTo>
                    <a:pt x="677" y="23459"/>
                  </a:lnTo>
                  <a:lnTo>
                    <a:pt x="722" y="22805"/>
                  </a:lnTo>
                  <a:lnTo>
                    <a:pt x="790" y="22422"/>
                  </a:lnTo>
                  <a:lnTo>
                    <a:pt x="857" y="21971"/>
                  </a:lnTo>
                  <a:lnTo>
                    <a:pt x="947" y="21497"/>
                  </a:lnTo>
                  <a:lnTo>
                    <a:pt x="1060" y="20978"/>
                  </a:lnTo>
                  <a:lnTo>
                    <a:pt x="1196" y="20437"/>
                  </a:lnTo>
                  <a:lnTo>
                    <a:pt x="1376" y="19873"/>
                  </a:lnTo>
                  <a:lnTo>
                    <a:pt x="1579" y="19264"/>
                  </a:lnTo>
                  <a:lnTo>
                    <a:pt x="1827" y="18655"/>
                  </a:lnTo>
                  <a:lnTo>
                    <a:pt x="2098" y="18046"/>
                  </a:lnTo>
                  <a:lnTo>
                    <a:pt x="2436" y="17392"/>
                  </a:lnTo>
                  <a:lnTo>
                    <a:pt x="2887" y="16512"/>
                  </a:lnTo>
                  <a:lnTo>
                    <a:pt x="3226" y="15745"/>
                  </a:lnTo>
                  <a:lnTo>
                    <a:pt x="3361" y="15407"/>
                  </a:lnTo>
                  <a:lnTo>
                    <a:pt x="3474" y="15068"/>
                  </a:lnTo>
                  <a:lnTo>
                    <a:pt x="3587" y="14775"/>
                  </a:lnTo>
                  <a:lnTo>
                    <a:pt x="3654" y="14482"/>
                  </a:lnTo>
                  <a:lnTo>
                    <a:pt x="3767" y="13918"/>
                  </a:lnTo>
                  <a:lnTo>
                    <a:pt x="3812" y="13377"/>
                  </a:lnTo>
                  <a:lnTo>
                    <a:pt x="3857" y="12835"/>
                  </a:lnTo>
                  <a:lnTo>
                    <a:pt x="3857" y="12271"/>
                  </a:lnTo>
                  <a:lnTo>
                    <a:pt x="3902" y="11121"/>
                  </a:lnTo>
                  <a:lnTo>
                    <a:pt x="3947" y="10467"/>
                  </a:lnTo>
                  <a:lnTo>
                    <a:pt x="4015" y="9700"/>
                  </a:lnTo>
                  <a:lnTo>
                    <a:pt x="4105" y="9226"/>
                  </a:lnTo>
                  <a:lnTo>
                    <a:pt x="4241" y="8707"/>
                  </a:lnTo>
                  <a:lnTo>
                    <a:pt x="4421" y="8121"/>
                  </a:lnTo>
                  <a:lnTo>
                    <a:pt x="4669" y="7512"/>
                  </a:lnTo>
                  <a:lnTo>
                    <a:pt x="4985" y="6880"/>
                  </a:lnTo>
                  <a:lnTo>
                    <a:pt x="5323" y="6226"/>
                  </a:lnTo>
                  <a:lnTo>
                    <a:pt x="5707" y="5572"/>
                  </a:lnTo>
                  <a:lnTo>
                    <a:pt x="6158" y="4918"/>
                  </a:lnTo>
                  <a:lnTo>
                    <a:pt x="6632" y="4264"/>
                  </a:lnTo>
                  <a:lnTo>
                    <a:pt x="7150" y="3655"/>
                  </a:lnTo>
                  <a:lnTo>
                    <a:pt x="7692" y="3068"/>
                  </a:lnTo>
                  <a:lnTo>
                    <a:pt x="7985" y="2775"/>
                  </a:lnTo>
                  <a:lnTo>
                    <a:pt x="8278" y="2527"/>
                  </a:lnTo>
                  <a:lnTo>
                    <a:pt x="8572" y="2256"/>
                  </a:lnTo>
                  <a:lnTo>
                    <a:pt x="8887" y="2031"/>
                  </a:lnTo>
                  <a:lnTo>
                    <a:pt x="9203" y="1805"/>
                  </a:lnTo>
                  <a:lnTo>
                    <a:pt x="9541" y="1602"/>
                  </a:lnTo>
                  <a:lnTo>
                    <a:pt x="9880" y="1399"/>
                  </a:lnTo>
                  <a:lnTo>
                    <a:pt x="10218" y="1241"/>
                  </a:lnTo>
                  <a:lnTo>
                    <a:pt x="10556" y="1083"/>
                  </a:lnTo>
                  <a:lnTo>
                    <a:pt x="10917" y="948"/>
                  </a:lnTo>
                  <a:lnTo>
                    <a:pt x="11346" y="835"/>
                  </a:lnTo>
                  <a:lnTo>
                    <a:pt x="11775" y="745"/>
                  </a:lnTo>
                  <a:lnTo>
                    <a:pt x="12226" y="677"/>
                  </a:lnTo>
                  <a:lnTo>
                    <a:pt x="12654" y="677"/>
                  </a:lnTo>
                  <a:lnTo>
                    <a:pt x="13083" y="700"/>
                  </a:lnTo>
                  <a:lnTo>
                    <a:pt x="13534" y="745"/>
                  </a:lnTo>
                  <a:lnTo>
                    <a:pt x="13962" y="835"/>
                  </a:lnTo>
                  <a:lnTo>
                    <a:pt x="14391" y="970"/>
                  </a:lnTo>
                  <a:lnTo>
                    <a:pt x="14820" y="1151"/>
                  </a:lnTo>
                  <a:lnTo>
                    <a:pt x="15248" y="1354"/>
                  </a:lnTo>
                  <a:lnTo>
                    <a:pt x="15677" y="1580"/>
                  </a:lnTo>
                  <a:lnTo>
                    <a:pt x="16105" y="1873"/>
                  </a:lnTo>
                  <a:lnTo>
                    <a:pt x="16534" y="2189"/>
                  </a:lnTo>
                  <a:lnTo>
                    <a:pt x="16963" y="2527"/>
                  </a:lnTo>
                  <a:lnTo>
                    <a:pt x="17391" y="2933"/>
                  </a:lnTo>
                  <a:lnTo>
                    <a:pt x="17820" y="3339"/>
                  </a:lnTo>
                  <a:lnTo>
                    <a:pt x="18293" y="3880"/>
                  </a:lnTo>
                  <a:lnTo>
                    <a:pt x="18744" y="4399"/>
                  </a:lnTo>
                  <a:lnTo>
                    <a:pt x="19128" y="4895"/>
                  </a:lnTo>
                  <a:lnTo>
                    <a:pt x="19489" y="5369"/>
                  </a:lnTo>
                  <a:lnTo>
                    <a:pt x="19827" y="5865"/>
                  </a:lnTo>
                  <a:lnTo>
                    <a:pt x="20098" y="6316"/>
                  </a:lnTo>
                  <a:lnTo>
                    <a:pt x="20346" y="6768"/>
                  </a:lnTo>
                  <a:lnTo>
                    <a:pt x="20549" y="7219"/>
                  </a:lnTo>
                  <a:lnTo>
                    <a:pt x="20729" y="7647"/>
                  </a:lnTo>
                  <a:lnTo>
                    <a:pt x="20887" y="8076"/>
                  </a:lnTo>
                  <a:lnTo>
                    <a:pt x="21000" y="8482"/>
                  </a:lnTo>
                  <a:lnTo>
                    <a:pt x="21090" y="8888"/>
                  </a:lnTo>
                  <a:lnTo>
                    <a:pt x="21158" y="9271"/>
                  </a:lnTo>
                  <a:lnTo>
                    <a:pt x="21203" y="9655"/>
                  </a:lnTo>
                  <a:lnTo>
                    <a:pt x="21226" y="10016"/>
                  </a:lnTo>
                  <a:lnTo>
                    <a:pt x="21203" y="10377"/>
                  </a:lnTo>
                  <a:lnTo>
                    <a:pt x="21181" y="10737"/>
                  </a:lnTo>
                  <a:lnTo>
                    <a:pt x="21135" y="11076"/>
                  </a:lnTo>
                  <a:lnTo>
                    <a:pt x="21068" y="11414"/>
                  </a:lnTo>
                  <a:lnTo>
                    <a:pt x="21000" y="11730"/>
                  </a:lnTo>
                  <a:lnTo>
                    <a:pt x="20910" y="12046"/>
                  </a:lnTo>
                  <a:lnTo>
                    <a:pt x="20797" y="12362"/>
                  </a:lnTo>
                  <a:lnTo>
                    <a:pt x="20549" y="12948"/>
                  </a:lnTo>
                  <a:lnTo>
                    <a:pt x="20256" y="13512"/>
                  </a:lnTo>
                  <a:lnTo>
                    <a:pt x="19963" y="14053"/>
                  </a:lnTo>
                  <a:lnTo>
                    <a:pt x="19647" y="14572"/>
                  </a:lnTo>
                  <a:lnTo>
                    <a:pt x="19331" y="15046"/>
                  </a:lnTo>
                  <a:lnTo>
                    <a:pt x="18925" y="15700"/>
                  </a:lnTo>
                  <a:lnTo>
                    <a:pt x="18564" y="16309"/>
                  </a:lnTo>
                  <a:lnTo>
                    <a:pt x="18429" y="16602"/>
                  </a:lnTo>
                  <a:lnTo>
                    <a:pt x="18316" y="16895"/>
                  </a:lnTo>
                  <a:lnTo>
                    <a:pt x="18226" y="17189"/>
                  </a:lnTo>
                  <a:lnTo>
                    <a:pt x="18158" y="17459"/>
                  </a:lnTo>
                  <a:lnTo>
                    <a:pt x="18023" y="18610"/>
                  </a:lnTo>
                  <a:lnTo>
                    <a:pt x="17887" y="20031"/>
                  </a:lnTo>
                  <a:lnTo>
                    <a:pt x="17594" y="23121"/>
                  </a:lnTo>
                  <a:lnTo>
                    <a:pt x="17278" y="26843"/>
                  </a:lnTo>
                  <a:lnTo>
                    <a:pt x="17278" y="26910"/>
                  </a:lnTo>
                  <a:lnTo>
                    <a:pt x="17278" y="26978"/>
                  </a:lnTo>
                  <a:lnTo>
                    <a:pt x="17346" y="27091"/>
                  </a:lnTo>
                  <a:lnTo>
                    <a:pt x="17436" y="27159"/>
                  </a:lnTo>
                  <a:lnTo>
                    <a:pt x="17504" y="27181"/>
                  </a:lnTo>
                  <a:lnTo>
                    <a:pt x="17572" y="27204"/>
                  </a:lnTo>
                  <a:lnTo>
                    <a:pt x="17594" y="27204"/>
                  </a:lnTo>
                  <a:lnTo>
                    <a:pt x="17729" y="27181"/>
                  </a:lnTo>
                  <a:lnTo>
                    <a:pt x="17820" y="27113"/>
                  </a:lnTo>
                  <a:lnTo>
                    <a:pt x="17910" y="27023"/>
                  </a:lnTo>
                  <a:lnTo>
                    <a:pt x="17932" y="26888"/>
                  </a:lnTo>
                  <a:lnTo>
                    <a:pt x="18271" y="23189"/>
                  </a:lnTo>
                  <a:lnTo>
                    <a:pt x="18541" y="20098"/>
                  </a:lnTo>
                  <a:lnTo>
                    <a:pt x="18699" y="18700"/>
                  </a:lnTo>
                  <a:lnTo>
                    <a:pt x="18835" y="17550"/>
                  </a:lnTo>
                  <a:lnTo>
                    <a:pt x="18880" y="17324"/>
                  </a:lnTo>
                  <a:lnTo>
                    <a:pt x="18947" y="17076"/>
                  </a:lnTo>
                  <a:lnTo>
                    <a:pt x="19060" y="16828"/>
                  </a:lnTo>
                  <a:lnTo>
                    <a:pt x="19196" y="16580"/>
                  </a:lnTo>
                  <a:lnTo>
                    <a:pt x="19511" y="16016"/>
                  </a:lnTo>
                  <a:lnTo>
                    <a:pt x="19895" y="15429"/>
                  </a:lnTo>
                  <a:lnTo>
                    <a:pt x="20211" y="14933"/>
                  </a:lnTo>
                  <a:lnTo>
                    <a:pt x="20549" y="14392"/>
                  </a:lnTo>
                  <a:lnTo>
                    <a:pt x="20865" y="13828"/>
                  </a:lnTo>
                  <a:lnTo>
                    <a:pt x="21158" y="13219"/>
                  </a:lnTo>
                  <a:lnTo>
                    <a:pt x="21429" y="12587"/>
                  </a:lnTo>
                  <a:lnTo>
                    <a:pt x="21541" y="12271"/>
                  </a:lnTo>
                  <a:lnTo>
                    <a:pt x="21632" y="11933"/>
                  </a:lnTo>
                  <a:lnTo>
                    <a:pt x="21722" y="11572"/>
                  </a:lnTo>
                  <a:lnTo>
                    <a:pt x="21790" y="11211"/>
                  </a:lnTo>
                  <a:lnTo>
                    <a:pt x="21857" y="10850"/>
                  </a:lnTo>
                  <a:lnTo>
                    <a:pt x="21880" y="10467"/>
                  </a:lnTo>
                  <a:lnTo>
                    <a:pt x="21902" y="10083"/>
                  </a:lnTo>
                  <a:lnTo>
                    <a:pt x="21880" y="9677"/>
                  </a:lnTo>
                  <a:lnTo>
                    <a:pt x="21835" y="9271"/>
                  </a:lnTo>
                  <a:lnTo>
                    <a:pt x="21767" y="8843"/>
                  </a:lnTo>
                  <a:lnTo>
                    <a:pt x="21677" y="8414"/>
                  </a:lnTo>
                  <a:lnTo>
                    <a:pt x="21564" y="7963"/>
                  </a:lnTo>
                  <a:lnTo>
                    <a:pt x="21406" y="7512"/>
                  </a:lnTo>
                  <a:lnTo>
                    <a:pt x="21226" y="7038"/>
                  </a:lnTo>
                  <a:lnTo>
                    <a:pt x="21000" y="6565"/>
                  </a:lnTo>
                  <a:lnTo>
                    <a:pt x="20729" y="6068"/>
                  </a:lnTo>
                  <a:lnTo>
                    <a:pt x="20436" y="5572"/>
                  </a:lnTo>
                  <a:lnTo>
                    <a:pt x="20098" y="5053"/>
                  </a:lnTo>
                  <a:lnTo>
                    <a:pt x="19714" y="4534"/>
                  </a:lnTo>
                  <a:lnTo>
                    <a:pt x="19286" y="3993"/>
                  </a:lnTo>
                  <a:lnTo>
                    <a:pt x="18812" y="3452"/>
                  </a:lnTo>
                  <a:lnTo>
                    <a:pt x="18293" y="2888"/>
                  </a:lnTo>
                  <a:lnTo>
                    <a:pt x="17842" y="2414"/>
                  </a:lnTo>
                  <a:lnTo>
                    <a:pt x="17391" y="2008"/>
                  </a:lnTo>
                  <a:lnTo>
                    <a:pt x="16917" y="1625"/>
                  </a:lnTo>
                  <a:lnTo>
                    <a:pt x="16444" y="1286"/>
                  </a:lnTo>
                  <a:lnTo>
                    <a:pt x="15970" y="970"/>
                  </a:lnTo>
                  <a:lnTo>
                    <a:pt x="15519" y="722"/>
                  </a:lnTo>
                  <a:lnTo>
                    <a:pt x="15045" y="497"/>
                  </a:lnTo>
                  <a:lnTo>
                    <a:pt x="14572" y="316"/>
                  </a:lnTo>
                  <a:lnTo>
                    <a:pt x="14075" y="181"/>
                  </a:lnTo>
                  <a:lnTo>
                    <a:pt x="13602" y="68"/>
                  </a:lnTo>
                  <a:lnTo>
                    <a:pt x="1312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dist="47625" dir="426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1" name="Google Shape;2261;p22"/>
            <p:cNvSpPr/>
            <p:nvPr/>
          </p:nvSpPr>
          <p:spPr>
            <a:xfrm>
              <a:off x="10335079" y="2773862"/>
              <a:ext cx="63768" cy="70460"/>
            </a:xfrm>
            <a:custGeom>
              <a:avLst/>
              <a:gdLst/>
              <a:ahLst/>
              <a:cxnLst/>
              <a:rect l="l" t="t" r="r" b="b"/>
              <a:pathLst>
                <a:path w="2144" h="2369" extrusionOk="0">
                  <a:moveTo>
                    <a:pt x="0" y="0"/>
                  </a:moveTo>
                  <a:lnTo>
                    <a:pt x="0" y="2166"/>
                  </a:lnTo>
                  <a:lnTo>
                    <a:pt x="1602" y="2369"/>
                  </a:lnTo>
                  <a:lnTo>
                    <a:pt x="2143" y="2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2" name="Google Shape;2262;p22"/>
            <p:cNvSpPr/>
            <p:nvPr/>
          </p:nvSpPr>
          <p:spPr>
            <a:xfrm>
              <a:off x="10309590" y="2668516"/>
              <a:ext cx="126138" cy="125484"/>
            </a:xfrm>
            <a:custGeom>
              <a:avLst/>
              <a:gdLst/>
              <a:ahLst/>
              <a:cxnLst/>
              <a:rect l="l" t="t" r="r" b="b"/>
              <a:pathLst>
                <a:path w="4241" h="4219" extrusionOk="0">
                  <a:moveTo>
                    <a:pt x="722" y="1"/>
                  </a:moveTo>
                  <a:lnTo>
                    <a:pt x="632" y="46"/>
                  </a:lnTo>
                  <a:lnTo>
                    <a:pt x="564" y="91"/>
                  </a:lnTo>
                  <a:lnTo>
                    <a:pt x="497" y="159"/>
                  </a:lnTo>
                  <a:lnTo>
                    <a:pt x="451" y="226"/>
                  </a:lnTo>
                  <a:lnTo>
                    <a:pt x="406" y="294"/>
                  </a:lnTo>
                  <a:lnTo>
                    <a:pt x="384" y="384"/>
                  </a:lnTo>
                  <a:lnTo>
                    <a:pt x="23" y="3339"/>
                  </a:lnTo>
                  <a:lnTo>
                    <a:pt x="0" y="3429"/>
                  </a:lnTo>
                  <a:lnTo>
                    <a:pt x="23" y="3520"/>
                  </a:lnTo>
                  <a:lnTo>
                    <a:pt x="68" y="3610"/>
                  </a:lnTo>
                  <a:lnTo>
                    <a:pt x="113" y="3677"/>
                  </a:lnTo>
                  <a:lnTo>
                    <a:pt x="158" y="3745"/>
                  </a:lnTo>
                  <a:lnTo>
                    <a:pt x="226" y="3790"/>
                  </a:lnTo>
                  <a:lnTo>
                    <a:pt x="316" y="3835"/>
                  </a:lnTo>
                  <a:lnTo>
                    <a:pt x="406" y="3858"/>
                  </a:lnTo>
                  <a:lnTo>
                    <a:pt x="3361" y="4219"/>
                  </a:lnTo>
                  <a:lnTo>
                    <a:pt x="3542" y="4219"/>
                  </a:lnTo>
                  <a:lnTo>
                    <a:pt x="3632" y="4174"/>
                  </a:lnTo>
                  <a:lnTo>
                    <a:pt x="3700" y="4129"/>
                  </a:lnTo>
                  <a:lnTo>
                    <a:pt x="3767" y="4083"/>
                  </a:lnTo>
                  <a:lnTo>
                    <a:pt x="3812" y="4016"/>
                  </a:lnTo>
                  <a:lnTo>
                    <a:pt x="3835" y="3926"/>
                  </a:lnTo>
                  <a:lnTo>
                    <a:pt x="3857" y="3835"/>
                  </a:lnTo>
                  <a:lnTo>
                    <a:pt x="4241" y="880"/>
                  </a:lnTo>
                  <a:lnTo>
                    <a:pt x="4241" y="790"/>
                  </a:lnTo>
                  <a:lnTo>
                    <a:pt x="4218" y="700"/>
                  </a:lnTo>
                  <a:lnTo>
                    <a:pt x="4196" y="610"/>
                  </a:lnTo>
                  <a:lnTo>
                    <a:pt x="4151" y="542"/>
                  </a:lnTo>
                  <a:lnTo>
                    <a:pt x="4083" y="474"/>
                  </a:lnTo>
                  <a:lnTo>
                    <a:pt x="4015" y="429"/>
                  </a:lnTo>
                  <a:lnTo>
                    <a:pt x="3948" y="384"/>
                  </a:lnTo>
                  <a:lnTo>
                    <a:pt x="3857" y="384"/>
                  </a:lnTo>
                  <a:lnTo>
                    <a:pt x="90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3" name="Google Shape;2263;p22"/>
            <p:cNvSpPr/>
            <p:nvPr/>
          </p:nvSpPr>
          <p:spPr>
            <a:xfrm>
              <a:off x="10309590" y="2668516"/>
              <a:ext cx="126138" cy="125484"/>
            </a:xfrm>
            <a:custGeom>
              <a:avLst/>
              <a:gdLst/>
              <a:ahLst/>
              <a:cxnLst/>
              <a:rect l="l" t="t" r="r" b="b"/>
              <a:pathLst>
                <a:path w="4241" h="4219" fill="none" extrusionOk="0">
                  <a:moveTo>
                    <a:pt x="3361" y="4219"/>
                  </a:moveTo>
                  <a:lnTo>
                    <a:pt x="406" y="3858"/>
                  </a:lnTo>
                  <a:lnTo>
                    <a:pt x="406" y="3858"/>
                  </a:lnTo>
                  <a:lnTo>
                    <a:pt x="316" y="3835"/>
                  </a:lnTo>
                  <a:lnTo>
                    <a:pt x="226" y="3790"/>
                  </a:lnTo>
                  <a:lnTo>
                    <a:pt x="158" y="3745"/>
                  </a:lnTo>
                  <a:lnTo>
                    <a:pt x="113" y="3677"/>
                  </a:lnTo>
                  <a:lnTo>
                    <a:pt x="68" y="3610"/>
                  </a:lnTo>
                  <a:lnTo>
                    <a:pt x="23" y="3520"/>
                  </a:lnTo>
                  <a:lnTo>
                    <a:pt x="0" y="3429"/>
                  </a:lnTo>
                  <a:lnTo>
                    <a:pt x="23" y="3339"/>
                  </a:lnTo>
                  <a:lnTo>
                    <a:pt x="384" y="384"/>
                  </a:lnTo>
                  <a:lnTo>
                    <a:pt x="384" y="384"/>
                  </a:lnTo>
                  <a:lnTo>
                    <a:pt x="406" y="294"/>
                  </a:lnTo>
                  <a:lnTo>
                    <a:pt x="451" y="226"/>
                  </a:lnTo>
                  <a:lnTo>
                    <a:pt x="497" y="159"/>
                  </a:lnTo>
                  <a:lnTo>
                    <a:pt x="564" y="91"/>
                  </a:lnTo>
                  <a:lnTo>
                    <a:pt x="632" y="46"/>
                  </a:lnTo>
                  <a:lnTo>
                    <a:pt x="722" y="1"/>
                  </a:lnTo>
                  <a:lnTo>
                    <a:pt x="812" y="1"/>
                  </a:lnTo>
                  <a:lnTo>
                    <a:pt x="903" y="1"/>
                  </a:lnTo>
                  <a:lnTo>
                    <a:pt x="3857" y="384"/>
                  </a:lnTo>
                  <a:lnTo>
                    <a:pt x="3857" y="384"/>
                  </a:lnTo>
                  <a:lnTo>
                    <a:pt x="3948" y="384"/>
                  </a:lnTo>
                  <a:lnTo>
                    <a:pt x="4015" y="429"/>
                  </a:lnTo>
                  <a:lnTo>
                    <a:pt x="4083" y="474"/>
                  </a:lnTo>
                  <a:lnTo>
                    <a:pt x="4151" y="542"/>
                  </a:lnTo>
                  <a:lnTo>
                    <a:pt x="4196" y="610"/>
                  </a:lnTo>
                  <a:lnTo>
                    <a:pt x="4218" y="700"/>
                  </a:lnTo>
                  <a:lnTo>
                    <a:pt x="4241" y="790"/>
                  </a:lnTo>
                  <a:lnTo>
                    <a:pt x="4241" y="880"/>
                  </a:lnTo>
                  <a:lnTo>
                    <a:pt x="3857" y="3835"/>
                  </a:lnTo>
                  <a:lnTo>
                    <a:pt x="3857" y="3835"/>
                  </a:lnTo>
                  <a:lnTo>
                    <a:pt x="3835" y="3926"/>
                  </a:lnTo>
                  <a:lnTo>
                    <a:pt x="3812" y="4016"/>
                  </a:lnTo>
                  <a:lnTo>
                    <a:pt x="3767" y="4083"/>
                  </a:lnTo>
                  <a:lnTo>
                    <a:pt x="3700" y="4129"/>
                  </a:lnTo>
                  <a:lnTo>
                    <a:pt x="3632" y="4174"/>
                  </a:lnTo>
                  <a:lnTo>
                    <a:pt x="3542" y="4219"/>
                  </a:lnTo>
                  <a:lnTo>
                    <a:pt x="3451" y="4219"/>
                  </a:lnTo>
                  <a:lnTo>
                    <a:pt x="3361" y="4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4" name="Google Shape;2264;p22"/>
            <p:cNvSpPr/>
            <p:nvPr/>
          </p:nvSpPr>
          <p:spPr>
            <a:xfrm>
              <a:off x="10325026" y="2683952"/>
              <a:ext cx="95295" cy="95295"/>
            </a:xfrm>
            <a:custGeom>
              <a:avLst/>
              <a:gdLst/>
              <a:ahLst/>
              <a:cxnLst/>
              <a:rect l="l" t="t" r="r" b="b"/>
              <a:pathLst>
                <a:path w="3204" h="3204" extrusionOk="0">
                  <a:moveTo>
                    <a:pt x="361" y="1"/>
                  </a:moveTo>
                  <a:lnTo>
                    <a:pt x="0" y="2843"/>
                  </a:lnTo>
                  <a:lnTo>
                    <a:pt x="2842" y="3204"/>
                  </a:lnTo>
                  <a:lnTo>
                    <a:pt x="3203" y="361"/>
                  </a:lnTo>
                  <a:lnTo>
                    <a:pt x="36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5" name="Google Shape;2265;p22"/>
            <p:cNvSpPr/>
            <p:nvPr/>
          </p:nvSpPr>
          <p:spPr>
            <a:xfrm>
              <a:off x="10331064" y="2689990"/>
              <a:ext cx="83220" cy="83220"/>
            </a:xfrm>
            <a:custGeom>
              <a:avLst/>
              <a:gdLst/>
              <a:ahLst/>
              <a:cxnLst/>
              <a:rect l="l" t="t" r="r" b="b"/>
              <a:pathLst>
                <a:path w="2798" h="2798" extrusionOk="0">
                  <a:moveTo>
                    <a:pt x="316" y="1"/>
                  </a:moveTo>
                  <a:lnTo>
                    <a:pt x="0" y="2482"/>
                  </a:lnTo>
                  <a:lnTo>
                    <a:pt x="2481" y="2798"/>
                  </a:lnTo>
                  <a:lnTo>
                    <a:pt x="2797" y="316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6" name="Google Shape;2266;p22"/>
            <p:cNvSpPr/>
            <p:nvPr/>
          </p:nvSpPr>
          <p:spPr>
            <a:xfrm>
              <a:off x="10343794" y="2702749"/>
              <a:ext cx="57730" cy="57700"/>
            </a:xfrm>
            <a:custGeom>
              <a:avLst/>
              <a:gdLst/>
              <a:ahLst/>
              <a:cxnLst/>
              <a:rect l="l" t="t" r="r" b="b"/>
              <a:pathLst>
                <a:path w="1941" h="1940" extrusionOk="0">
                  <a:moveTo>
                    <a:pt x="226" y="0"/>
                  </a:moveTo>
                  <a:lnTo>
                    <a:pt x="1" y="1714"/>
                  </a:lnTo>
                  <a:lnTo>
                    <a:pt x="1738" y="1940"/>
                  </a:lnTo>
                  <a:lnTo>
                    <a:pt x="1941" y="203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7" name="Google Shape;2267;p22"/>
            <p:cNvSpPr/>
            <p:nvPr/>
          </p:nvSpPr>
          <p:spPr>
            <a:xfrm>
              <a:off x="10343794" y="2702749"/>
              <a:ext cx="57730" cy="57700"/>
            </a:xfrm>
            <a:custGeom>
              <a:avLst/>
              <a:gdLst/>
              <a:ahLst/>
              <a:cxnLst/>
              <a:rect l="l" t="t" r="r" b="b"/>
              <a:pathLst>
                <a:path w="1941" h="1940" fill="none" extrusionOk="0">
                  <a:moveTo>
                    <a:pt x="1738" y="1940"/>
                  </a:moveTo>
                  <a:lnTo>
                    <a:pt x="1" y="1714"/>
                  </a:lnTo>
                  <a:lnTo>
                    <a:pt x="226" y="0"/>
                  </a:lnTo>
                  <a:lnTo>
                    <a:pt x="1941" y="203"/>
                  </a:lnTo>
                  <a:lnTo>
                    <a:pt x="1738" y="19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8" name="Google Shape;2268;p22"/>
            <p:cNvSpPr/>
            <p:nvPr/>
          </p:nvSpPr>
          <p:spPr>
            <a:xfrm>
              <a:off x="10343794" y="2702749"/>
              <a:ext cx="46339" cy="51008"/>
            </a:xfrm>
            <a:custGeom>
              <a:avLst/>
              <a:gdLst/>
              <a:ahLst/>
              <a:cxnLst/>
              <a:rect l="l" t="t" r="r" b="b"/>
              <a:pathLst>
                <a:path w="1558" h="1715" extrusionOk="0">
                  <a:moveTo>
                    <a:pt x="226" y="0"/>
                  </a:moveTo>
                  <a:lnTo>
                    <a:pt x="1" y="1714"/>
                  </a:lnTo>
                  <a:lnTo>
                    <a:pt x="226" y="0"/>
                  </a:lnTo>
                  <a:lnTo>
                    <a:pt x="1557" y="158"/>
                  </a:lnTo>
                  <a:lnTo>
                    <a:pt x="1557" y="158"/>
                  </a:lnTo>
                  <a:lnTo>
                    <a:pt x="1557" y="158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rgbClr val="293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9" name="Google Shape;2269;p22"/>
            <p:cNvSpPr/>
            <p:nvPr/>
          </p:nvSpPr>
          <p:spPr>
            <a:xfrm>
              <a:off x="10343794" y="2702749"/>
              <a:ext cx="46339" cy="51008"/>
            </a:xfrm>
            <a:custGeom>
              <a:avLst/>
              <a:gdLst/>
              <a:ahLst/>
              <a:cxnLst/>
              <a:rect l="l" t="t" r="r" b="b"/>
              <a:pathLst>
                <a:path w="1558" h="1715" fill="none" extrusionOk="0">
                  <a:moveTo>
                    <a:pt x="226" y="0"/>
                  </a:moveTo>
                  <a:lnTo>
                    <a:pt x="1" y="1714"/>
                  </a:lnTo>
                  <a:lnTo>
                    <a:pt x="226" y="0"/>
                  </a:lnTo>
                  <a:lnTo>
                    <a:pt x="1557" y="158"/>
                  </a:lnTo>
                  <a:lnTo>
                    <a:pt x="1557" y="158"/>
                  </a:lnTo>
                  <a:lnTo>
                    <a:pt x="1557" y="158"/>
                  </a:lnTo>
                  <a:lnTo>
                    <a:pt x="22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0" name="Google Shape;2270;p22"/>
            <p:cNvSpPr/>
            <p:nvPr/>
          </p:nvSpPr>
          <p:spPr>
            <a:xfrm>
              <a:off x="9935914" y="2738974"/>
              <a:ext cx="68467" cy="50324"/>
            </a:xfrm>
            <a:custGeom>
              <a:avLst/>
              <a:gdLst/>
              <a:ahLst/>
              <a:cxnLst/>
              <a:rect l="l" t="t" r="r" b="b"/>
              <a:pathLst>
                <a:path w="2302" h="1692" extrusionOk="0">
                  <a:moveTo>
                    <a:pt x="181" y="0"/>
                  </a:moveTo>
                  <a:lnTo>
                    <a:pt x="0" y="1421"/>
                  </a:lnTo>
                  <a:lnTo>
                    <a:pt x="2121" y="1692"/>
                  </a:lnTo>
                  <a:lnTo>
                    <a:pt x="2301" y="248"/>
                  </a:lnTo>
                  <a:lnTo>
                    <a:pt x="18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1" name="Google Shape;2271;p22"/>
            <p:cNvSpPr/>
            <p:nvPr/>
          </p:nvSpPr>
          <p:spPr>
            <a:xfrm>
              <a:off x="10075463" y="2716162"/>
              <a:ext cx="157011" cy="102671"/>
            </a:xfrm>
            <a:custGeom>
              <a:avLst/>
              <a:gdLst/>
              <a:ahLst/>
              <a:cxnLst/>
              <a:rect l="l" t="t" r="r" b="b"/>
              <a:pathLst>
                <a:path w="5279" h="3452" extrusionOk="0">
                  <a:moveTo>
                    <a:pt x="1940" y="745"/>
                  </a:moveTo>
                  <a:lnTo>
                    <a:pt x="3880" y="993"/>
                  </a:lnTo>
                  <a:lnTo>
                    <a:pt x="4286" y="2301"/>
                  </a:lnTo>
                  <a:lnTo>
                    <a:pt x="1241" y="1918"/>
                  </a:lnTo>
                  <a:lnTo>
                    <a:pt x="1940" y="745"/>
                  </a:lnTo>
                  <a:close/>
                  <a:moveTo>
                    <a:pt x="1308" y="0"/>
                  </a:moveTo>
                  <a:lnTo>
                    <a:pt x="0" y="2820"/>
                  </a:lnTo>
                  <a:lnTo>
                    <a:pt x="5278" y="3451"/>
                  </a:lnTo>
                  <a:lnTo>
                    <a:pt x="4669" y="406"/>
                  </a:lnTo>
                  <a:lnTo>
                    <a:pt x="13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2" name="Google Shape;2272;p22"/>
            <p:cNvSpPr/>
            <p:nvPr/>
          </p:nvSpPr>
          <p:spPr>
            <a:xfrm>
              <a:off x="10055982" y="2753726"/>
              <a:ext cx="199304" cy="77836"/>
            </a:xfrm>
            <a:custGeom>
              <a:avLst/>
              <a:gdLst/>
              <a:ahLst/>
              <a:cxnLst/>
              <a:rect l="l" t="t" r="r" b="b"/>
              <a:pathLst>
                <a:path w="6701" h="2617" extrusionOk="0">
                  <a:moveTo>
                    <a:pt x="227" y="0"/>
                  </a:moveTo>
                  <a:lnTo>
                    <a:pt x="1" y="1850"/>
                  </a:lnTo>
                  <a:lnTo>
                    <a:pt x="6475" y="2617"/>
                  </a:lnTo>
                  <a:lnTo>
                    <a:pt x="6700" y="767"/>
                  </a:lnTo>
                  <a:lnTo>
                    <a:pt x="22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3" name="Google Shape;2273;p22"/>
            <p:cNvSpPr/>
            <p:nvPr/>
          </p:nvSpPr>
          <p:spPr>
            <a:xfrm>
              <a:off x="9840651" y="2759764"/>
              <a:ext cx="593750" cy="434776"/>
            </a:xfrm>
            <a:custGeom>
              <a:avLst/>
              <a:gdLst/>
              <a:ahLst/>
              <a:cxnLst/>
              <a:rect l="l" t="t" r="r" b="b"/>
              <a:pathLst>
                <a:path w="19963" h="14618" extrusionOk="0">
                  <a:moveTo>
                    <a:pt x="1602" y="0"/>
                  </a:moveTo>
                  <a:lnTo>
                    <a:pt x="1557" y="23"/>
                  </a:lnTo>
                  <a:lnTo>
                    <a:pt x="1512" y="23"/>
                  </a:lnTo>
                  <a:lnTo>
                    <a:pt x="1489" y="68"/>
                  </a:lnTo>
                  <a:lnTo>
                    <a:pt x="1466" y="113"/>
                  </a:lnTo>
                  <a:lnTo>
                    <a:pt x="0" y="12294"/>
                  </a:lnTo>
                  <a:lnTo>
                    <a:pt x="0" y="12316"/>
                  </a:lnTo>
                  <a:lnTo>
                    <a:pt x="23" y="12361"/>
                  </a:lnTo>
                  <a:lnTo>
                    <a:pt x="45" y="12384"/>
                  </a:lnTo>
                  <a:lnTo>
                    <a:pt x="91" y="12407"/>
                  </a:lnTo>
                  <a:lnTo>
                    <a:pt x="18361" y="14617"/>
                  </a:lnTo>
                  <a:lnTo>
                    <a:pt x="18406" y="14617"/>
                  </a:lnTo>
                  <a:lnTo>
                    <a:pt x="18429" y="14595"/>
                  </a:lnTo>
                  <a:lnTo>
                    <a:pt x="18474" y="14572"/>
                  </a:lnTo>
                  <a:lnTo>
                    <a:pt x="18474" y="14527"/>
                  </a:lnTo>
                  <a:lnTo>
                    <a:pt x="19963" y="2346"/>
                  </a:lnTo>
                  <a:lnTo>
                    <a:pt x="19963" y="2301"/>
                  </a:lnTo>
                  <a:lnTo>
                    <a:pt x="19940" y="2279"/>
                  </a:lnTo>
                  <a:lnTo>
                    <a:pt x="19895" y="2234"/>
                  </a:lnTo>
                  <a:lnTo>
                    <a:pt x="19850" y="2234"/>
                  </a:lnTo>
                  <a:lnTo>
                    <a:pt x="160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57150" dir="324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4" name="Google Shape;2274;p22"/>
            <p:cNvSpPr/>
            <p:nvPr/>
          </p:nvSpPr>
          <p:spPr>
            <a:xfrm>
              <a:off x="9840651" y="2759764"/>
              <a:ext cx="593750" cy="434776"/>
            </a:xfrm>
            <a:custGeom>
              <a:avLst/>
              <a:gdLst/>
              <a:ahLst/>
              <a:cxnLst/>
              <a:rect l="l" t="t" r="r" b="b"/>
              <a:pathLst>
                <a:path w="19963" h="14618" fill="none" extrusionOk="0">
                  <a:moveTo>
                    <a:pt x="18361" y="14617"/>
                  </a:moveTo>
                  <a:lnTo>
                    <a:pt x="91" y="12407"/>
                  </a:lnTo>
                  <a:lnTo>
                    <a:pt x="91" y="12407"/>
                  </a:lnTo>
                  <a:lnTo>
                    <a:pt x="45" y="12384"/>
                  </a:lnTo>
                  <a:lnTo>
                    <a:pt x="23" y="12361"/>
                  </a:lnTo>
                  <a:lnTo>
                    <a:pt x="0" y="12316"/>
                  </a:lnTo>
                  <a:lnTo>
                    <a:pt x="0" y="12294"/>
                  </a:lnTo>
                  <a:lnTo>
                    <a:pt x="1466" y="113"/>
                  </a:lnTo>
                  <a:lnTo>
                    <a:pt x="1466" y="113"/>
                  </a:lnTo>
                  <a:lnTo>
                    <a:pt x="1489" y="68"/>
                  </a:lnTo>
                  <a:lnTo>
                    <a:pt x="1512" y="23"/>
                  </a:lnTo>
                  <a:lnTo>
                    <a:pt x="1557" y="23"/>
                  </a:lnTo>
                  <a:lnTo>
                    <a:pt x="1602" y="0"/>
                  </a:lnTo>
                  <a:lnTo>
                    <a:pt x="19850" y="2234"/>
                  </a:lnTo>
                  <a:lnTo>
                    <a:pt x="19850" y="2234"/>
                  </a:lnTo>
                  <a:lnTo>
                    <a:pt x="19895" y="2234"/>
                  </a:lnTo>
                  <a:lnTo>
                    <a:pt x="19940" y="2279"/>
                  </a:lnTo>
                  <a:lnTo>
                    <a:pt x="19963" y="2301"/>
                  </a:lnTo>
                  <a:lnTo>
                    <a:pt x="19963" y="2346"/>
                  </a:lnTo>
                  <a:lnTo>
                    <a:pt x="18474" y="14527"/>
                  </a:lnTo>
                  <a:lnTo>
                    <a:pt x="18474" y="14527"/>
                  </a:lnTo>
                  <a:lnTo>
                    <a:pt x="18474" y="14572"/>
                  </a:lnTo>
                  <a:lnTo>
                    <a:pt x="18429" y="14595"/>
                  </a:lnTo>
                  <a:lnTo>
                    <a:pt x="18406" y="14617"/>
                  </a:lnTo>
                  <a:lnTo>
                    <a:pt x="18361" y="1461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5" name="Google Shape;2275;p22"/>
            <p:cNvSpPr/>
            <p:nvPr/>
          </p:nvSpPr>
          <p:spPr>
            <a:xfrm>
              <a:off x="9982192" y="2826177"/>
              <a:ext cx="305961" cy="305961"/>
            </a:xfrm>
            <a:custGeom>
              <a:avLst/>
              <a:gdLst/>
              <a:ahLst/>
              <a:cxnLst/>
              <a:rect l="l" t="t" r="r" b="b"/>
              <a:pathLst>
                <a:path w="10287" h="10287" extrusionOk="0">
                  <a:moveTo>
                    <a:pt x="5211" y="1"/>
                  </a:moveTo>
                  <a:lnTo>
                    <a:pt x="4692" y="23"/>
                  </a:lnTo>
                  <a:lnTo>
                    <a:pt x="4174" y="91"/>
                  </a:lnTo>
                  <a:lnTo>
                    <a:pt x="3677" y="226"/>
                  </a:lnTo>
                  <a:lnTo>
                    <a:pt x="3204" y="384"/>
                  </a:lnTo>
                  <a:lnTo>
                    <a:pt x="2753" y="587"/>
                  </a:lnTo>
                  <a:lnTo>
                    <a:pt x="2324" y="835"/>
                  </a:lnTo>
                  <a:lnTo>
                    <a:pt x="1918" y="1128"/>
                  </a:lnTo>
                  <a:lnTo>
                    <a:pt x="1557" y="1467"/>
                  </a:lnTo>
                  <a:lnTo>
                    <a:pt x="1219" y="1828"/>
                  </a:lnTo>
                  <a:lnTo>
                    <a:pt x="926" y="2211"/>
                  </a:lnTo>
                  <a:lnTo>
                    <a:pt x="655" y="2640"/>
                  </a:lnTo>
                  <a:lnTo>
                    <a:pt x="429" y="3091"/>
                  </a:lnTo>
                  <a:lnTo>
                    <a:pt x="249" y="3542"/>
                  </a:lnTo>
                  <a:lnTo>
                    <a:pt x="114" y="4038"/>
                  </a:lnTo>
                  <a:lnTo>
                    <a:pt x="46" y="4557"/>
                  </a:lnTo>
                  <a:lnTo>
                    <a:pt x="1" y="5076"/>
                  </a:lnTo>
                  <a:lnTo>
                    <a:pt x="23" y="5595"/>
                  </a:lnTo>
                  <a:lnTo>
                    <a:pt x="91" y="6113"/>
                  </a:lnTo>
                  <a:lnTo>
                    <a:pt x="226" y="6610"/>
                  </a:lnTo>
                  <a:lnTo>
                    <a:pt x="384" y="7083"/>
                  </a:lnTo>
                  <a:lnTo>
                    <a:pt x="587" y="7534"/>
                  </a:lnTo>
                  <a:lnTo>
                    <a:pt x="835" y="7963"/>
                  </a:lnTo>
                  <a:lnTo>
                    <a:pt x="1129" y="8369"/>
                  </a:lnTo>
                  <a:lnTo>
                    <a:pt x="1467" y="8730"/>
                  </a:lnTo>
                  <a:lnTo>
                    <a:pt x="1828" y="9068"/>
                  </a:lnTo>
                  <a:lnTo>
                    <a:pt x="2211" y="9361"/>
                  </a:lnTo>
                  <a:lnTo>
                    <a:pt x="2640" y="9632"/>
                  </a:lnTo>
                  <a:lnTo>
                    <a:pt x="3091" y="9858"/>
                  </a:lnTo>
                  <a:lnTo>
                    <a:pt x="3542" y="10038"/>
                  </a:lnTo>
                  <a:lnTo>
                    <a:pt x="4038" y="10174"/>
                  </a:lnTo>
                  <a:lnTo>
                    <a:pt x="4557" y="10241"/>
                  </a:lnTo>
                  <a:lnTo>
                    <a:pt x="5076" y="10286"/>
                  </a:lnTo>
                  <a:lnTo>
                    <a:pt x="5595" y="10264"/>
                  </a:lnTo>
                  <a:lnTo>
                    <a:pt x="6114" y="10196"/>
                  </a:lnTo>
                  <a:lnTo>
                    <a:pt x="6610" y="10061"/>
                  </a:lnTo>
                  <a:lnTo>
                    <a:pt x="7083" y="9903"/>
                  </a:lnTo>
                  <a:lnTo>
                    <a:pt x="7535" y="9700"/>
                  </a:lnTo>
                  <a:lnTo>
                    <a:pt x="7963" y="9429"/>
                  </a:lnTo>
                  <a:lnTo>
                    <a:pt x="8369" y="9158"/>
                  </a:lnTo>
                  <a:lnTo>
                    <a:pt x="8730" y="8820"/>
                  </a:lnTo>
                  <a:lnTo>
                    <a:pt x="9068" y="8459"/>
                  </a:lnTo>
                  <a:lnTo>
                    <a:pt x="9362" y="8076"/>
                  </a:lnTo>
                  <a:lnTo>
                    <a:pt x="9632" y="7647"/>
                  </a:lnTo>
                  <a:lnTo>
                    <a:pt x="9858" y="7196"/>
                  </a:lnTo>
                  <a:lnTo>
                    <a:pt x="10038" y="6722"/>
                  </a:lnTo>
                  <a:lnTo>
                    <a:pt x="10174" y="6249"/>
                  </a:lnTo>
                  <a:lnTo>
                    <a:pt x="10241" y="5730"/>
                  </a:lnTo>
                  <a:lnTo>
                    <a:pt x="10286" y="5211"/>
                  </a:lnTo>
                  <a:lnTo>
                    <a:pt x="10264" y="4692"/>
                  </a:lnTo>
                  <a:lnTo>
                    <a:pt x="10196" y="4173"/>
                  </a:lnTo>
                  <a:lnTo>
                    <a:pt x="10061" y="3677"/>
                  </a:lnTo>
                  <a:lnTo>
                    <a:pt x="9903" y="3204"/>
                  </a:lnTo>
                  <a:lnTo>
                    <a:pt x="9700" y="2752"/>
                  </a:lnTo>
                  <a:lnTo>
                    <a:pt x="9452" y="2324"/>
                  </a:lnTo>
                  <a:lnTo>
                    <a:pt x="9159" y="1918"/>
                  </a:lnTo>
                  <a:lnTo>
                    <a:pt x="8820" y="1557"/>
                  </a:lnTo>
                  <a:lnTo>
                    <a:pt x="8459" y="1219"/>
                  </a:lnTo>
                  <a:lnTo>
                    <a:pt x="8076" y="925"/>
                  </a:lnTo>
                  <a:lnTo>
                    <a:pt x="7647" y="655"/>
                  </a:lnTo>
                  <a:lnTo>
                    <a:pt x="7196" y="429"/>
                  </a:lnTo>
                  <a:lnTo>
                    <a:pt x="6745" y="249"/>
                  </a:lnTo>
                  <a:lnTo>
                    <a:pt x="6249" y="113"/>
                  </a:lnTo>
                  <a:lnTo>
                    <a:pt x="5730" y="46"/>
                  </a:lnTo>
                  <a:lnTo>
                    <a:pt x="521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6" name="Google Shape;2276;p22"/>
            <p:cNvSpPr/>
            <p:nvPr/>
          </p:nvSpPr>
          <p:spPr>
            <a:xfrm>
              <a:off x="9982192" y="2826177"/>
              <a:ext cx="305961" cy="305961"/>
            </a:xfrm>
            <a:custGeom>
              <a:avLst/>
              <a:gdLst/>
              <a:ahLst/>
              <a:cxnLst/>
              <a:rect l="l" t="t" r="r" b="b"/>
              <a:pathLst>
                <a:path w="10287" h="10287" fill="none" extrusionOk="0">
                  <a:moveTo>
                    <a:pt x="10286" y="5211"/>
                  </a:moveTo>
                  <a:lnTo>
                    <a:pt x="10286" y="5211"/>
                  </a:lnTo>
                  <a:lnTo>
                    <a:pt x="10241" y="5730"/>
                  </a:lnTo>
                  <a:lnTo>
                    <a:pt x="10174" y="6249"/>
                  </a:lnTo>
                  <a:lnTo>
                    <a:pt x="10038" y="6722"/>
                  </a:lnTo>
                  <a:lnTo>
                    <a:pt x="9858" y="7196"/>
                  </a:lnTo>
                  <a:lnTo>
                    <a:pt x="9632" y="7647"/>
                  </a:lnTo>
                  <a:lnTo>
                    <a:pt x="9362" y="8076"/>
                  </a:lnTo>
                  <a:lnTo>
                    <a:pt x="9068" y="8459"/>
                  </a:lnTo>
                  <a:lnTo>
                    <a:pt x="8730" y="8820"/>
                  </a:lnTo>
                  <a:lnTo>
                    <a:pt x="8369" y="9158"/>
                  </a:lnTo>
                  <a:lnTo>
                    <a:pt x="7963" y="9429"/>
                  </a:lnTo>
                  <a:lnTo>
                    <a:pt x="7535" y="9700"/>
                  </a:lnTo>
                  <a:lnTo>
                    <a:pt x="7083" y="9903"/>
                  </a:lnTo>
                  <a:lnTo>
                    <a:pt x="6610" y="10061"/>
                  </a:lnTo>
                  <a:lnTo>
                    <a:pt x="6114" y="10196"/>
                  </a:lnTo>
                  <a:lnTo>
                    <a:pt x="5595" y="10264"/>
                  </a:lnTo>
                  <a:lnTo>
                    <a:pt x="5076" y="10286"/>
                  </a:lnTo>
                  <a:lnTo>
                    <a:pt x="5076" y="10286"/>
                  </a:lnTo>
                  <a:lnTo>
                    <a:pt x="4557" y="10241"/>
                  </a:lnTo>
                  <a:lnTo>
                    <a:pt x="4038" y="10174"/>
                  </a:lnTo>
                  <a:lnTo>
                    <a:pt x="3542" y="10038"/>
                  </a:lnTo>
                  <a:lnTo>
                    <a:pt x="3091" y="9858"/>
                  </a:lnTo>
                  <a:lnTo>
                    <a:pt x="2640" y="9632"/>
                  </a:lnTo>
                  <a:lnTo>
                    <a:pt x="2211" y="9361"/>
                  </a:lnTo>
                  <a:lnTo>
                    <a:pt x="1828" y="9068"/>
                  </a:lnTo>
                  <a:lnTo>
                    <a:pt x="1467" y="8730"/>
                  </a:lnTo>
                  <a:lnTo>
                    <a:pt x="1129" y="8369"/>
                  </a:lnTo>
                  <a:lnTo>
                    <a:pt x="835" y="7963"/>
                  </a:lnTo>
                  <a:lnTo>
                    <a:pt x="587" y="7534"/>
                  </a:lnTo>
                  <a:lnTo>
                    <a:pt x="384" y="7083"/>
                  </a:lnTo>
                  <a:lnTo>
                    <a:pt x="226" y="6610"/>
                  </a:lnTo>
                  <a:lnTo>
                    <a:pt x="91" y="6113"/>
                  </a:lnTo>
                  <a:lnTo>
                    <a:pt x="23" y="5595"/>
                  </a:lnTo>
                  <a:lnTo>
                    <a:pt x="1" y="5076"/>
                  </a:lnTo>
                  <a:lnTo>
                    <a:pt x="1" y="5076"/>
                  </a:lnTo>
                  <a:lnTo>
                    <a:pt x="46" y="4557"/>
                  </a:lnTo>
                  <a:lnTo>
                    <a:pt x="114" y="4038"/>
                  </a:lnTo>
                  <a:lnTo>
                    <a:pt x="249" y="3542"/>
                  </a:lnTo>
                  <a:lnTo>
                    <a:pt x="429" y="3091"/>
                  </a:lnTo>
                  <a:lnTo>
                    <a:pt x="655" y="2640"/>
                  </a:lnTo>
                  <a:lnTo>
                    <a:pt x="926" y="2211"/>
                  </a:lnTo>
                  <a:lnTo>
                    <a:pt x="1219" y="1828"/>
                  </a:lnTo>
                  <a:lnTo>
                    <a:pt x="1557" y="1467"/>
                  </a:lnTo>
                  <a:lnTo>
                    <a:pt x="1918" y="1128"/>
                  </a:lnTo>
                  <a:lnTo>
                    <a:pt x="2324" y="835"/>
                  </a:lnTo>
                  <a:lnTo>
                    <a:pt x="2753" y="587"/>
                  </a:lnTo>
                  <a:lnTo>
                    <a:pt x="3204" y="384"/>
                  </a:lnTo>
                  <a:lnTo>
                    <a:pt x="3677" y="226"/>
                  </a:lnTo>
                  <a:lnTo>
                    <a:pt x="4174" y="91"/>
                  </a:lnTo>
                  <a:lnTo>
                    <a:pt x="4692" y="23"/>
                  </a:lnTo>
                  <a:lnTo>
                    <a:pt x="5211" y="1"/>
                  </a:lnTo>
                  <a:lnTo>
                    <a:pt x="5211" y="1"/>
                  </a:lnTo>
                  <a:lnTo>
                    <a:pt x="5730" y="46"/>
                  </a:lnTo>
                  <a:lnTo>
                    <a:pt x="6249" y="113"/>
                  </a:lnTo>
                  <a:lnTo>
                    <a:pt x="6745" y="249"/>
                  </a:lnTo>
                  <a:lnTo>
                    <a:pt x="7196" y="429"/>
                  </a:lnTo>
                  <a:lnTo>
                    <a:pt x="7647" y="655"/>
                  </a:lnTo>
                  <a:lnTo>
                    <a:pt x="8076" y="925"/>
                  </a:lnTo>
                  <a:lnTo>
                    <a:pt x="8459" y="1219"/>
                  </a:lnTo>
                  <a:lnTo>
                    <a:pt x="8820" y="1557"/>
                  </a:lnTo>
                  <a:lnTo>
                    <a:pt x="9159" y="1918"/>
                  </a:lnTo>
                  <a:lnTo>
                    <a:pt x="9452" y="2324"/>
                  </a:lnTo>
                  <a:lnTo>
                    <a:pt x="9700" y="2752"/>
                  </a:lnTo>
                  <a:lnTo>
                    <a:pt x="9903" y="3204"/>
                  </a:lnTo>
                  <a:lnTo>
                    <a:pt x="10061" y="3677"/>
                  </a:lnTo>
                  <a:lnTo>
                    <a:pt x="10196" y="4173"/>
                  </a:lnTo>
                  <a:lnTo>
                    <a:pt x="10264" y="4692"/>
                  </a:lnTo>
                  <a:lnTo>
                    <a:pt x="10286" y="52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7" name="Google Shape;2277;p22"/>
            <p:cNvSpPr/>
            <p:nvPr/>
          </p:nvSpPr>
          <p:spPr>
            <a:xfrm>
              <a:off x="9996290" y="2840275"/>
              <a:ext cx="277765" cy="277765"/>
            </a:xfrm>
            <a:custGeom>
              <a:avLst/>
              <a:gdLst/>
              <a:ahLst/>
              <a:cxnLst/>
              <a:rect l="l" t="t" r="r" b="b"/>
              <a:pathLst>
                <a:path w="9339" h="9339" extrusionOk="0">
                  <a:moveTo>
                    <a:pt x="4737" y="0"/>
                  </a:moveTo>
                  <a:lnTo>
                    <a:pt x="4241" y="23"/>
                  </a:lnTo>
                  <a:lnTo>
                    <a:pt x="3790" y="90"/>
                  </a:lnTo>
                  <a:lnTo>
                    <a:pt x="3339" y="181"/>
                  </a:lnTo>
                  <a:lnTo>
                    <a:pt x="2910" y="339"/>
                  </a:lnTo>
                  <a:lnTo>
                    <a:pt x="2504" y="542"/>
                  </a:lnTo>
                  <a:lnTo>
                    <a:pt x="2098" y="767"/>
                  </a:lnTo>
                  <a:lnTo>
                    <a:pt x="1737" y="1038"/>
                  </a:lnTo>
                  <a:lnTo>
                    <a:pt x="1421" y="1331"/>
                  </a:lnTo>
                  <a:lnTo>
                    <a:pt x="1106" y="1647"/>
                  </a:lnTo>
                  <a:lnTo>
                    <a:pt x="835" y="2008"/>
                  </a:lnTo>
                  <a:lnTo>
                    <a:pt x="587" y="2391"/>
                  </a:lnTo>
                  <a:lnTo>
                    <a:pt x="384" y="2797"/>
                  </a:lnTo>
                  <a:lnTo>
                    <a:pt x="226" y="3226"/>
                  </a:lnTo>
                  <a:lnTo>
                    <a:pt x="113" y="3677"/>
                  </a:lnTo>
                  <a:lnTo>
                    <a:pt x="23" y="4128"/>
                  </a:lnTo>
                  <a:lnTo>
                    <a:pt x="0" y="4602"/>
                  </a:lnTo>
                  <a:lnTo>
                    <a:pt x="23" y="5075"/>
                  </a:lnTo>
                  <a:lnTo>
                    <a:pt x="91" y="5549"/>
                  </a:lnTo>
                  <a:lnTo>
                    <a:pt x="203" y="6000"/>
                  </a:lnTo>
                  <a:lnTo>
                    <a:pt x="339" y="6429"/>
                  </a:lnTo>
                  <a:lnTo>
                    <a:pt x="542" y="6835"/>
                  </a:lnTo>
                  <a:lnTo>
                    <a:pt x="767" y="7218"/>
                  </a:lnTo>
                  <a:lnTo>
                    <a:pt x="1038" y="7579"/>
                  </a:lnTo>
                  <a:lnTo>
                    <a:pt x="1331" y="7918"/>
                  </a:lnTo>
                  <a:lnTo>
                    <a:pt x="1647" y="8233"/>
                  </a:lnTo>
                  <a:lnTo>
                    <a:pt x="2008" y="8504"/>
                  </a:lnTo>
                  <a:lnTo>
                    <a:pt x="2391" y="8752"/>
                  </a:lnTo>
                  <a:lnTo>
                    <a:pt x="2797" y="8955"/>
                  </a:lnTo>
                  <a:lnTo>
                    <a:pt x="3226" y="9113"/>
                  </a:lnTo>
                  <a:lnTo>
                    <a:pt x="3677" y="9226"/>
                  </a:lnTo>
                  <a:lnTo>
                    <a:pt x="4128" y="9316"/>
                  </a:lnTo>
                  <a:lnTo>
                    <a:pt x="4602" y="9339"/>
                  </a:lnTo>
                  <a:lnTo>
                    <a:pt x="5076" y="9316"/>
                  </a:lnTo>
                  <a:lnTo>
                    <a:pt x="5549" y="9248"/>
                  </a:lnTo>
                  <a:lnTo>
                    <a:pt x="6000" y="9136"/>
                  </a:lnTo>
                  <a:lnTo>
                    <a:pt x="6429" y="9000"/>
                  </a:lnTo>
                  <a:lnTo>
                    <a:pt x="6835" y="8797"/>
                  </a:lnTo>
                  <a:lnTo>
                    <a:pt x="7218" y="8572"/>
                  </a:lnTo>
                  <a:lnTo>
                    <a:pt x="7602" y="8301"/>
                  </a:lnTo>
                  <a:lnTo>
                    <a:pt x="7918" y="8008"/>
                  </a:lnTo>
                  <a:lnTo>
                    <a:pt x="8234" y="7692"/>
                  </a:lnTo>
                  <a:lnTo>
                    <a:pt x="8504" y="7331"/>
                  </a:lnTo>
                  <a:lnTo>
                    <a:pt x="8752" y="6948"/>
                  </a:lnTo>
                  <a:lnTo>
                    <a:pt x="8955" y="6542"/>
                  </a:lnTo>
                  <a:lnTo>
                    <a:pt x="9113" y="6113"/>
                  </a:lnTo>
                  <a:lnTo>
                    <a:pt x="9226" y="5662"/>
                  </a:lnTo>
                  <a:lnTo>
                    <a:pt x="9316" y="5211"/>
                  </a:lnTo>
                  <a:lnTo>
                    <a:pt x="9339" y="4737"/>
                  </a:lnTo>
                  <a:lnTo>
                    <a:pt x="9316" y="4241"/>
                  </a:lnTo>
                  <a:lnTo>
                    <a:pt x="9249" y="3790"/>
                  </a:lnTo>
                  <a:lnTo>
                    <a:pt x="9136" y="3339"/>
                  </a:lnTo>
                  <a:lnTo>
                    <a:pt x="9000" y="2910"/>
                  </a:lnTo>
                  <a:lnTo>
                    <a:pt x="8797" y="2504"/>
                  </a:lnTo>
                  <a:lnTo>
                    <a:pt x="8572" y="2098"/>
                  </a:lnTo>
                  <a:lnTo>
                    <a:pt x="8301" y="1737"/>
                  </a:lnTo>
                  <a:lnTo>
                    <a:pt x="8008" y="1399"/>
                  </a:lnTo>
                  <a:lnTo>
                    <a:pt x="7692" y="1105"/>
                  </a:lnTo>
                  <a:lnTo>
                    <a:pt x="7331" y="835"/>
                  </a:lnTo>
                  <a:lnTo>
                    <a:pt x="6948" y="587"/>
                  </a:lnTo>
                  <a:lnTo>
                    <a:pt x="6542" y="384"/>
                  </a:lnTo>
                  <a:lnTo>
                    <a:pt x="6113" y="226"/>
                  </a:lnTo>
                  <a:lnTo>
                    <a:pt x="5662" y="113"/>
                  </a:lnTo>
                  <a:lnTo>
                    <a:pt x="5211" y="23"/>
                  </a:lnTo>
                  <a:lnTo>
                    <a:pt x="473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8" name="Google Shape;2278;p22"/>
            <p:cNvSpPr/>
            <p:nvPr/>
          </p:nvSpPr>
          <p:spPr>
            <a:xfrm>
              <a:off x="9996290" y="2840275"/>
              <a:ext cx="277765" cy="277765"/>
            </a:xfrm>
            <a:custGeom>
              <a:avLst/>
              <a:gdLst/>
              <a:ahLst/>
              <a:cxnLst/>
              <a:rect l="l" t="t" r="r" b="b"/>
              <a:pathLst>
                <a:path w="9339" h="9339" fill="none" extrusionOk="0">
                  <a:moveTo>
                    <a:pt x="9339" y="4737"/>
                  </a:moveTo>
                  <a:lnTo>
                    <a:pt x="9339" y="4737"/>
                  </a:lnTo>
                  <a:lnTo>
                    <a:pt x="9316" y="5211"/>
                  </a:lnTo>
                  <a:lnTo>
                    <a:pt x="9226" y="5662"/>
                  </a:lnTo>
                  <a:lnTo>
                    <a:pt x="9113" y="6113"/>
                  </a:lnTo>
                  <a:lnTo>
                    <a:pt x="8955" y="6542"/>
                  </a:lnTo>
                  <a:lnTo>
                    <a:pt x="8752" y="6948"/>
                  </a:lnTo>
                  <a:lnTo>
                    <a:pt x="8504" y="7331"/>
                  </a:lnTo>
                  <a:lnTo>
                    <a:pt x="8234" y="7692"/>
                  </a:lnTo>
                  <a:lnTo>
                    <a:pt x="7918" y="8008"/>
                  </a:lnTo>
                  <a:lnTo>
                    <a:pt x="7602" y="8301"/>
                  </a:lnTo>
                  <a:lnTo>
                    <a:pt x="7218" y="8572"/>
                  </a:lnTo>
                  <a:lnTo>
                    <a:pt x="6835" y="8797"/>
                  </a:lnTo>
                  <a:lnTo>
                    <a:pt x="6429" y="9000"/>
                  </a:lnTo>
                  <a:lnTo>
                    <a:pt x="6000" y="9136"/>
                  </a:lnTo>
                  <a:lnTo>
                    <a:pt x="5549" y="9248"/>
                  </a:lnTo>
                  <a:lnTo>
                    <a:pt x="5076" y="9316"/>
                  </a:lnTo>
                  <a:lnTo>
                    <a:pt x="4602" y="9339"/>
                  </a:lnTo>
                  <a:lnTo>
                    <a:pt x="4602" y="9339"/>
                  </a:lnTo>
                  <a:lnTo>
                    <a:pt x="4128" y="9316"/>
                  </a:lnTo>
                  <a:lnTo>
                    <a:pt x="3677" y="9226"/>
                  </a:lnTo>
                  <a:lnTo>
                    <a:pt x="3226" y="9113"/>
                  </a:lnTo>
                  <a:lnTo>
                    <a:pt x="2797" y="8955"/>
                  </a:lnTo>
                  <a:lnTo>
                    <a:pt x="2391" y="8752"/>
                  </a:lnTo>
                  <a:lnTo>
                    <a:pt x="2008" y="8504"/>
                  </a:lnTo>
                  <a:lnTo>
                    <a:pt x="1647" y="8233"/>
                  </a:lnTo>
                  <a:lnTo>
                    <a:pt x="1331" y="7918"/>
                  </a:lnTo>
                  <a:lnTo>
                    <a:pt x="1038" y="7579"/>
                  </a:lnTo>
                  <a:lnTo>
                    <a:pt x="767" y="7218"/>
                  </a:lnTo>
                  <a:lnTo>
                    <a:pt x="542" y="6835"/>
                  </a:lnTo>
                  <a:lnTo>
                    <a:pt x="339" y="6429"/>
                  </a:lnTo>
                  <a:lnTo>
                    <a:pt x="203" y="6000"/>
                  </a:lnTo>
                  <a:lnTo>
                    <a:pt x="91" y="5549"/>
                  </a:lnTo>
                  <a:lnTo>
                    <a:pt x="23" y="5075"/>
                  </a:lnTo>
                  <a:lnTo>
                    <a:pt x="0" y="4602"/>
                  </a:lnTo>
                  <a:lnTo>
                    <a:pt x="0" y="4602"/>
                  </a:lnTo>
                  <a:lnTo>
                    <a:pt x="23" y="4128"/>
                  </a:lnTo>
                  <a:lnTo>
                    <a:pt x="113" y="3677"/>
                  </a:lnTo>
                  <a:lnTo>
                    <a:pt x="226" y="3226"/>
                  </a:lnTo>
                  <a:lnTo>
                    <a:pt x="384" y="2797"/>
                  </a:lnTo>
                  <a:lnTo>
                    <a:pt x="587" y="2391"/>
                  </a:lnTo>
                  <a:lnTo>
                    <a:pt x="835" y="2008"/>
                  </a:lnTo>
                  <a:lnTo>
                    <a:pt x="1106" y="1647"/>
                  </a:lnTo>
                  <a:lnTo>
                    <a:pt x="1421" y="1331"/>
                  </a:lnTo>
                  <a:lnTo>
                    <a:pt x="1737" y="1038"/>
                  </a:lnTo>
                  <a:lnTo>
                    <a:pt x="2098" y="767"/>
                  </a:lnTo>
                  <a:lnTo>
                    <a:pt x="2504" y="542"/>
                  </a:lnTo>
                  <a:lnTo>
                    <a:pt x="2910" y="339"/>
                  </a:lnTo>
                  <a:lnTo>
                    <a:pt x="3339" y="181"/>
                  </a:lnTo>
                  <a:lnTo>
                    <a:pt x="3790" y="90"/>
                  </a:lnTo>
                  <a:lnTo>
                    <a:pt x="4241" y="23"/>
                  </a:lnTo>
                  <a:lnTo>
                    <a:pt x="4737" y="0"/>
                  </a:lnTo>
                  <a:lnTo>
                    <a:pt x="4737" y="0"/>
                  </a:lnTo>
                  <a:lnTo>
                    <a:pt x="5211" y="23"/>
                  </a:lnTo>
                  <a:lnTo>
                    <a:pt x="5662" y="113"/>
                  </a:lnTo>
                  <a:lnTo>
                    <a:pt x="6113" y="226"/>
                  </a:lnTo>
                  <a:lnTo>
                    <a:pt x="6542" y="384"/>
                  </a:lnTo>
                  <a:lnTo>
                    <a:pt x="6948" y="587"/>
                  </a:lnTo>
                  <a:lnTo>
                    <a:pt x="7331" y="835"/>
                  </a:lnTo>
                  <a:lnTo>
                    <a:pt x="7692" y="1105"/>
                  </a:lnTo>
                  <a:lnTo>
                    <a:pt x="8008" y="1399"/>
                  </a:lnTo>
                  <a:lnTo>
                    <a:pt x="8301" y="1737"/>
                  </a:lnTo>
                  <a:lnTo>
                    <a:pt x="8572" y="2098"/>
                  </a:lnTo>
                  <a:lnTo>
                    <a:pt x="8797" y="2504"/>
                  </a:lnTo>
                  <a:lnTo>
                    <a:pt x="9000" y="2910"/>
                  </a:lnTo>
                  <a:lnTo>
                    <a:pt x="9136" y="3339"/>
                  </a:lnTo>
                  <a:lnTo>
                    <a:pt x="9249" y="3790"/>
                  </a:lnTo>
                  <a:lnTo>
                    <a:pt x="9316" y="4241"/>
                  </a:lnTo>
                  <a:lnTo>
                    <a:pt x="9339" y="473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9" name="Google Shape;2279;p22"/>
            <p:cNvSpPr/>
            <p:nvPr/>
          </p:nvSpPr>
          <p:spPr>
            <a:xfrm>
              <a:off x="10015741" y="2859042"/>
              <a:ext cx="238862" cy="239546"/>
            </a:xfrm>
            <a:custGeom>
              <a:avLst/>
              <a:gdLst/>
              <a:ahLst/>
              <a:cxnLst/>
              <a:rect l="l" t="t" r="r" b="b"/>
              <a:pathLst>
                <a:path w="8031" h="8054" extrusionOk="0">
                  <a:moveTo>
                    <a:pt x="4061" y="1"/>
                  </a:moveTo>
                  <a:lnTo>
                    <a:pt x="3655" y="23"/>
                  </a:lnTo>
                  <a:lnTo>
                    <a:pt x="3249" y="91"/>
                  </a:lnTo>
                  <a:lnTo>
                    <a:pt x="2865" y="181"/>
                  </a:lnTo>
                  <a:lnTo>
                    <a:pt x="2504" y="317"/>
                  </a:lnTo>
                  <a:lnTo>
                    <a:pt x="2143" y="474"/>
                  </a:lnTo>
                  <a:lnTo>
                    <a:pt x="1805" y="677"/>
                  </a:lnTo>
                  <a:lnTo>
                    <a:pt x="1489" y="903"/>
                  </a:lnTo>
                  <a:lnTo>
                    <a:pt x="1196" y="1151"/>
                  </a:lnTo>
                  <a:lnTo>
                    <a:pt x="948" y="1444"/>
                  </a:lnTo>
                  <a:lnTo>
                    <a:pt x="700" y="1738"/>
                  </a:lnTo>
                  <a:lnTo>
                    <a:pt x="497" y="2076"/>
                  </a:lnTo>
                  <a:lnTo>
                    <a:pt x="316" y="2414"/>
                  </a:lnTo>
                  <a:lnTo>
                    <a:pt x="181" y="2798"/>
                  </a:lnTo>
                  <a:lnTo>
                    <a:pt x="91" y="3181"/>
                  </a:lnTo>
                  <a:lnTo>
                    <a:pt x="23" y="3565"/>
                  </a:lnTo>
                  <a:lnTo>
                    <a:pt x="1" y="3993"/>
                  </a:lnTo>
                  <a:lnTo>
                    <a:pt x="1" y="4399"/>
                  </a:lnTo>
                  <a:lnTo>
                    <a:pt x="68" y="4805"/>
                  </a:lnTo>
                  <a:lnTo>
                    <a:pt x="158" y="5189"/>
                  </a:lnTo>
                  <a:lnTo>
                    <a:pt x="294" y="5550"/>
                  </a:lnTo>
                  <a:lnTo>
                    <a:pt x="452" y="5911"/>
                  </a:lnTo>
                  <a:lnTo>
                    <a:pt x="655" y="6249"/>
                  </a:lnTo>
                  <a:lnTo>
                    <a:pt x="880" y="6565"/>
                  </a:lnTo>
                  <a:lnTo>
                    <a:pt x="1128" y="6835"/>
                  </a:lnTo>
                  <a:lnTo>
                    <a:pt x="1422" y="7106"/>
                  </a:lnTo>
                  <a:lnTo>
                    <a:pt x="1715" y="7354"/>
                  </a:lnTo>
                  <a:lnTo>
                    <a:pt x="2053" y="7557"/>
                  </a:lnTo>
                  <a:lnTo>
                    <a:pt x="2392" y="7715"/>
                  </a:lnTo>
                  <a:lnTo>
                    <a:pt x="2775" y="7873"/>
                  </a:lnTo>
                  <a:lnTo>
                    <a:pt x="3158" y="7963"/>
                  </a:lnTo>
                  <a:lnTo>
                    <a:pt x="3542" y="8031"/>
                  </a:lnTo>
                  <a:lnTo>
                    <a:pt x="3970" y="8053"/>
                  </a:lnTo>
                  <a:lnTo>
                    <a:pt x="4377" y="8053"/>
                  </a:lnTo>
                  <a:lnTo>
                    <a:pt x="4783" y="7986"/>
                  </a:lnTo>
                  <a:lnTo>
                    <a:pt x="5166" y="7896"/>
                  </a:lnTo>
                  <a:lnTo>
                    <a:pt x="5527" y="7760"/>
                  </a:lnTo>
                  <a:lnTo>
                    <a:pt x="5888" y="7602"/>
                  </a:lnTo>
                  <a:lnTo>
                    <a:pt x="6226" y="7399"/>
                  </a:lnTo>
                  <a:lnTo>
                    <a:pt x="6542" y="7174"/>
                  </a:lnTo>
                  <a:lnTo>
                    <a:pt x="6835" y="6926"/>
                  </a:lnTo>
                  <a:lnTo>
                    <a:pt x="7083" y="6632"/>
                  </a:lnTo>
                  <a:lnTo>
                    <a:pt x="7331" y="6339"/>
                  </a:lnTo>
                  <a:lnTo>
                    <a:pt x="7534" y="6001"/>
                  </a:lnTo>
                  <a:lnTo>
                    <a:pt x="7715" y="5662"/>
                  </a:lnTo>
                  <a:lnTo>
                    <a:pt x="7850" y="5279"/>
                  </a:lnTo>
                  <a:lnTo>
                    <a:pt x="7940" y="4896"/>
                  </a:lnTo>
                  <a:lnTo>
                    <a:pt x="8008" y="4490"/>
                  </a:lnTo>
                  <a:lnTo>
                    <a:pt x="8031" y="4084"/>
                  </a:lnTo>
                  <a:lnTo>
                    <a:pt x="8031" y="3678"/>
                  </a:lnTo>
                  <a:lnTo>
                    <a:pt x="7963" y="3271"/>
                  </a:lnTo>
                  <a:lnTo>
                    <a:pt x="7873" y="2888"/>
                  </a:lnTo>
                  <a:lnTo>
                    <a:pt x="7737" y="2527"/>
                  </a:lnTo>
                  <a:lnTo>
                    <a:pt x="7580" y="2166"/>
                  </a:lnTo>
                  <a:lnTo>
                    <a:pt x="7377" y="1828"/>
                  </a:lnTo>
                  <a:lnTo>
                    <a:pt x="7151" y="1512"/>
                  </a:lnTo>
                  <a:lnTo>
                    <a:pt x="6903" y="1219"/>
                  </a:lnTo>
                  <a:lnTo>
                    <a:pt x="6610" y="971"/>
                  </a:lnTo>
                  <a:lnTo>
                    <a:pt x="6316" y="723"/>
                  </a:lnTo>
                  <a:lnTo>
                    <a:pt x="5978" y="520"/>
                  </a:lnTo>
                  <a:lnTo>
                    <a:pt x="5640" y="339"/>
                  </a:lnTo>
                  <a:lnTo>
                    <a:pt x="5256" y="204"/>
                  </a:lnTo>
                  <a:lnTo>
                    <a:pt x="4873" y="114"/>
                  </a:lnTo>
                  <a:lnTo>
                    <a:pt x="4489" y="46"/>
                  </a:lnTo>
                  <a:lnTo>
                    <a:pt x="406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0" name="Google Shape;2280;p22"/>
            <p:cNvSpPr/>
            <p:nvPr/>
          </p:nvSpPr>
          <p:spPr>
            <a:xfrm>
              <a:off x="10024455" y="2868441"/>
              <a:ext cx="220749" cy="220749"/>
            </a:xfrm>
            <a:custGeom>
              <a:avLst/>
              <a:gdLst/>
              <a:ahLst/>
              <a:cxnLst/>
              <a:rect l="l" t="t" r="r" b="b"/>
              <a:pathLst>
                <a:path w="7422" h="7422" extrusionOk="0">
                  <a:moveTo>
                    <a:pt x="3768" y="1"/>
                  </a:moveTo>
                  <a:lnTo>
                    <a:pt x="3384" y="23"/>
                  </a:lnTo>
                  <a:lnTo>
                    <a:pt x="3023" y="68"/>
                  </a:lnTo>
                  <a:lnTo>
                    <a:pt x="2662" y="158"/>
                  </a:lnTo>
                  <a:lnTo>
                    <a:pt x="2324" y="294"/>
                  </a:lnTo>
                  <a:lnTo>
                    <a:pt x="1986" y="429"/>
                  </a:lnTo>
                  <a:lnTo>
                    <a:pt x="1693" y="610"/>
                  </a:lnTo>
                  <a:lnTo>
                    <a:pt x="1399" y="835"/>
                  </a:lnTo>
                  <a:lnTo>
                    <a:pt x="1129" y="1061"/>
                  </a:lnTo>
                  <a:lnTo>
                    <a:pt x="880" y="1331"/>
                  </a:lnTo>
                  <a:lnTo>
                    <a:pt x="677" y="1602"/>
                  </a:lnTo>
                  <a:lnTo>
                    <a:pt x="474" y="1918"/>
                  </a:lnTo>
                  <a:lnTo>
                    <a:pt x="317" y="2234"/>
                  </a:lnTo>
                  <a:lnTo>
                    <a:pt x="204" y="2572"/>
                  </a:lnTo>
                  <a:lnTo>
                    <a:pt x="91" y="2933"/>
                  </a:lnTo>
                  <a:lnTo>
                    <a:pt x="46" y="3294"/>
                  </a:lnTo>
                  <a:lnTo>
                    <a:pt x="1" y="3677"/>
                  </a:lnTo>
                  <a:lnTo>
                    <a:pt x="23" y="4061"/>
                  </a:lnTo>
                  <a:lnTo>
                    <a:pt x="68" y="4422"/>
                  </a:lnTo>
                  <a:lnTo>
                    <a:pt x="159" y="4783"/>
                  </a:lnTo>
                  <a:lnTo>
                    <a:pt x="294" y="5121"/>
                  </a:lnTo>
                  <a:lnTo>
                    <a:pt x="429" y="5437"/>
                  </a:lnTo>
                  <a:lnTo>
                    <a:pt x="610" y="5753"/>
                  </a:lnTo>
                  <a:lnTo>
                    <a:pt x="835" y="6046"/>
                  </a:lnTo>
                  <a:lnTo>
                    <a:pt x="1061" y="6316"/>
                  </a:lnTo>
                  <a:lnTo>
                    <a:pt x="1332" y="6565"/>
                  </a:lnTo>
                  <a:lnTo>
                    <a:pt x="1602" y="6768"/>
                  </a:lnTo>
                  <a:lnTo>
                    <a:pt x="1918" y="6971"/>
                  </a:lnTo>
                  <a:lnTo>
                    <a:pt x="2234" y="7128"/>
                  </a:lnTo>
                  <a:lnTo>
                    <a:pt x="2572" y="7241"/>
                  </a:lnTo>
                  <a:lnTo>
                    <a:pt x="2933" y="7354"/>
                  </a:lnTo>
                  <a:lnTo>
                    <a:pt x="3294" y="7399"/>
                  </a:lnTo>
                  <a:lnTo>
                    <a:pt x="3677" y="7422"/>
                  </a:lnTo>
                  <a:lnTo>
                    <a:pt x="4061" y="7422"/>
                  </a:lnTo>
                  <a:lnTo>
                    <a:pt x="4422" y="7377"/>
                  </a:lnTo>
                  <a:lnTo>
                    <a:pt x="4783" y="7286"/>
                  </a:lnTo>
                  <a:lnTo>
                    <a:pt x="5121" y="7151"/>
                  </a:lnTo>
                  <a:lnTo>
                    <a:pt x="5459" y="7016"/>
                  </a:lnTo>
                  <a:lnTo>
                    <a:pt x="5753" y="6835"/>
                  </a:lnTo>
                  <a:lnTo>
                    <a:pt x="6046" y="6610"/>
                  </a:lnTo>
                  <a:lnTo>
                    <a:pt x="6317" y="6384"/>
                  </a:lnTo>
                  <a:lnTo>
                    <a:pt x="6565" y="6113"/>
                  </a:lnTo>
                  <a:lnTo>
                    <a:pt x="6768" y="5843"/>
                  </a:lnTo>
                  <a:lnTo>
                    <a:pt x="6971" y="5527"/>
                  </a:lnTo>
                  <a:lnTo>
                    <a:pt x="7129" y="5211"/>
                  </a:lnTo>
                  <a:lnTo>
                    <a:pt x="7241" y="4873"/>
                  </a:lnTo>
                  <a:lnTo>
                    <a:pt x="7354" y="4512"/>
                  </a:lnTo>
                  <a:lnTo>
                    <a:pt x="7399" y="4151"/>
                  </a:lnTo>
                  <a:lnTo>
                    <a:pt x="7422" y="3768"/>
                  </a:lnTo>
                  <a:lnTo>
                    <a:pt x="7422" y="3384"/>
                  </a:lnTo>
                  <a:lnTo>
                    <a:pt x="7377" y="3023"/>
                  </a:lnTo>
                  <a:lnTo>
                    <a:pt x="7287" y="2662"/>
                  </a:lnTo>
                  <a:lnTo>
                    <a:pt x="7151" y="2324"/>
                  </a:lnTo>
                  <a:lnTo>
                    <a:pt x="7016" y="1986"/>
                  </a:lnTo>
                  <a:lnTo>
                    <a:pt x="6835" y="1692"/>
                  </a:lnTo>
                  <a:lnTo>
                    <a:pt x="6610" y="1399"/>
                  </a:lnTo>
                  <a:lnTo>
                    <a:pt x="6384" y="1128"/>
                  </a:lnTo>
                  <a:lnTo>
                    <a:pt x="6114" y="880"/>
                  </a:lnTo>
                  <a:lnTo>
                    <a:pt x="5843" y="677"/>
                  </a:lnTo>
                  <a:lnTo>
                    <a:pt x="5527" y="474"/>
                  </a:lnTo>
                  <a:lnTo>
                    <a:pt x="5211" y="316"/>
                  </a:lnTo>
                  <a:lnTo>
                    <a:pt x="4873" y="181"/>
                  </a:lnTo>
                  <a:lnTo>
                    <a:pt x="4512" y="91"/>
                  </a:lnTo>
                  <a:lnTo>
                    <a:pt x="4151" y="23"/>
                  </a:lnTo>
                  <a:lnTo>
                    <a:pt x="376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1" name="Google Shape;2281;p22"/>
            <p:cNvSpPr/>
            <p:nvPr/>
          </p:nvSpPr>
          <p:spPr>
            <a:xfrm>
              <a:off x="10024455" y="2868441"/>
              <a:ext cx="220749" cy="220749"/>
            </a:xfrm>
            <a:custGeom>
              <a:avLst/>
              <a:gdLst/>
              <a:ahLst/>
              <a:cxnLst/>
              <a:rect l="l" t="t" r="r" b="b"/>
              <a:pathLst>
                <a:path w="7422" h="7422" fill="none" extrusionOk="0">
                  <a:moveTo>
                    <a:pt x="7422" y="3768"/>
                  </a:moveTo>
                  <a:lnTo>
                    <a:pt x="7422" y="3768"/>
                  </a:lnTo>
                  <a:lnTo>
                    <a:pt x="7399" y="4151"/>
                  </a:lnTo>
                  <a:lnTo>
                    <a:pt x="7354" y="4512"/>
                  </a:lnTo>
                  <a:lnTo>
                    <a:pt x="7241" y="4873"/>
                  </a:lnTo>
                  <a:lnTo>
                    <a:pt x="7129" y="5211"/>
                  </a:lnTo>
                  <a:lnTo>
                    <a:pt x="6971" y="5527"/>
                  </a:lnTo>
                  <a:lnTo>
                    <a:pt x="6768" y="5843"/>
                  </a:lnTo>
                  <a:lnTo>
                    <a:pt x="6565" y="6113"/>
                  </a:lnTo>
                  <a:lnTo>
                    <a:pt x="6317" y="6384"/>
                  </a:lnTo>
                  <a:lnTo>
                    <a:pt x="6046" y="6610"/>
                  </a:lnTo>
                  <a:lnTo>
                    <a:pt x="5753" y="6835"/>
                  </a:lnTo>
                  <a:lnTo>
                    <a:pt x="5459" y="7016"/>
                  </a:lnTo>
                  <a:lnTo>
                    <a:pt x="5121" y="7151"/>
                  </a:lnTo>
                  <a:lnTo>
                    <a:pt x="4783" y="7286"/>
                  </a:lnTo>
                  <a:lnTo>
                    <a:pt x="4422" y="7377"/>
                  </a:lnTo>
                  <a:lnTo>
                    <a:pt x="4061" y="7422"/>
                  </a:lnTo>
                  <a:lnTo>
                    <a:pt x="3677" y="7422"/>
                  </a:lnTo>
                  <a:lnTo>
                    <a:pt x="3677" y="7422"/>
                  </a:lnTo>
                  <a:lnTo>
                    <a:pt x="3294" y="7399"/>
                  </a:lnTo>
                  <a:lnTo>
                    <a:pt x="2933" y="7354"/>
                  </a:lnTo>
                  <a:lnTo>
                    <a:pt x="2572" y="7241"/>
                  </a:lnTo>
                  <a:lnTo>
                    <a:pt x="2234" y="7128"/>
                  </a:lnTo>
                  <a:lnTo>
                    <a:pt x="1918" y="6971"/>
                  </a:lnTo>
                  <a:lnTo>
                    <a:pt x="1602" y="6768"/>
                  </a:lnTo>
                  <a:lnTo>
                    <a:pt x="1332" y="6565"/>
                  </a:lnTo>
                  <a:lnTo>
                    <a:pt x="1061" y="6316"/>
                  </a:lnTo>
                  <a:lnTo>
                    <a:pt x="835" y="6046"/>
                  </a:lnTo>
                  <a:lnTo>
                    <a:pt x="610" y="5753"/>
                  </a:lnTo>
                  <a:lnTo>
                    <a:pt x="429" y="5437"/>
                  </a:lnTo>
                  <a:lnTo>
                    <a:pt x="294" y="5121"/>
                  </a:lnTo>
                  <a:lnTo>
                    <a:pt x="159" y="4783"/>
                  </a:lnTo>
                  <a:lnTo>
                    <a:pt x="68" y="4422"/>
                  </a:lnTo>
                  <a:lnTo>
                    <a:pt x="23" y="4061"/>
                  </a:lnTo>
                  <a:lnTo>
                    <a:pt x="1" y="3677"/>
                  </a:lnTo>
                  <a:lnTo>
                    <a:pt x="1" y="3677"/>
                  </a:lnTo>
                  <a:lnTo>
                    <a:pt x="46" y="3294"/>
                  </a:lnTo>
                  <a:lnTo>
                    <a:pt x="91" y="2933"/>
                  </a:lnTo>
                  <a:lnTo>
                    <a:pt x="204" y="2572"/>
                  </a:lnTo>
                  <a:lnTo>
                    <a:pt x="317" y="2234"/>
                  </a:lnTo>
                  <a:lnTo>
                    <a:pt x="474" y="1918"/>
                  </a:lnTo>
                  <a:lnTo>
                    <a:pt x="677" y="1602"/>
                  </a:lnTo>
                  <a:lnTo>
                    <a:pt x="880" y="1331"/>
                  </a:lnTo>
                  <a:lnTo>
                    <a:pt x="1129" y="1061"/>
                  </a:lnTo>
                  <a:lnTo>
                    <a:pt x="1399" y="835"/>
                  </a:lnTo>
                  <a:lnTo>
                    <a:pt x="1693" y="610"/>
                  </a:lnTo>
                  <a:lnTo>
                    <a:pt x="1986" y="429"/>
                  </a:lnTo>
                  <a:lnTo>
                    <a:pt x="2324" y="294"/>
                  </a:lnTo>
                  <a:lnTo>
                    <a:pt x="2662" y="158"/>
                  </a:lnTo>
                  <a:lnTo>
                    <a:pt x="3023" y="68"/>
                  </a:lnTo>
                  <a:lnTo>
                    <a:pt x="3384" y="23"/>
                  </a:lnTo>
                  <a:lnTo>
                    <a:pt x="3768" y="1"/>
                  </a:lnTo>
                  <a:lnTo>
                    <a:pt x="3768" y="1"/>
                  </a:lnTo>
                  <a:lnTo>
                    <a:pt x="4151" y="23"/>
                  </a:lnTo>
                  <a:lnTo>
                    <a:pt x="4512" y="91"/>
                  </a:lnTo>
                  <a:lnTo>
                    <a:pt x="4873" y="181"/>
                  </a:lnTo>
                  <a:lnTo>
                    <a:pt x="5211" y="316"/>
                  </a:lnTo>
                  <a:lnTo>
                    <a:pt x="5527" y="474"/>
                  </a:lnTo>
                  <a:lnTo>
                    <a:pt x="5843" y="677"/>
                  </a:lnTo>
                  <a:lnTo>
                    <a:pt x="6114" y="880"/>
                  </a:lnTo>
                  <a:lnTo>
                    <a:pt x="6384" y="1128"/>
                  </a:lnTo>
                  <a:lnTo>
                    <a:pt x="6610" y="1399"/>
                  </a:lnTo>
                  <a:lnTo>
                    <a:pt x="6835" y="1692"/>
                  </a:lnTo>
                  <a:lnTo>
                    <a:pt x="7016" y="1986"/>
                  </a:lnTo>
                  <a:lnTo>
                    <a:pt x="7151" y="2324"/>
                  </a:lnTo>
                  <a:lnTo>
                    <a:pt x="7287" y="2662"/>
                  </a:lnTo>
                  <a:lnTo>
                    <a:pt x="7377" y="3023"/>
                  </a:lnTo>
                  <a:lnTo>
                    <a:pt x="7422" y="3384"/>
                  </a:lnTo>
                  <a:lnTo>
                    <a:pt x="7422" y="37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2" name="Google Shape;2282;p22"/>
            <p:cNvSpPr/>
            <p:nvPr/>
          </p:nvSpPr>
          <p:spPr>
            <a:xfrm>
              <a:off x="10083493" y="2927478"/>
              <a:ext cx="103355" cy="103355"/>
            </a:xfrm>
            <a:custGeom>
              <a:avLst/>
              <a:gdLst/>
              <a:ahLst/>
              <a:cxnLst/>
              <a:rect l="l" t="t" r="r" b="b"/>
              <a:pathLst>
                <a:path w="3475" h="3475" extrusionOk="0">
                  <a:moveTo>
                    <a:pt x="1580" y="1"/>
                  </a:moveTo>
                  <a:lnTo>
                    <a:pt x="1399" y="23"/>
                  </a:lnTo>
                  <a:lnTo>
                    <a:pt x="1241" y="68"/>
                  </a:lnTo>
                  <a:lnTo>
                    <a:pt x="1083" y="113"/>
                  </a:lnTo>
                  <a:lnTo>
                    <a:pt x="926" y="181"/>
                  </a:lnTo>
                  <a:lnTo>
                    <a:pt x="790" y="271"/>
                  </a:lnTo>
                  <a:lnTo>
                    <a:pt x="655" y="384"/>
                  </a:lnTo>
                  <a:lnTo>
                    <a:pt x="520" y="474"/>
                  </a:lnTo>
                  <a:lnTo>
                    <a:pt x="407" y="610"/>
                  </a:lnTo>
                  <a:lnTo>
                    <a:pt x="294" y="745"/>
                  </a:lnTo>
                  <a:lnTo>
                    <a:pt x="204" y="880"/>
                  </a:lnTo>
                  <a:lnTo>
                    <a:pt x="136" y="1038"/>
                  </a:lnTo>
                  <a:lnTo>
                    <a:pt x="68" y="1196"/>
                  </a:lnTo>
                  <a:lnTo>
                    <a:pt x="23" y="1354"/>
                  </a:lnTo>
                  <a:lnTo>
                    <a:pt x="1" y="1534"/>
                  </a:lnTo>
                  <a:lnTo>
                    <a:pt x="1" y="1715"/>
                  </a:lnTo>
                  <a:lnTo>
                    <a:pt x="1" y="1895"/>
                  </a:lnTo>
                  <a:lnTo>
                    <a:pt x="23" y="2076"/>
                  </a:lnTo>
                  <a:lnTo>
                    <a:pt x="68" y="2234"/>
                  </a:lnTo>
                  <a:lnTo>
                    <a:pt x="114" y="2392"/>
                  </a:lnTo>
                  <a:lnTo>
                    <a:pt x="181" y="2549"/>
                  </a:lnTo>
                  <a:lnTo>
                    <a:pt x="271" y="2685"/>
                  </a:lnTo>
                  <a:lnTo>
                    <a:pt x="384" y="2820"/>
                  </a:lnTo>
                  <a:lnTo>
                    <a:pt x="497" y="2955"/>
                  </a:lnTo>
                  <a:lnTo>
                    <a:pt x="610" y="3068"/>
                  </a:lnTo>
                  <a:lnTo>
                    <a:pt x="745" y="3181"/>
                  </a:lnTo>
                  <a:lnTo>
                    <a:pt x="880" y="3271"/>
                  </a:lnTo>
                  <a:lnTo>
                    <a:pt x="1038" y="3339"/>
                  </a:lnTo>
                  <a:lnTo>
                    <a:pt x="1196" y="3407"/>
                  </a:lnTo>
                  <a:lnTo>
                    <a:pt x="1354" y="3452"/>
                  </a:lnTo>
                  <a:lnTo>
                    <a:pt x="1535" y="3474"/>
                  </a:lnTo>
                  <a:lnTo>
                    <a:pt x="1896" y="3474"/>
                  </a:lnTo>
                  <a:lnTo>
                    <a:pt x="2076" y="3452"/>
                  </a:lnTo>
                  <a:lnTo>
                    <a:pt x="2234" y="3407"/>
                  </a:lnTo>
                  <a:lnTo>
                    <a:pt x="2392" y="3361"/>
                  </a:lnTo>
                  <a:lnTo>
                    <a:pt x="2550" y="3271"/>
                  </a:lnTo>
                  <a:lnTo>
                    <a:pt x="2685" y="3204"/>
                  </a:lnTo>
                  <a:lnTo>
                    <a:pt x="2820" y="3091"/>
                  </a:lnTo>
                  <a:lnTo>
                    <a:pt x="2956" y="2978"/>
                  </a:lnTo>
                  <a:lnTo>
                    <a:pt x="3068" y="2865"/>
                  </a:lnTo>
                  <a:lnTo>
                    <a:pt x="3181" y="2730"/>
                  </a:lnTo>
                  <a:lnTo>
                    <a:pt x="3271" y="2595"/>
                  </a:lnTo>
                  <a:lnTo>
                    <a:pt x="3339" y="2437"/>
                  </a:lnTo>
                  <a:lnTo>
                    <a:pt x="3407" y="2279"/>
                  </a:lnTo>
                  <a:lnTo>
                    <a:pt x="3452" y="2121"/>
                  </a:lnTo>
                  <a:lnTo>
                    <a:pt x="3474" y="1940"/>
                  </a:lnTo>
                  <a:lnTo>
                    <a:pt x="3474" y="1760"/>
                  </a:lnTo>
                  <a:lnTo>
                    <a:pt x="3474" y="1580"/>
                  </a:lnTo>
                  <a:lnTo>
                    <a:pt x="3452" y="1399"/>
                  </a:lnTo>
                  <a:lnTo>
                    <a:pt x="3407" y="1241"/>
                  </a:lnTo>
                  <a:lnTo>
                    <a:pt x="3362" y="1083"/>
                  </a:lnTo>
                  <a:lnTo>
                    <a:pt x="3294" y="925"/>
                  </a:lnTo>
                  <a:lnTo>
                    <a:pt x="3204" y="767"/>
                  </a:lnTo>
                  <a:lnTo>
                    <a:pt x="3091" y="632"/>
                  </a:lnTo>
                  <a:lnTo>
                    <a:pt x="2978" y="519"/>
                  </a:lnTo>
                  <a:lnTo>
                    <a:pt x="2865" y="407"/>
                  </a:lnTo>
                  <a:lnTo>
                    <a:pt x="2730" y="294"/>
                  </a:lnTo>
                  <a:lnTo>
                    <a:pt x="2595" y="204"/>
                  </a:lnTo>
                  <a:lnTo>
                    <a:pt x="2437" y="136"/>
                  </a:lnTo>
                  <a:lnTo>
                    <a:pt x="2279" y="68"/>
                  </a:lnTo>
                  <a:lnTo>
                    <a:pt x="2121" y="23"/>
                  </a:lnTo>
                  <a:lnTo>
                    <a:pt x="194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3" name="Google Shape;2283;p22"/>
            <p:cNvSpPr/>
            <p:nvPr/>
          </p:nvSpPr>
          <p:spPr>
            <a:xfrm>
              <a:off x="10083493" y="2927478"/>
              <a:ext cx="103355" cy="103355"/>
            </a:xfrm>
            <a:custGeom>
              <a:avLst/>
              <a:gdLst/>
              <a:ahLst/>
              <a:cxnLst/>
              <a:rect l="l" t="t" r="r" b="b"/>
              <a:pathLst>
                <a:path w="3475" h="3475" fill="none" extrusionOk="0">
                  <a:moveTo>
                    <a:pt x="3474" y="1760"/>
                  </a:moveTo>
                  <a:lnTo>
                    <a:pt x="3474" y="1760"/>
                  </a:lnTo>
                  <a:lnTo>
                    <a:pt x="3474" y="1940"/>
                  </a:lnTo>
                  <a:lnTo>
                    <a:pt x="3452" y="2121"/>
                  </a:lnTo>
                  <a:lnTo>
                    <a:pt x="3407" y="2279"/>
                  </a:lnTo>
                  <a:lnTo>
                    <a:pt x="3339" y="2437"/>
                  </a:lnTo>
                  <a:lnTo>
                    <a:pt x="3271" y="2595"/>
                  </a:lnTo>
                  <a:lnTo>
                    <a:pt x="3181" y="2730"/>
                  </a:lnTo>
                  <a:lnTo>
                    <a:pt x="3068" y="2865"/>
                  </a:lnTo>
                  <a:lnTo>
                    <a:pt x="2956" y="2978"/>
                  </a:lnTo>
                  <a:lnTo>
                    <a:pt x="2820" y="3091"/>
                  </a:lnTo>
                  <a:lnTo>
                    <a:pt x="2685" y="3204"/>
                  </a:lnTo>
                  <a:lnTo>
                    <a:pt x="2550" y="3271"/>
                  </a:lnTo>
                  <a:lnTo>
                    <a:pt x="2392" y="3361"/>
                  </a:lnTo>
                  <a:lnTo>
                    <a:pt x="2234" y="3407"/>
                  </a:lnTo>
                  <a:lnTo>
                    <a:pt x="2076" y="3452"/>
                  </a:lnTo>
                  <a:lnTo>
                    <a:pt x="1896" y="3474"/>
                  </a:lnTo>
                  <a:lnTo>
                    <a:pt x="1715" y="3474"/>
                  </a:lnTo>
                  <a:lnTo>
                    <a:pt x="1715" y="3474"/>
                  </a:lnTo>
                  <a:lnTo>
                    <a:pt x="1535" y="3474"/>
                  </a:lnTo>
                  <a:lnTo>
                    <a:pt x="1354" y="3452"/>
                  </a:lnTo>
                  <a:lnTo>
                    <a:pt x="1196" y="3407"/>
                  </a:lnTo>
                  <a:lnTo>
                    <a:pt x="1038" y="3339"/>
                  </a:lnTo>
                  <a:lnTo>
                    <a:pt x="880" y="3271"/>
                  </a:lnTo>
                  <a:lnTo>
                    <a:pt x="745" y="3181"/>
                  </a:lnTo>
                  <a:lnTo>
                    <a:pt x="610" y="3068"/>
                  </a:lnTo>
                  <a:lnTo>
                    <a:pt x="497" y="2955"/>
                  </a:lnTo>
                  <a:lnTo>
                    <a:pt x="384" y="2820"/>
                  </a:lnTo>
                  <a:lnTo>
                    <a:pt x="271" y="2685"/>
                  </a:lnTo>
                  <a:lnTo>
                    <a:pt x="181" y="2549"/>
                  </a:lnTo>
                  <a:lnTo>
                    <a:pt x="114" y="2392"/>
                  </a:lnTo>
                  <a:lnTo>
                    <a:pt x="68" y="2234"/>
                  </a:lnTo>
                  <a:lnTo>
                    <a:pt x="23" y="2076"/>
                  </a:lnTo>
                  <a:lnTo>
                    <a:pt x="1" y="1895"/>
                  </a:lnTo>
                  <a:lnTo>
                    <a:pt x="1" y="1715"/>
                  </a:lnTo>
                  <a:lnTo>
                    <a:pt x="1" y="1715"/>
                  </a:lnTo>
                  <a:lnTo>
                    <a:pt x="1" y="1534"/>
                  </a:lnTo>
                  <a:lnTo>
                    <a:pt x="23" y="1354"/>
                  </a:lnTo>
                  <a:lnTo>
                    <a:pt x="68" y="1196"/>
                  </a:lnTo>
                  <a:lnTo>
                    <a:pt x="136" y="1038"/>
                  </a:lnTo>
                  <a:lnTo>
                    <a:pt x="204" y="880"/>
                  </a:lnTo>
                  <a:lnTo>
                    <a:pt x="294" y="745"/>
                  </a:lnTo>
                  <a:lnTo>
                    <a:pt x="407" y="610"/>
                  </a:lnTo>
                  <a:lnTo>
                    <a:pt x="520" y="474"/>
                  </a:lnTo>
                  <a:lnTo>
                    <a:pt x="655" y="384"/>
                  </a:lnTo>
                  <a:lnTo>
                    <a:pt x="790" y="271"/>
                  </a:lnTo>
                  <a:lnTo>
                    <a:pt x="926" y="181"/>
                  </a:lnTo>
                  <a:lnTo>
                    <a:pt x="1083" y="113"/>
                  </a:lnTo>
                  <a:lnTo>
                    <a:pt x="1241" y="68"/>
                  </a:lnTo>
                  <a:lnTo>
                    <a:pt x="1399" y="23"/>
                  </a:lnTo>
                  <a:lnTo>
                    <a:pt x="1580" y="1"/>
                  </a:lnTo>
                  <a:lnTo>
                    <a:pt x="1760" y="1"/>
                  </a:lnTo>
                  <a:lnTo>
                    <a:pt x="1760" y="1"/>
                  </a:lnTo>
                  <a:lnTo>
                    <a:pt x="1941" y="1"/>
                  </a:lnTo>
                  <a:lnTo>
                    <a:pt x="2121" y="23"/>
                  </a:lnTo>
                  <a:lnTo>
                    <a:pt x="2279" y="68"/>
                  </a:lnTo>
                  <a:lnTo>
                    <a:pt x="2437" y="136"/>
                  </a:lnTo>
                  <a:lnTo>
                    <a:pt x="2595" y="204"/>
                  </a:lnTo>
                  <a:lnTo>
                    <a:pt x="2730" y="294"/>
                  </a:lnTo>
                  <a:lnTo>
                    <a:pt x="2865" y="407"/>
                  </a:lnTo>
                  <a:lnTo>
                    <a:pt x="2978" y="519"/>
                  </a:lnTo>
                  <a:lnTo>
                    <a:pt x="3091" y="632"/>
                  </a:lnTo>
                  <a:lnTo>
                    <a:pt x="3204" y="767"/>
                  </a:lnTo>
                  <a:lnTo>
                    <a:pt x="3294" y="925"/>
                  </a:lnTo>
                  <a:lnTo>
                    <a:pt x="3362" y="1083"/>
                  </a:lnTo>
                  <a:lnTo>
                    <a:pt x="3407" y="1241"/>
                  </a:lnTo>
                  <a:lnTo>
                    <a:pt x="3452" y="1399"/>
                  </a:lnTo>
                  <a:lnTo>
                    <a:pt x="3474" y="1580"/>
                  </a:lnTo>
                  <a:lnTo>
                    <a:pt x="3474" y="17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4" name="Google Shape;2284;p22"/>
            <p:cNvSpPr/>
            <p:nvPr/>
          </p:nvSpPr>
          <p:spPr>
            <a:xfrm>
              <a:off x="10045929" y="2868441"/>
              <a:ext cx="138243" cy="45655"/>
            </a:xfrm>
            <a:custGeom>
              <a:avLst/>
              <a:gdLst/>
              <a:ahLst/>
              <a:cxnLst/>
              <a:rect l="l" t="t" r="r" b="b"/>
              <a:pathLst>
                <a:path w="4648" h="1535" extrusionOk="0">
                  <a:moveTo>
                    <a:pt x="3046" y="1"/>
                  </a:moveTo>
                  <a:lnTo>
                    <a:pt x="3046" y="1"/>
                  </a:lnTo>
                  <a:lnTo>
                    <a:pt x="3046" y="1"/>
                  </a:lnTo>
                  <a:lnTo>
                    <a:pt x="3474" y="46"/>
                  </a:lnTo>
                  <a:lnTo>
                    <a:pt x="3880" y="113"/>
                  </a:lnTo>
                  <a:lnTo>
                    <a:pt x="4264" y="226"/>
                  </a:lnTo>
                  <a:lnTo>
                    <a:pt x="4647" y="384"/>
                  </a:lnTo>
                  <a:lnTo>
                    <a:pt x="4647" y="384"/>
                  </a:lnTo>
                  <a:lnTo>
                    <a:pt x="4264" y="226"/>
                  </a:lnTo>
                  <a:lnTo>
                    <a:pt x="3880" y="113"/>
                  </a:lnTo>
                  <a:lnTo>
                    <a:pt x="3474" y="46"/>
                  </a:lnTo>
                  <a:lnTo>
                    <a:pt x="3046" y="1"/>
                  </a:lnTo>
                  <a:lnTo>
                    <a:pt x="3046" y="1"/>
                  </a:lnTo>
                  <a:close/>
                  <a:moveTo>
                    <a:pt x="3001" y="1"/>
                  </a:moveTo>
                  <a:lnTo>
                    <a:pt x="3001" y="1"/>
                  </a:lnTo>
                  <a:lnTo>
                    <a:pt x="2775" y="23"/>
                  </a:lnTo>
                  <a:lnTo>
                    <a:pt x="2549" y="46"/>
                  </a:lnTo>
                  <a:lnTo>
                    <a:pt x="2324" y="68"/>
                  </a:lnTo>
                  <a:lnTo>
                    <a:pt x="2098" y="113"/>
                  </a:lnTo>
                  <a:lnTo>
                    <a:pt x="1692" y="249"/>
                  </a:lnTo>
                  <a:lnTo>
                    <a:pt x="1286" y="429"/>
                  </a:lnTo>
                  <a:lnTo>
                    <a:pt x="925" y="655"/>
                  </a:lnTo>
                  <a:lnTo>
                    <a:pt x="587" y="903"/>
                  </a:lnTo>
                  <a:lnTo>
                    <a:pt x="271" y="1196"/>
                  </a:lnTo>
                  <a:lnTo>
                    <a:pt x="1" y="1534"/>
                  </a:lnTo>
                  <a:lnTo>
                    <a:pt x="1" y="1534"/>
                  </a:lnTo>
                  <a:lnTo>
                    <a:pt x="271" y="1196"/>
                  </a:lnTo>
                  <a:lnTo>
                    <a:pt x="587" y="903"/>
                  </a:lnTo>
                  <a:lnTo>
                    <a:pt x="925" y="655"/>
                  </a:lnTo>
                  <a:lnTo>
                    <a:pt x="1286" y="429"/>
                  </a:lnTo>
                  <a:lnTo>
                    <a:pt x="1692" y="249"/>
                  </a:lnTo>
                  <a:lnTo>
                    <a:pt x="2098" y="113"/>
                  </a:lnTo>
                  <a:lnTo>
                    <a:pt x="2324" y="68"/>
                  </a:lnTo>
                  <a:lnTo>
                    <a:pt x="2549" y="46"/>
                  </a:lnTo>
                  <a:lnTo>
                    <a:pt x="2775" y="23"/>
                  </a:lnTo>
                  <a:lnTo>
                    <a:pt x="3001" y="1"/>
                  </a:lnTo>
                  <a:close/>
                  <a:moveTo>
                    <a:pt x="3001" y="1"/>
                  </a:moveTo>
                  <a:lnTo>
                    <a:pt x="3001" y="1"/>
                  </a:lnTo>
                  <a:lnTo>
                    <a:pt x="3001" y="1"/>
                  </a:lnTo>
                  <a:lnTo>
                    <a:pt x="3001" y="1"/>
                  </a:lnTo>
                  <a:close/>
                </a:path>
              </a:pathLst>
            </a:custGeom>
            <a:solidFill>
              <a:srgbClr val="293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5" name="Google Shape;2285;p22"/>
            <p:cNvSpPr/>
            <p:nvPr/>
          </p:nvSpPr>
          <p:spPr>
            <a:xfrm>
              <a:off x="10136493" y="2868441"/>
              <a:ext cx="47677" cy="11451"/>
            </a:xfrm>
            <a:custGeom>
              <a:avLst/>
              <a:gdLst/>
              <a:ahLst/>
              <a:cxnLst/>
              <a:rect l="l" t="t" r="r" b="b"/>
              <a:pathLst>
                <a:path w="1603" h="385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429" y="46"/>
                  </a:lnTo>
                  <a:lnTo>
                    <a:pt x="835" y="113"/>
                  </a:lnTo>
                  <a:lnTo>
                    <a:pt x="1219" y="226"/>
                  </a:lnTo>
                  <a:lnTo>
                    <a:pt x="1602" y="384"/>
                  </a:lnTo>
                  <a:lnTo>
                    <a:pt x="1602" y="384"/>
                  </a:lnTo>
                  <a:lnTo>
                    <a:pt x="1219" y="226"/>
                  </a:lnTo>
                  <a:lnTo>
                    <a:pt x="835" y="113"/>
                  </a:lnTo>
                  <a:lnTo>
                    <a:pt x="429" y="46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6" name="Google Shape;2286;p22"/>
            <p:cNvSpPr/>
            <p:nvPr/>
          </p:nvSpPr>
          <p:spPr>
            <a:xfrm>
              <a:off x="10045929" y="2868441"/>
              <a:ext cx="89257" cy="45655"/>
            </a:xfrm>
            <a:custGeom>
              <a:avLst/>
              <a:gdLst/>
              <a:ahLst/>
              <a:cxnLst/>
              <a:rect l="l" t="t" r="r" b="b"/>
              <a:pathLst>
                <a:path w="3001" h="1535" fill="none" extrusionOk="0">
                  <a:moveTo>
                    <a:pt x="3001" y="1"/>
                  </a:moveTo>
                  <a:lnTo>
                    <a:pt x="3001" y="1"/>
                  </a:lnTo>
                  <a:lnTo>
                    <a:pt x="2775" y="23"/>
                  </a:lnTo>
                  <a:lnTo>
                    <a:pt x="2549" y="46"/>
                  </a:lnTo>
                  <a:lnTo>
                    <a:pt x="2324" y="68"/>
                  </a:lnTo>
                  <a:lnTo>
                    <a:pt x="2098" y="113"/>
                  </a:lnTo>
                  <a:lnTo>
                    <a:pt x="1692" y="249"/>
                  </a:lnTo>
                  <a:lnTo>
                    <a:pt x="1286" y="429"/>
                  </a:lnTo>
                  <a:lnTo>
                    <a:pt x="925" y="655"/>
                  </a:lnTo>
                  <a:lnTo>
                    <a:pt x="587" y="903"/>
                  </a:lnTo>
                  <a:lnTo>
                    <a:pt x="271" y="1196"/>
                  </a:lnTo>
                  <a:lnTo>
                    <a:pt x="1" y="1534"/>
                  </a:lnTo>
                  <a:lnTo>
                    <a:pt x="1" y="1534"/>
                  </a:lnTo>
                  <a:lnTo>
                    <a:pt x="271" y="1196"/>
                  </a:lnTo>
                  <a:lnTo>
                    <a:pt x="587" y="903"/>
                  </a:lnTo>
                  <a:lnTo>
                    <a:pt x="925" y="655"/>
                  </a:lnTo>
                  <a:lnTo>
                    <a:pt x="1286" y="429"/>
                  </a:lnTo>
                  <a:lnTo>
                    <a:pt x="1692" y="249"/>
                  </a:lnTo>
                  <a:lnTo>
                    <a:pt x="2098" y="113"/>
                  </a:lnTo>
                  <a:lnTo>
                    <a:pt x="2324" y="68"/>
                  </a:lnTo>
                  <a:lnTo>
                    <a:pt x="2549" y="46"/>
                  </a:lnTo>
                  <a:lnTo>
                    <a:pt x="2775" y="23"/>
                  </a:lnTo>
                  <a:lnTo>
                    <a:pt x="300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7" name="Google Shape;2287;p22"/>
            <p:cNvSpPr/>
            <p:nvPr/>
          </p:nvSpPr>
          <p:spPr>
            <a:xfrm>
              <a:off x="10135155" y="2868441"/>
              <a:ext cx="30" cy="3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8" name="Google Shape;2288;p22"/>
            <p:cNvSpPr/>
            <p:nvPr/>
          </p:nvSpPr>
          <p:spPr>
            <a:xfrm>
              <a:off x="10083493" y="2927478"/>
              <a:ext cx="103355" cy="85242"/>
            </a:xfrm>
            <a:custGeom>
              <a:avLst/>
              <a:gdLst/>
              <a:ahLst/>
              <a:cxnLst/>
              <a:rect l="l" t="t" r="r" b="b"/>
              <a:pathLst>
                <a:path w="3475" h="2866" fill="none" extrusionOk="0">
                  <a:moveTo>
                    <a:pt x="1738" y="1"/>
                  </a:moveTo>
                  <a:lnTo>
                    <a:pt x="1738" y="1"/>
                  </a:lnTo>
                  <a:lnTo>
                    <a:pt x="1557" y="1"/>
                  </a:lnTo>
                  <a:lnTo>
                    <a:pt x="1399" y="23"/>
                  </a:lnTo>
                  <a:lnTo>
                    <a:pt x="1219" y="68"/>
                  </a:lnTo>
                  <a:lnTo>
                    <a:pt x="1061" y="113"/>
                  </a:lnTo>
                  <a:lnTo>
                    <a:pt x="903" y="204"/>
                  </a:lnTo>
                  <a:lnTo>
                    <a:pt x="768" y="271"/>
                  </a:lnTo>
                  <a:lnTo>
                    <a:pt x="632" y="384"/>
                  </a:lnTo>
                  <a:lnTo>
                    <a:pt x="520" y="497"/>
                  </a:lnTo>
                  <a:lnTo>
                    <a:pt x="407" y="610"/>
                  </a:lnTo>
                  <a:lnTo>
                    <a:pt x="294" y="745"/>
                  </a:lnTo>
                  <a:lnTo>
                    <a:pt x="204" y="880"/>
                  </a:lnTo>
                  <a:lnTo>
                    <a:pt x="136" y="1038"/>
                  </a:lnTo>
                  <a:lnTo>
                    <a:pt x="68" y="1196"/>
                  </a:lnTo>
                  <a:lnTo>
                    <a:pt x="23" y="1354"/>
                  </a:lnTo>
                  <a:lnTo>
                    <a:pt x="1" y="1534"/>
                  </a:lnTo>
                  <a:lnTo>
                    <a:pt x="1" y="1715"/>
                  </a:lnTo>
                  <a:lnTo>
                    <a:pt x="1" y="1715"/>
                  </a:lnTo>
                  <a:lnTo>
                    <a:pt x="1" y="1873"/>
                  </a:lnTo>
                  <a:lnTo>
                    <a:pt x="23" y="2031"/>
                  </a:lnTo>
                  <a:lnTo>
                    <a:pt x="46" y="2189"/>
                  </a:lnTo>
                  <a:lnTo>
                    <a:pt x="91" y="2346"/>
                  </a:lnTo>
                  <a:lnTo>
                    <a:pt x="159" y="2482"/>
                  </a:lnTo>
                  <a:lnTo>
                    <a:pt x="226" y="2617"/>
                  </a:lnTo>
                  <a:lnTo>
                    <a:pt x="407" y="2865"/>
                  </a:lnTo>
                  <a:lnTo>
                    <a:pt x="407" y="2865"/>
                  </a:lnTo>
                  <a:lnTo>
                    <a:pt x="813" y="2775"/>
                  </a:lnTo>
                  <a:lnTo>
                    <a:pt x="1219" y="2662"/>
                  </a:lnTo>
                  <a:lnTo>
                    <a:pt x="1602" y="2527"/>
                  </a:lnTo>
                  <a:lnTo>
                    <a:pt x="1986" y="2369"/>
                  </a:lnTo>
                  <a:lnTo>
                    <a:pt x="2369" y="2211"/>
                  </a:lnTo>
                  <a:lnTo>
                    <a:pt x="2753" y="2031"/>
                  </a:lnTo>
                  <a:lnTo>
                    <a:pt x="3114" y="1828"/>
                  </a:lnTo>
                  <a:lnTo>
                    <a:pt x="3474" y="1602"/>
                  </a:lnTo>
                  <a:lnTo>
                    <a:pt x="3474" y="1602"/>
                  </a:lnTo>
                  <a:lnTo>
                    <a:pt x="3452" y="1444"/>
                  </a:lnTo>
                  <a:lnTo>
                    <a:pt x="3429" y="1286"/>
                  </a:lnTo>
                  <a:lnTo>
                    <a:pt x="3362" y="1128"/>
                  </a:lnTo>
                  <a:lnTo>
                    <a:pt x="3317" y="970"/>
                  </a:lnTo>
                  <a:lnTo>
                    <a:pt x="3226" y="835"/>
                  </a:lnTo>
                  <a:lnTo>
                    <a:pt x="3136" y="700"/>
                  </a:lnTo>
                  <a:lnTo>
                    <a:pt x="3046" y="587"/>
                  </a:lnTo>
                  <a:lnTo>
                    <a:pt x="2933" y="474"/>
                  </a:lnTo>
                  <a:lnTo>
                    <a:pt x="2820" y="361"/>
                  </a:lnTo>
                  <a:lnTo>
                    <a:pt x="2685" y="271"/>
                  </a:lnTo>
                  <a:lnTo>
                    <a:pt x="2550" y="181"/>
                  </a:lnTo>
                  <a:lnTo>
                    <a:pt x="2414" y="113"/>
                  </a:lnTo>
                  <a:lnTo>
                    <a:pt x="2256" y="68"/>
                  </a:lnTo>
                  <a:lnTo>
                    <a:pt x="2099" y="23"/>
                  </a:lnTo>
                  <a:lnTo>
                    <a:pt x="1918" y="1"/>
                  </a:lnTo>
                  <a:lnTo>
                    <a:pt x="1760" y="1"/>
                  </a:lnTo>
                  <a:lnTo>
                    <a:pt x="1760" y="1"/>
                  </a:lnTo>
                  <a:lnTo>
                    <a:pt x="173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9" name="Google Shape;2289;p22"/>
            <p:cNvSpPr/>
            <p:nvPr/>
          </p:nvSpPr>
          <p:spPr>
            <a:xfrm>
              <a:off x="10157283" y="2912042"/>
              <a:ext cx="45000" cy="45000"/>
            </a:xfrm>
            <a:custGeom>
              <a:avLst/>
              <a:gdLst/>
              <a:ahLst/>
              <a:cxnLst/>
              <a:rect l="l" t="t" r="r" b="b"/>
              <a:pathLst>
                <a:path w="1513" h="1513" extrusionOk="0">
                  <a:moveTo>
                    <a:pt x="768" y="1"/>
                  </a:moveTo>
                  <a:lnTo>
                    <a:pt x="633" y="23"/>
                  </a:lnTo>
                  <a:lnTo>
                    <a:pt x="475" y="68"/>
                  </a:lnTo>
                  <a:lnTo>
                    <a:pt x="362" y="136"/>
                  </a:lnTo>
                  <a:lnTo>
                    <a:pt x="227" y="226"/>
                  </a:lnTo>
                  <a:lnTo>
                    <a:pt x="136" y="339"/>
                  </a:lnTo>
                  <a:lnTo>
                    <a:pt x="69" y="474"/>
                  </a:lnTo>
                  <a:lnTo>
                    <a:pt x="24" y="610"/>
                  </a:lnTo>
                  <a:lnTo>
                    <a:pt x="1" y="768"/>
                  </a:lnTo>
                  <a:lnTo>
                    <a:pt x="24" y="903"/>
                  </a:lnTo>
                  <a:lnTo>
                    <a:pt x="46" y="1038"/>
                  </a:lnTo>
                  <a:lnTo>
                    <a:pt x="114" y="1174"/>
                  </a:lnTo>
                  <a:lnTo>
                    <a:pt x="227" y="1286"/>
                  </a:lnTo>
                  <a:lnTo>
                    <a:pt x="339" y="1399"/>
                  </a:lnTo>
                  <a:lnTo>
                    <a:pt x="475" y="1467"/>
                  </a:lnTo>
                  <a:lnTo>
                    <a:pt x="610" y="1512"/>
                  </a:lnTo>
                  <a:lnTo>
                    <a:pt x="903" y="1512"/>
                  </a:lnTo>
                  <a:lnTo>
                    <a:pt x="1039" y="1467"/>
                  </a:lnTo>
                  <a:lnTo>
                    <a:pt x="1174" y="1399"/>
                  </a:lnTo>
                  <a:lnTo>
                    <a:pt x="1287" y="1309"/>
                  </a:lnTo>
                  <a:lnTo>
                    <a:pt x="1377" y="1196"/>
                  </a:lnTo>
                  <a:lnTo>
                    <a:pt x="1467" y="1061"/>
                  </a:lnTo>
                  <a:lnTo>
                    <a:pt x="1490" y="926"/>
                  </a:lnTo>
                  <a:lnTo>
                    <a:pt x="1512" y="768"/>
                  </a:lnTo>
                  <a:lnTo>
                    <a:pt x="1512" y="632"/>
                  </a:lnTo>
                  <a:lnTo>
                    <a:pt x="1467" y="497"/>
                  </a:lnTo>
                  <a:lnTo>
                    <a:pt x="1399" y="362"/>
                  </a:lnTo>
                  <a:lnTo>
                    <a:pt x="1309" y="249"/>
                  </a:lnTo>
                  <a:lnTo>
                    <a:pt x="1174" y="136"/>
                  </a:lnTo>
                  <a:lnTo>
                    <a:pt x="1061" y="68"/>
                  </a:lnTo>
                  <a:lnTo>
                    <a:pt x="903" y="23"/>
                  </a:lnTo>
                  <a:lnTo>
                    <a:pt x="7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0" name="Google Shape;2290;p22"/>
            <p:cNvSpPr/>
            <p:nvPr/>
          </p:nvSpPr>
          <p:spPr>
            <a:xfrm>
              <a:off x="10132478" y="2957666"/>
              <a:ext cx="31557" cy="31557"/>
            </a:xfrm>
            <a:custGeom>
              <a:avLst/>
              <a:gdLst/>
              <a:ahLst/>
              <a:cxnLst/>
              <a:rect l="l" t="t" r="r" b="b"/>
              <a:pathLst>
                <a:path w="1061" h="1061" extrusionOk="0">
                  <a:moveTo>
                    <a:pt x="406" y="1"/>
                  </a:moveTo>
                  <a:lnTo>
                    <a:pt x="316" y="46"/>
                  </a:lnTo>
                  <a:lnTo>
                    <a:pt x="226" y="91"/>
                  </a:lnTo>
                  <a:lnTo>
                    <a:pt x="158" y="159"/>
                  </a:lnTo>
                  <a:lnTo>
                    <a:pt x="91" y="226"/>
                  </a:lnTo>
                  <a:lnTo>
                    <a:pt x="45" y="316"/>
                  </a:lnTo>
                  <a:lnTo>
                    <a:pt x="23" y="429"/>
                  </a:lnTo>
                  <a:lnTo>
                    <a:pt x="0" y="542"/>
                  </a:lnTo>
                  <a:lnTo>
                    <a:pt x="23" y="632"/>
                  </a:lnTo>
                  <a:lnTo>
                    <a:pt x="45" y="745"/>
                  </a:lnTo>
                  <a:lnTo>
                    <a:pt x="113" y="835"/>
                  </a:lnTo>
                  <a:lnTo>
                    <a:pt x="158" y="903"/>
                  </a:lnTo>
                  <a:lnTo>
                    <a:pt x="249" y="971"/>
                  </a:lnTo>
                  <a:lnTo>
                    <a:pt x="339" y="1016"/>
                  </a:lnTo>
                  <a:lnTo>
                    <a:pt x="452" y="1038"/>
                  </a:lnTo>
                  <a:lnTo>
                    <a:pt x="542" y="1061"/>
                  </a:lnTo>
                  <a:lnTo>
                    <a:pt x="655" y="1038"/>
                  </a:lnTo>
                  <a:lnTo>
                    <a:pt x="745" y="1016"/>
                  </a:lnTo>
                  <a:lnTo>
                    <a:pt x="835" y="948"/>
                  </a:lnTo>
                  <a:lnTo>
                    <a:pt x="925" y="880"/>
                  </a:lnTo>
                  <a:lnTo>
                    <a:pt x="993" y="813"/>
                  </a:lnTo>
                  <a:lnTo>
                    <a:pt x="1038" y="722"/>
                  </a:lnTo>
                  <a:lnTo>
                    <a:pt x="1061" y="610"/>
                  </a:lnTo>
                  <a:lnTo>
                    <a:pt x="1061" y="519"/>
                  </a:lnTo>
                  <a:lnTo>
                    <a:pt x="1061" y="407"/>
                  </a:lnTo>
                  <a:lnTo>
                    <a:pt x="1015" y="294"/>
                  </a:lnTo>
                  <a:lnTo>
                    <a:pt x="970" y="204"/>
                  </a:lnTo>
                  <a:lnTo>
                    <a:pt x="903" y="136"/>
                  </a:lnTo>
                  <a:lnTo>
                    <a:pt x="812" y="68"/>
                  </a:lnTo>
                  <a:lnTo>
                    <a:pt x="722" y="23"/>
                  </a:lnTo>
                  <a:lnTo>
                    <a:pt x="63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91" name="Google Shape;2291;p22"/>
          <p:cNvGrpSpPr/>
          <p:nvPr/>
        </p:nvGrpSpPr>
        <p:grpSpPr>
          <a:xfrm>
            <a:off x="220700" y="508217"/>
            <a:ext cx="1054315" cy="1158840"/>
            <a:chOff x="7709325" y="2753025"/>
            <a:chExt cx="790736" cy="869130"/>
          </a:xfrm>
        </p:grpSpPr>
        <p:sp>
          <p:nvSpPr>
            <p:cNvPr id="2292" name="Google Shape;2292;p22"/>
            <p:cNvSpPr/>
            <p:nvPr/>
          </p:nvSpPr>
          <p:spPr>
            <a:xfrm>
              <a:off x="7848894" y="3275867"/>
              <a:ext cx="401401" cy="223115"/>
            </a:xfrm>
            <a:custGeom>
              <a:avLst/>
              <a:gdLst/>
              <a:ahLst/>
              <a:cxnLst/>
              <a:rect l="l" t="t" r="r" b="b"/>
              <a:pathLst>
                <a:path w="10512" h="5843" fill="none" extrusionOk="0">
                  <a:moveTo>
                    <a:pt x="9812" y="5843"/>
                  </a:moveTo>
                  <a:lnTo>
                    <a:pt x="0" y="1602"/>
                  </a:lnTo>
                  <a:lnTo>
                    <a:pt x="699" y="0"/>
                  </a:lnTo>
                  <a:lnTo>
                    <a:pt x="10511" y="4241"/>
                  </a:lnTo>
                  <a:lnTo>
                    <a:pt x="9812" y="58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3" name="Google Shape;2293;p22"/>
            <p:cNvSpPr/>
            <p:nvPr/>
          </p:nvSpPr>
          <p:spPr>
            <a:xfrm>
              <a:off x="7748962" y="2792662"/>
              <a:ext cx="751099" cy="829493"/>
            </a:xfrm>
            <a:custGeom>
              <a:avLst/>
              <a:gdLst/>
              <a:ahLst/>
              <a:cxnLst/>
              <a:rect l="l" t="t" r="r" b="b"/>
              <a:pathLst>
                <a:path w="19670" h="21723" fill="none" extrusionOk="0">
                  <a:moveTo>
                    <a:pt x="7128" y="0"/>
                  </a:moveTo>
                  <a:lnTo>
                    <a:pt x="1" y="16512"/>
                  </a:lnTo>
                  <a:lnTo>
                    <a:pt x="316" y="16647"/>
                  </a:lnTo>
                  <a:lnTo>
                    <a:pt x="316" y="16647"/>
                  </a:lnTo>
                  <a:lnTo>
                    <a:pt x="3271" y="17933"/>
                  </a:lnTo>
                  <a:lnTo>
                    <a:pt x="11820" y="21609"/>
                  </a:lnTo>
                  <a:lnTo>
                    <a:pt x="11820" y="21609"/>
                  </a:lnTo>
                  <a:lnTo>
                    <a:pt x="12068" y="21700"/>
                  </a:lnTo>
                  <a:lnTo>
                    <a:pt x="12294" y="21722"/>
                  </a:lnTo>
                  <a:lnTo>
                    <a:pt x="12294" y="21722"/>
                  </a:lnTo>
                  <a:lnTo>
                    <a:pt x="12474" y="21700"/>
                  </a:lnTo>
                  <a:lnTo>
                    <a:pt x="12632" y="21677"/>
                  </a:lnTo>
                  <a:lnTo>
                    <a:pt x="12790" y="21609"/>
                  </a:lnTo>
                  <a:lnTo>
                    <a:pt x="12948" y="21519"/>
                  </a:lnTo>
                  <a:lnTo>
                    <a:pt x="13083" y="21429"/>
                  </a:lnTo>
                  <a:lnTo>
                    <a:pt x="13196" y="21294"/>
                  </a:lnTo>
                  <a:lnTo>
                    <a:pt x="13309" y="21158"/>
                  </a:lnTo>
                  <a:lnTo>
                    <a:pt x="13399" y="21000"/>
                  </a:lnTo>
                  <a:lnTo>
                    <a:pt x="19579" y="6677"/>
                  </a:lnTo>
                  <a:lnTo>
                    <a:pt x="19579" y="6677"/>
                  </a:lnTo>
                  <a:lnTo>
                    <a:pt x="19647" y="6451"/>
                  </a:lnTo>
                  <a:lnTo>
                    <a:pt x="19670" y="6226"/>
                  </a:lnTo>
                  <a:lnTo>
                    <a:pt x="19647" y="6000"/>
                  </a:lnTo>
                  <a:lnTo>
                    <a:pt x="19602" y="5775"/>
                  </a:lnTo>
                  <a:lnTo>
                    <a:pt x="19489" y="5572"/>
                  </a:lnTo>
                  <a:lnTo>
                    <a:pt x="19354" y="5391"/>
                  </a:lnTo>
                  <a:lnTo>
                    <a:pt x="19173" y="5233"/>
                  </a:lnTo>
                  <a:lnTo>
                    <a:pt x="18948" y="5121"/>
                  </a:lnTo>
                  <a:lnTo>
                    <a:pt x="7805" y="293"/>
                  </a:lnTo>
                  <a:lnTo>
                    <a:pt x="712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4" name="Google Shape;2294;p22"/>
            <p:cNvSpPr/>
            <p:nvPr/>
          </p:nvSpPr>
          <p:spPr>
            <a:xfrm>
              <a:off x="7722270" y="2759058"/>
              <a:ext cx="737314" cy="829493"/>
            </a:xfrm>
            <a:custGeom>
              <a:avLst/>
              <a:gdLst/>
              <a:ahLst/>
              <a:cxnLst/>
              <a:rect l="l" t="t" r="r" b="b"/>
              <a:pathLst>
                <a:path w="19309" h="21723" extrusionOk="0">
                  <a:moveTo>
                    <a:pt x="7128" y="0"/>
                  </a:moveTo>
                  <a:lnTo>
                    <a:pt x="0" y="16489"/>
                  </a:lnTo>
                  <a:lnTo>
                    <a:pt x="12045" y="21700"/>
                  </a:lnTo>
                  <a:lnTo>
                    <a:pt x="12136" y="21722"/>
                  </a:lnTo>
                  <a:lnTo>
                    <a:pt x="12203" y="21700"/>
                  </a:lnTo>
                  <a:lnTo>
                    <a:pt x="12294" y="21655"/>
                  </a:lnTo>
                  <a:lnTo>
                    <a:pt x="12339" y="21587"/>
                  </a:lnTo>
                  <a:lnTo>
                    <a:pt x="19286" y="5504"/>
                  </a:lnTo>
                  <a:lnTo>
                    <a:pt x="19309" y="5414"/>
                  </a:lnTo>
                  <a:lnTo>
                    <a:pt x="19286" y="5324"/>
                  </a:lnTo>
                  <a:lnTo>
                    <a:pt x="19241" y="5256"/>
                  </a:lnTo>
                  <a:lnTo>
                    <a:pt x="19173" y="5188"/>
                  </a:lnTo>
                  <a:lnTo>
                    <a:pt x="712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510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5" name="Google Shape;2295;p22"/>
            <p:cNvSpPr/>
            <p:nvPr/>
          </p:nvSpPr>
          <p:spPr>
            <a:xfrm>
              <a:off x="7709325" y="2753025"/>
              <a:ext cx="737352" cy="830371"/>
            </a:xfrm>
            <a:custGeom>
              <a:avLst/>
              <a:gdLst/>
              <a:ahLst/>
              <a:cxnLst/>
              <a:rect l="l" t="t" r="r" b="b"/>
              <a:pathLst>
                <a:path w="19310" h="21746" extrusionOk="0">
                  <a:moveTo>
                    <a:pt x="7129" y="1"/>
                  </a:moveTo>
                  <a:lnTo>
                    <a:pt x="1" y="16512"/>
                  </a:lnTo>
                  <a:lnTo>
                    <a:pt x="12046" y="21723"/>
                  </a:lnTo>
                  <a:lnTo>
                    <a:pt x="12136" y="21745"/>
                  </a:lnTo>
                  <a:lnTo>
                    <a:pt x="12226" y="21723"/>
                  </a:lnTo>
                  <a:lnTo>
                    <a:pt x="12294" y="21677"/>
                  </a:lnTo>
                  <a:lnTo>
                    <a:pt x="12339" y="21587"/>
                  </a:lnTo>
                  <a:lnTo>
                    <a:pt x="19309" y="5504"/>
                  </a:lnTo>
                  <a:lnTo>
                    <a:pt x="19309" y="5437"/>
                  </a:lnTo>
                  <a:lnTo>
                    <a:pt x="19309" y="5346"/>
                  </a:lnTo>
                  <a:lnTo>
                    <a:pt x="19264" y="5279"/>
                  </a:lnTo>
                  <a:lnTo>
                    <a:pt x="19174" y="5211"/>
                  </a:lnTo>
                  <a:lnTo>
                    <a:pt x="712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6" name="Google Shape;2296;p22"/>
            <p:cNvSpPr/>
            <p:nvPr/>
          </p:nvSpPr>
          <p:spPr>
            <a:xfrm>
              <a:off x="7811925" y="3232300"/>
              <a:ext cx="56907" cy="59495"/>
            </a:xfrm>
            <a:custGeom>
              <a:avLst/>
              <a:gdLst/>
              <a:ahLst/>
              <a:cxnLst/>
              <a:rect l="l" t="t" r="r" b="b"/>
              <a:pathLst>
                <a:path w="1712" h="1790" extrusionOk="0">
                  <a:moveTo>
                    <a:pt x="879" y="288"/>
                  </a:moveTo>
                  <a:lnTo>
                    <a:pt x="1166" y="412"/>
                  </a:lnTo>
                  <a:cubicBezTo>
                    <a:pt x="1273" y="458"/>
                    <a:pt x="1343" y="521"/>
                    <a:pt x="1377" y="602"/>
                  </a:cubicBezTo>
                  <a:cubicBezTo>
                    <a:pt x="1412" y="682"/>
                    <a:pt x="1407" y="772"/>
                    <a:pt x="1363" y="874"/>
                  </a:cubicBezTo>
                  <a:cubicBezTo>
                    <a:pt x="1319" y="975"/>
                    <a:pt x="1256" y="1041"/>
                    <a:pt x="1174" y="1071"/>
                  </a:cubicBezTo>
                  <a:cubicBezTo>
                    <a:pt x="1142" y="1083"/>
                    <a:pt x="1108" y="1089"/>
                    <a:pt x="1072" y="1089"/>
                  </a:cubicBezTo>
                  <a:cubicBezTo>
                    <a:pt x="1016" y="1089"/>
                    <a:pt x="956" y="1075"/>
                    <a:pt x="892" y="1047"/>
                  </a:cubicBezTo>
                  <a:lnTo>
                    <a:pt x="604" y="923"/>
                  </a:lnTo>
                  <a:lnTo>
                    <a:pt x="879" y="288"/>
                  </a:lnTo>
                  <a:close/>
                  <a:moveTo>
                    <a:pt x="732" y="1"/>
                  </a:moveTo>
                  <a:lnTo>
                    <a:pt x="0" y="1691"/>
                  </a:lnTo>
                  <a:lnTo>
                    <a:pt x="229" y="1790"/>
                  </a:lnTo>
                  <a:lnTo>
                    <a:pt x="523" y="1111"/>
                  </a:lnTo>
                  <a:lnTo>
                    <a:pt x="810" y="1235"/>
                  </a:lnTo>
                  <a:cubicBezTo>
                    <a:pt x="934" y="1289"/>
                    <a:pt x="1046" y="1316"/>
                    <a:pt x="1146" y="1316"/>
                  </a:cubicBezTo>
                  <a:cubicBezTo>
                    <a:pt x="1199" y="1316"/>
                    <a:pt x="1249" y="1308"/>
                    <a:pt x="1295" y="1293"/>
                  </a:cubicBezTo>
                  <a:cubicBezTo>
                    <a:pt x="1429" y="1250"/>
                    <a:pt x="1532" y="1145"/>
                    <a:pt x="1604" y="978"/>
                  </a:cubicBezTo>
                  <a:cubicBezTo>
                    <a:pt x="1676" y="813"/>
                    <a:pt x="1682" y="666"/>
                    <a:pt x="1622" y="539"/>
                  </a:cubicBezTo>
                  <a:cubicBezTo>
                    <a:pt x="1562" y="411"/>
                    <a:pt x="1437" y="306"/>
                    <a:pt x="1248" y="224"/>
                  </a:cubicBezTo>
                  <a:lnTo>
                    <a:pt x="73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7" name="Google Shape;2297;p22"/>
            <p:cNvSpPr/>
            <p:nvPr/>
          </p:nvSpPr>
          <p:spPr>
            <a:xfrm>
              <a:off x="7839447" y="3253573"/>
              <a:ext cx="270640" cy="148771"/>
            </a:xfrm>
            <a:custGeom>
              <a:avLst/>
              <a:gdLst/>
              <a:ahLst/>
              <a:cxnLst/>
              <a:rect l="l" t="t" r="r" b="b"/>
              <a:pathLst>
                <a:path w="8142" h="4476" extrusionOk="0">
                  <a:moveTo>
                    <a:pt x="1409" y="282"/>
                  </a:moveTo>
                  <a:lnTo>
                    <a:pt x="1356" y="1258"/>
                  </a:lnTo>
                  <a:lnTo>
                    <a:pt x="734" y="989"/>
                  </a:lnTo>
                  <a:lnTo>
                    <a:pt x="1409" y="282"/>
                  </a:lnTo>
                  <a:close/>
                  <a:moveTo>
                    <a:pt x="1377" y="1"/>
                  </a:moveTo>
                  <a:lnTo>
                    <a:pt x="0" y="1412"/>
                  </a:lnTo>
                  <a:lnTo>
                    <a:pt x="241" y="1516"/>
                  </a:lnTo>
                  <a:lnTo>
                    <a:pt x="583" y="1149"/>
                  </a:lnTo>
                  <a:lnTo>
                    <a:pt x="1345" y="1479"/>
                  </a:lnTo>
                  <a:lnTo>
                    <a:pt x="1311" y="1979"/>
                  </a:lnTo>
                  <a:lnTo>
                    <a:pt x="1549" y="2082"/>
                  </a:lnTo>
                  <a:lnTo>
                    <a:pt x="1636" y="113"/>
                  </a:lnTo>
                  <a:lnTo>
                    <a:pt x="1377" y="1"/>
                  </a:lnTo>
                  <a:close/>
                  <a:moveTo>
                    <a:pt x="2718" y="612"/>
                  </a:moveTo>
                  <a:cubicBezTo>
                    <a:pt x="2666" y="612"/>
                    <a:pt x="2615" y="619"/>
                    <a:pt x="2568" y="633"/>
                  </a:cubicBezTo>
                  <a:cubicBezTo>
                    <a:pt x="2425" y="673"/>
                    <a:pt x="2321" y="768"/>
                    <a:pt x="2257" y="918"/>
                  </a:cubicBezTo>
                  <a:cubicBezTo>
                    <a:pt x="2201" y="1047"/>
                    <a:pt x="2195" y="1164"/>
                    <a:pt x="2240" y="1269"/>
                  </a:cubicBezTo>
                  <a:cubicBezTo>
                    <a:pt x="2285" y="1375"/>
                    <a:pt x="2386" y="1481"/>
                    <a:pt x="2541" y="1589"/>
                  </a:cubicBezTo>
                  <a:lnTo>
                    <a:pt x="2669" y="1677"/>
                  </a:lnTo>
                  <a:cubicBezTo>
                    <a:pt x="2775" y="1750"/>
                    <a:pt x="2843" y="1822"/>
                    <a:pt x="2874" y="1890"/>
                  </a:cubicBezTo>
                  <a:cubicBezTo>
                    <a:pt x="2905" y="1959"/>
                    <a:pt x="2902" y="2035"/>
                    <a:pt x="2866" y="2118"/>
                  </a:cubicBezTo>
                  <a:cubicBezTo>
                    <a:pt x="2825" y="2213"/>
                    <a:pt x="2758" y="2271"/>
                    <a:pt x="2665" y="2292"/>
                  </a:cubicBezTo>
                  <a:cubicBezTo>
                    <a:pt x="2640" y="2297"/>
                    <a:pt x="2614" y="2300"/>
                    <a:pt x="2586" y="2300"/>
                  </a:cubicBezTo>
                  <a:cubicBezTo>
                    <a:pt x="2510" y="2300"/>
                    <a:pt x="2425" y="2279"/>
                    <a:pt x="2329" y="2238"/>
                  </a:cubicBezTo>
                  <a:cubicBezTo>
                    <a:pt x="2243" y="2201"/>
                    <a:pt x="2161" y="2150"/>
                    <a:pt x="2084" y="2085"/>
                  </a:cubicBezTo>
                  <a:cubicBezTo>
                    <a:pt x="2006" y="2020"/>
                    <a:pt x="1932" y="1941"/>
                    <a:pt x="1862" y="1849"/>
                  </a:cubicBezTo>
                  <a:lnTo>
                    <a:pt x="1760" y="2084"/>
                  </a:lnTo>
                  <a:cubicBezTo>
                    <a:pt x="1841" y="2162"/>
                    <a:pt x="1923" y="2229"/>
                    <a:pt x="2005" y="2286"/>
                  </a:cubicBezTo>
                  <a:cubicBezTo>
                    <a:pt x="2088" y="2343"/>
                    <a:pt x="2169" y="2389"/>
                    <a:pt x="2249" y="2424"/>
                  </a:cubicBezTo>
                  <a:cubicBezTo>
                    <a:pt x="2400" y="2489"/>
                    <a:pt x="2534" y="2522"/>
                    <a:pt x="2652" y="2522"/>
                  </a:cubicBezTo>
                  <a:cubicBezTo>
                    <a:pt x="2700" y="2522"/>
                    <a:pt x="2745" y="2516"/>
                    <a:pt x="2787" y="2506"/>
                  </a:cubicBezTo>
                  <a:cubicBezTo>
                    <a:pt x="2933" y="2469"/>
                    <a:pt x="3042" y="2368"/>
                    <a:pt x="3112" y="2205"/>
                  </a:cubicBezTo>
                  <a:cubicBezTo>
                    <a:pt x="3172" y="2067"/>
                    <a:pt x="3179" y="1940"/>
                    <a:pt x="3133" y="1823"/>
                  </a:cubicBezTo>
                  <a:cubicBezTo>
                    <a:pt x="3087" y="1706"/>
                    <a:pt x="2986" y="1594"/>
                    <a:pt x="2830" y="1488"/>
                  </a:cubicBezTo>
                  <a:lnTo>
                    <a:pt x="2704" y="1400"/>
                  </a:lnTo>
                  <a:cubicBezTo>
                    <a:pt x="2589" y="1322"/>
                    <a:pt x="2517" y="1255"/>
                    <a:pt x="2489" y="1197"/>
                  </a:cubicBezTo>
                  <a:cubicBezTo>
                    <a:pt x="2460" y="1140"/>
                    <a:pt x="2462" y="1074"/>
                    <a:pt x="2494" y="999"/>
                  </a:cubicBezTo>
                  <a:cubicBezTo>
                    <a:pt x="2533" y="910"/>
                    <a:pt x="2596" y="856"/>
                    <a:pt x="2685" y="837"/>
                  </a:cubicBezTo>
                  <a:cubicBezTo>
                    <a:pt x="2708" y="832"/>
                    <a:pt x="2732" y="829"/>
                    <a:pt x="2758" y="829"/>
                  </a:cubicBezTo>
                  <a:cubicBezTo>
                    <a:pt x="2830" y="829"/>
                    <a:pt x="2912" y="849"/>
                    <a:pt x="3004" y="889"/>
                  </a:cubicBezTo>
                  <a:cubicBezTo>
                    <a:pt x="3076" y="920"/>
                    <a:pt x="3146" y="962"/>
                    <a:pt x="3214" y="1016"/>
                  </a:cubicBezTo>
                  <a:cubicBezTo>
                    <a:pt x="3282" y="1070"/>
                    <a:pt x="3351" y="1136"/>
                    <a:pt x="3420" y="1215"/>
                  </a:cubicBezTo>
                  <a:lnTo>
                    <a:pt x="3516" y="992"/>
                  </a:lnTo>
                  <a:cubicBezTo>
                    <a:pt x="3443" y="926"/>
                    <a:pt x="3368" y="868"/>
                    <a:pt x="3292" y="818"/>
                  </a:cubicBezTo>
                  <a:cubicBezTo>
                    <a:pt x="3216" y="768"/>
                    <a:pt x="3138" y="726"/>
                    <a:pt x="3059" y="692"/>
                  </a:cubicBezTo>
                  <a:cubicBezTo>
                    <a:pt x="2936" y="639"/>
                    <a:pt x="2822" y="612"/>
                    <a:pt x="2718" y="612"/>
                  </a:cubicBezTo>
                  <a:close/>
                  <a:moveTo>
                    <a:pt x="5617" y="2058"/>
                  </a:moveTo>
                  <a:lnTo>
                    <a:pt x="5904" y="2183"/>
                  </a:lnTo>
                  <a:cubicBezTo>
                    <a:pt x="6011" y="2229"/>
                    <a:pt x="6081" y="2292"/>
                    <a:pt x="6115" y="2372"/>
                  </a:cubicBezTo>
                  <a:cubicBezTo>
                    <a:pt x="6149" y="2452"/>
                    <a:pt x="6145" y="2543"/>
                    <a:pt x="6101" y="2644"/>
                  </a:cubicBezTo>
                  <a:cubicBezTo>
                    <a:pt x="6057" y="2746"/>
                    <a:pt x="5994" y="2812"/>
                    <a:pt x="5912" y="2842"/>
                  </a:cubicBezTo>
                  <a:cubicBezTo>
                    <a:pt x="5880" y="2854"/>
                    <a:pt x="5845" y="2860"/>
                    <a:pt x="5809" y="2860"/>
                  </a:cubicBezTo>
                  <a:cubicBezTo>
                    <a:pt x="5754" y="2860"/>
                    <a:pt x="5694" y="2846"/>
                    <a:pt x="5629" y="2818"/>
                  </a:cubicBezTo>
                  <a:lnTo>
                    <a:pt x="5342" y="2693"/>
                  </a:lnTo>
                  <a:lnTo>
                    <a:pt x="5617" y="2058"/>
                  </a:lnTo>
                  <a:close/>
                  <a:moveTo>
                    <a:pt x="4190" y="1249"/>
                  </a:moveTo>
                  <a:cubicBezTo>
                    <a:pt x="4137" y="1249"/>
                    <a:pt x="4087" y="1256"/>
                    <a:pt x="4039" y="1269"/>
                  </a:cubicBezTo>
                  <a:cubicBezTo>
                    <a:pt x="3896" y="1310"/>
                    <a:pt x="3793" y="1405"/>
                    <a:pt x="3728" y="1554"/>
                  </a:cubicBezTo>
                  <a:cubicBezTo>
                    <a:pt x="3672" y="1683"/>
                    <a:pt x="3667" y="1800"/>
                    <a:pt x="3711" y="1906"/>
                  </a:cubicBezTo>
                  <a:cubicBezTo>
                    <a:pt x="3756" y="2011"/>
                    <a:pt x="3857" y="2118"/>
                    <a:pt x="4013" y="2226"/>
                  </a:cubicBezTo>
                  <a:lnTo>
                    <a:pt x="4140" y="2313"/>
                  </a:lnTo>
                  <a:cubicBezTo>
                    <a:pt x="4246" y="2387"/>
                    <a:pt x="4315" y="2458"/>
                    <a:pt x="4345" y="2527"/>
                  </a:cubicBezTo>
                  <a:cubicBezTo>
                    <a:pt x="4376" y="2596"/>
                    <a:pt x="4373" y="2672"/>
                    <a:pt x="4337" y="2755"/>
                  </a:cubicBezTo>
                  <a:cubicBezTo>
                    <a:pt x="4296" y="2850"/>
                    <a:pt x="4229" y="2908"/>
                    <a:pt x="4136" y="2928"/>
                  </a:cubicBezTo>
                  <a:cubicBezTo>
                    <a:pt x="4111" y="2934"/>
                    <a:pt x="4085" y="2937"/>
                    <a:pt x="4057" y="2937"/>
                  </a:cubicBezTo>
                  <a:cubicBezTo>
                    <a:pt x="3982" y="2937"/>
                    <a:pt x="3896" y="2916"/>
                    <a:pt x="3800" y="2874"/>
                  </a:cubicBezTo>
                  <a:cubicBezTo>
                    <a:pt x="3714" y="2837"/>
                    <a:pt x="3633" y="2786"/>
                    <a:pt x="3555" y="2721"/>
                  </a:cubicBezTo>
                  <a:cubicBezTo>
                    <a:pt x="3477" y="2656"/>
                    <a:pt x="3403" y="2578"/>
                    <a:pt x="3333" y="2485"/>
                  </a:cubicBezTo>
                  <a:lnTo>
                    <a:pt x="3231" y="2721"/>
                  </a:lnTo>
                  <a:cubicBezTo>
                    <a:pt x="3312" y="2798"/>
                    <a:pt x="3394" y="2865"/>
                    <a:pt x="3477" y="2923"/>
                  </a:cubicBezTo>
                  <a:cubicBezTo>
                    <a:pt x="3559" y="2980"/>
                    <a:pt x="3640" y="3026"/>
                    <a:pt x="3720" y="3060"/>
                  </a:cubicBezTo>
                  <a:cubicBezTo>
                    <a:pt x="3871" y="3126"/>
                    <a:pt x="4006" y="3158"/>
                    <a:pt x="4123" y="3158"/>
                  </a:cubicBezTo>
                  <a:cubicBezTo>
                    <a:pt x="4171" y="3158"/>
                    <a:pt x="4216" y="3153"/>
                    <a:pt x="4258" y="3142"/>
                  </a:cubicBezTo>
                  <a:cubicBezTo>
                    <a:pt x="4404" y="3105"/>
                    <a:pt x="4513" y="3005"/>
                    <a:pt x="4584" y="2841"/>
                  </a:cubicBezTo>
                  <a:cubicBezTo>
                    <a:pt x="4643" y="2704"/>
                    <a:pt x="4650" y="2577"/>
                    <a:pt x="4604" y="2460"/>
                  </a:cubicBezTo>
                  <a:cubicBezTo>
                    <a:pt x="4559" y="2343"/>
                    <a:pt x="4457" y="2231"/>
                    <a:pt x="4301" y="2125"/>
                  </a:cubicBezTo>
                  <a:lnTo>
                    <a:pt x="4175" y="2037"/>
                  </a:lnTo>
                  <a:cubicBezTo>
                    <a:pt x="4060" y="1959"/>
                    <a:pt x="3988" y="1891"/>
                    <a:pt x="3960" y="1834"/>
                  </a:cubicBezTo>
                  <a:cubicBezTo>
                    <a:pt x="3931" y="1776"/>
                    <a:pt x="3933" y="1710"/>
                    <a:pt x="3966" y="1636"/>
                  </a:cubicBezTo>
                  <a:cubicBezTo>
                    <a:pt x="4004" y="1546"/>
                    <a:pt x="4068" y="1492"/>
                    <a:pt x="4156" y="1473"/>
                  </a:cubicBezTo>
                  <a:cubicBezTo>
                    <a:pt x="4179" y="1468"/>
                    <a:pt x="4204" y="1466"/>
                    <a:pt x="4229" y="1466"/>
                  </a:cubicBezTo>
                  <a:cubicBezTo>
                    <a:pt x="4301" y="1466"/>
                    <a:pt x="4384" y="1486"/>
                    <a:pt x="4476" y="1526"/>
                  </a:cubicBezTo>
                  <a:cubicBezTo>
                    <a:pt x="4547" y="1557"/>
                    <a:pt x="4617" y="1599"/>
                    <a:pt x="4685" y="1653"/>
                  </a:cubicBezTo>
                  <a:cubicBezTo>
                    <a:pt x="4753" y="1706"/>
                    <a:pt x="4822" y="1773"/>
                    <a:pt x="4891" y="1852"/>
                  </a:cubicBezTo>
                  <a:lnTo>
                    <a:pt x="4987" y="1629"/>
                  </a:lnTo>
                  <a:cubicBezTo>
                    <a:pt x="4914" y="1563"/>
                    <a:pt x="4839" y="1505"/>
                    <a:pt x="4763" y="1455"/>
                  </a:cubicBezTo>
                  <a:cubicBezTo>
                    <a:pt x="4687" y="1405"/>
                    <a:pt x="4609" y="1363"/>
                    <a:pt x="4530" y="1329"/>
                  </a:cubicBezTo>
                  <a:cubicBezTo>
                    <a:pt x="4407" y="1275"/>
                    <a:pt x="4294" y="1249"/>
                    <a:pt x="4190" y="1249"/>
                  </a:cubicBezTo>
                  <a:close/>
                  <a:moveTo>
                    <a:pt x="5469" y="1771"/>
                  </a:moveTo>
                  <a:lnTo>
                    <a:pt x="4738" y="3462"/>
                  </a:lnTo>
                  <a:lnTo>
                    <a:pt x="4967" y="3561"/>
                  </a:lnTo>
                  <a:lnTo>
                    <a:pt x="5260" y="2881"/>
                  </a:lnTo>
                  <a:lnTo>
                    <a:pt x="5548" y="3006"/>
                  </a:lnTo>
                  <a:cubicBezTo>
                    <a:pt x="5672" y="3059"/>
                    <a:pt x="5784" y="3086"/>
                    <a:pt x="5884" y="3086"/>
                  </a:cubicBezTo>
                  <a:cubicBezTo>
                    <a:pt x="5937" y="3086"/>
                    <a:pt x="5987" y="3079"/>
                    <a:pt x="6033" y="3064"/>
                  </a:cubicBezTo>
                  <a:cubicBezTo>
                    <a:pt x="6167" y="3020"/>
                    <a:pt x="6270" y="2915"/>
                    <a:pt x="6342" y="2749"/>
                  </a:cubicBezTo>
                  <a:cubicBezTo>
                    <a:pt x="6414" y="2583"/>
                    <a:pt x="6419" y="2437"/>
                    <a:pt x="6359" y="2309"/>
                  </a:cubicBezTo>
                  <a:cubicBezTo>
                    <a:pt x="6300" y="2182"/>
                    <a:pt x="6175" y="2077"/>
                    <a:pt x="5985" y="1995"/>
                  </a:cubicBezTo>
                  <a:lnTo>
                    <a:pt x="5469" y="1771"/>
                  </a:lnTo>
                  <a:close/>
                  <a:moveTo>
                    <a:pt x="7257" y="2778"/>
                  </a:moveTo>
                  <a:cubicBezTo>
                    <a:pt x="7332" y="2778"/>
                    <a:pt x="7408" y="2795"/>
                    <a:pt x="7486" y="2828"/>
                  </a:cubicBezTo>
                  <a:cubicBezTo>
                    <a:pt x="7652" y="2900"/>
                    <a:pt x="7757" y="3019"/>
                    <a:pt x="7800" y="3185"/>
                  </a:cubicBezTo>
                  <a:cubicBezTo>
                    <a:pt x="7843" y="3350"/>
                    <a:pt x="7819" y="3540"/>
                    <a:pt x="7727" y="3754"/>
                  </a:cubicBezTo>
                  <a:cubicBezTo>
                    <a:pt x="7634" y="3966"/>
                    <a:pt x="7513" y="4114"/>
                    <a:pt x="7363" y="4196"/>
                  </a:cubicBezTo>
                  <a:cubicBezTo>
                    <a:pt x="7282" y="4239"/>
                    <a:pt x="7200" y="4261"/>
                    <a:pt x="7116" y="4261"/>
                  </a:cubicBezTo>
                  <a:cubicBezTo>
                    <a:pt x="7041" y="4261"/>
                    <a:pt x="6965" y="4244"/>
                    <a:pt x="6888" y="4211"/>
                  </a:cubicBezTo>
                  <a:cubicBezTo>
                    <a:pt x="6722" y="4139"/>
                    <a:pt x="6617" y="4020"/>
                    <a:pt x="6572" y="3854"/>
                  </a:cubicBezTo>
                  <a:cubicBezTo>
                    <a:pt x="6528" y="3688"/>
                    <a:pt x="6552" y="3498"/>
                    <a:pt x="6644" y="3285"/>
                  </a:cubicBezTo>
                  <a:cubicBezTo>
                    <a:pt x="6737" y="3072"/>
                    <a:pt x="6859" y="2924"/>
                    <a:pt x="7010" y="2843"/>
                  </a:cubicBezTo>
                  <a:cubicBezTo>
                    <a:pt x="7090" y="2799"/>
                    <a:pt x="7173" y="2778"/>
                    <a:pt x="7257" y="2778"/>
                  </a:cubicBezTo>
                  <a:close/>
                  <a:moveTo>
                    <a:pt x="7210" y="2563"/>
                  </a:moveTo>
                  <a:cubicBezTo>
                    <a:pt x="7101" y="2563"/>
                    <a:pt x="6996" y="2587"/>
                    <a:pt x="6893" y="2634"/>
                  </a:cubicBezTo>
                  <a:cubicBezTo>
                    <a:pt x="6682" y="2732"/>
                    <a:pt x="6519" y="2914"/>
                    <a:pt x="6403" y="3181"/>
                  </a:cubicBezTo>
                  <a:cubicBezTo>
                    <a:pt x="6288" y="3448"/>
                    <a:pt x="6267" y="3692"/>
                    <a:pt x="6340" y="3912"/>
                  </a:cubicBezTo>
                  <a:cubicBezTo>
                    <a:pt x="6414" y="4132"/>
                    <a:pt x="6570" y="4293"/>
                    <a:pt x="6807" y="4396"/>
                  </a:cubicBezTo>
                  <a:cubicBezTo>
                    <a:pt x="6929" y="4449"/>
                    <a:pt x="7047" y="4475"/>
                    <a:pt x="7162" y="4475"/>
                  </a:cubicBezTo>
                  <a:cubicBezTo>
                    <a:pt x="7270" y="4475"/>
                    <a:pt x="7376" y="4451"/>
                    <a:pt x="7479" y="4404"/>
                  </a:cubicBezTo>
                  <a:cubicBezTo>
                    <a:pt x="7689" y="4306"/>
                    <a:pt x="7852" y="4124"/>
                    <a:pt x="7968" y="3858"/>
                  </a:cubicBezTo>
                  <a:cubicBezTo>
                    <a:pt x="8083" y="3591"/>
                    <a:pt x="8105" y="3347"/>
                    <a:pt x="8031" y="3127"/>
                  </a:cubicBezTo>
                  <a:cubicBezTo>
                    <a:pt x="7958" y="2907"/>
                    <a:pt x="7803" y="2745"/>
                    <a:pt x="7566" y="2643"/>
                  </a:cubicBezTo>
                  <a:cubicBezTo>
                    <a:pt x="7444" y="2590"/>
                    <a:pt x="7325" y="2563"/>
                    <a:pt x="7210" y="256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8" name="Google Shape;2298;p22"/>
            <p:cNvSpPr/>
            <p:nvPr/>
          </p:nvSpPr>
          <p:spPr>
            <a:xfrm>
              <a:off x="8104277" y="3359695"/>
              <a:ext cx="57140" cy="75150"/>
            </a:xfrm>
            <a:custGeom>
              <a:avLst/>
              <a:gdLst/>
              <a:ahLst/>
              <a:cxnLst/>
              <a:rect l="l" t="t" r="r" b="b"/>
              <a:pathLst>
                <a:path w="1719" h="2261" extrusionOk="0">
                  <a:moveTo>
                    <a:pt x="879" y="287"/>
                  </a:moveTo>
                  <a:lnTo>
                    <a:pt x="1167" y="412"/>
                  </a:lnTo>
                  <a:cubicBezTo>
                    <a:pt x="1277" y="460"/>
                    <a:pt x="1349" y="521"/>
                    <a:pt x="1384" y="595"/>
                  </a:cubicBezTo>
                  <a:cubicBezTo>
                    <a:pt x="1418" y="670"/>
                    <a:pt x="1414" y="756"/>
                    <a:pt x="1371" y="855"/>
                  </a:cubicBezTo>
                  <a:cubicBezTo>
                    <a:pt x="1329" y="954"/>
                    <a:pt x="1268" y="1017"/>
                    <a:pt x="1190" y="1043"/>
                  </a:cubicBezTo>
                  <a:cubicBezTo>
                    <a:pt x="1162" y="1053"/>
                    <a:pt x="1132" y="1058"/>
                    <a:pt x="1100" y="1058"/>
                  </a:cubicBezTo>
                  <a:cubicBezTo>
                    <a:pt x="1042" y="1058"/>
                    <a:pt x="978" y="1042"/>
                    <a:pt x="907" y="1012"/>
                  </a:cubicBezTo>
                  <a:lnTo>
                    <a:pt x="620" y="887"/>
                  </a:lnTo>
                  <a:lnTo>
                    <a:pt x="879" y="287"/>
                  </a:lnTo>
                  <a:close/>
                  <a:moveTo>
                    <a:pt x="732" y="0"/>
                  </a:moveTo>
                  <a:lnTo>
                    <a:pt x="1" y="1691"/>
                  </a:lnTo>
                  <a:lnTo>
                    <a:pt x="229" y="1790"/>
                  </a:lnTo>
                  <a:lnTo>
                    <a:pt x="538" y="1075"/>
                  </a:lnTo>
                  <a:lnTo>
                    <a:pt x="787" y="1183"/>
                  </a:lnTo>
                  <a:cubicBezTo>
                    <a:pt x="878" y="1222"/>
                    <a:pt x="941" y="1272"/>
                    <a:pt x="978" y="1331"/>
                  </a:cubicBezTo>
                  <a:cubicBezTo>
                    <a:pt x="1014" y="1391"/>
                    <a:pt x="1036" y="1490"/>
                    <a:pt x="1043" y="1627"/>
                  </a:cubicBezTo>
                  <a:lnTo>
                    <a:pt x="1071" y="2154"/>
                  </a:lnTo>
                  <a:lnTo>
                    <a:pt x="1317" y="2260"/>
                  </a:lnTo>
                  <a:lnTo>
                    <a:pt x="1285" y="1698"/>
                  </a:lnTo>
                  <a:cubicBezTo>
                    <a:pt x="1279" y="1583"/>
                    <a:pt x="1265" y="1488"/>
                    <a:pt x="1242" y="1413"/>
                  </a:cubicBezTo>
                  <a:cubicBezTo>
                    <a:pt x="1219" y="1339"/>
                    <a:pt x="1187" y="1283"/>
                    <a:pt x="1145" y="1245"/>
                  </a:cubicBezTo>
                  <a:lnTo>
                    <a:pt x="1145" y="1245"/>
                  </a:lnTo>
                  <a:cubicBezTo>
                    <a:pt x="1168" y="1248"/>
                    <a:pt x="1191" y="1250"/>
                    <a:pt x="1213" y="1250"/>
                  </a:cubicBezTo>
                  <a:cubicBezTo>
                    <a:pt x="1291" y="1250"/>
                    <a:pt x="1361" y="1230"/>
                    <a:pt x="1424" y="1192"/>
                  </a:cubicBezTo>
                  <a:cubicBezTo>
                    <a:pt x="1504" y="1144"/>
                    <a:pt x="1567" y="1066"/>
                    <a:pt x="1613" y="960"/>
                  </a:cubicBezTo>
                  <a:cubicBezTo>
                    <a:pt x="1683" y="797"/>
                    <a:pt x="1688" y="654"/>
                    <a:pt x="1628" y="532"/>
                  </a:cubicBezTo>
                  <a:cubicBezTo>
                    <a:pt x="1568" y="410"/>
                    <a:pt x="1441" y="307"/>
                    <a:pt x="1248" y="224"/>
                  </a:cubicBezTo>
                  <a:lnTo>
                    <a:pt x="73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9" name="Google Shape;2299;p22"/>
            <p:cNvSpPr/>
            <p:nvPr/>
          </p:nvSpPr>
          <p:spPr>
            <a:xfrm>
              <a:off x="8161406" y="3378697"/>
              <a:ext cx="51921" cy="68137"/>
            </a:xfrm>
            <a:custGeom>
              <a:avLst/>
              <a:gdLst/>
              <a:ahLst/>
              <a:cxnLst/>
              <a:rect l="l" t="t" r="r" b="b"/>
              <a:pathLst>
                <a:path w="1562" h="2050" extrusionOk="0">
                  <a:moveTo>
                    <a:pt x="132" y="0"/>
                  </a:moveTo>
                  <a:lnTo>
                    <a:pt x="48" y="192"/>
                  </a:lnTo>
                  <a:lnTo>
                    <a:pt x="648" y="452"/>
                  </a:lnTo>
                  <a:lnTo>
                    <a:pt x="0" y="1950"/>
                  </a:lnTo>
                  <a:lnTo>
                    <a:pt x="230" y="2049"/>
                  </a:lnTo>
                  <a:lnTo>
                    <a:pt x="878" y="552"/>
                  </a:lnTo>
                  <a:lnTo>
                    <a:pt x="1478" y="811"/>
                  </a:lnTo>
                  <a:lnTo>
                    <a:pt x="1562" y="619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0" name="Google Shape;2300;p22"/>
            <p:cNvSpPr/>
            <p:nvPr/>
          </p:nvSpPr>
          <p:spPr>
            <a:xfrm>
              <a:off x="8017713" y="3082073"/>
              <a:ext cx="84427" cy="93897"/>
            </a:xfrm>
            <a:custGeom>
              <a:avLst/>
              <a:gdLst/>
              <a:ahLst/>
              <a:cxnLst/>
              <a:rect l="l" t="t" r="r" b="b"/>
              <a:pathLst>
                <a:path w="2211" h="2459" extrusionOk="0">
                  <a:moveTo>
                    <a:pt x="541" y="0"/>
                  </a:moveTo>
                  <a:lnTo>
                    <a:pt x="361" y="429"/>
                  </a:lnTo>
                  <a:lnTo>
                    <a:pt x="226" y="835"/>
                  </a:lnTo>
                  <a:lnTo>
                    <a:pt x="113" y="1263"/>
                  </a:lnTo>
                  <a:lnTo>
                    <a:pt x="0" y="1692"/>
                  </a:lnTo>
                  <a:lnTo>
                    <a:pt x="722" y="2098"/>
                  </a:lnTo>
                  <a:lnTo>
                    <a:pt x="1466" y="2459"/>
                  </a:lnTo>
                  <a:lnTo>
                    <a:pt x="2211" y="722"/>
                  </a:lnTo>
                  <a:lnTo>
                    <a:pt x="54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1" name="Google Shape;2301;p22"/>
            <p:cNvSpPr/>
            <p:nvPr/>
          </p:nvSpPr>
          <p:spPr>
            <a:xfrm>
              <a:off x="8009083" y="3163906"/>
              <a:ext cx="57736" cy="57736"/>
            </a:xfrm>
            <a:custGeom>
              <a:avLst/>
              <a:gdLst/>
              <a:ahLst/>
              <a:cxnLst/>
              <a:rect l="l" t="t" r="r" b="b"/>
              <a:pathLst>
                <a:path w="1512" h="1512" extrusionOk="0">
                  <a:moveTo>
                    <a:pt x="136" y="0"/>
                  </a:moveTo>
                  <a:lnTo>
                    <a:pt x="91" y="271"/>
                  </a:lnTo>
                  <a:lnTo>
                    <a:pt x="23" y="519"/>
                  </a:lnTo>
                  <a:lnTo>
                    <a:pt x="1" y="519"/>
                  </a:lnTo>
                  <a:lnTo>
                    <a:pt x="249" y="812"/>
                  </a:lnTo>
                  <a:lnTo>
                    <a:pt x="519" y="1083"/>
                  </a:lnTo>
                  <a:lnTo>
                    <a:pt x="835" y="1308"/>
                  </a:lnTo>
                  <a:lnTo>
                    <a:pt x="1173" y="1511"/>
                  </a:lnTo>
                  <a:lnTo>
                    <a:pt x="1512" y="722"/>
                  </a:lnTo>
                  <a:lnTo>
                    <a:pt x="813" y="384"/>
                  </a:lnTo>
                  <a:lnTo>
                    <a:pt x="13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2" name="Google Shape;2302;p22"/>
            <p:cNvSpPr/>
            <p:nvPr/>
          </p:nvSpPr>
          <p:spPr>
            <a:xfrm>
              <a:off x="8088318" y="3116517"/>
              <a:ext cx="88780" cy="86184"/>
            </a:xfrm>
            <a:custGeom>
              <a:avLst/>
              <a:gdLst/>
              <a:ahLst/>
              <a:cxnLst/>
              <a:rect l="l" t="t" r="r" b="b"/>
              <a:pathLst>
                <a:path w="2325" h="2257" extrusionOk="0">
                  <a:moveTo>
                    <a:pt x="768" y="0"/>
                  </a:moveTo>
                  <a:lnTo>
                    <a:pt x="1" y="1737"/>
                  </a:lnTo>
                  <a:lnTo>
                    <a:pt x="745" y="2008"/>
                  </a:lnTo>
                  <a:lnTo>
                    <a:pt x="1489" y="2256"/>
                  </a:lnTo>
                  <a:lnTo>
                    <a:pt x="1941" y="1489"/>
                  </a:lnTo>
                  <a:lnTo>
                    <a:pt x="2144" y="1083"/>
                  </a:lnTo>
                  <a:lnTo>
                    <a:pt x="2324" y="677"/>
                  </a:lnTo>
                  <a:lnTo>
                    <a:pt x="76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3" name="Google Shape;2303;p22"/>
            <p:cNvSpPr/>
            <p:nvPr/>
          </p:nvSpPr>
          <p:spPr>
            <a:xfrm>
              <a:off x="8198561" y="3082073"/>
              <a:ext cx="44829" cy="67206"/>
            </a:xfrm>
            <a:custGeom>
              <a:avLst/>
              <a:gdLst/>
              <a:ahLst/>
              <a:cxnLst/>
              <a:rect l="l" t="t" r="r" b="b"/>
              <a:pathLst>
                <a:path w="1174" h="1760" extrusionOk="0">
                  <a:moveTo>
                    <a:pt x="520" y="0"/>
                  </a:moveTo>
                  <a:lnTo>
                    <a:pt x="272" y="677"/>
                  </a:lnTo>
                  <a:lnTo>
                    <a:pt x="1" y="1354"/>
                  </a:lnTo>
                  <a:lnTo>
                    <a:pt x="971" y="1760"/>
                  </a:lnTo>
                  <a:lnTo>
                    <a:pt x="1061" y="1444"/>
                  </a:lnTo>
                  <a:lnTo>
                    <a:pt x="1129" y="1105"/>
                  </a:lnTo>
                  <a:lnTo>
                    <a:pt x="1174" y="767"/>
                  </a:lnTo>
                  <a:lnTo>
                    <a:pt x="1174" y="451"/>
                  </a:lnTo>
                  <a:lnTo>
                    <a:pt x="836" y="226"/>
                  </a:lnTo>
                  <a:lnTo>
                    <a:pt x="52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4" name="Google Shape;2304;p22"/>
            <p:cNvSpPr/>
            <p:nvPr/>
          </p:nvSpPr>
          <p:spPr>
            <a:xfrm>
              <a:off x="8082285" y="2975267"/>
              <a:ext cx="74995" cy="45669"/>
            </a:xfrm>
            <a:custGeom>
              <a:avLst/>
              <a:gdLst/>
              <a:ahLst/>
              <a:cxnLst/>
              <a:rect l="l" t="t" r="r" b="b"/>
              <a:pathLst>
                <a:path w="1964" h="1196" extrusionOk="0">
                  <a:moveTo>
                    <a:pt x="813" y="0"/>
                  </a:moveTo>
                  <a:lnTo>
                    <a:pt x="452" y="23"/>
                  </a:lnTo>
                  <a:lnTo>
                    <a:pt x="204" y="339"/>
                  </a:lnTo>
                  <a:lnTo>
                    <a:pt x="1" y="677"/>
                  </a:lnTo>
                  <a:lnTo>
                    <a:pt x="384" y="790"/>
                  </a:lnTo>
                  <a:lnTo>
                    <a:pt x="768" y="902"/>
                  </a:lnTo>
                  <a:lnTo>
                    <a:pt x="1535" y="1196"/>
                  </a:lnTo>
                  <a:lnTo>
                    <a:pt x="1963" y="203"/>
                  </a:lnTo>
                  <a:lnTo>
                    <a:pt x="1580" y="90"/>
                  </a:lnTo>
                  <a:lnTo>
                    <a:pt x="1196" y="23"/>
                  </a:lnTo>
                  <a:lnTo>
                    <a:pt x="8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5" name="Google Shape;2305;p22"/>
            <p:cNvSpPr/>
            <p:nvPr/>
          </p:nvSpPr>
          <p:spPr>
            <a:xfrm>
              <a:off x="8123640" y="3042436"/>
              <a:ext cx="80150" cy="84465"/>
            </a:xfrm>
            <a:custGeom>
              <a:avLst/>
              <a:gdLst/>
              <a:ahLst/>
              <a:cxnLst/>
              <a:rect l="l" t="t" r="r" b="b"/>
              <a:pathLst>
                <a:path w="2099" h="2212" extrusionOk="0">
                  <a:moveTo>
                    <a:pt x="677" y="1"/>
                  </a:moveTo>
                  <a:lnTo>
                    <a:pt x="1" y="1534"/>
                  </a:lnTo>
                  <a:lnTo>
                    <a:pt x="1580" y="2211"/>
                  </a:lnTo>
                  <a:lnTo>
                    <a:pt x="1850" y="1512"/>
                  </a:lnTo>
                  <a:lnTo>
                    <a:pt x="2098" y="768"/>
                  </a:lnTo>
                  <a:lnTo>
                    <a:pt x="1760" y="564"/>
                  </a:lnTo>
                  <a:lnTo>
                    <a:pt x="1399" y="361"/>
                  </a:lnTo>
                  <a:lnTo>
                    <a:pt x="1038" y="181"/>
                  </a:lnTo>
                  <a:lnTo>
                    <a:pt x="67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6" name="Google Shape;2306;p22"/>
            <p:cNvSpPr/>
            <p:nvPr/>
          </p:nvSpPr>
          <p:spPr>
            <a:xfrm>
              <a:off x="8044405" y="3015744"/>
              <a:ext cx="89620" cy="79272"/>
            </a:xfrm>
            <a:custGeom>
              <a:avLst/>
              <a:gdLst/>
              <a:ahLst/>
              <a:cxnLst/>
              <a:rect l="l" t="t" r="r" b="b"/>
              <a:pathLst>
                <a:path w="2347" h="2076" extrusionOk="0">
                  <a:moveTo>
                    <a:pt x="722" y="0"/>
                  </a:moveTo>
                  <a:lnTo>
                    <a:pt x="339" y="654"/>
                  </a:lnTo>
                  <a:lnTo>
                    <a:pt x="0" y="1331"/>
                  </a:lnTo>
                  <a:lnTo>
                    <a:pt x="1692" y="2076"/>
                  </a:lnTo>
                  <a:lnTo>
                    <a:pt x="2346" y="519"/>
                  </a:lnTo>
                  <a:lnTo>
                    <a:pt x="1940" y="384"/>
                  </a:lnTo>
                  <a:lnTo>
                    <a:pt x="1557" y="226"/>
                  </a:lnTo>
                  <a:lnTo>
                    <a:pt x="1128" y="113"/>
                  </a:lnTo>
                  <a:lnTo>
                    <a:pt x="72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7" name="Google Shape;2307;p22"/>
            <p:cNvSpPr/>
            <p:nvPr/>
          </p:nvSpPr>
          <p:spPr>
            <a:xfrm>
              <a:off x="8069378" y="3197471"/>
              <a:ext cx="67206" cy="37956"/>
            </a:xfrm>
            <a:custGeom>
              <a:avLst/>
              <a:gdLst/>
              <a:ahLst/>
              <a:cxnLst/>
              <a:rect l="l" t="t" r="r" b="b"/>
              <a:pathLst>
                <a:path w="1760" h="994" extrusionOk="0">
                  <a:moveTo>
                    <a:pt x="339" y="1"/>
                  </a:moveTo>
                  <a:lnTo>
                    <a:pt x="0" y="813"/>
                  </a:lnTo>
                  <a:lnTo>
                    <a:pt x="361" y="903"/>
                  </a:lnTo>
                  <a:lnTo>
                    <a:pt x="745" y="971"/>
                  </a:lnTo>
                  <a:lnTo>
                    <a:pt x="1128" y="993"/>
                  </a:lnTo>
                  <a:lnTo>
                    <a:pt x="1489" y="993"/>
                  </a:lnTo>
                  <a:lnTo>
                    <a:pt x="1489" y="971"/>
                  </a:lnTo>
                  <a:lnTo>
                    <a:pt x="1760" y="520"/>
                  </a:lnTo>
                  <a:lnTo>
                    <a:pt x="1038" y="294"/>
                  </a:lnTo>
                  <a:lnTo>
                    <a:pt x="33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8" name="Google Shape;2308;p22"/>
            <p:cNvSpPr/>
            <p:nvPr/>
          </p:nvSpPr>
          <p:spPr>
            <a:xfrm>
              <a:off x="8147773" y="3221605"/>
              <a:ext cx="17260" cy="9508"/>
            </a:xfrm>
            <a:custGeom>
              <a:avLst/>
              <a:gdLst/>
              <a:ahLst/>
              <a:cxnLst/>
              <a:rect l="l" t="t" r="r" b="b"/>
              <a:pathLst>
                <a:path w="452" h="249" extrusionOk="0">
                  <a:moveTo>
                    <a:pt x="135" y="0"/>
                  </a:moveTo>
                  <a:lnTo>
                    <a:pt x="0" y="248"/>
                  </a:lnTo>
                  <a:lnTo>
                    <a:pt x="226" y="181"/>
                  </a:lnTo>
                  <a:lnTo>
                    <a:pt x="451" y="91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9" name="Google Shape;2309;p22"/>
            <p:cNvSpPr/>
            <p:nvPr/>
          </p:nvSpPr>
          <p:spPr>
            <a:xfrm>
              <a:off x="7990143" y="3149242"/>
              <a:ext cx="9508" cy="15541"/>
            </a:xfrm>
            <a:custGeom>
              <a:avLst/>
              <a:gdLst/>
              <a:ahLst/>
              <a:cxnLst/>
              <a:rect l="l" t="t" r="r" b="b"/>
              <a:pathLst>
                <a:path w="249" h="407" extrusionOk="0">
                  <a:moveTo>
                    <a:pt x="0" y="1"/>
                  </a:moveTo>
                  <a:lnTo>
                    <a:pt x="91" y="204"/>
                  </a:lnTo>
                  <a:lnTo>
                    <a:pt x="181" y="407"/>
                  </a:lnTo>
                  <a:lnTo>
                    <a:pt x="248" y="15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0" name="Google Shape;2310;p22"/>
            <p:cNvSpPr/>
            <p:nvPr/>
          </p:nvSpPr>
          <p:spPr>
            <a:xfrm>
              <a:off x="7982391" y="3061376"/>
              <a:ext cx="40514" cy="76714"/>
            </a:xfrm>
            <a:custGeom>
              <a:avLst/>
              <a:gdLst/>
              <a:ahLst/>
              <a:cxnLst/>
              <a:rect l="l" t="t" r="r" b="b"/>
              <a:pathLst>
                <a:path w="1061" h="2009" extrusionOk="0">
                  <a:moveTo>
                    <a:pt x="203" y="1"/>
                  </a:moveTo>
                  <a:lnTo>
                    <a:pt x="91" y="429"/>
                  </a:lnTo>
                  <a:lnTo>
                    <a:pt x="23" y="858"/>
                  </a:lnTo>
                  <a:lnTo>
                    <a:pt x="0" y="1264"/>
                  </a:lnTo>
                  <a:lnTo>
                    <a:pt x="45" y="1693"/>
                  </a:lnTo>
                  <a:lnTo>
                    <a:pt x="542" y="2008"/>
                  </a:lnTo>
                  <a:lnTo>
                    <a:pt x="654" y="1580"/>
                  </a:lnTo>
                  <a:lnTo>
                    <a:pt x="767" y="1174"/>
                  </a:lnTo>
                  <a:lnTo>
                    <a:pt x="903" y="768"/>
                  </a:lnTo>
                  <a:lnTo>
                    <a:pt x="1060" y="362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1" name="Google Shape;2311;p22"/>
            <p:cNvSpPr/>
            <p:nvPr/>
          </p:nvSpPr>
          <p:spPr>
            <a:xfrm>
              <a:off x="8162399" y="3148402"/>
              <a:ext cx="66366" cy="65487"/>
            </a:xfrm>
            <a:custGeom>
              <a:avLst/>
              <a:gdLst/>
              <a:ahLst/>
              <a:cxnLst/>
              <a:rect l="l" t="t" r="r" b="b"/>
              <a:pathLst>
                <a:path w="1738" h="1715" extrusionOk="0">
                  <a:moveTo>
                    <a:pt x="790" y="0"/>
                  </a:moveTo>
                  <a:lnTo>
                    <a:pt x="407" y="790"/>
                  </a:lnTo>
                  <a:lnTo>
                    <a:pt x="1" y="1534"/>
                  </a:lnTo>
                  <a:lnTo>
                    <a:pt x="632" y="1714"/>
                  </a:lnTo>
                  <a:lnTo>
                    <a:pt x="790" y="1579"/>
                  </a:lnTo>
                  <a:lnTo>
                    <a:pt x="971" y="1444"/>
                  </a:lnTo>
                  <a:lnTo>
                    <a:pt x="1106" y="1308"/>
                  </a:lnTo>
                  <a:lnTo>
                    <a:pt x="1264" y="1150"/>
                  </a:lnTo>
                  <a:lnTo>
                    <a:pt x="1399" y="970"/>
                  </a:lnTo>
                  <a:lnTo>
                    <a:pt x="1534" y="812"/>
                  </a:lnTo>
                  <a:lnTo>
                    <a:pt x="1647" y="609"/>
                  </a:lnTo>
                  <a:lnTo>
                    <a:pt x="1737" y="429"/>
                  </a:lnTo>
                  <a:lnTo>
                    <a:pt x="79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2" name="Google Shape;2312;p22"/>
            <p:cNvSpPr/>
            <p:nvPr/>
          </p:nvSpPr>
          <p:spPr>
            <a:xfrm>
              <a:off x="7997016" y="3006274"/>
              <a:ext cx="57774" cy="54299"/>
            </a:xfrm>
            <a:custGeom>
              <a:avLst/>
              <a:gdLst/>
              <a:ahLst/>
              <a:cxnLst/>
              <a:rect l="l" t="t" r="r" b="b"/>
              <a:pathLst>
                <a:path w="1513" h="1422" extrusionOk="0">
                  <a:moveTo>
                    <a:pt x="813" y="0"/>
                  </a:moveTo>
                  <a:lnTo>
                    <a:pt x="587" y="226"/>
                  </a:lnTo>
                  <a:lnTo>
                    <a:pt x="362" y="474"/>
                  </a:lnTo>
                  <a:lnTo>
                    <a:pt x="181" y="745"/>
                  </a:lnTo>
                  <a:lnTo>
                    <a:pt x="1" y="1060"/>
                  </a:lnTo>
                  <a:lnTo>
                    <a:pt x="835" y="1421"/>
                  </a:lnTo>
                  <a:lnTo>
                    <a:pt x="1151" y="767"/>
                  </a:lnTo>
                  <a:lnTo>
                    <a:pt x="1512" y="158"/>
                  </a:lnTo>
                  <a:lnTo>
                    <a:pt x="1174" y="68"/>
                  </a:lnTo>
                  <a:lnTo>
                    <a:pt x="8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3" name="Google Shape;2313;p22"/>
            <p:cNvSpPr/>
            <p:nvPr/>
          </p:nvSpPr>
          <p:spPr>
            <a:xfrm>
              <a:off x="8155525" y="2989052"/>
              <a:ext cx="61172" cy="66327"/>
            </a:xfrm>
            <a:custGeom>
              <a:avLst/>
              <a:gdLst/>
              <a:ahLst/>
              <a:cxnLst/>
              <a:rect l="l" t="t" r="r" b="b"/>
              <a:pathLst>
                <a:path w="1602" h="1737" extrusionOk="0">
                  <a:moveTo>
                    <a:pt x="429" y="0"/>
                  </a:moveTo>
                  <a:lnTo>
                    <a:pt x="0" y="993"/>
                  </a:lnTo>
                  <a:lnTo>
                    <a:pt x="699" y="1353"/>
                  </a:lnTo>
                  <a:lnTo>
                    <a:pt x="1399" y="1737"/>
                  </a:lnTo>
                  <a:lnTo>
                    <a:pt x="1489" y="1353"/>
                  </a:lnTo>
                  <a:lnTo>
                    <a:pt x="1602" y="970"/>
                  </a:lnTo>
                  <a:lnTo>
                    <a:pt x="1354" y="699"/>
                  </a:lnTo>
                  <a:lnTo>
                    <a:pt x="1083" y="429"/>
                  </a:lnTo>
                  <a:lnTo>
                    <a:pt x="767" y="203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4" name="Google Shape;2314;p22"/>
            <p:cNvSpPr/>
            <p:nvPr/>
          </p:nvSpPr>
          <p:spPr>
            <a:xfrm>
              <a:off x="8046123" y="2980422"/>
              <a:ext cx="30166" cy="17260"/>
            </a:xfrm>
            <a:custGeom>
              <a:avLst/>
              <a:gdLst/>
              <a:ahLst/>
              <a:cxnLst/>
              <a:rect l="l" t="t" r="r" b="b"/>
              <a:pathLst>
                <a:path w="790" h="452" extrusionOk="0">
                  <a:moveTo>
                    <a:pt x="790" y="1"/>
                  </a:moveTo>
                  <a:lnTo>
                    <a:pt x="384" y="158"/>
                  </a:lnTo>
                  <a:lnTo>
                    <a:pt x="203" y="249"/>
                  </a:lnTo>
                  <a:lnTo>
                    <a:pt x="0" y="339"/>
                  </a:lnTo>
                  <a:lnTo>
                    <a:pt x="474" y="452"/>
                  </a:lnTo>
                  <a:lnTo>
                    <a:pt x="79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5" name="Google Shape;2315;p22"/>
            <p:cNvSpPr/>
            <p:nvPr/>
          </p:nvSpPr>
          <p:spPr>
            <a:xfrm>
              <a:off x="8222694" y="3045033"/>
              <a:ext cx="18138" cy="31884"/>
            </a:xfrm>
            <a:custGeom>
              <a:avLst/>
              <a:gdLst/>
              <a:ahLst/>
              <a:cxnLst/>
              <a:rect l="l" t="t" r="r" b="b"/>
              <a:pathLst>
                <a:path w="475" h="835" extrusionOk="0">
                  <a:moveTo>
                    <a:pt x="158" y="0"/>
                  </a:moveTo>
                  <a:lnTo>
                    <a:pt x="1" y="519"/>
                  </a:lnTo>
                  <a:lnTo>
                    <a:pt x="474" y="835"/>
                  </a:lnTo>
                  <a:lnTo>
                    <a:pt x="474" y="835"/>
                  </a:lnTo>
                  <a:lnTo>
                    <a:pt x="407" y="632"/>
                  </a:lnTo>
                  <a:lnTo>
                    <a:pt x="339" y="406"/>
                  </a:lnTo>
                  <a:lnTo>
                    <a:pt x="249" y="203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316" name="Google Shape;2316;p22"/>
          <p:cNvGrpSpPr/>
          <p:nvPr/>
        </p:nvGrpSpPr>
        <p:grpSpPr>
          <a:xfrm rot="-2864756">
            <a:off x="3376715" y="99497"/>
            <a:ext cx="457189" cy="425456"/>
            <a:chOff x="-1003774" y="3010923"/>
            <a:chExt cx="671424" cy="624822"/>
          </a:xfrm>
        </p:grpSpPr>
        <p:sp>
          <p:nvSpPr>
            <p:cNvPr id="2317" name="Google Shape;2317;p22"/>
            <p:cNvSpPr/>
            <p:nvPr/>
          </p:nvSpPr>
          <p:spPr>
            <a:xfrm>
              <a:off x="-1003774" y="3010923"/>
              <a:ext cx="624822" cy="550520"/>
            </a:xfrm>
            <a:custGeom>
              <a:avLst/>
              <a:gdLst/>
              <a:ahLst/>
              <a:cxnLst/>
              <a:rect l="l" t="t" r="r" b="b"/>
              <a:pathLst>
                <a:path w="22377" h="19716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  <a:close/>
                  <a:moveTo>
                    <a:pt x="18429" y="2843"/>
                  </a:moveTo>
                  <a:lnTo>
                    <a:pt x="15610" y="11956"/>
                  </a:lnTo>
                  <a:lnTo>
                    <a:pt x="7534" y="5414"/>
                  </a:lnTo>
                  <a:lnTo>
                    <a:pt x="7512" y="5640"/>
                  </a:lnTo>
                  <a:lnTo>
                    <a:pt x="7940" y="6023"/>
                  </a:lnTo>
                  <a:lnTo>
                    <a:pt x="16580" y="13038"/>
                  </a:lnTo>
                  <a:lnTo>
                    <a:pt x="19399" y="3925"/>
                  </a:lnTo>
                  <a:lnTo>
                    <a:pt x="19602" y="4083"/>
                  </a:lnTo>
                  <a:lnTo>
                    <a:pt x="19625" y="3903"/>
                  </a:lnTo>
                  <a:lnTo>
                    <a:pt x="19106" y="3452"/>
                  </a:lnTo>
                  <a:lnTo>
                    <a:pt x="18429" y="2843"/>
                  </a:lnTo>
                  <a:close/>
                  <a:moveTo>
                    <a:pt x="19331" y="15001"/>
                  </a:moveTo>
                  <a:lnTo>
                    <a:pt x="19309" y="15249"/>
                  </a:lnTo>
                  <a:lnTo>
                    <a:pt x="22377" y="17753"/>
                  </a:lnTo>
                  <a:lnTo>
                    <a:pt x="22377" y="17753"/>
                  </a:lnTo>
                  <a:lnTo>
                    <a:pt x="22196" y="17504"/>
                  </a:lnTo>
                  <a:lnTo>
                    <a:pt x="22016" y="17256"/>
                  </a:lnTo>
                  <a:lnTo>
                    <a:pt x="21813" y="17053"/>
                  </a:lnTo>
                  <a:lnTo>
                    <a:pt x="21610" y="16850"/>
                  </a:lnTo>
                  <a:lnTo>
                    <a:pt x="19331" y="15001"/>
                  </a:lnTo>
                  <a:close/>
                  <a:moveTo>
                    <a:pt x="13016" y="14820"/>
                  </a:moveTo>
                  <a:lnTo>
                    <a:pt x="4399" y="18700"/>
                  </a:lnTo>
                  <a:lnTo>
                    <a:pt x="5549" y="19715"/>
                  </a:lnTo>
                  <a:lnTo>
                    <a:pt x="14098" y="15858"/>
                  </a:lnTo>
                  <a:lnTo>
                    <a:pt x="13016" y="1482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8" name="Google Shape;2318;p22"/>
            <p:cNvSpPr/>
            <p:nvPr/>
          </p:nvSpPr>
          <p:spPr>
            <a:xfrm>
              <a:off x="-464646" y="3429761"/>
              <a:ext cx="85694" cy="76871"/>
            </a:xfrm>
            <a:custGeom>
              <a:avLst/>
              <a:gdLst/>
              <a:ahLst/>
              <a:cxnLst/>
              <a:rect l="l" t="t" r="r" b="b"/>
              <a:pathLst>
                <a:path w="3069" h="2753" fill="none" extrusionOk="0">
                  <a:moveTo>
                    <a:pt x="23" y="1"/>
                  </a:moveTo>
                  <a:lnTo>
                    <a:pt x="1" y="249"/>
                  </a:lnTo>
                  <a:lnTo>
                    <a:pt x="3069" y="2753"/>
                  </a:lnTo>
                  <a:lnTo>
                    <a:pt x="3069" y="2753"/>
                  </a:lnTo>
                  <a:lnTo>
                    <a:pt x="2888" y="2504"/>
                  </a:lnTo>
                  <a:lnTo>
                    <a:pt x="2708" y="2256"/>
                  </a:lnTo>
                  <a:lnTo>
                    <a:pt x="2505" y="2053"/>
                  </a:lnTo>
                  <a:lnTo>
                    <a:pt x="2302" y="1850"/>
                  </a:lnTo>
                  <a:lnTo>
                    <a:pt x="2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9" name="Google Shape;2319;p22"/>
            <p:cNvSpPr/>
            <p:nvPr/>
          </p:nvSpPr>
          <p:spPr>
            <a:xfrm>
              <a:off x="-1003774" y="3010923"/>
              <a:ext cx="190878" cy="198417"/>
            </a:xfrm>
            <a:custGeom>
              <a:avLst/>
              <a:gdLst/>
              <a:ahLst/>
              <a:cxnLst/>
              <a:rect l="l" t="t" r="r" b="b"/>
              <a:pathLst>
                <a:path w="6836" h="7106" fill="none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0" name="Google Shape;2320;p22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62" y="0"/>
                  </a:move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1" name="Google Shape;2321;p22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813" y="113"/>
                  </a:move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lnTo>
                    <a:pt x="452" y="0"/>
                  </a:lnTo>
                  <a:lnTo>
                    <a:pt x="362" y="0"/>
                  </a:ln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2" name="Google Shape;2322;p22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extrusionOk="0">
                  <a:moveTo>
                    <a:pt x="316" y="0"/>
                  </a:move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3" name="Google Shape;2323;p22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fill="none" extrusionOk="0">
                  <a:moveTo>
                    <a:pt x="700" y="91"/>
                  </a:move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lnTo>
                    <a:pt x="384" y="0"/>
                  </a:lnTo>
                  <a:lnTo>
                    <a:pt x="316" y="0"/>
                  </a:ln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038" y="1422"/>
                  </a:lnTo>
                  <a:lnTo>
                    <a:pt x="112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4" name="Google Shape;2324;p22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84" y="0"/>
                  </a:moveTo>
                  <a:lnTo>
                    <a:pt x="294" y="45"/>
                  </a:lnTo>
                  <a:lnTo>
                    <a:pt x="204" y="90"/>
                  </a:lnTo>
                  <a:lnTo>
                    <a:pt x="136" y="158"/>
                  </a:lnTo>
                  <a:lnTo>
                    <a:pt x="68" y="248"/>
                  </a:lnTo>
                  <a:lnTo>
                    <a:pt x="23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23" y="609"/>
                  </a:lnTo>
                  <a:lnTo>
                    <a:pt x="46" y="699"/>
                  </a:lnTo>
                  <a:lnTo>
                    <a:pt x="91" y="790"/>
                  </a:lnTo>
                  <a:lnTo>
                    <a:pt x="159" y="857"/>
                  </a:lnTo>
                  <a:lnTo>
                    <a:pt x="1512" y="2053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73" y="2166"/>
                  </a:lnTo>
                  <a:lnTo>
                    <a:pt x="1963" y="2143"/>
                  </a:lnTo>
                  <a:lnTo>
                    <a:pt x="2053" y="2121"/>
                  </a:lnTo>
                  <a:lnTo>
                    <a:pt x="2121" y="2075"/>
                  </a:lnTo>
                  <a:lnTo>
                    <a:pt x="2211" y="2008"/>
                  </a:lnTo>
                  <a:lnTo>
                    <a:pt x="2256" y="1918"/>
                  </a:lnTo>
                  <a:lnTo>
                    <a:pt x="2302" y="1827"/>
                  </a:lnTo>
                  <a:lnTo>
                    <a:pt x="2324" y="1737"/>
                  </a:lnTo>
                  <a:lnTo>
                    <a:pt x="2324" y="1647"/>
                  </a:lnTo>
                  <a:lnTo>
                    <a:pt x="2324" y="1534"/>
                  </a:lnTo>
                  <a:lnTo>
                    <a:pt x="2279" y="1444"/>
                  </a:lnTo>
                  <a:lnTo>
                    <a:pt x="2234" y="1376"/>
                  </a:lnTo>
                  <a:lnTo>
                    <a:pt x="2166" y="1286"/>
                  </a:lnTo>
                  <a:lnTo>
                    <a:pt x="835" y="113"/>
                  </a:lnTo>
                  <a:lnTo>
                    <a:pt x="745" y="68"/>
                  </a:lnTo>
                  <a:lnTo>
                    <a:pt x="655" y="23"/>
                  </a:lnTo>
                  <a:lnTo>
                    <a:pt x="565" y="0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5" name="Google Shape;2325;p22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159" y="857"/>
                  </a:moveTo>
                  <a:lnTo>
                    <a:pt x="159" y="857"/>
                  </a:lnTo>
                  <a:lnTo>
                    <a:pt x="91" y="790"/>
                  </a:lnTo>
                  <a:lnTo>
                    <a:pt x="46" y="699"/>
                  </a:lnTo>
                  <a:lnTo>
                    <a:pt x="23" y="609"/>
                  </a:lnTo>
                  <a:lnTo>
                    <a:pt x="1" y="519"/>
                  </a:lnTo>
                  <a:lnTo>
                    <a:pt x="1" y="429"/>
                  </a:lnTo>
                  <a:lnTo>
                    <a:pt x="23" y="339"/>
                  </a:lnTo>
                  <a:lnTo>
                    <a:pt x="68" y="248"/>
                  </a:lnTo>
                  <a:lnTo>
                    <a:pt x="136" y="158"/>
                  </a:lnTo>
                  <a:lnTo>
                    <a:pt x="136" y="158"/>
                  </a:lnTo>
                  <a:lnTo>
                    <a:pt x="204" y="90"/>
                  </a:lnTo>
                  <a:lnTo>
                    <a:pt x="294" y="45"/>
                  </a:lnTo>
                  <a:lnTo>
                    <a:pt x="384" y="0"/>
                  </a:lnTo>
                  <a:lnTo>
                    <a:pt x="474" y="0"/>
                  </a:lnTo>
                  <a:lnTo>
                    <a:pt x="565" y="0"/>
                  </a:lnTo>
                  <a:lnTo>
                    <a:pt x="655" y="23"/>
                  </a:lnTo>
                  <a:lnTo>
                    <a:pt x="745" y="68"/>
                  </a:lnTo>
                  <a:lnTo>
                    <a:pt x="835" y="113"/>
                  </a:lnTo>
                  <a:lnTo>
                    <a:pt x="2166" y="1286"/>
                  </a:lnTo>
                  <a:lnTo>
                    <a:pt x="2166" y="1286"/>
                  </a:lnTo>
                  <a:lnTo>
                    <a:pt x="2234" y="1376"/>
                  </a:lnTo>
                  <a:lnTo>
                    <a:pt x="2279" y="1444"/>
                  </a:lnTo>
                  <a:lnTo>
                    <a:pt x="2324" y="1534"/>
                  </a:lnTo>
                  <a:lnTo>
                    <a:pt x="2324" y="1647"/>
                  </a:lnTo>
                  <a:lnTo>
                    <a:pt x="2324" y="1737"/>
                  </a:lnTo>
                  <a:lnTo>
                    <a:pt x="2302" y="1827"/>
                  </a:lnTo>
                  <a:lnTo>
                    <a:pt x="2256" y="1918"/>
                  </a:lnTo>
                  <a:lnTo>
                    <a:pt x="2211" y="2008"/>
                  </a:lnTo>
                  <a:lnTo>
                    <a:pt x="2211" y="2008"/>
                  </a:lnTo>
                  <a:lnTo>
                    <a:pt x="2121" y="2075"/>
                  </a:lnTo>
                  <a:lnTo>
                    <a:pt x="2053" y="2121"/>
                  </a:lnTo>
                  <a:lnTo>
                    <a:pt x="1963" y="2143"/>
                  </a:lnTo>
                  <a:lnTo>
                    <a:pt x="1873" y="2166"/>
                  </a:lnTo>
                  <a:lnTo>
                    <a:pt x="1760" y="2166"/>
                  </a:lnTo>
                  <a:lnTo>
                    <a:pt x="1670" y="2143"/>
                  </a:lnTo>
                  <a:lnTo>
                    <a:pt x="1580" y="2098"/>
                  </a:lnTo>
                  <a:lnTo>
                    <a:pt x="1512" y="2053"/>
                  </a:lnTo>
                  <a:lnTo>
                    <a:pt x="159" y="8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6" name="Google Shape;2326;p22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extrusionOk="0">
                  <a:moveTo>
                    <a:pt x="407" y="1"/>
                  </a:moveTo>
                  <a:lnTo>
                    <a:pt x="316" y="23"/>
                  </a:lnTo>
                  <a:lnTo>
                    <a:pt x="249" y="46"/>
                  </a:lnTo>
                  <a:lnTo>
                    <a:pt x="181" y="91"/>
                  </a:lnTo>
                  <a:lnTo>
                    <a:pt x="113" y="136"/>
                  </a:lnTo>
                  <a:lnTo>
                    <a:pt x="68" y="227"/>
                  </a:lnTo>
                  <a:lnTo>
                    <a:pt x="23" y="294"/>
                  </a:lnTo>
                  <a:lnTo>
                    <a:pt x="1" y="362"/>
                  </a:lnTo>
                  <a:lnTo>
                    <a:pt x="1" y="452"/>
                  </a:lnTo>
                  <a:lnTo>
                    <a:pt x="23" y="542"/>
                  </a:lnTo>
                  <a:lnTo>
                    <a:pt x="46" y="610"/>
                  </a:lnTo>
                  <a:lnTo>
                    <a:pt x="91" y="678"/>
                  </a:lnTo>
                  <a:lnTo>
                    <a:pt x="158" y="745"/>
                  </a:lnTo>
                  <a:lnTo>
                    <a:pt x="813" y="1332"/>
                  </a:lnTo>
                  <a:lnTo>
                    <a:pt x="903" y="1377"/>
                  </a:lnTo>
                  <a:lnTo>
                    <a:pt x="971" y="1422"/>
                  </a:lnTo>
                  <a:lnTo>
                    <a:pt x="1038" y="1445"/>
                  </a:lnTo>
                  <a:lnTo>
                    <a:pt x="1128" y="1445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422" y="1309"/>
                  </a:lnTo>
                  <a:lnTo>
                    <a:pt x="1467" y="1242"/>
                  </a:lnTo>
                  <a:lnTo>
                    <a:pt x="1489" y="1151"/>
                  </a:lnTo>
                  <a:lnTo>
                    <a:pt x="1512" y="1084"/>
                  </a:lnTo>
                  <a:lnTo>
                    <a:pt x="1512" y="993"/>
                  </a:lnTo>
                  <a:lnTo>
                    <a:pt x="1512" y="926"/>
                  </a:lnTo>
                  <a:lnTo>
                    <a:pt x="1489" y="836"/>
                  </a:lnTo>
                  <a:lnTo>
                    <a:pt x="1444" y="768"/>
                  </a:lnTo>
                  <a:lnTo>
                    <a:pt x="1377" y="700"/>
                  </a:lnTo>
                  <a:lnTo>
                    <a:pt x="700" y="114"/>
                  </a:lnTo>
                  <a:lnTo>
                    <a:pt x="632" y="69"/>
                  </a:lnTo>
                  <a:lnTo>
                    <a:pt x="564" y="23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7" name="Google Shape;2327;p22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fill="none" extrusionOk="0">
                  <a:moveTo>
                    <a:pt x="158" y="745"/>
                  </a:moveTo>
                  <a:lnTo>
                    <a:pt x="158" y="745"/>
                  </a:lnTo>
                  <a:lnTo>
                    <a:pt x="91" y="678"/>
                  </a:lnTo>
                  <a:lnTo>
                    <a:pt x="46" y="610"/>
                  </a:lnTo>
                  <a:lnTo>
                    <a:pt x="23" y="542"/>
                  </a:lnTo>
                  <a:lnTo>
                    <a:pt x="1" y="452"/>
                  </a:lnTo>
                  <a:lnTo>
                    <a:pt x="1" y="362"/>
                  </a:lnTo>
                  <a:lnTo>
                    <a:pt x="23" y="294"/>
                  </a:lnTo>
                  <a:lnTo>
                    <a:pt x="68" y="227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181" y="91"/>
                  </a:lnTo>
                  <a:lnTo>
                    <a:pt x="249" y="46"/>
                  </a:lnTo>
                  <a:lnTo>
                    <a:pt x="316" y="23"/>
                  </a:lnTo>
                  <a:lnTo>
                    <a:pt x="407" y="1"/>
                  </a:lnTo>
                  <a:lnTo>
                    <a:pt x="474" y="1"/>
                  </a:lnTo>
                  <a:lnTo>
                    <a:pt x="564" y="23"/>
                  </a:lnTo>
                  <a:lnTo>
                    <a:pt x="632" y="69"/>
                  </a:lnTo>
                  <a:lnTo>
                    <a:pt x="700" y="114"/>
                  </a:lnTo>
                  <a:lnTo>
                    <a:pt x="1377" y="700"/>
                  </a:lnTo>
                  <a:lnTo>
                    <a:pt x="1377" y="700"/>
                  </a:lnTo>
                  <a:lnTo>
                    <a:pt x="1444" y="768"/>
                  </a:lnTo>
                  <a:lnTo>
                    <a:pt x="1489" y="836"/>
                  </a:lnTo>
                  <a:lnTo>
                    <a:pt x="1512" y="926"/>
                  </a:lnTo>
                  <a:lnTo>
                    <a:pt x="1512" y="993"/>
                  </a:lnTo>
                  <a:lnTo>
                    <a:pt x="1512" y="1084"/>
                  </a:lnTo>
                  <a:lnTo>
                    <a:pt x="1489" y="1151"/>
                  </a:lnTo>
                  <a:lnTo>
                    <a:pt x="1467" y="1242"/>
                  </a:lnTo>
                  <a:lnTo>
                    <a:pt x="1422" y="1309"/>
                  </a:lnTo>
                  <a:lnTo>
                    <a:pt x="1422" y="1309"/>
                  </a:lnTo>
                  <a:lnTo>
                    <a:pt x="1354" y="1354"/>
                  </a:lnTo>
                  <a:lnTo>
                    <a:pt x="1286" y="1399"/>
                  </a:lnTo>
                  <a:lnTo>
                    <a:pt x="1196" y="1422"/>
                  </a:lnTo>
                  <a:lnTo>
                    <a:pt x="1128" y="1445"/>
                  </a:lnTo>
                  <a:lnTo>
                    <a:pt x="1038" y="1445"/>
                  </a:lnTo>
                  <a:lnTo>
                    <a:pt x="971" y="1422"/>
                  </a:lnTo>
                  <a:lnTo>
                    <a:pt x="903" y="1377"/>
                  </a:lnTo>
                  <a:lnTo>
                    <a:pt x="813" y="1332"/>
                  </a:lnTo>
                  <a:lnTo>
                    <a:pt x="158" y="7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8" name="Google Shape;2328;p22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9" name="Google Shape;2329;p22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fill="none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0" name="Google Shape;2330;p22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1" name="Google Shape;2331;p22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fill="none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2" name="Google Shape;2332;p22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extrusionOk="0">
                  <a:moveTo>
                    <a:pt x="2865" y="0"/>
                  </a:moveTo>
                  <a:lnTo>
                    <a:pt x="0" y="9316"/>
                  </a:lnTo>
                  <a:lnTo>
                    <a:pt x="2730" y="11595"/>
                  </a:lnTo>
                  <a:lnTo>
                    <a:pt x="4083" y="1061"/>
                  </a:lnTo>
                  <a:lnTo>
                    <a:pt x="286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3" name="Google Shape;2333;p22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fill="none" extrusionOk="0">
                  <a:moveTo>
                    <a:pt x="0" y="9316"/>
                  </a:moveTo>
                  <a:lnTo>
                    <a:pt x="2865" y="0"/>
                  </a:lnTo>
                  <a:lnTo>
                    <a:pt x="4083" y="1061"/>
                  </a:lnTo>
                  <a:lnTo>
                    <a:pt x="2730" y="11595"/>
                  </a:lnTo>
                  <a:lnTo>
                    <a:pt x="0" y="9316"/>
                  </a:ln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4" name="Google Shape;2334;p22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EE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5" name="Google Shape;2335;p22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6" name="Google Shape;2336;p22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7" name="Google Shape;2337;p22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8" name="Google Shape;2338;p22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9" name="Google Shape;2339;p22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0" name="Google Shape;2340;p22"/>
            <p:cNvSpPr/>
            <p:nvPr/>
          </p:nvSpPr>
          <p:spPr>
            <a:xfrm>
              <a:off x="-889766" y="3133112"/>
              <a:ext cx="557417" cy="502633"/>
            </a:xfrm>
            <a:custGeom>
              <a:avLst/>
              <a:gdLst/>
              <a:ahLst/>
              <a:cxnLst/>
              <a:rect l="l" t="t" r="r" b="b"/>
              <a:pathLst>
                <a:path w="19963" h="18001" extrusionOk="0">
                  <a:moveTo>
                    <a:pt x="993" y="1"/>
                  </a:moveTo>
                  <a:lnTo>
                    <a:pt x="767" y="23"/>
                  </a:lnTo>
                  <a:lnTo>
                    <a:pt x="564" y="68"/>
                  </a:lnTo>
                  <a:lnTo>
                    <a:pt x="451" y="91"/>
                  </a:lnTo>
                  <a:lnTo>
                    <a:pt x="361" y="158"/>
                  </a:lnTo>
                  <a:lnTo>
                    <a:pt x="294" y="226"/>
                  </a:lnTo>
                  <a:lnTo>
                    <a:pt x="203" y="294"/>
                  </a:lnTo>
                  <a:lnTo>
                    <a:pt x="136" y="384"/>
                  </a:lnTo>
                  <a:lnTo>
                    <a:pt x="91" y="474"/>
                  </a:lnTo>
                  <a:lnTo>
                    <a:pt x="45" y="587"/>
                  </a:lnTo>
                  <a:lnTo>
                    <a:pt x="23" y="677"/>
                  </a:lnTo>
                  <a:lnTo>
                    <a:pt x="0" y="880"/>
                  </a:lnTo>
                  <a:lnTo>
                    <a:pt x="23" y="1106"/>
                  </a:lnTo>
                  <a:lnTo>
                    <a:pt x="68" y="1354"/>
                  </a:lnTo>
                  <a:lnTo>
                    <a:pt x="181" y="1580"/>
                  </a:lnTo>
                  <a:lnTo>
                    <a:pt x="294" y="1828"/>
                  </a:lnTo>
                  <a:lnTo>
                    <a:pt x="451" y="2076"/>
                  </a:lnTo>
                  <a:lnTo>
                    <a:pt x="632" y="2324"/>
                  </a:lnTo>
                  <a:lnTo>
                    <a:pt x="812" y="2549"/>
                  </a:lnTo>
                  <a:lnTo>
                    <a:pt x="1218" y="3023"/>
                  </a:lnTo>
                  <a:lnTo>
                    <a:pt x="1602" y="3429"/>
                  </a:lnTo>
                  <a:lnTo>
                    <a:pt x="1985" y="3768"/>
                  </a:lnTo>
                  <a:lnTo>
                    <a:pt x="15587" y="16850"/>
                  </a:lnTo>
                  <a:lnTo>
                    <a:pt x="15857" y="17076"/>
                  </a:lnTo>
                  <a:lnTo>
                    <a:pt x="16151" y="17256"/>
                  </a:lnTo>
                  <a:lnTo>
                    <a:pt x="16421" y="17437"/>
                  </a:lnTo>
                  <a:lnTo>
                    <a:pt x="16715" y="17572"/>
                  </a:lnTo>
                  <a:lnTo>
                    <a:pt x="17008" y="17707"/>
                  </a:lnTo>
                  <a:lnTo>
                    <a:pt x="17279" y="17820"/>
                  </a:lnTo>
                  <a:lnTo>
                    <a:pt x="17572" y="17888"/>
                  </a:lnTo>
                  <a:lnTo>
                    <a:pt x="17842" y="17956"/>
                  </a:lnTo>
                  <a:lnTo>
                    <a:pt x="18113" y="17978"/>
                  </a:lnTo>
                  <a:lnTo>
                    <a:pt x="18361" y="18001"/>
                  </a:lnTo>
                  <a:lnTo>
                    <a:pt x="18609" y="17978"/>
                  </a:lnTo>
                  <a:lnTo>
                    <a:pt x="18857" y="17933"/>
                  </a:lnTo>
                  <a:lnTo>
                    <a:pt x="19061" y="17865"/>
                  </a:lnTo>
                  <a:lnTo>
                    <a:pt x="19264" y="17753"/>
                  </a:lnTo>
                  <a:lnTo>
                    <a:pt x="19467" y="17617"/>
                  </a:lnTo>
                  <a:lnTo>
                    <a:pt x="19624" y="17482"/>
                  </a:lnTo>
                  <a:lnTo>
                    <a:pt x="19760" y="17279"/>
                  </a:lnTo>
                  <a:lnTo>
                    <a:pt x="19850" y="17076"/>
                  </a:lnTo>
                  <a:lnTo>
                    <a:pt x="19918" y="16850"/>
                  </a:lnTo>
                  <a:lnTo>
                    <a:pt x="19963" y="16625"/>
                  </a:lnTo>
                  <a:lnTo>
                    <a:pt x="19963" y="16377"/>
                  </a:lnTo>
                  <a:lnTo>
                    <a:pt x="19940" y="16106"/>
                  </a:lnTo>
                  <a:lnTo>
                    <a:pt x="19895" y="15835"/>
                  </a:lnTo>
                  <a:lnTo>
                    <a:pt x="19805" y="15565"/>
                  </a:lnTo>
                  <a:lnTo>
                    <a:pt x="19715" y="15271"/>
                  </a:lnTo>
                  <a:lnTo>
                    <a:pt x="19602" y="15001"/>
                  </a:lnTo>
                  <a:lnTo>
                    <a:pt x="19467" y="14730"/>
                  </a:lnTo>
                  <a:lnTo>
                    <a:pt x="19309" y="14482"/>
                  </a:lnTo>
                  <a:lnTo>
                    <a:pt x="19128" y="14211"/>
                  </a:lnTo>
                  <a:lnTo>
                    <a:pt x="18925" y="13986"/>
                  </a:lnTo>
                  <a:lnTo>
                    <a:pt x="18722" y="13760"/>
                  </a:lnTo>
                  <a:lnTo>
                    <a:pt x="18519" y="13557"/>
                  </a:lnTo>
                  <a:lnTo>
                    <a:pt x="3857" y="1647"/>
                  </a:lnTo>
                  <a:lnTo>
                    <a:pt x="3474" y="1309"/>
                  </a:lnTo>
                  <a:lnTo>
                    <a:pt x="3023" y="971"/>
                  </a:lnTo>
                  <a:lnTo>
                    <a:pt x="2527" y="632"/>
                  </a:lnTo>
                  <a:lnTo>
                    <a:pt x="2256" y="474"/>
                  </a:lnTo>
                  <a:lnTo>
                    <a:pt x="2008" y="316"/>
                  </a:lnTo>
                  <a:lnTo>
                    <a:pt x="1737" y="204"/>
                  </a:lnTo>
                  <a:lnTo>
                    <a:pt x="1489" y="113"/>
                  </a:lnTo>
                  <a:lnTo>
                    <a:pt x="1241" y="46"/>
                  </a:lnTo>
                  <a:lnTo>
                    <a:pt x="9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1" name="Google Shape;2341;p22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2" name="Google Shape;2342;p22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fill="none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3" name="Google Shape;2343;p22"/>
            <p:cNvSpPr/>
            <p:nvPr/>
          </p:nvSpPr>
          <p:spPr>
            <a:xfrm>
              <a:off x="-853858" y="3041163"/>
              <a:ext cx="68661" cy="143633"/>
            </a:xfrm>
            <a:custGeom>
              <a:avLst/>
              <a:gdLst/>
              <a:ahLst/>
              <a:cxnLst/>
              <a:rect l="l" t="t" r="r" b="b"/>
              <a:pathLst>
                <a:path w="2459" h="5144" extrusionOk="0">
                  <a:moveTo>
                    <a:pt x="1015" y="0"/>
                  </a:moveTo>
                  <a:lnTo>
                    <a:pt x="0" y="3316"/>
                  </a:lnTo>
                  <a:lnTo>
                    <a:pt x="2098" y="5143"/>
                  </a:lnTo>
                  <a:lnTo>
                    <a:pt x="2459" y="1286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4" name="Google Shape;2344;p22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5" name="Google Shape;2345;p22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6" name="Google Shape;2346;p22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7" name="Google Shape;2347;p22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fill="none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8" name="Google Shape;2348;p22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9" name="Google Shape;2349;p22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fill="none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0" name="Google Shape;2350;p22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1" name="Google Shape;2351;p22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fill="none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2" name="Google Shape;2352;p22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3" name="Google Shape;2353;p22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fill="none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 matchingName="Title and body">
  <p:cSld name="Title and body"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Google Shape;280;p4"/>
          <p:cNvPicPr preferRelativeResize="0"/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4"/>
          <p:cNvSpPr/>
          <p:nvPr/>
        </p:nvSpPr>
        <p:spPr>
          <a:xfrm>
            <a:off x="501600" y="1009567"/>
            <a:ext cx="11188800" cy="5474400"/>
          </a:xfrm>
          <a:prstGeom prst="roundRect">
            <a:avLst>
              <a:gd name="adj" fmla="val 6508"/>
            </a:avLst>
          </a:prstGeom>
          <a:solidFill>
            <a:schemeClr val="lt1"/>
          </a:solidFill>
          <a:ln>
            <a:noFill/>
          </a:ln>
          <a:effectLst>
            <a:outerShdw dist="142875" dir="3600000" algn="bl" rotWithShape="0">
              <a:schemeClr val="accent5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2" name="Google Shape;282;p4"/>
          <p:cNvSpPr txBox="1">
            <a:spLocks noGrp="1"/>
          </p:cNvSpPr>
          <p:nvPr>
            <p:ph type="body" idx="1"/>
          </p:nvPr>
        </p:nvSpPr>
        <p:spPr>
          <a:xfrm>
            <a:off x="955867" y="1424733"/>
            <a:ext cx="10272000" cy="470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4005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 sz="1600"/>
            </a:lvl1pPr>
            <a:lvl2pPr marL="1219200" lvl="1" indent="-44005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alphaLcPeriod"/>
              <a:defRPr sz="2135"/>
            </a:lvl2pPr>
            <a:lvl3pPr marL="1828800" lvl="2" indent="-44005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romanLcPeriod"/>
              <a:defRPr sz="2135"/>
            </a:lvl3pPr>
            <a:lvl4pPr marL="2438400" lvl="3" indent="-44005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arabicPeriod"/>
              <a:defRPr sz="2135"/>
            </a:lvl4pPr>
            <a:lvl5pPr marL="3048000" lvl="4" indent="-44005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alphaLcPeriod"/>
              <a:defRPr sz="2135"/>
            </a:lvl5pPr>
            <a:lvl6pPr marL="3657600" lvl="5" indent="-44005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romanLcPeriod"/>
              <a:defRPr sz="2135"/>
            </a:lvl6pPr>
            <a:lvl7pPr marL="4267200" lvl="6" indent="-44005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arabicPeriod"/>
              <a:defRPr sz="2135"/>
            </a:lvl7pPr>
            <a:lvl8pPr marL="4876800" lvl="7" indent="-44005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alphaLcPeriod"/>
              <a:defRPr sz="2135"/>
            </a:lvl8pPr>
            <a:lvl9pPr marL="5486400" lvl="8" indent="-44005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romanLcPeriod"/>
              <a:defRPr sz="2135"/>
            </a:lvl9pPr>
          </a:lstStyle>
          <a:p/>
        </p:txBody>
      </p:sp>
      <p:sp>
        <p:nvSpPr>
          <p:cNvPr id="283" name="Google Shape;283;p4"/>
          <p:cNvSpPr txBox="1">
            <a:spLocks noGrp="1"/>
          </p:cNvSpPr>
          <p:nvPr>
            <p:ph type="title"/>
          </p:nvPr>
        </p:nvSpPr>
        <p:spPr>
          <a:xfrm>
            <a:off x="960000" y="719333"/>
            <a:ext cx="102720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/>
        </p:txBody>
      </p:sp>
      <p:sp>
        <p:nvSpPr>
          <p:cNvPr id="284" name="Google Shape;284;p4"/>
          <p:cNvSpPr/>
          <p:nvPr/>
        </p:nvSpPr>
        <p:spPr>
          <a:xfrm>
            <a:off x="11690586" y="3347033"/>
            <a:ext cx="577900" cy="3479800"/>
          </a:xfrm>
          <a:custGeom>
            <a:avLst/>
            <a:gdLst/>
            <a:ahLst/>
            <a:cxnLst/>
            <a:rect l="l" t="t" r="r" b="b"/>
            <a:pathLst>
              <a:path w="17337" h="104394" extrusionOk="0">
                <a:moveTo>
                  <a:pt x="16194" y="104394"/>
                </a:moveTo>
                <a:cubicBezTo>
                  <a:pt x="9611" y="96166"/>
                  <a:pt x="5745" y="84247"/>
                  <a:pt x="7812" y="73914"/>
                </a:cubicBezTo>
                <a:cubicBezTo>
                  <a:pt x="9098" y="67485"/>
                  <a:pt x="11512" y="61007"/>
                  <a:pt x="10860" y="54483"/>
                </a:cubicBezTo>
                <a:cubicBezTo>
                  <a:pt x="9836" y="44248"/>
                  <a:pt x="1647" y="35710"/>
                  <a:pt x="192" y="25527"/>
                </a:cubicBezTo>
                <a:cubicBezTo>
                  <a:pt x="-1258" y="15380"/>
                  <a:pt x="8169" y="4584"/>
                  <a:pt x="17337" y="0"/>
                </a:cubicBez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285" name="Google Shape;285;p4"/>
          <p:cNvSpPr/>
          <p:nvPr/>
        </p:nvSpPr>
        <p:spPr>
          <a:xfrm>
            <a:off x="300" y="-69266"/>
            <a:ext cx="5638800" cy="481567"/>
          </a:xfrm>
          <a:custGeom>
            <a:avLst/>
            <a:gdLst/>
            <a:ahLst/>
            <a:cxnLst/>
            <a:rect l="l" t="t" r="r" b="b"/>
            <a:pathLst>
              <a:path w="169164" h="14447" extrusionOk="0">
                <a:moveTo>
                  <a:pt x="0" y="1905"/>
                </a:moveTo>
                <a:cubicBezTo>
                  <a:pt x="6877" y="1905"/>
                  <a:pt x="13873" y="1883"/>
                  <a:pt x="20574" y="3429"/>
                </a:cubicBezTo>
                <a:cubicBezTo>
                  <a:pt x="30829" y="5796"/>
                  <a:pt x="39873" y="12609"/>
                  <a:pt x="50292" y="14097"/>
                </a:cubicBezTo>
                <a:cubicBezTo>
                  <a:pt x="60090" y="15497"/>
                  <a:pt x="69831" y="10925"/>
                  <a:pt x="79629" y="9525"/>
                </a:cubicBezTo>
                <a:cubicBezTo>
                  <a:pt x="89066" y="8177"/>
                  <a:pt x="98767" y="9320"/>
                  <a:pt x="108204" y="10668"/>
                </a:cubicBezTo>
                <a:cubicBezTo>
                  <a:pt x="116757" y="11890"/>
                  <a:pt x="125508" y="9124"/>
                  <a:pt x="134112" y="9906"/>
                </a:cubicBezTo>
                <a:cubicBezTo>
                  <a:pt x="140313" y="10470"/>
                  <a:pt x="146236" y="14597"/>
                  <a:pt x="152400" y="13716"/>
                </a:cubicBezTo>
                <a:cubicBezTo>
                  <a:pt x="159547" y="12695"/>
                  <a:pt x="169164" y="7220"/>
                  <a:pt x="169164" y="0"/>
                </a:cubicBez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286" name="Google Shape;286;p4"/>
          <p:cNvGrpSpPr/>
          <p:nvPr/>
        </p:nvGrpSpPr>
        <p:grpSpPr>
          <a:xfrm>
            <a:off x="239487" y="2832603"/>
            <a:ext cx="1234040" cy="2395776"/>
            <a:chOff x="204076" y="125827"/>
            <a:chExt cx="925530" cy="1796832"/>
          </a:xfrm>
        </p:grpSpPr>
        <p:sp>
          <p:nvSpPr>
            <p:cNvPr id="287" name="Google Shape;287;p4"/>
            <p:cNvSpPr/>
            <p:nvPr/>
          </p:nvSpPr>
          <p:spPr>
            <a:xfrm rot="-668349">
              <a:off x="363767" y="168005"/>
              <a:ext cx="603599" cy="1712043"/>
            </a:xfrm>
            <a:custGeom>
              <a:avLst/>
              <a:gdLst/>
              <a:ahLst/>
              <a:cxnLst/>
              <a:rect l="l" t="t" r="r" b="b"/>
              <a:pathLst>
                <a:path w="24143" h="68479" extrusionOk="0">
                  <a:moveTo>
                    <a:pt x="12071" y="25555"/>
                  </a:moveTo>
                  <a:lnTo>
                    <a:pt x="13318" y="44191"/>
                  </a:lnTo>
                  <a:lnTo>
                    <a:pt x="12071" y="44378"/>
                  </a:lnTo>
                  <a:lnTo>
                    <a:pt x="10825" y="44191"/>
                  </a:lnTo>
                  <a:lnTo>
                    <a:pt x="12071" y="25555"/>
                  </a:lnTo>
                  <a:close/>
                  <a:moveTo>
                    <a:pt x="13754" y="46705"/>
                  </a:moveTo>
                  <a:lnTo>
                    <a:pt x="14689" y="54081"/>
                  </a:lnTo>
                  <a:lnTo>
                    <a:pt x="9453" y="54081"/>
                  </a:lnTo>
                  <a:lnTo>
                    <a:pt x="10388" y="46705"/>
                  </a:lnTo>
                  <a:close/>
                  <a:moveTo>
                    <a:pt x="11926" y="0"/>
                  </a:moveTo>
                  <a:lnTo>
                    <a:pt x="11926" y="3636"/>
                  </a:lnTo>
                  <a:lnTo>
                    <a:pt x="11552" y="3636"/>
                  </a:lnTo>
                  <a:lnTo>
                    <a:pt x="11552" y="6150"/>
                  </a:lnTo>
                  <a:lnTo>
                    <a:pt x="11323" y="6233"/>
                  </a:lnTo>
                  <a:lnTo>
                    <a:pt x="11115" y="6378"/>
                  </a:lnTo>
                  <a:lnTo>
                    <a:pt x="10949" y="6545"/>
                  </a:lnTo>
                  <a:lnTo>
                    <a:pt x="10783" y="6732"/>
                  </a:lnTo>
                  <a:lnTo>
                    <a:pt x="10658" y="6939"/>
                  </a:lnTo>
                  <a:lnTo>
                    <a:pt x="10555" y="7168"/>
                  </a:lnTo>
                  <a:lnTo>
                    <a:pt x="10492" y="7417"/>
                  </a:lnTo>
                  <a:lnTo>
                    <a:pt x="10471" y="7687"/>
                  </a:lnTo>
                  <a:lnTo>
                    <a:pt x="10471" y="8394"/>
                  </a:lnTo>
                  <a:lnTo>
                    <a:pt x="10970" y="8394"/>
                  </a:lnTo>
                  <a:lnTo>
                    <a:pt x="10970" y="9308"/>
                  </a:lnTo>
                  <a:lnTo>
                    <a:pt x="10471" y="9308"/>
                  </a:lnTo>
                  <a:lnTo>
                    <a:pt x="10471" y="9349"/>
                  </a:lnTo>
                  <a:lnTo>
                    <a:pt x="10513" y="9578"/>
                  </a:lnTo>
                  <a:lnTo>
                    <a:pt x="10575" y="9765"/>
                  </a:lnTo>
                  <a:lnTo>
                    <a:pt x="10679" y="9952"/>
                  </a:lnTo>
                  <a:lnTo>
                    <a:pt x="10804" y="10118"/>
                  </a:lnTo>
                  <a:lnTo>
                    <a:pt x="10970" y="10243"/>
                  </a:lnTo>
                  <a:lnTo>
                    <a:pt x="11136" y="10347"/>
                  </a:lnTo>
                  <a:lnTo>
                    <a:pt x="11344" y="10409"/>
                  </a:lnTo>
                  <a:lnTo>
                    <a:pt x="11552" y="10430"/>
                  </a:lnTo>
                  <a:lnTo>
                    <a:pt x="11136" y="10430"/>
                  </a:lnTo>
                  <a:lnTo>
                    <a:pt x="11136" y="10471"/>
                  </a:lnTo>
                  <a:lnTo>
                    <a:pt x="10638" y="25555"/>
                  </a:lnTo>
                  <a:lnTo>
                    <a:pt x="10617" y="26739"/>
                  </a:lnTo>
                  <a:lnTo>
                    <a:pt x="10575" y="27882"/>
                  </a:lnTo>
                  <a:lnTo>
                    <a:pt x="10513" y="29045"/>
                  </a:lnTo>
                  <a:lnTo>
                    <a:pt x="10451" y="30167"/>
                  </a:lnTo>
                  <a:lnTo>
                    <a:pt x="10368" y="31310"/>
                  </a:lnTo>
                  <a:lnTo>
                    <a:pt x="10284" y="32432"/>
                  </a:lnTo>
                  <a:lnTo>
                    <a:pt x="10181" y="33533"/>
                  </a:lnTo>
                  <a:lnTo>
                    <a:pt x="10056" y="34634"/>
                  </a:lnTo>
                  <a:lnTo>
                    <a:pt x="9931" y="35715"/>
                  </a:lnTo>
                  <a:lnTo>
                    <a:pt x="9786" y="36795"/>
                  </a:lnTo>
                  <a:lnTo>
                    <a:pt x="9640" y="37855"/>
                  </a:lnTo>
                  <a:lnTo>
                    <a:pt x="9474" y="38914"/>
                  </a:lnTo>
                  <a:lnTo>
                    <a:pt x="9287" y="39953"/>
                  </a:lnTo>
                  <a:lnTo>
                    <a:pt x="9100" y="40992"/>
                  </a:lnTo>
                  <a:lnTo>
                    <a:pt x="8892" y="42010"/>
                  </a:lnTo>
                  <a:lnTo>
                    <a:pt x="8685" y="43028"/>
                  </a:lnTo>
                  <a:lnTo>
                    <a:pt x="7874" y="43028"/>
                  </a:lnTo>
                  <a:lnTo>
                    <a:pt x="7874" y="44171"/>
                  </a:lnTo>
                  <a:lnTo>
                    <a:pt x="8622" y="44171"/>
                  </a:lnTo>
                  <a:lnTo>
                    <a:pt x="6420" y="54081"/>
                  </a:lnTo>
                  <a:lnTo>
                    <a:pt x="5028" y="54081"/>
                  </a:lnTo>
                  <a:lnTo>
                    <a:pt x="5028" y="55722"/>
                  </a:lnTo>
                  <a:lnTo>
                    <a:pt x="5818" y="55722"/>
                  </a:lnTo>
                  <a:lnTo>
                    <a:pt x="0" y="68479"/>
                  </a:lnTo>
                  <a:lnTo>
                    <a:pt x="5776" y="68479"/>
                  </a:lnTo>
                  <a:lnTo>
                    <a:pt x="5651" y="68022"/>
                  </a:lnTo>
                  <a:lnTo>
                    <a:pt x="5568" y="67544"/>
                  </a:lnTo>
                  <a:lnTo>
                    <a:pt x="5527" y="67066"/>
                  </a:lnTo>
                  <a:lnTo>
                    <a:pt x="5506" y="66567"/>
                  </a:lnTo>
                  <a:lnTo>
                    <a:pt x="5527" y="66214"/>
                  </a:lnTo>
                  <a:lnTo>
                    <a:pt x="5547" y="65882"/>
                  </a:lnTo>
                  <a:lnTo>
                    <a:pt x="5589" y="65549"/>
                  </a:lnTo>
                  <a:lnTo>
                    <a:pt x="5651" y="65217"/>
                  </a:lnTo>
                  <a:lnTo>
                    <a:pt x="5714" y="64885"/>
                  </a:lnTo>
                  <a:lnTo>
                    <a:pt x="5797" y="64552"/>
                  </a:lnTo>
                  <a:lnTo>
                    <a:pt x="5901" y="64240"/>
                  </a:lnTo>
                  <a:lnTo>
                    <a:pt x="6025" y="63929"/>
                  </a:lnTo>
                  <a:lnTo>
                    <a:pt x="6150" y="63638"/>
                  </a:lnTo>
                  <a:lnTo>
                    <a:pt x="6295" y="63347"/>
                  </a:lnTo>
                  <a:lnTo>
                    <a:pt x="6462" y="63056"/>
                  </a:lnTo>
                  <a:lnTo>
                    <a:pt x="6628" y="62786"/>
                  </a:lnTo>
                  <a:lnTo>
                    <a:pt x="6815" y="62516"/>
                  </a:lnTo>
                  <a:lnTo>
                    <a:pt x="7002" y="62267"/>
                  </a:lnTo>
                  <a:lnTo>
                    <a:pt x="7210" y="62017"/>
                  </a:lnTo>
                  <a:lnTo>
                    <a:pt x="7438" y="61789"/>
                  </a:lnTo>
                  <a:lnTo>
                    <a:pt x="7667" y="61560"/>
                  </a:lnTo>
                  <a:lnTo>
                    <a:pt x="7895" y="61353"/>
                  </a:lnTo>
                  <a:lnTo>
                    <a:pt x="8144" y="61145"/>
                  </a:lnTo>
                  <a:lnTo>
                    <a:pt x="8394" y="60958"/>
                  </a:lnTo>
                  <a:lnTo>
                    <a:pt x="8664" y="60792"/>
                  </a:lnTo>
                  <a:lnTo>
                    <a:pt x="8934" y="60625"/>
                  </a:lnTo>
                  <a:lnTo>
                    <a:pt x="9225" y="60480"/>
                  </a:lnTo>
                  <a:lnTo>
                    <a:pt x="9516" y="60334"/>
                  </a:lnTo>
                  <a:lnTo>
                    <a:pt x="9807" y="60210"/>
                  </a:lnTo>
                  <a:lnTo>
                    <a:pt x="10118" y="60106"/>
                  </a:lnTo>
                  <a:lnTo>
                    <a:pt x="10430" y="60023"/>
                  </a:lnTo>
                  <a:lnTo>
                    <a:pt x="10741" y="59940"/>
                  </a:lnTo>
                  <a:lnTo>
                    <a:pt x="11074" y="59898"/>
                  </a:lnTo>
                  <a:lnTo>
                    <a:pt x="11406" y="59836"/>
                  </a:lnTo>
                  <a:lnTo>
                    <a:pt x="11739" y="59815"/>
                  </a:lnTo>
                  <a:lnTo>
                    <a:pt x="12404" y="59815"/>
                  </a:lnTo>
                  <a:lnTo>
                    <a:pt x="12736" y="59836"/>
                  </a:lnTo>
                  <a:lnTo>
                    <a:pt x="13068" y="59898"/>
                  </a:lnTo>
                  <a:lnTo>
                    <a:pt x="13401" y="59940"/>
                  </a:lnTo>
                  <a:lnTo>
                    <a:pt x="13712" y="60023"/>
                  </a:lnTo>
                  <a:lnTo>
                    <a:pt x="14024" y="60106"/>
                  </a:lnTo>
                  <a:lnTo>
                    <a:pt x="14336" y="60210"/>
                  </a:lnTo>
                  <a:lnTo>
                    <a:pt x="14627" y="60334"/>
                  </a:lnTo>
                  <a:lnTo>
                    <a:pt x="14918" y="60480"/>
                  </a:lnTo>
                  <a:lnTo>
                    <a:pt x="15208" y="60625"/>
                  </a:lnTo>
                  <a:lnTo>
                    <a:pt x="15478" y="60792"/>
                  </a:lnTo>
                  <a:lnTo>
                    <a:pt x="15749" y="60958"/>
                  </a:lnTo>
                  <a:lnTo>
                    <a:pt x="15998" y="61145"/>
                  </a:lnTo>
                  <a:lnTo>
                    <a:pt x="16247" y="61353"/>
                  </a:lnTo>
                  <a:lnTo>
                    <a:pt x="16476" y="61560"/>
                  </a:lnTo>
                  <a:lnTo>
                    <a:pt x="16704" y="61789"/>
                  </a:lnTo>
                  <a:lnTo>
                    <a:pt x="16933" y="62017"/>
                  </a:lnTo>
                  <a:lnTo>
                    <a:pt x="17141" y="62267"/>
                  </a:lnTo>
                  <a:lnTo>
                    <a:pt x="17328" y="62516"/>
                  </a:lnTo>
                  <a:lnTo>
                    <a:pt x="17515" y="62786"/>
                  </a:lnTo>
                  <a:lnTo>
                    <a:pt x="17681" y="63056"/>
                  </a:lnTo>
                  <a:lnTo>
                    <a:pt x="17847" y="63347"/>
                  </a:lnTo>
                  <a:lnTo>
                    <a:pt x="17992" y="63638"/>
                  </a:lnTo>
                  <a:lnTo>
                    <a:pt x="18117" y="63929"/>
                  </a:lnTo>
                  <a:lnTo>
                    <a:pt x="18242" y="64240"/>
                  </a:lnTo>
                  <a:lnTo>
                    <a:pt x="18346" y="64552"/>
                  </a:lnTo>
                  <a:lnTo>
                    <a:pt x="18429" y="64885"/>
                  </a:lnTo>
                  <a:lnTo>
                    <a:pt x="18512" y="65217"/>
                  </a:lnTo>
                  <a:lnTo>
                    <a:pt x="18553" y="65549"/>
                  </a:lnTo>
                  <a:lnTo>
                    <a:pt x="18595" y="65882"/>
                  </a:lnTo>
                  <a:lnTo>
                    <a:pt x="18636" y="66214"/>
                  </a:lnTo>
                  <a:lnTo>
                    <a:pt x="18636" y="66567"/>
                  </a:lnTo>
                  <a:lnTo>
                    <a:pt x="18616" y="67066"/>
                  </a:lnTo>
                  <a:lnTo>
                    <a:pt x="18574" y="67544"/>
                  </a:lnTo>
                  <a:lnTo>
                    <a:pt x="18491" y="68022"/>
                  </a:lnTo>
                  <a:lnTo>
                    <a:pt x="18366" y="68479"/>
                  </a:lnTo>
                  <a:lnTo>
                    <a:pt x="24142" y="68479"/>
                  </a:lnTo>
                  <a:lnTo>
                    <a:pt x="18325" y="55722"/>
                  </a:lnTo>
                  <a:lnTo>
                    <a:pt x="19114" y="55722"/>
                  </a:lnTo>
                  <a:lnTo>
                    <a:pt x="19114" y="54081"/>
                  </a:lnTo>
                  <a:lnTo>
                    <a:pt x="17722" y="54081"/>
                  </a:lnTo>
                  <a:lnTo>
                    <a:pt x="15520" y="44171"/>
                  </a:lnTo>
                  <a:lnTo>
                    <a:pt x="16268" y="44171"/>
                  </a:lnTo>
                  <a:lnTo>
                    <a:pt x="16268" y="43028"/>
                  </a:lnTo>
                  <a:lnTo>
                    <a:pt x="15458" y="43028"/>
                  </a:lnTo>
                  <a:lnTo>
                    <a:pt x="15042" y="40846"/>
                  </a:lnTo>
                  <a:lnTo>
                    <a:pt x="14689" y="38665"/>
                  </a:lnTo>
                  <a:lnTo>
                    <a:pt x="14377" y="36462"/>
                  </a:lnTo>
                  <a:lnTo>
                    <a:pt x="14107" y="34281"/>
                  </a:lnTo>
                  <a:lnTo>
                    <a:pt x="13879" y="32099"/>
                  </a:lnTo>
                  <a:lnTo>
                    <a:pt x="13712" y="29918"/>
                  </a:lnTo>
                  <a:lnTo>
                    <a:pt x="13588" y="27736"/>
                  </a:lnTo>
                  <a:lnTo>
                    <a:pt x="13505" y="25555"/>
                  </a:lnTo>
                  <a:lnTo>
                    <a:pt x="13006" y="10471"/>
                  </a:lnTo>
                  <a:lnTo>
                    <a:pt x="13006" y="10430"/>
                  </a:lnTo>
                  <a:lnTo>
                    <a:pt x="12591" y="10430"/>
                  </a:lnTo>
                  <a:lnTo>
                    <a:pt x="12798" y="10409"/>
                  </a:lnTo>
                  <a:lnTo>
                    <a:pt x="13006" y="10347"/>
                  </a:lnTo>
                  <a:lnTo>
                    <a:pt x="13193" y="10243"/>
                  </a:lnTo>
                  <a:lnTo>
                    <a:pt x="13339" y="10118"/>
                  </a:lnTo>
                  <a:lnTo>
                    <a:pt x="13463" y="9952"/>
                  </a:lnTo>
                  <a:lnTo>
                    <a:pt x="13567" y="9765"/>
                  </a:lnTo>
                  <a:lnTo>
                    <a:pt x="13629" y="9578"/>
                  </a:lnTo>
                  <a:lnTo>
                    <a:pt x="13671" y="9349"/>
                  </a:lnTo>
                  <a:lnTo>
                    <a:pt x="13671" y="9308"/>
                  </a:lnTo>
                  <a:lnTo>
                    <a:pt x="13172" y="9308"/>
                  </a:lnTo>
                  <a:lnTo>
                    <a:pt x="13172" y="8394"/>
                  </a:lnTo>
                  <a:lnTo>
                    <a:pt x="13671" y="8394"/>
                  </a:lnTo>
                  <a:lnTo>
                    <a:pt x="13671" y="7687"/>
                  </a:lnTo>
                  <a:lnTo>
                    <a:pt x="13650" y="7417"/>
                  </a:lnTo>
                  <a:lnTo>
                    <a:pt x="13588" y="7168"/>
                  </a:lnTo>
                  <a:lnTo>
                    <a:pt x="13484" y="6939"/>
                  </a:lnTo>
                  <a:lnTo>
                    <a:pt x="13359" y="6732"/>
                  </a:lnTo>
                  <a:lnTo>
                    <a:pt x="13214" y="6545"/>
                  </a:lnTo>
                  <a:lnTo>
                    <a:pt x="13027" y="6378"/>
                  </a:lnTo>
                  <a:lnTo>
                    <a:pt x="12819" y="6233"/>
                  </a:lnTo>
                  <a:lnTo>
                    <a:pt x="12591" y="6150"/>
                  </a:lnTo>
                  <a:lnTo>
                    <a:pt x="12591" y="3636"/>
                  </a:lnTo>
                  <a:lnTo>
                    <a:pt x="12217" y="3636"/>
                  </a:lnTo>
                  <a:lnTo>
                    <a:pt x="1221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28575" dir="360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4"/>
            <p:cNvSpPr/>
            <p:nvPr/>
          </p:nvSpPr>
          <p:spPr>
            <a:xfrm rot="-668349">
              <a:off x="589278" y="1510269"/>
              <a:ext cx="352189" cy="41077"/>
            </a:xfrm>
            <a:custGeom>
              <a:avLst/>
              <a:gdLst/>
              <a:ahLst/>
              <a:cxnLst/>
              <a:rect l="l" t="t" r="r" b="b"/>
              <a:pathLst>
                <a:path w="14087" h="1643" extrusionOk="0">
                  <a:moveTo>
                    <a:pt x="0" y="1"/>
                  </a:moveTo>
                  <a:lnTo>
                    <a:pt x="0" y="1642"/>
                  </a:lnTo>
                  <a:lnTo>
                    <a:pt x="14086" y="1642"/>
                  </a:lnTo>
                  <a:lnTo>
                    <a:pt x="1408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" name="Google Shape;289;p4"/>
            <p:cNvSpPr/>
            <p:nvPr/>
          </p:nvSpPr>
          <p:spPr>
            <a:xfrm rot="-668349">
              <a:off x="583909" y="1496267"/>
              <a:ext cx="352189" cy="14551"/>
            </a:xfrm>
            <a:custGeom>
              <a:avLst/>
              <a:gdLst/>
              <a:ahLst/>
              <a:cxnLst/>
              <a:rect l="l" t="t" r="r" b="b"/>
              <a:pathLst>
                <a:path w="14087" h="582" extrusionOk="0">
                  <a:moveTo>
                    <a:pt x="0" y="0"/>
                  </a:moveTo>
                  <a:lnTo>
                    <a:pt x="0" y="582"/>
                  </a:lnTo>
                  <a:lnTo>
                    <a:pt x="14086" y="582"/>
                  </a:lnTo>
                  <a:lnTo>
                    <a:pt x="140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4"/>
            <p:cNvSpPr/>
            <p:nvPr/>
          </p:nvSpPr>
          <p:spPr>
            <a:xfrm rot="-668349">
              <a:off x="607491" y="1247433"/>
              <a:ext cx="209858" cy="29101"/>
            </a:xfrm>
            <a:custGeom>
              <a:avLst/>
              <a:gdLst/>
              <a:ahLst/>
              <a:cxnLst/>
              <a:rect l="l" t="t" r="r" b="b"/>
              <a:pathLst>
                <a:path w="8394" h="1164" extrusionOk="0">
                  <a:moveTo>
                    <a:pt x="0" y="0"/>
                  </a:moveTo>
                  <a:lnTo>
                    <a:pt x="0" y="1164"/>
                  </a:lnTo>
                  <a:lnTo>
                    <a:pt x="8394" y="1164"/>
                  </a:lnTo>
                  <a:lnTo>
                    <a:pt x="839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" name="Google Shape;291;p4"/>
            <p:cNvSpPr/>
            <p:nvPr/>
          </p:nvSpPr>
          <p:spPr>
            <a:xfrm rot="-668349">
              <a:off x="603627" y="1236885"/>
              <a:ext cx="209858" cy="10950"/>
            </a:xfrm>
            <a:custGeom>
              <a:avLst/>
              <a:gdLst/>
              <a:ahLst/>
              <a:cxnLst/>
              <a:rect l="l" t="t" r="r" b="b"/>
              <a:pathLst>
                <a:path w="8394" h="438" extrusionOk="0">
                  <a:moveTo>
                    <a:pt x="0" y="1"/>
                  </a:moveTo>
                  <a:lnTo>
                    <a:pt x="0" y="437"/>
                  </a:lnTo>
                  <a:lnTo>
                    <a:pt x="8394" y="437"/>
                  </a:lnTo>
                  <a:lnTo>
                    <a:pt x="839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" name="Google Shape;292;p4"/>
            <p:cNvSpPr/>
            <p:nvPr/>
          </p:nvSpPr>
          <p:spPr>
            <a:xfrm rot="-668349">
              <a:off x="527204" y="1870448"/>
              <a:ext cx="162081" cy="36901"/>
            </a:xfrm>
            <a:custGeom>
              <a:avLst/>
              <a:gdLst/>
              <a:ahLst/>
              <a:cxnLst/>
              <a:rect l="l" t="t" r="r" b="b"/>
              <a:pathLst>
                <a:path w="6483" h="1476" extrusionOk="0">
                  <a:moveTo>
                    <a:pt x="0" y="1"/>
                  </a:moveTo>
                  <a:lnTo>
                    <a:pt x="0" y="1476"/>
                  </a:lnTo>
                  <a:lnTo>
                    <a:pt x="6482" y="1476"/>
                  </a:lnTo>
                  <a:lnTo>
                    <a:pt x="648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4"/>
            <p:cNvSpPr/>
            <p:nvPr/>
          </p:nvSpPr>
          <p:spPr>
            <a:xfrm rot="-668349">
              <a:off x="965462" y="1784143"/>
              <a:ext cx="162106" cy="36901"/>
            </a:xfrm>
            <a:custGeom>
              <a:avLst/>
              <a:gdLst/>
              <a:ahLst/>
              <a:cxnLst/>
              <a:rect l="l" t="t" r="r" b="b"/>
              <a:pathLst>
                <a:path w="6484" h="1476" extrusionOk="0">
                  <a:moveTo>
                    <a:pt x="1" y="1"/>
                  </a:moveTo>
                  <a:lnTo>
                    <a:pt x="1" y="1476"/>
                  </a:lnTo>
                  <a:lnTo>
                    <a:pt x="6483" y="1476"/>
                  </a:lnTo>
                  <a:lnTo>
                    <a:pt x="64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4"/>
            <p:cNvSpPr/>
            <p:nvPr/>
          </p:nvSpPr>
          <p:spPr>
            <a:xfrm rot="-668349">
              <a:off x="508035" y="413188"/>
              <a:ext cx="80003" cy="28076"/>
            </a:xfrm>
            <a:custGeom>
              <a:avLst/>
              <a:gdLst/>
              <a:ahLst/>
              <a:cxnLst/>
              <a:rect l="l" t="t" r="r" b="b"/>
              <a:pathLst>
                <a:path w="3200" h="1123" extrusionOk="0">
                  <a:moveTo>
                    <a:pt x="0" y="0"/>
                  </a:moveTo>
                  <a:lnTo>
                    <a:pt x="42" y="229"/>
                  </a:lnTo>
                  <a:lnTo>
                    <a:pt x="104" y="416"/>
                  </a:lnTo>
                  <a:lnTo>
                    <a:pt x="208" y="603"/>
                  </a:lnTo>
                  <a:lnTo>
                    <a:pt x="333" y="769"/>
                  </a:lnTo>
                  <a:lnTo>
                    <a:pt x="499" y="894"/>
                  </a:lnTo>
                  <a:lnTo>
                    <a:pt x="665" y="998"/>
                  </a:lnTo>
                  <a:lnTo>
                    <a:pt x="873" y="1060"/>
                  </a:lnTo>
                  <a:lnTo>
                    <a:pt x="1081" y="1081"/>
                  </a:lnTo>
                  <a:lnTo>
                    <a:pt x="665" y="1081"/>
                  </a:lnTo>
                  <a:lnTo>
                    <a:pt x="665" y="1122"/>
                  </a:lnTo>
                  <a:lnTo>
                    <a:pt x="2535" y="1122"/>
                  </a:lnTo>
                  <a:lnTo>
                    <a:pt x="2535" y="1081"/>
                  </a:lnTo>
                  <a:lnTo>
                    <a:pt x="2120" y="1081"/>
                  </a:lnTo>
                  <a:lnTo>
                    <a:pt x="2327" y="1060"/>
                  </a:lnTo>
                  <a:lnTo>
                    <a:pt x="2535" y="998"/>
                  </a:lnTo>
                  <a:lnTo>
                    <a:pt x="2722" y="894"/>
                  </a:lnTo>
                  <a:lnTo>
                    <a:pt x="2868" y="769"/>
                  </a:lnTo>
                  <a:lnTo>
                    <a:pt x="2992" y="603"/>
                  </a:lnTo>
                  <a:lnTo>
                    <a:pt x="3096" y="416"/>
                  </a:lnTo>
                  <a:lnTo>
                    <a:pt x="3158" y="229"/>
                  </a:lnTo>
                  <a:lnTo>
                    <a:pt x="3200" y="0"/>
                  </a:lnTo>
                  <a:close/>
                </a:path>
              </a:pathLst>
            </a:custGeom>
            <a:solidFill>
              <a:srgbClr val="224D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" name="Google Shape;295;p4"/>
            <p:cNvSpPr/>
            <p:nvPr/>
          </p:nvSpPr>
          <p:spPr>
            <a:xfrm rot="-668349">
              <a:off x="505248" y="183280"/>
              <a:ext cx="7300" cy="90404"/>
            </a:xfrm>
            <a:custGeom>
              <a:avLst/>
              <a:gdLst/>
              <a:ahLst/>
              <a:cxnLst/>
              <a:rect l="l" t="t" r="r" b="b"/>
              <a:pathLst>
                <a:path w="292" h="3616" extrusionOk="0">
                  <a:moveTo>
                    <a:pt x="1" y="0"/>
                  </a:moveTo>
                  <a:lnTo>
                    <a:pt x="1" y="3615"/>
                  </a:lnTo>
                  <a:lnTo>
                    <a:pt x="292" y="3615"/>
                  </a:lnTo>
                  <a:lnTo>
                    <a:pt x="292" y="0"/>
                  </a:lnTo>
                  <a:close/>
                </a:path>
              </a:pathLst>
            </a:custGeom>
            <a:solidFill>
              <a:srgbClr val="224D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6" name="Google Shape;296;p4"/>
          <p:cNvGrpSpPr/>
          <p:nvPr/>
        </p:nvGrpSpPr>
        <p:grpSpPr>
          <a:xfrm>
            <a:off x="10648821" y="-272724"/>
            <a:ext cx="1279473" cy="2056187"/>
            <a:chOff x="9840651" y="2066749"/>
            <a:chExt cx="701773" cy="1127790"/>
          </a:xfrm>
        </p:grpSpPr>
        <p:sp>
          <p:nvSpPr>
            <p:cNvPr id="297" name="Google Shape;297;p4"/>
            <p:cNvSpPr/>
            <p:nvPr/>
          </p:nvSpPr>
          <p:spPr>
            <a:xfrm>
              <a:off x="9890974" y="2066749"/>
              <a:ext cx="651450" cy="809115"/>
            </a:xfrm>
            <a:custGeom>
              <a:avLst/>
              <a:gdLst/>
              <a:ahLst/>
              <a:cxnLst/>
              <a:rect l="l" t="t" r="r" b="b"/>
              <a:pathLst>
                <a:path w="21903" h="27204" extrusionOk="0">
                  <a:moveTo>
                    <a:pt x="12158" y="1"/>
                  </a:moveTo>
                  <a:lnTo>
                    <a:pt x="11662" y="68"/>
                  </a:lnTo>
                  <a:lnTo>
                    <a:pt x="11188" y="181"/>
                  </a:lnTo>
                  <a:lnTo>
                    <a:pt x="10692" y="316"/>
                  </a:lnTo>
                  <a:lnTo>
                    <a:pt x="10308" y="452"/>
                  </a:lnTo>
                  <a:lnTo>
                    <a:pt x="9925" y="632"/>
                  </a:lnTo>
                  <a:lnTo>
                    <a:pt x="9541" y="813"/>
                  </a:lnTo>
                  <a:lnTo>
                    <a:pt x="9181" y="1016"/>
                  </a:lnTo>
                  <a:lnTo>
                    <a:pt x="8820" y="1241"/>
                  </a:lnTo>
                  <a:lnTo>
                    <a:pt x="8481" y="1489"/>
                  </a:lnTo>
                  <a:lnTo>
                    <a:pt x="8143" y="1737"/>
                  </a:lnTo>
                  <a:lnTo>
                    <a:pt x="7827" y="2008"/>
                  </a:lnTo>
                  <a:lnTo>
                    <a:pt x="7489" y="2301"/>
                  </a:lnTo>
                  <a:lnTo>
                    <a:pt x="7196" y="2595"/>
                  </a:lnTo>
                  <a:lnTo>
                    <a:pt x="6880" y="2910"/>
                  </a:lnTo>
                  <a:lnTo>
                    <a:pt x="6609" y="3226"/>
                  </a:lnTo>
                  <a:lnTo>
                    <a:pt x="6045" y="3903"/>
                  </a:lnTo>
                  <a:lnTo>
                    <a:pt x="5549" y="4580"/>
                  </a:lnTo>
                  <a:lnTo>
                    <a:pt x="5098" y="5279"/>
                  </a:lnTo>
                  <a:lnTo>
                    <a:pt x="4692" y="5978"/>
                  </a:lnTo>
                  <a:lnTo>
                    <a:pt x="4331" y="6677"/>
                  </a:lnTo>
                  <a:lnTo>
                    <a:pt x="4015" y="7331"/>
                  </a:lnTo>
                  <a:lnTo>
                    <a:pt x="3767" y="7986"/>
                  </a:lnTo>
                  <a:lnTo>
                    <a:pt x="3564" y="8595"/>
                  </a:lnTo>
                  <a:lnTo>
                    <a:pt x="3429" y="9136"/>
                  </a:lnTo>
                  <a:lnTo>
                    <a:pt x="3338" y="9632"/>
                  </a:lnTo>
                  <a:lnTo>
                    <a:pt x="3271" y="10399"/>
                  </a:lnTo>
                  <a:lnTo>
                    <a:pt x="3226" y="11098"/>
                  </a:lnTo>
                  <a:lnTo>
                    <a:pt x="3181" y="12249"/>
                  </a:lnTo>
                  <a:lnTo>
                    <a:pt x="3181" y="12790"/>
                  </a:lnTo>
                  <a:lnTo>
                    <a:pt x="3158" y="13309"/>
                  </a:lnTo>
                  <a:lnTo>
                    <a:pt x="3090" y="13828"/>
                  </a:lnTo>
                  <a:lnTo>
                    <a:pt x="3000" y="14347"/>
                  </a:lnTo>
                  <a:lnTo>
                    <a:pt x="2842" y="14910"/>
                  </a:lnTo>
                  <a:lnTo>
                    <a:pt x="2594" y="15542"/>
                  </a:lnTo>
                  <a:lnTo>
                    <a:pt x="2278" y="16241"/>
                  </a:lnTo>
                  <a:lnTo>
                    <a:pt x="1850" y="17076"/>
                  </a:lnTo>
                  <a:lnTo>
                    <a:pt x="1489" y="17753"/>
                  </a:lnTo>
                  <a:lnTo>
                    <a:pt x="1196" y="18407"/>
                  </a:lnTo>
                  <a:lnTo>
                    <a:pt x="947" y="19038"/>
                  </a:lnTo>
                  <a:lnTo>
                    <a:pt x="722" y="19647"/>
                  </a:lnTo>
                  <a:lnTo>
                    <a:pt x="541" y="20256"/>
                  </a:lnTo>
                  <a:lnTo>
                    <a:pt x="406" y="20820"/>
                  </a:lnTo>
                  <a:lnTo>
                    <a:pt x="271" y="21362"/>
                  </a:lnTo>
                  <a:lnTo>
                    <a:pt x="181" y="21858"/>
                  </a:lnTo>
                  <a:lnTo>
                    <a:pt x="113" y="22309"/>
                  </a:lnTo>
                  <a:lnTo>
                    <a:pt x="68" y="22738"/>
                  </a:lnTo>
                  <a:lnTo>
                    <a:pt x="0" y="23414"/>
                  </a:lnTo>
                  <a:lnTo>
                    <a:pt x="0" y="23865"/>
                  </a:lnTo>
                  <a:lnTo>
                    <a:pt x="0" y="24046"/>
                  </a:lnTo>
                  <a:lnTo>
                    <a:pt x="23" y="24181"/>
                  </a:lnTo>
                  <a:lnTo>
                    <a:pt x="90" y="24294"/>
                  </a:lnTo>
                  <a:lnTo>
                    <a:pt x="158" y="24316"/>
                  </a:lnTo>
                  <a:lnTo>
                    <a:pt x="203" y="24362"/>
                  </a:lnTo>
                  <a:lnTo>
                    <a:pt x="406" y="24362"/>
                  </a:lnTo>
                  <a:lnTo>
                    <a:pt x="474" y="24339"/>
                  </a:lnTo>
                  <a:lnTo>
                    <a:pt x="587" y="24271"/>
                  </a:lnTo>
                  <a:lnTo>
                    <a:pt x="654" y="24159"/>
                  </a:lnTo>
                  <a:lnTo>
                    <a:pt x="654" y="24091"/>
                  </a:lnTo>
                  <a:lnTo>
                    <a:pt x="677" y="24023"/>
                  </a:lnTo>
                  <a:lnTo>
                    <a:pt x="654" y="23865"/>
                  </a:lnTo>
                  <a:lnTo>
                    <a:pt x="677" y="23459"/>
                  </a:lnTo>
                  <a:lnTo>
                    <a:pt x="722" y="22805"/>
                  </a:lnTo>
                  <a:lnTo>
                    <a:pt x="790" y="22422"/>
                  </a:lnTo>
                  <a:lnTo>
                    <a:pt x="857" y="21971"/>
                  </a:lnTo>
                  <a:lnTo>
                    <a:pt x="947" y="21497"/>
                  </a:lnTo>
                  <a:lnTo>
                    <a:pt x="1060" y="20978"/>
                  </a:lnTo>
                  <a:lnTo>
                    <a:pt x="1196" y="20437"/>
                  </a:lnTo>
                  <a:lnTo>
                    <a:pt x="1376" y="19873"/>
                  </a:lnTo>
                  <a:lnTo>
                    <a:pt x="1579" y="19264"/>
                  </a:lnTo>
                  <a:lnTo>
                    <a:pt x="1827" y="18655"/>
                  </a:lnTo>
                  <a:lnTo>
                    <a:pt x="2098" y="18046"/>
                  </a:lnTo>
                  <a:lnTo>
                    <a:pt x="2436" y="17392"/>
                  </a:lnTo>
                  <a:lnTo>
                    <a:pt x="2887" y="16512"/>
                  </a:lnTo>
                  <a:lnTo>
                    <a:pt x="3226" y="15745"/>
                  </a:lnTo>
                  <a:lnTo>
                    <a:pt x="3361" y="15407"/>
                  </a:lnTo>
                  <a:lnTo>
                    <a:pt x="3474" y="15068"/>
                  </a:lnTo>
                  <a:lnTo>
                    <a:pt x="3587" y="14775"/>
                  </a:lnTo>
                  <a:lnTo>
                    <a:pt x="3654" y="14482"/>
                  </a:lnTo>
                  <a:lnTo>
                    <a:pt x="3767" y="13918"/>
                  </a:lnTo>
                  <a:lnTo>
                    <a:pt x="3812" y="13377"/>
                  </a:lnTo>
                  <a:lnTo>
                    <a:pt x="3857" y="12835"/>
                  </a:lnTo>
                  <a:lnTo>
                    <a:pt x="3857" y="12271"/>
                  </a:lnTo>
                  <a:lnTo>
                    <a:pt x="3902" y="11121"/>
                  </a:lnTo>
                  <a:lnTo>
                    <a:pt x="3947" y="10467"/>
                  </a:lnTo>
                  <a:lnTo>
                    <a:pt x="4015" y="9700"/>
                  </a:lnTo>
                  <a:lnTo>
                    <a:pt x="4105" y="9226"/>
                  </a:lnTo>
                  <a:lnTo>
                    <a:pt x="4241" y="8707"/>
                  </a:lnTo>
                  <a:lnTo>
                    <a:pt x="4421" y="8121"/>
                  </a:lnTo>
                  <a:lnTo>
                    <a:pt x="4669" y="7512"/>
                  </a:lnTo>
                  <a:lnTo>
                    <a:pt x="4985" y="6880"/>
                  </a:lnTo>
                  <a:lnTo>
                    <a:pt x="5323" y="6226"/>
                  </a:lnTo>
                  <a:lnTo>
                    <a:pt x="5707" y="5572"/>
                  </a:lnTo>
                  <a:lnTo>
                    <a:pt x="6158" y="4918"/>
                  </a:lnTo>
                  <a:lnTo>
                    <a:pt x="6632" y="4264"/>
                  </a:lnTo>
                  <a:lnTo>
                    <a:pt x="7150" y="3655"/>
                  </a:lnTo>
                  <a:lnTo>
                    <a:pt x="7692" y="3068"/>
                  </a:lnTo>
                  <a:lnTo>
                    <a:pt x="7985" y="2775"/>
                  </a:lnTo>
                  <a:lnTo>
                    <a:pt x="8278" y="2527"/>
                  </a:lnTo>
                  <a:lnTo>
                    <a:pt x="8572" y="2256"/>
                  </a:lnTo>
                  <a:lnTo>
                    <a:pt x="8887" y="2031"/>
                  </a:lnTo>
                  <a:lnTo>
                    <a:pt x="9203" y="1805"/>
                  </a:lnTo>
                  <a:lnTo>
                    <a:pt x="9541" y="1602"/>
                  </a:lnTo>
                  <a:lnTo>
                    <a:pt x="9880" y="1399"/>
                  </a:lnTo>
                  <a:lnTo>
                    <a:pt x="10218" y="1241"/>
                  </a:lnTo>
                  <a:lnTo>
                    <a:pt x="10556" y="1083"/>
                  </a:lnTo>
                  <a:lnTo>
                    <a:pt x="10917" y="948"/>
                  </a:lnTo>
                  <a:lnTo>
                    <a:pt x="11346" y="835"/>
                  </a:lnTo>
                  <a:lnTo>
                    <a:pt x="11775" y="745"/>
                  </a:lnTo>
                  <a:lnTo>
                    <a:pt x="12226" y="677"/>
                  </a:lnTo>
                  <a:lnTo>
                    <a:pt x="12654" y="677"/>
                  </a:lnTo>
                  <a:lnTo>
                    <a:pt x="13083" y="700"/>
                  </a:lnTo>
                  <a:lnTo>
                    <a:pt x="13534" y="745"/>
                  </a:lnTo>
                  <a:lnTo>
                    <a:pt x="13962" y="835"/>
                  </a:lnTo>
                  <a:lnTo>
                    <a:pt x="14391" y="970"/>
                  </a:lnTo>
                  <a:lnTo>
                    <a:pt x="14820" y="1151"/>
                  </a:lnTo>
                  <a:lnTo>
                    <a:pt x="15248" y="1354"/>
                  </a:lnTo>
                  <a:lnTo>
                    <a:pt x="15677" y="1580"/>
                  </a:lnTo>
                  <a:lnTo>
                    <a:pt x="16105" y="1873"/>
                  </a:lnTo>
                  <a:lnTo>
                    <a:pt x="16534" y="2189"/>
                  </a:lnTo>
                  <a:lnTo>
                    <a:pt x="16963" y="2527"/>
                  </a:lnTo>
                  <a:lnTo>
                    <a:pt x="17391" y="2933"/>
                  </a:lnTo>
                  <a:lnTo>
                    <a:pt x="17820" y="3339"/>
                  </a:lnTo>
                  <a:lnTo>
                    <a:pt x="18293" y="3880"/>
                  </a:lnTo>
                  <a:lnTo>
                    <a:pt x="18744" y="4399"/>
                  </a:lnTo>
                  <a:lnTo>
                    <a:pt x="19128" y="4895"/>
                  </a:lnTo>
                  <a:lnTo>
                    <a:pt x="19489" y="5369"/>
                  </a:lnTo>
                  <a:lnTo>
                    <a:pt x="19827" y="5865"/>
                  </a:lnTo>
                  <a:lnTo>
                    <a:pt x="20098" y="6316"/>
                  </a:lnTo>
                  <a:lnTo>
                    <a:pt x="20346" y="6768"/>
                  </a:lnTo>
                  <a:lnTo>
                    <a:pt x="20549" y="7219"/>
                  </a:lnTo>
                  <a:lnTo>
                    <a:pt x="20729" y="7647"/>
                  </a:lnTo>
                  <a:lnTo>
                    <a:pt x="20887" y="8076"/>
                  </a:lnTo>
                  <a:lnTo>
                    <a:pt x="21000" y="8482"/>
                  </a:lnTo>
                  <a:lnTo>
                    <a:pt x="21090" y="8888"/>
                  </a:lnTo>
                  <a:lnTo>
                    <a:pt x="21158" y="9271"/>
                  </a:lnTo>
                  <a:lnTo>
                    <a:pt x="21203" y="9655"/>
                  </a:lnTo>
                  <a:lnTo>
                    <a:pt x="21226" y="10016"/>
                  </a:lnTo>
                  <a:lnTo>
                    <a:pt x="21203" y="10377"/>
                  </a:lnTo>
                  <a:lnTo>
                    <a:pt x="21181" y="10737"/>
                  </a:lnTo>
                  <a:lnTo>
                    <a:pt x="21135" y="11076"/>
                  </a:lnTo>
                  <a:lnTo>
                    <a:pt x="21068" y="11414"/>
                  </a:lnTo>
                  <a:lnTo>
                    <a:pt x="21000" y="11730"/>
                  </a:lnTo>
                  <a:lnTo>
                    <a:pt x="20910" y="12046"/>
                  </a:lnTo>
                  <a:lnTo>
                    <a:pt x="20797" y="12362"/>
                  </a:lnTo>
                  <a:lnTo>
                    <a:pt x="20549" y="12948"/>
                  </a:lnTo>
                  <a:lnTo>
                    <a:pt x="20256" y="13512"/>
                  </a:lnTo>
                  <a:lnTo>
                    <a:pt x="19963" y="14053"/>
                  </a:lnTo>
                  <a:lnTo>
                    <a:pt x="19647" y="14572"/>
                  </a:lnTo>
                  <a:lnTo>
                    <a:pt x="19331" y="15046"/>
                  </a:lnTo>
                  <a:lnTo>
                    <a:pt x="18925" y="15700"/>
                  </a:lnTo>
                  <a:lnTo>
                    <a:pt x="18564" y="16309"/>
                  </a:lnTo>
                  <a:lnTo>
                    <a:pt x="18429" y="16602"/>
                  </a:lnTo>
                  <a:lnTo>
                    <a:pt x="18316" y="16895"/>
                  </a:lnTo>
                  <a:lnTo>
                    <a:pt x="18226" y="17189"/>
                  </a:lnTo>
                  <a:lnTo>
                    <a:pt x="18158" y="17459"/>
                  </a:lnTo>
                  <a:lnTo>
                    <a:pt x="18023" y="18610"/>
                  </a:lnTo>
                  <a:lnTo>
                    <a:pt x="17887" y="20031"/>
                  </a:lnTo>
                  <a:lnTo>
                    <a:pt x="17594" y="23121"/>
                  </a:lnTo>
                  <a:lnTo>
                    <a:pt x="17278" y="26843"/>
                  </a:lnTo>
                  <a:lnTo>
                    <a:pt x="17278" y="26910"/>
                  </a:lnTo>
                  <a:lnTo>
                    <a:pt x="17278" y="26978"/>
                  </a:lnTo>
                  <a:lnTo>
                    <a:pt x="17346" y="27091"/>
                  </a:lnTo>
                  <a:lnTo>
                    <a:pt x="17436" y="27159"/>
                  </a:lnTo>
                  <a:lnTo>
                    <a:pt x="17504" y="27181"/>
                  </a:lnTo>
                  <a:lnTo>
                    <a:pt x="17572" y="27204"/>
                  </a:lnTo>
                  <a:lnTo>
                    <a:pt x="17594" y="27204"/>
                  </a:lnTo>
                  <a:lnTo>
                    <a:pt x="17729" y="27181"/>
                  </a:lnTo>
                  <a:lnTo>
                    <a:pt x="17820" y="27113"/>
                  </a:lnTo>
                  <a:lnTo>
                    <a:pt x="17910" y="27023"/>
                  </a:lnTo>
                  <a:lnTo>
                    <a:pt x="17932" y="26888"/>
                  </a:lnTo>
                  <a:lnTo>
                    <a:pt x="18271" y="23189"/>
                  </a:lnTo>
                  <a:lnTo>
                    <a:pt x="18541" y="20098"/>
                  </a:lnTo>
                  <a:lnTo>
                    <a:pt x="18699" y="18700"/>
                  </a:lnTo>
                  <a:lnTo>
                    <a:pt x="18835" y="17550"/>
                  </a:lnTo>
                  <a:lnTo>
                    <a:pt x="18880" y="17324"/>
                  </a:lnTo>
                  <a:lnTo>
                    <a:pt x="18947" y="17076"/>
                  </a:lnTo>
                  <a:lnTo>
                    <a:pt x="19060" y="16828"/>
                  </a:lnTo>
                  <a:lnTo>
                    <a:pt x="19196" y="16580"/>
                  </a:lnTo>
                  <a:lnTo>
                    <a:pt x="19511" y="16016"/>
                  </a:lnTo>
                  <a:lnTo>
                    <a:pt x="19895" y="15429"/>
                  </a:lnTo>
                  <a:lnTo>
                    <a:pt x="20211" y="14933"/>
                  </a:lnTo>
                  <a:lnTo>
                    <a:pt x="20549" y="14392"/>
                  </a:lnTo>
                  <a:lnTo>
                    <a:pt x="20865" y="13828"/>
                  </a:lnTo>
                  <a:lnTo>
                    <a:pt x="21158" y="13219"/>
                  </a:lnTo>
                  <a:lnTo>
                    <a:pt x="21429" y="12587"/>
                  </a:lnTo>
                  <a:lnTo>
                    <a:pt x="21541" y="12271"/>
                  </a:lnTo>
                  <a:lnTo>
                    <a:pt x="21632" y="11933"/>
                  </a:lnTo>
                  <a:lnTo>
                    <a:pt x="21722" y="11572"/>
                  </a:lnTo>
                  <a:lnTo>
                    <a:pt x="21790" y="11211"/>
                  </a:lnTo>
                  <a:lnTo>
                    <a:pt x="21857" y="10850"/>
                  </a:lnTo>
                  <a:lnTo>
                    <a:pt x="21880" y="10467"/>
                  </a:lnTo>
                  <a:lnTo>
                    <a:pt x="21902" y="10083"/>
                  </a:lnTo>
                  <a:lnTo>
                    <a:pt x="21880" y="9677"/>
                  </a:lnTo>
                  <a:lnTo>
                    <a:pt x="21835" y="9271"/>
                  </a:lnTo>
                  <a:lnTo>
                    <a:pt x="21767" y="8843"/>
                  </a:lnTo>
                  <a:lnTo>
                    <a:pt x="21677" y="8414"/>
                  </a:lnTo>
                  <a:lnTo>
                    <a:pt x="21564" y="7963"/>
                  </a:lnTo>
                  <a:lnTo>
                    <a:pt x="21406" y="7512"/>
                  </a:lnTo>
                  <a:lnTo>
                    <a:pt x="21226" y="7038"/>
                  </a:lnTo>
                  <a:lnTo>
                    <a:pt x="21000" y="6565"/>
                  </a:lnTo>
                  <a:lnTo>
                    <a:pt x="20729" y="6068"/>
                  </a:lnTo>
                  <a:lnTo>
                    <a:pt x="20436" y="5572"/>
                  </a:lnTo>
                  <a:lnTo>
                    <a:pt x="20098" y="5053"/>
                  </a:lnTo>
                  <a:lnTo>
                    <a:pt x="19714" y="4534"/>
                  </a:lnTo>
                  <a:lnTo>
                    <a:pt x="19286" y="3993"/>
                  </a:lnTo>
                  <a:lnTo>
                    <a:pt x="18812" y="3452"/>
                  </a:lnTo>
                  <a:lnTo>
                    <a:pt x="18293" y="2888"/>
                  </a:lnTo>
                  <a:lnTo>
                    <a:pt x="17842" y="2414"/>
                  </a:lnTo>
                  <a:lnTo>
                    <a:pt x="17391" y="2008"/>
                  </a:lnTo>
                  <a:lnTo>
                    <a:pt x="16917" y="1625"/>
                  </a:lnTo>
                  <a:lnTo>
                    <a:pt x="16444" y="1286"/>
                  </a:lnTo>
                  <a:lnTo>
                    <a:pt x="15970" y="970"/>
                  </a:lnTo>
                  <a:lnTo>
                    <a:pt x="15519" y="722"/>
                  </a:lnTo>
                  <a:lnTo>
                    <a:pt x="15045" y="497"/>
                  </a:lnTo>
                  <a:lnTo>
                    <a:pt x="14572" y="316"/>
                  </a:lnTo>
                  <a:lnTo>
                    <a:pt x="14075" y="181"/>
                  </a:lnTo>
                  <a:lnTo>
                    <a:pt x="13602" y="68"/>
                  </a:lnTo>
                  <a:lnTo>
                    <a:pt x="1312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dist="47625" dir="426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" name="Google Shape;298;p4"/>
            <p:cNvSpPr/>
            <p:nvPr/>
          </p:nvSpPr>
          <p:spPr>
            <a:xfrm>
              <a:off x="10335079" y="2773862"/>
              <a:ext cx="63768" cy="70460"/>
            </a:xfrm>
            <a:custGeom>
              <a:avLst/>
              <a:gdLst/>
              <a:ahLst/>
              <a:cxnLst/>
              <a:rect l="l" t="t" r="r" b="b"/>
              <a:pathLst>
                <a:path w="2144" h="2369" extrusionOk="0">
                  <a:moveTo>
                    <a:pt x="0" y="0"/>
                  </a:moveTo>
                  <a:lnTo>
                    <a:pt x="0" y="2166"/>
                  </a:lnTo>
                  <a:lnTo>
                    <a:pt x="1602" y="2369"/>
                  </a:lnTo>
                  <a:lnTo>
                    <a:pt x="2143" y="2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4"/>
            <p:cNvSpPr/>
            <p:nvPr/>
          </p:nvSpPr>
          <p:spPr>
            <a:xfrm>
              <a:off x="10309590" y="2668516"/>
              <a:ext cx="126138" cy="125484"/>
            </a:xfrm>
            <a:custGeom>
              <a:avLst/>
              <a:gdLst/>
              <a:ahLst/>
              <a:cxnLst/>
              <a:rect l="l" t="t" r="r" b="b"/>
              <a:pathLst>
                <a:path w="4241" h="4219" extrusionOk="0">
                  <a:moveTo>
                    <a:pt x="722" y="1"/>
                  </a:moveTo>
                  <a:lnTo>
                    <a:pt x="632" y="46"/>
                  </a:lnTo>
                  <a:lnTo>
                    <a:pt x="564" y="91"/>
                  </a:lnTo>
                  <a:lnTo>
                    <a:pt x="497" y="159"/>
                  </a:lnTo>
                  <a:lnTo>
                    <a:pt x="451" y="226"/>
                  </a:lnTo>
                  <a:lnTo>
                    <a:pt x="406" y="294"/>
                  </a:lnTo>
                  <a:lnTo>
                    <a:pt x="384" y="384"/>
                  </a:lnTo>
                  <a:lnTo>
                    <a:pt x="23" y="3339"/>
                  </a:lnTo>
                  <a:lnTo>
                    <a:pt x="0" y="3429"/>
                  </a:lnTo>
                  <a:lnTo>
                    <a:pt x="23" y="3520"/>
                  </a:lnTo>
                  <a:lnTo>
                    <a:pt x="68" y="3610"/>
                  </a:lnTo>
                  <a:lnTo>
                    <a:pt x="113" y="3677"/>
                  </a:lnTo>
                  <a:lnTo>
                    <a:pt x="158" y="3745"/>
                  </a:lnTo>
                  <a:lnTo>
                    <a:pt x="226" y="3790"/>
                  </a:lnTo>
                  <a:lnTo>
                    <a:pt x="316" y="3835"/>
                  </a:lnTo>
                  <a:lnTo>
                    <a:pt x="406" y="3858"/>
                  </a:lnTo>
                  <a:lnTo>
                    <a:pt x="3361" y="4219"/>
                  </a:lnTo>
                  <a:lnTo>
                    <a:pt x="3542" y="4219"/>
                  </a:lnTo>
                  <a:lnTo>
                    <a:pt x="3632" y="4174"/>
                  </a:lnTo>
                  <a:lnTo>
                    <a:pt x="3700" y="4129"/>
                  </a:lnTo>
                  <a:lnTo>
                    <a:pt x="3767" y="4083"/>
                  </a:lnTo>
                  <a:lnTo>
                    <a:pt x="3812" y="4016"/>
                  </a:lnTo>
                  <a:lnTo>
                    <a:pt x="3835" y="3926"/>
                  </a:lnTo>
                  <a:lnTo>
                    <a:pt x="3857" y="3835"/>
                  </a:lnTo>
                  <a:lnTo>
                    <a:pt x="4241" y="880"/>
                  </a:lnTo>
                  <a:lnTo>
                    <a:pt x="4241" y="790"/>
                  </a:lnTo>
                  <a:lnTo>
                    <a:pt x="4218" y="700"/>
                  </a:lnTo>
                  <a:lnTo>
                    <a:pt x="4196" y="610"/>
                  </a:lnTo>
                  <a:lnTo>
                    <a:pt x="4151" y="542"/>
                  </a:lnTo>
                  <a:lnTo>
                    <a:pt x="4083" y="474"/>
                  </a:lnTo>
                  <a:lnTo>
                    <a:pt x="4015" y="429"/>
                  </a:lnTo>
                  <a:lnTo>
                    <a:pt x="3948" y="384"/>
                  </a:lnTo>
                  <a:lnTo>
                    <a:pt x="3857" y="384"/>
                  </a:lnTo>
                  <a:lnTo>
                    <a:pt x="90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4"/>
            <p:cNvSpPr/>
            <p:nvPr/>
          </p:nvSpPr>
          <p:spPr>
            <a:xfrm>
              <a:off x="10309590" y="2668516"/>
              <a:ext cx="126138" cy="125484"/>
            </a:xfrm>
            <a:custGeom>
              <a:avLst/>
              <a:gdLst/>
              <a:ahLst/>
              <a:cxnLst/>
              <a:rect l="l" t="t" r="r" b="b"/>
              <a:pathLst>
                <a:path w="4241" h="4219" fill="none" extrusionOk="0">
                  <a:moveTo>
                    <a:pt x="3361" y="4219"/>
                  </a:moveTo>
                  <a:lnTo>
                    <a:pt x="406" y="3858"/>
                  </a:lnTo>
                  <a:lnTo>
                    <a:pt x="406" y="3858"/>
                  </a:lnTo>
                  <a:lnTo>
                    <a:pt x="316" y="3835"/>
                  </a:lnTo>
                  <a:lnTo>
                    <a:pt x="226" y="3790"/>
                  </a:lnTo>
                  <a:lnTo>
                    <a:pt x="158" y="3745"/>
                  </a:lnTo>
                  <a:lnTo>
                    <a:pt x="113" y="3677"/>
                  </a:lnTo>
                  <a:lnTo>
                    <a:pt x="68" y="3610"/>
                  </a:lnTo>
                  <a:lnTo>
                    <a:pt x="23" y="3520"/>
                  </a:lnTo>
                  <a:lnTo>
                    <a:pt x="0" y="3429"/>
                  </a:lnTo>
                  <a:lnTo>
                    <a:pt x="23" y="3339"/>
                  </a:lnTo>
                  <a:lnTo>
                    <a:pt x="384" y="384"/>
                  </a:lnTo>
                  <a:lnTo>
                    <a:pt x="384" y="384"/>
                  </a:lnTo>
                  <a:lnTo>
                    <a:pt x="406" y="294"/>
                  </a:lnTo>
                  <a:lnTo>
                    <a:pt x="451" y="226"/>
                  </a:lnTo>
                  <a:lnTo>
                    <a:pt x="497" y="159"/>
                  </a:lnTo>
                  <a:lnTo>
                    <a:pt x="564" y="91"/>
                  </a:lnTo>
                  <a:lnTo>
                    <a:pt x="632" y="46"/>
                  </a:lnTo>
                  <a:lnTo>
                    <a:pt x="722" y="1"/>
                  </a:lnTo>
                  <a:lnTo>
                    <a:pt x="812" y="1"/>
                  </a:lnTo>
                  <a:lnTo>
                    <a:pt x="903" y="1"/>
                  </a:lnTo>
                  <a:lnTo>
                    <a:pt x="3857" y="384"/>
                  </a:lnTo>
                  <a:lnTo>
                    <a:pt x="3857" y="384"/>
                  </a:lnTo>
                  <a:lnTo>
                    <a:pt x="3948" y="384"/>
                  </a:lnTo>
                  <a:lnTo>
                    <a:pt x="4015" y="429"/>
                  </a:lnTo>
                  <a:lnTo>
                    <a:pt x="4083" y="474"/>
                  </a:lnTo>
                  <a:lnTo>
                    <a:pt x="4151" y="542"/>
                  </a:lnTo>
                  <a:lnTo>
                    <a:pt x="4196" y="610"/>
                  </a:lnTo>
                  <a:lnTo>
                    <a:pt x="4218" y="700"/>
                  </a:lnTo>
                  <a:lnTo>
                    <a:pt x="4241" y="790"/>
                  </a:lnTo>
                  <a:lnTo>
                    <a:pt x="4241" y="880"/>
                  </a:lnTo>
                  <a:lnTo>
                    <a:pt x="3857" y="3835"/>
                  </a:lnTo>
                  <a:lnTo>
                    <a:pt x="3857" y="3835"/>
                  </a:lnTo>
                  <a:lnTo>
                    <a:pt x="3835" y="3926"/>
                  </a:lnTo>
                  <a:lnTo>
                    <a:pt x="3812" y="4016"/>
                  </a:lnTo>
                  <a:lnTo>
                    <a:pt x="3767" y="4083"/>
                  </a:lnTo>
                  <a:lnTo>
                    <a:pt x="3700" y="4129"/>
                  </a:lnTo>
                  <a:lnTo>
                    <a:pt x="3632" y="4174"/>
                  </a:lnTo>
                  <a:lnTo>
                    <a:pt x="3542" y="4219"/>
                  </a:lnTo>
                  <a:lnTo>
                    <a:pt x="3451" y="4219"/>
                  </a:lnTo>
                  <a:lnTo>
                    <a:pt x="3361" y="4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" name="Google Shape;301;p4"/>
            <p:cNvSpPr/>
            <p:nvPr/>
          </p:nvSpPr>
          <p:spPr>
            <a:xfrm>
              <a:off x="10325026" y="2683952"/>
              <a:ext cx="95295" cy="95295"/>
            </a:xfrm>
            <a:custGeom>
              <a:avLst/>
              <a:gdLst/>
              <a:ahLst/>
              <a:cxnLst/>
              <a:rect l="l" t="t" r="r" b="b"/>
              <a:pathLst>
                <a:path w="3204" h="3204" extrusionOk="0">
                  <a:moveTo>
                    <a:pt x="361" y="1"/>
                  </a:moveTo>
                  <a:lnTo>
                    <a:pt x="0" y="2843"/>
                  </a:lnTo>
                  <a:lnTo>
                    <a:pt x="2842" y="3204"/>
                  </a:lnTo>
                  <a:lnTo>
                    <a:pt x="3203" y="361"/>
                  </a:lnTo>
                  <a:lnTo>
                    <a:pt x="36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" name="Google Shape;302;p4"/>
            <p:cNvSpPr/>
            <p:nvPr/>
          </p:nvSpPr>
          <p:spPr>
            <a:xfrm>
              <a:off x="10331064" y="2689990"/>
              <a:ext cx="83220" cy="83220"/>
            </a:xfrm>
            <a:custGeom>
              <a:avLst/>
              <a:gdLst/>
              <a:ahLst/>
              <a:cxnLst/>
              <a:rect l="l" t="t" r="r" b="b"/>
              <a:pathLst>
                <a:path w="2798" h="2798" extrusionOk="0">
                  <a:moveTo>
                    <a:pt x="316" y="1"/>
                  </a:moveTo>
                  <a:lnTo>
                    <a:pt x="0" y="2482"/>
                  </a:lnTo>
                  <a:lnTo>
                    <a:pt x="2481" y="2798"/>
                  </a:lnTo>
                  <a:lnTo>
                    <a:pt x="2797" y="316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" name="Google Shape;303;p4"/>
            <p:cNvSpPr/>
            <p:nvPr/>
          </p:nvSpPr>
          <p:spPr>
            <a:xfrm>
              <a:off x="10343794" y="2702749"/>
              <a:ext cx="57730" cy="57700"/>
            </a:xfrm>
            <a:custGeom>
              <a:avLst/>
              <a:gdLst/>
              <a:ahLst/>
              <a:cxnLst/>
              <a:rect l="l" t="t" r="r" b="b"/>
              <a:pathLst>
                <a:path w="1941" h="1940" extrusionOk="0">
                  <a:moveTo>
                    <a:pt x="226" y="0"/>
                  </a:moveTo>
                  <a:lnTo>
                    <a:pt x="1" y="1714"/>
                  </a:lnTo>
                  <a:lnTo>
                    <a:pt x="1738" y="1940"/>
                  </a:lnTo>
                  <a:lnTo>
                    <a:pt x="1941" y="203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" name="Google Shape;304;p4"/>
            <p:cNvSpPr/>
            <p:nvPr/>
          </p:nvSpPr>
          <p:spPr>
            <a:xfrm>
              <a:off x="10343794" y="2702749"/>
              <a:ext cx="57730" cy="57700"/>
            </a:xfrm>
            <a:custGeom>
              <a:avLst/>
              <a:gdLst/>
              <a:ahLst/>
              <a:cxnLst/>
              <a:rect l="l" t="t" r="r" b="b"/>
              <a:pathLst>
                <a:path w="1941" h="1940" fill="none" extrusionOk="0">
                  <a:moveTo>
                    <a:pt x="1738" y="1940"/>
                  </a:moveTo>
                  <a:lnTo>
                    <a:pt x="1" y="1714"/>
                  </a:lnTo>
                  <a:lnTo>
                    <a:pt x="226" y="0"/>
                  </a:lnTo>
                  <a:lnTo>
                    <a:pt x="1941" y="203"/>
                  </a:lnTo>
                  <a:lnTo>
                    <a:pt x="1738" y="19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" name="Google Shape;305;p4"/>
            <p:cNvSpPr/>
            <p:nvPr/>
          </p:nvSpPr>
          <p:spPr>
            <a:xfrm>
              <a:off x="10343794" y="2702749"/>
              <a:ext cx="46339" cy="51008"/>
            </a:xfrm>
            <a:custGeom>
              <a:avLst/>
              <a:gdLst/>
              <a:ahLst/>
              <a:cxnLst/>
              <a:rect l="l" t="t" r="r" b="b"/>
              <a:pathLst>
                <a:path w="1558" h="1715" extrusionOk="0">
                  <a:moveTo>
                    <a:pt x="226" y="0"/>
                  </a:moveTo>
                  <a:lnTo>
                    <a:pt x="1" y="1714"/>
                  </a:lnTo>
                  <a:lnTo>
                    <a:pt x="226" y="0"/>
                  </a:lnTo>
                  <a:lnTo>
                    <a:pt x="1557" y="158"/>
                  </a:lnTo>
                  <a:lnTo>
                    <a:pt x="1557" y="158"/>
                  </a:lnTo>
                  <a:lnTo>
                    <a:pt x="1557" y="158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rgbClr val="293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" name="Google Shape;306;p4"/>
            <p:cNvSpPr/>
            <p:nvPr/>
          </p:nvSpPr>
          <p:spPr>
            <a:xfrm>
              <a:off x="10343794" y="2702749"/>
              <a:ext cx="46339" cy="51008"/>
            </a:xfrm>
            <a:custGeom>
              <a:avLst/>
              <a:gdLst/>
              <a:ahLst/>
              <a:cxnLst/>
              <a:rect l="l" t="t" r="r" b="b"/>
              <a:pathLst>
                <a:path w="1558" h="1715" fill="none" extrusionOk="0">
                  <a:moveTo>
                    <a:pt x="226" y="0"/>
                  </a:moveTo>
                  <a:lnTo>
                    <a:pt x="1" y="1714"/>
                  </a:lnTo>
                  <a:lnTo>
                    <a:pt x="226" y="0"/>
                  </a:lnTo>
                  <a:lnTo>
                    <a:pt x="1557" y="158"/>
                  </a:lnTo>
                  <a:lnTo>
                    <a:pt x="1557" y="158"/>
                  </a:lnTo>
                  <a:lnTo>
                    <a:pt x="1557" y="158"/>
                  </a:lnTo>
                  <a:lnTo>
                    <a:pt x="22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" name="Google Shape;307;p4"/>
            <p:cNvSpPr/>
            <p:nvPr/>
          </p:nvSpPr>
          <p:spPr>
            <a:xfrm>
              <a:off x="9935914" y="2738974"/>
              <a:ext cx="68467" cy="50324"/>
            </a:xfrm>
            <a:custGeom>
              <a:avLst/>
              <a:gdLst/>
              <a:ahLst/>
              <a:cxnLst/>
              <a:rect l="l" t="t" r="r" b="b"/>
              <a:pathLst>
                <a:path w="2302" h="1692" extrusionOk="0">
                  <a:moveTo>
                    <a:pt x="181" y="0"/>
                  </a:moveTo>
                  <a:lnTo>
                    <a:pt x="0" y="1421"/>
                  </a:lnTo>
                  <a:lnTo>
                    <a:pt x="2121" y="1692"/>
                  </a:lnTo>
                  <a:lnTo>
                    <a:pt x="2301" y="248"/>
                  </a:lnTo>
                  <a:lnTo>
                    <a:pt x="18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4"/>
            <p:cNvSpPr/>
            <p:nvPr/>
          </p:nvSpPr>
          <p:spPr>
            <a:xfrm>
              <a:off x="10075463" y="2716162"/>
              <a:ext cx="157011" cy="102671"/>
            </a:xfrm>
            <a:custGeom>
              <a:avLst/>
              <a:gdLst/>
              <a:ahLst/>
              <a:cxnLst/>
              <a:rect l="l" t="t" r="r" b="b"/>
              <a:pathLst>
                <a:path w="5279" h="3452" extrusionOk="0">
                  <a:moveTo>
                    <a:pt x="1940" y="745"/>
                  </a:moveTo>
                  <a:lnTo>
                    <a:pt x="3880" y="993"/>
                  </a:lnTo>
                  <a:lnTo>
                    <a:pt x="4286" y="2301"/>
                  </a:lnTo>
                  <a:lnTo>
                    <a:pt x="1241" y="1918"/>
                  </a:lnTo>
                  <a:lnTo>
                    <a:pt x="1940" y="745"/>
                  </a:lnTo>
                  <a:close/>
                  <a:moveTo>
                    <a:pt x="1308" y="0"/>
                  </a:moveTo>
                  <a:lnTo>
                    <a:pt x="0" y="2820"/>
                  </a:lnTo>
                  <a:lnTo>
                    <a:pt x="5278" y="3451"/>
                  </a:lnTo>
                  <a:lnTo>
                    <a:pt x="4669" y="406"/>
                  </a:lnTo>
                  <a:lnTo>
                    <a:pt x="13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" name="Google Shape;309;p4"/>
            <p:cNvSpPr/>
            <p:nvPr/>
          </p:nvSpPr>
          <p:spPr>
            <a:xfrm>
              <a:off x="10055982" y="2753726"/>
              <a:ext cx="199304" cy="77836"/>
            </a:xfrm>
            <a:custGeom>
              <a:avLst/>
              <a:gdLst/>
              <a:ahLst/>
              <a:cxnLst/>
              <a:rect l="l" t="t" r="r" b="b"/>
              <a:pathLst>
                <a:path w="6701" h="2617" extrusionOk="0">
                  <a:moveTo>
                    <a:pt x="227" y="0"/>
                  </a:moveTo>
                  <a:lnTo>
                    <a:pt x="1" y="1850"/>
                  </a:lnTo>
                  <a:lnTo>
                    <a:pt x="6475" y="2617"/>
                  </a:lnTo>
                  <a:lnTo>
                    <a:pt x="6700" y="767"/>
                  </a:lnTo>
                  <a:lnTo>
                    <a:pt x="22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" name="Google Shape;310;p4"/>
            <p:cNvSpPr/>
            <p:nvPr/>
          </p:nvSpPr>
          <p:spPr>
            <a:xfrm>
              <a:off x="9840651" y="2759764"/>
              <a:ext cx="593750" cy="434776"/>
            </a:xfrm>
            <a:custGeom>
              <a:avLst/>
              <a:gdLst/>
              <a:ahLst/>
              <a:cxnLst/>
              <a:rect l="l" t="t" r="r" b="b"/>
              <a:pathLst>
                <a:path w="19963" h="14618" extrusionOk="0">
                  <a:moveTo>
                    <a:pt x="1602" y="0"/>
                  </a:moveTo>
                  <a:lnTo>
                    <a:pt x="1557" y="23"/>
                  </a:lnTo>
                  <a:lnTo>
                    <a:pt x="1512" y="23"/>
                  </a:lnTo>
                  <a:lnTo>
                    <a:pt x="1489" y="68"/>
                  </a:lnTo>
                  <a:lnTo>
                    <a:pt x="1466" y="113"/>
                  </a:lnTo>
                  <a:lnTo>
                    <a:pt x="0" y="12294"/>
                  </a:lnTo>
                  <a:lnTo>
                    <a:pt x="0" y="12316"/>
                  </a:lnTo>
                  <a:lnTo>
                    <a:pt x="23" y="12361"/>
                  </a:lnTo>
                  <a:lnTo>
                    <a:pt x="45" y="12384"/>
                  </a:lnTo>
                  <a:lnTo>
                    <a:pt x="91" y="12407"/>
                  </a:lnTo>
                  <a:lnTo>
                    <a:pt x="18361" y="14617"/>
                  </a:lnTo>
                  <a:lnTo>
                    <a:pt x="18406" y="14617"/>
                  </a:lnTo>
                  <a:lnTo>
                    <a:pt x="18429" y="14595"/>
                  </a:lnTo>
                  <a:lnTo>
                    <a:pt x="18474" y="14572"/>
                  </a:lnTo>
                  <a:lnTo>
                    <a:pt x="18474" y="14527"/>
                  </a:lnTo>
                  <a:lnTo>
                    <a:pt x="19963" y="2346"/>
                  </a:lnTo>
                  <a:lnTo>
                    <a:pt x="19963" y="2301"/>
                  </a:lnTo>
                  <a:lnTo>
                    <a:pt x="19940" y="2279"/>
                  </a:lnTo>
                  <a:lnTo>
                    <a:pt x="19895" y="2234"/>
                  </a:lnTo>
                  <a:lnTo>
                    <a:pt x="19850" y="2234"/>
                  </a:lnTo>
                  <a:lnTo>
                    <a:pt x="160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57150" dir="324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" name="Google Shape;311;p4"/>
            <p:cNvSpPr/>
            <p:nvPr/>
          </p:nvSpPr>
          <p:spPr>
            <a:xfrm>
              <a:off x="9840651" y="2759764"/>
              <a:ext cx="593750" cy="434776"/>
            </a:xfrm>
            <a:custGeom>
              <a:avLst/>
              <a:gdLst/>
              <a:ahLst/>
              <a:cxnLst/>
              <a:rect l="l" t="t" r="r" b="b"/>
              <a:pathLst>
                <a:path w="19963" h="14618" fill="none" extrusionOk="0">
                  <a:moveTo>
                    <a:pt x="18361" y="14617"/>
                  </a:moveTo>
                  <a:lnTo>
                    <a:pt x="91" y="12407"/>
                  </a:lnTo>
                  <a:lnTo>
                    <a:pt x="91" y="12407"/>
                  </a:lnTo>
                  <a:lnTo>
                    <a:pt x="45" y="12384"/>
                  </a:lnTo>
                  <a:lnTo>
                    <a:pt x="23" y="12361"/>
                  </a:lnTo>
                  <a:lnTo>
                    <a:pt x="0" y="12316"/>
                  </a:lnTo>
                  <a:lnTo>
                    <a:pt x="0" y="12294"/>
                  </a:lnTo>
                  <a:lnTo>
                    <a:pt x="1466" y="113"/>
                  </a:lnTo>
                  <a:lnTo>
                    <a:pt x="1466" y="113"/>
                  </a:lnTo>
                  <a:lnTo>
                    <a:pt x="1489" y="68"/>
                  </a:lnTo>
                  <a:lnTo>
                    <a:pt x="1512" y="23"/>
                  </a:lnTo>
                  <a:lnTo>
                    <a:pt x="1557" y="23"/>
                  </a:lnTo>
                  <a:lnTo>
                    <a:pt x="1602" y="0"/>
                  </a:lnTo>
                  <a:lnTo>
                    <a:pt x="19850" y="2234"/>
                  </a:lnTo>
                  <a:lnTo>
                    <a:pt x="19850" y="2234"/>
                  </a:lnTo>
                  <a:lnTo>
                    <a:pt x="19895" y="2234"/>
                  </a:lnTo>
                  <a:lnTo>
                    <a:pt x="19940" y="2279"/>
                  </a:lnTo>
                  <a:lnTo>
                    <a:pt x="19963" y="2301"/>
                  </a:lnTo>
                  <a:lnTo>
                    <a:pt x="19963" y="2346"/>
                  </a:lnTo>
                  <a:lnTo>
                    <a:pt x="18474" y="14527"/>
                  </a:lnTo>
                  <a:lnTo>
                    <a:pt x="18474" y="14527"/>
                  </a:lnTo>
                  <a:lnTo>
                    <a:pt x="18474" y="14572"/>
                  </a:lnTo>
                  <a:lnTo>
                    <a:pt x="18429" y="14595"/>
                  </a:lnTo>
                  <a:lnTo>
                    <a:pt x="18406" y="14617"/>
                  </a:lnTo>
                  <a:lnTo>
                    <a:pt x="18361" y="1461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" name="Google Shape;312;p4"/>
            <p:cNvSpPr/>
            <p:nvPr/>
          </p:nvSpPr>
          <p:spPr>
            <a:xfrm>
              <a:off x="9982192" y="2826177"/>
              <a:ext cx="305961" cy="305961"/>
            </a:xfrm>
            <a:custGeom>
              <a:avLst/>
              <a:gdLst/>
              <a:ahLst/>
              <a:cxnLst/>
              <a:rect l="l" t="t" r="r" b="b"/>
              <a:pathLst>
                <a:path w="10287" h="10287" extrusionOk="0">
                  <a:moveTo>
                    <a:pt x="5211" y="1"/>
                  </a:moveTo>
                  <a:lnTo>
                    <a:pt x="4692" y="23"/>
                  </a:lnTo>
                  <a:lnTo>
                    <a:pt x="4174" y="91"/>
                  </a:lnTo>
                  <a:lnTo>
                    <a:pt x="3677" y="226"/>
                  </a:lnTo>
                  <a:lnTo>
                    <a:pt x="3204" y="384"/>
                  </a:lnTo>
                  <a:lnTo>
                    <a:pt x="2753" y="587"/>
                  </a:lnTo>
                  <a:lnTo>
                    <a:pt x="2324" y="835"/>
                  </a:lnTo>
                  <a:lnTo>
                    <a:pt x="1918" y="1128"/>
                  </a:lnTo>
                  <a:lnTo>
                    <a:pt x="1557" y="1467"/>
                  </a:lnTo>
                  <a:lnTo>
                    <a:pt x="1219" y="1828"/>
                  </a:lnTo>
                  <a:lnTo>
                    <a:pt x="926" y="2211"/>
                  </a:lnTo>
                  <a:lnTo>
                    <a:pt x="655" y="2640"/>
                  </a:lnTo>
                  <a:lnTo>
                    <a:pt x="429" y="3091"/>
                  </a:lnTo>
                  <a:lnTo>
                    <a:pt x="249" y="3542"/>
                  </a:lnTo>
                  <a:lnTo>
                    <a:pt x="114" y="4038"/>
                  </a:lnTo>
                  <a:lnTo>
                    <a:pt x="46" y="4557"/>
                  </a:lnTo>
                  <a:lnTo>
                    <a:pt x="1" y="5076"/>
                  </a:lnTo>
                  <a:lnTo>
                    <a:pt x="23" y="5595"/>
                  </a:lnTo>
                  <a:lnTo>
                    <a:pt x="91" y="6113"/>
                  </a:lnTo>
                  <a:lnTo>
                    <a:pt x="226" y="6610"/>
                  </a:lnTo>
                  <a:lnTo>
                    <a:pt x="384" y="7083"/>
                  </a:lnTo>
                  <a:lnTo>
                    <a:pt x="587" y="7534"/>
                  </a:lnTo>
                  <a:lnTo>
                    <a:pt x="835" y="7963"/>
                  </a:lnTo>
                  <a:lnTo>
                    <a:pt x="1129" y="8369"/>
                  </a:lnTo>
                  <a:lnTo>
                    <a:pt x="1467" y="8730"/>
                  </a:lnTo>
                  <a:lnTo>
                    <a:pt x="1828" y="9068"/>
                  </a:lnTo>
                  <a:lnTo>
                    <a:pt x="2211" y="9361"/>
                  </a:lnTo>
                  <a:lnTo>
                    <a:pt x="2640" y="9632"/>
                  </a:lnTo>
                  <a:lnTo>
                    <a:pt x="3091" y="9858"/>
                  </a:lnTo>
                  <a:lnTo>
                    <a:pt x="3542" y="10038"/>
                  </a:lnTo>
                  <a:lnTo>
                    <a:pt x="4038" y="10174"/>
                  </a:lnTo>
                  <a:lnTo>
                    <a:pt x="4557" y="10241"/>
                  </a:lnTo>
                  <a:lnTo>
                    <a:pt x="5076" y="10286"/>
                  </a:lnTo>
                  <a:lnTo>
                    <a:pt x="5595" y="10264"/>
                  </a:lnTo>
                  <a:lnTo>
                    <a:pt x="6114" y="10196"/>
                  </a:lnTo>
                  <a:lnTo>
                    <a:pt x="6610" y="10061"/>
                  </a:lnTo>
                  <a:lnTo>
                    <a:pt x="7083" y="9903"/>
                  </a:lnTo>
                  <a:lnTo>
                    <a:pt x="7535" y="9700"/>
                  </a:lnTo>
                  <a:lnTo>
                    <a:pt x="7963" y="9429"/>
                  </a:lnTo>
                  <a:lnTo>
                    <a:pt x="8369" y="9158"/>
                  </a:lnTo>
                  <a:lnTo>
                    <a:pt x="8730" y="8820"/>
                  </a:lnTo>
                  <a:lnTo>
                    <a:pt x="9068" y="8459"/>
                  </a:lnTo>
                  <a:lnTo>
                    <a:pt x="9362" y="8076"/>
                  </a:lnTo>
                  <a:lnTo>
                    <a:pt x="9632" y="7647"/>
                  </a:lnTo>
                  <a:lnTo>
                    <a:pt x="9858" y="7196"/>
                  </a:lnTo>
                  <a:lnTo>
                    <a:pt x="10038" y="6722"/>
                  </a:lnTo>
                  <a:lnTo>
                    <a:pt x="10174" y="6249"/>
                  </a:lnTo>
                  <a:lnTo>
                    <a:pt x="10241" y="5730"/>
                  </a:lnTo>
                  <a:lnTo>
                    <a:pt x="10286" y="5211"/>
                  </a:lnTo>
                  <a:lnTo>
                    <a:pt x="10264" y="4692"/>
                  </a:lnTo>
                  <a:lnTo>
                    <a:pt x="10196" y="4173"/>
                  </a:lnTo>
                  <a:lnTo>
                    <a:pt x="10061" y="3677"/>
                  </a:lnTo>
                  <a:lnTo>
                    <a:pt x="9903" y="3204"/>
                  </a:lnTo>
                  <a:lnTo>
                    <a:pt x="9700" y="2752"/>
                  </a:lnTo>
                  <a:lnTo>
                    <a:pt x="9452" y="2324"/>
                  </a:lnTo>
                  <a:lnTo>
                    <a:pt x="9159" y="1918"/>
                  </a:lnTo>
                  <a:lnTo>
                    <a:pt x="8820" y="1557"/>
                  </a:lnTo>
                  <a:lnTo>
                    <a:pt x="8459" y="1219"/>
                  </a:lnTo>
                  <a:lnTo>
                    <a:pt x="8076" y="925"/>
                  </a:lnTo>
                  <a:lnTo>
                    <a:pt x="7647" y="655"/>
                  </a:lnTo>
                  <a:lnTo>
                    <a:pt x="7196" y="429"/>
                  </a:lnTo>
                  <a:lnTo>
                    <a:pt x="6745" y="249"/>
                  </a:lnTo>
                  <a:lnTo>
                    <a:pt x="6249" y="113"/>
                  </a:lnTo>
                  <a:lnTo>
                    <a:pt x="5730" y="46"/>
                  </a:lnTo>
                  <a:lnTo>
                    <a:pt x="521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" name="Google Shape;313;p4"/>
            <p:cNvSpPr/>
            <p:nvPr/>
          </p:nvSpPr>
          <p:spPr>
            <a:xfrm>
              <a:off x="9982192" y="2826177"/>
              <a:ext cx="305961" cy="305961"/>
            </a:xfrm>
            <a:custGeom>
              <a:avLst/>
              <a:gdLst/>
              <a:ahLst/>
              <a:cxnLst/>
              <a:rect l="l" t="t" r="r" b="b"/>
              <a:pathLst>
                <a:path w="10287" h="10287" fill="none" extrusionOk="0">
                  <a:moveTo>
                    <a:pt x="10286" y="5211"/>
                  </a:moveTo>
                  <a:lnTo>
                    <a:pt x="10286" y="5211"/>
                  </a:lnTo>
                  <a:lnTo>
                    <a:pt x="10241" y="5730"/>
                  </a:lnTo>
                  <a:lnTo>
                    <a:pt x="10174" y="6249"/>
                  </a:lnTo>
                  <a:lnTo>
                    <a:pt x="10038" y="6722"/>
                  </a:lnTo>
                  <a:lnTo>
                    <a:pt x="9858" y="7196"/>
                  </a:lnTo>
                  <a:lnTo>
                    <a:pt x="9632" y="7647"/>
                  </a:lnTo>
                  <a:lnTo>
                    <a:pt x="9362" y="8076"/>
                  </a:lnTo>
                  <a:lnTo>
                    <a:pt x="9068" y="8459"/>
                  </a:lnTo>
                  <a:lnTo>
                    <a:pt x="8730" y="8820"/>
                  </a:lnTo>
                  <a:lnTo>
                    <a:pt x="8369" y="9158"/>
                  </a:lnTo>
                  <a:lnTo>
                    <a:pt x="7963" y="9429"/>
                  </a:lnTo>
                  <a:lnTo>
                    <a:pt x="7535" y="9700"/>
                  </a:lnTo>
                  <a:lnTo>
                    <a:pt x="7083" y="9903"/>
                  </a:lnTo>
                  <a:lnTo>
                    <a:pt x="6610" y="10061"/>
                  </a:lnTo>
                  <a:lnTo>
                    <a:pt x="6114" y="10196"/>
                  </a:lnTo>
                  <a:lnTo>
                    <a:pt x="5595" y="10264"/>
                  </a:lnTo>
                  <a:lnTo>
                    <a:pt x="5076" y="10286"/>
                  </a:lnTo>
                  <a:lnTo>
                    <a:pt x="5076" y="10286"/>
                  </a:lnTo>
                  <a:lnTo>
                    <a:pt x="4557" y="10241"/>
                  </a:lnTo>
                  <a:lnTo>
                    <a:pt x="4038" y="10174"/>
                  </a:lnTo>
                  <a:lnTo>
                    <a:pt x="3542" y="10038"/>
                  </a:lnTo>
                  <a:lnTo>
                    <a:pt x="3091" y="9858"/>
                  </a:lnTo>
                  <a:lnTo>
                    <a:pt x="2640" y="9632"/>
                  </a:lnTo>
                  <a:lnTo>
                    <a:pt x="2211" y="9361"/>
                  </a:lnTo>
                  <a:lnTo>
                    <a:pt x="1828" y="9068"/>
                  </a:lnTo>
                  <a:lnTo>
                    <a:pt x="1467" y="8730"/>
                  </a:lnTo>
                  <a:lnTo>
                    <a:pt x="1129" y="8369"/>
                  </a:lnTo>
                  <a:lnTo>
                    <a:pt x="835" y="7963"/>
                  </a:lnTo>
                  <a:lnTo>
                    <a:pt x="587" y="7534"/>
                  </a:lnTo>
                  <a:lnTo>
                    <a:pt x="384" y="7083"/>
                  </a:lnTo>
                  <a:lnTo>
                    <a:pt x="226" y="6610"/>
                  </a:lnTo>
                  <a:lnTo>
                    <a:pt x="91" y="6113"/>
                  </a:lnTo>
                  <a:lnTo>
                    <a:pt x="23" y="5595"/>
                  </a:lnTo>
                  <a:lnTo>
                    <a:pt x="1" y="5076"/>
                  </a:lnTo>
                  <a:lnTo>
                    <a:pt x="1" y="5076"/>
                  </a:lnTo>
                  <a:lnTo>
                    <a:pt x="46" y="4557"/>
                  </a:lnTo>
                  <a:lnTo>
                    <a:pt x="114" y="4038"/>
                  </a:lnTo>
                  <a:lnTo>
                    <a:pt x="249" y="3542"/>
                  </a:lnTo>
                  <a:lnTo>
                    <a:pt x="429" y="3091"/>
                  </a:lnTo>
                  <a:lnTo>
                    <a:pt x="655" y="2640"/>
                  </a:lnTo>
                  <a:lnTo>
                    <a:pt x="926" y="2211"/>
                  </a:lnTo>
                  <a:lnTo>
                    <a:pt x="1219" y="1828"/>
                  </a:lnTo>
                  <a:lnTo>
                    <a:pt x="1557" y="1467"/>
                  </a:lnTo>
                  <a:lnTo>
                    <a:pt x="1918" y="1128"/>
                  </a:lnTo>
                  <a:lnTo>
                    <a:pt x="2324" y="835"/>
                  </a:lnTo>
                  <a:lnTo>
                    <a:pt x="2753" y="587"/>
                  </a:lnTo>
                  <a:lnTo>
                    <a:pt x="3204" y="384"/>
                  </a:lnTo>
                  <a:lnTo>
                    <a:pt x="3677" y="226"/>
                  </a:lnTo>
                  <a:lnTo>
                    <a:pt x="4174" y="91"/>
                  </a:lnTo>
                  <a:lnTo>
                    <a:pt x="4692" y="23"/>
                  </a:lnTo>
                  <a:lnTo>
                    <a:pt x="5211" y="1"/>
                  </a:lnTo>
                  <a:lnTo>
                    <a:pt x="5211" y="1"/>
                  </a:lnTo>
                  <a:lnTo>
                    <a:pt x="5730" y="46"/>
                  </a:lnTo>
                  <a:lnTo>
                    <a:pt x="6249" y="113"/>
                  </a:lnTo>
                  <a:lnTo>
                    <a:pt x="6745" y="249"/>
                  </a:lnTo>
                  <a:lnTo>
                    <a:pt x="7196" y="429"/>
                  </a:lnTo>
                  <a:lnTo>
                    <a:pt x="7647" y="655"/>
                  </a:lnTo>
                  <a:lnTo>
                    <a:pt x="8076" y="925"/>
                  </a:lnTo>
                  <a:lnTo>
                    <a:pt x="8459" y="1219"/>
                  </a:lnTo>
                  <a:lnTo>
                    <a:pt x="8820" y="1557"/>
                  </a:lnTo>
                  <a:lnTo>
                    <a:pt x="9159" y="1918"/>
                  </a:lnTo>
                  <a:lnTo>
                    <a:pt x="9452" y="2324"/>
                  </a:lnTo>
                  <a:lnTo>
                    <a:pt x="9700" y="2752"/>
                  </a:lnTo>
                  <a:lnTo>
                    <a:pt x="9903" y="3204"/>
                  </a:lnTo>
                  <a:lnTo>
                    <a:pt x="10061" y="3677"/>
                  </a:lnTo>
                  <a:lnTo>
                    <a:pt x="10196" y="4173"/>
                  </a:lnTo>
                  <a:lnTo>
                    <a:pt x="10264" y="4692"/>
                  </a:lnTo>
                  <a:lnTo>
                    <a:pt x="10286" y="52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4"/>
            <p:cNvSpPr/>
            <p:nvPr/>
          </p:nvSpPr>
          <p:spPr>
            <a:xfrm>
              <a:off x="9996290" y="2840275"/>
              <a:ext cx="277765" cy="277765"/>
            </a:xfrm>
            <a:custGeom>
              <a:avLst/>
              <a:gdLst/>
              <a:ahLst/>
              <a:cxnLst/>
              <a:rect l="l" t="t" r="r" b="b"/>
              <a:pathLst>
                <a:path w="9339" h="9339" extrusionOk="0">
                  <a:moveTo>
                    <a:pt x="4737" y="0"/>
                  </a:moveTo>
                  <a:lnTo>
                    <a:pt x="4241" y="23"/>
                  </a:lnTo>
                  <a:lnTo>
                    <a:pt x="3790" y="90"/>
                  </a:lnTo>
                  <a:lnTo>
                    <a:pt x="3339" y="181"/>
                  </a:lnTo>
                  <a:lnTo>
                    <a:pt x="2910" y="339"/>
                  </a:lnTo>
                  <a:lnTo>
                    <a:pt x="2504" y="542"/>
                  </a:lnTo>
                  <a:lnTo>
                    <a:pt x="2098" y="767"/>
                  </a:lnTo>
                  <a:lnTo>
                    <a:pt x="1737" y="1038"/>
                  </a:lnTo>
                  <a:lnTo>
                    <a:pt x="1421" y="1331"/>
                  </a:lnTo>
                  <a:lnTo>
                    <a:pt x="1106" y="1647"/>
                  </a:lnTo>
                  <a:lnTo>
                    <a:pt x="835" y="2008"/>
                  </a:lnTo>
                  <a:lnTo>
                    <a:pt x="587" y="2391"/>
                  </a:lnTo>
                  <a:lnTo>
                    <a:pt x="384" y="2797"/>
                  </a:lnTo>
                  <a:lnTo>
                    <a:pt x="226" y="3226"/>
                  </a:lnTo>
                  <a:lnTo>
                    <a:pt x="113" y="3677"/>
                  </a:lnTo>
                  <a:lnTo>
                    <a:pt x="23" y="4128"/>
                  </a:lnTo>
                  <a:lnTo>
                    <a:pt x="0" y="4602"/>
                  </a:lnTo>
                  <a:lnTo>
                    <a:pt x="23" y="5075"/>
                  </a:lnTo>
                  <a:lnTo>
                    <a:pt x="91" y="5549"/>
                  </a:lnTo>
                  <a:lnTo>
                    <a:pt x="203" y="6000"/>
                  </a:lnTo>
                  <a:lnTo>
                    <a:pt x="339" y="6429"/>
                  </a:lnTo>
                  <a:lnTo>
                    <a:pt x="542" y="6835"/>
                  </a:lnTo>
                  <a:lnTo>
                    <a:pt x="767" y="7218"/>
                  </a:lnTo>
                  <a:lnTo>
                    <a:pt x="1038" y="7579"/>
                  </a:lnTo>
                  <a:lnTo>
                    <a:pt x="1331" y="7918"/>
                  </a:lnTo>
                  <a:lnTo>
                    <a:pt x="1647" y="8233"/>
                  </a:lnTo>
                  <a:lnTo>
                    <a:pt x="2008" y="8504"/>
                  </a:lnTo>
                  <a:lnTo>
                    <a:pt x="2391" y="8752"/>
                  </a:lnTo>
                  <a:lnTo>
                    <a:pt x="2797" y="8955"/>
                  </a:lnTo>
                  <a:lnTo>
                    <a:pt x="3226" y="9113"/>
                  </a:lnTo>
                  <a:lnTo>
                    <a:pt x="3677" y="9226"/>
                  </a:lnTo>
                  <a:lnTo>
                    <a:pt x="4128" y="9316"/>
                  </a:lnTo>
                  <a:lnTo>
                    <a:pt x="4602" y="9339"/>
                  </a:lnTo>
                  <a:lnTo>
                    <a:pt x="5076" y="9316"/>
                  </a:lnTo>
                  <a:lnTo>
                    <a:pt x="5549" y="9248"/>
                  </a:lnTo>
                  <a:lnTo>
                    <a:pt x="6000" y="9136"/>
                  </a:lnTo>
                  <a:lnTo>
                    <a:pt x="6429" y="9000"/>
                  </a:lnTo>
                  <a:lnTo>
                    <a:pt x="6835" y="8797"/>
                  </a:lnTo>
                  <a:lnTo>
                    <a:pt x="7218" y="8572"/>
                  </a:lnTo>
                  <a:lnTo>
                    <a:pt x="7602" y="8301"/>
                  </a:lnTo>
                  <a:lnTo>
                    <a:pt x="7918" y="8008"/>
                  </a:lnTo>
                  <a:lnTo>
                    <a:pt x="8234" y="7692"/>
                  </a:lnTo>
                  <a:lnTo>
                    <a:pt x="8504" y="7331"/>
                  </a:lnTo>
                  <a:lnTo>
                    <a:pt x="8752" y="6948"/>
                  </a:lnTo>
                  <a:lnTo>
                    <a:pt x="8955" y="6542"/>
                  </a:lnTo>
                  <a:lnTo>
                    <a:pt x="9113" y="6113"/>
                  </a:lnTo>
                  <a:lnTo>
                    <a:pt x="9226" y="5662"/>
                  </a:lnTo>
                  <a:lnTo>
                    <a:pt x="9316" y="5211"/>
                  </a:lnTo>
                  <a:lnTo>
                    <a:pt x="9339" y="4737"/>
                  </a:lnTo>
                  <a:lnTo>
                    <a:pt x="9316" y="4241"/>
                  </a:lnTo>
                  <a:lnTo>
                    <a:pt x="9249" y="3790"/>
                  </a:lnTo>
                  <a:lnTo>
                    <a:pt x="9136" y="3339"/>
                  </a:lnTo>
                  <a:lnTo>
                    <a:pt x="9000" y="2910"/>
                  </a:lnTo>
                  <a:lnTo>
                    <a:pt x="8797" y="2504"/>
                  </a:lnTo>
                  <a:lnTo>
                    <a:pt x="8572" y="2098"/>
                  </a:lnTo>
                  <a:lnTo>
                    <a:pt x="8301" y="1737"/>
                  </a:lnTo>
                  <a:lnTo>
                    <a:pt x="8008" y="1399"/>
                  </a:lnTo>
                  <a:lnTo>
                    <a:pt x="7692" y="1105"/>
                  </a:lnTo>
                  <a:lnTo>
                    <a:pt x="7331" y="835"/>
                  </a:lnTo>
                  <a:lnTo>
                    <a:pt x="6948" y="587"/>
                  </a:lnTo>
                  <a:lnTo>
                    <a:pt x="6542" y="384"/>
                  </a:lnTo>
                  <a:lnTo>
                    <a:pt x="6113" y="226"/>
                  </a:lnTo>
                  <a:lnTo>
                    <a:pt x="5662" y="113"/>
                  </a:lnTo>
                  <a:lnTo>
                    <a:pt x="5211" y="23"/>
                  </a:lnTo>
                  <a:lnTo>
                    <a:pt x="473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4"/>
            <p:cNvSpPr/>
            <p:nvPr/>
          </p:nvSpPr>
          <p:spPr>
            <a:xfrm>
              <a:off x="9996290" y="2840275"/>
              <a:ext cx="277765" cy="277765"/>
            </a:xfrm>
            <a:custGeom>
              <a:avLst/>
              <a:gdLst/>
              <a:ahLst/>
              <a:cxnLst/>
              <a:rect l="l" t="t" r="r" b="b"/>
              <a:pathLst>
                <a:path w="9339" h="9339" fill="none" extrusionOk="0">
                  <a:moveTo>
                    <a:pt x="9339" y="4737"/>
                  </a:moveTo>
                  <a:lnTo>
                    <a:pt x="9339" y="4737"/>
                  </a:lnTo>
                  <a:lnTo>
                    <a:pt x="9316" y="5211"/>
                  </a:lnTo>
                  <a:lnTo>
                    <a:pt x="9226" y="5662"/>
                  </a:lnTo>
                  <a:lnTo>
                    <a:pt x="9113" y="6113"/>
                  </a:lnTo>
                  <a:lnTo>
                    <a:pt x="8955" y="6542"/>
                  </a:lnTo>
                  <a:lnTo>
                    <a:pt x="8752" y="6948"/>
                  </a:lnTo>
                  <a:lnTo>
                    <a:pt x="8504" y="7331"/>
                  </a:lnTo>
                  <a:lnTo>
                    <a:pt x="8234" y="7692"/>
                  </a:lnTo>
                  <a:lnTo>
                    <a:pt x="7918" y="8008"/>
                  </a:lnTo>
                  <a:lnTo>
                    <a:pt x="7602" y="8301"/>
                  </a:lnTo>
                  <a:lnTo>
                    <a:pt x="7218" y="8572"/>
                  </a:lnTo>
                  <a:lnTo>
                    <a:pt x="6835" y="8797"/>
                  </a:lnTo>
                  <a:lnTo>
                    <a:pt x="6429" y="9000"/>
                  </a:lnTo>
                  <a:lnTo>
                    <a:pt x="6000" y="9136"/>
                  </a:lnTo>
                  <a:lnTo>
                    <a:pt x="5549" y="9248"/>
                  </a:lnTo>
                  <a:lnTo>
                    <a:pt x="5076" y="9316"/>
                  </a:lnTo>
                  <a:lnTo>
                    <a:pt x="4602" y="9339"/>
                  </a:lnTo>
                  <a:lnTo>
                    <a:pt x="4602" y="9339"/>
                  </a:lnTo>
                  <a:lnTo>
                    <a:pt x="4128" y="9316"/>
                  </a:lnTo>
                  <a:lnTo>
                    <a:pt x="3677" y="9226"/>
                  </a:lnTo>
                  <a:lnTo>
                    <a:pt x="3226" y="9113"/>
                  </a:lnTo>
                  <a:lnTo>
                    <a:pt x="2797" y="8955"/>
                  </a:lnTo>
                  <a:lnTo>
                    <a:pt x="2391" y="8752"/>
                  </a:lnTo>
                  <a:lnTo>
                    <a:pt x="2008" y="8504"/>
                  </a:lnTo>
                  <a:lnTo>
                    <a:pt x="1647" y="8233"/>
                  </a:lnTo>
                  <a:lnTo>
                    <a:pt x="1331" y="7918"/>
                  </a:lnTo>
                  <a:lnTo>
                    <a:pt x="1038" y="7579"/>
                  </a:lnTo>
                  <a:lnTo>
                    <a:pt x="767" y="7218"/>
                  </a:lnTo>
                  <a:lnTo>
                    <a:pt x="542" y="6835"/>
                  </a:lnTo>
                  <a:lnTo>
                    <a:pt x="339" y="6429"/>
                  </a:lnTo>
                  <a:lnTo>
                    <a:pt x="203" y="6000"/>
                  </a:lnTo>
                  <a:lnTo>
                    <a:pt x="91" y="5549"/>
                  </a:lnTo>
                  <a:lnTo>
                    <a:pt x="23" y="5075"/>
                  </a:lnTo>
                  <a:lnTo>
                    <a:pt x="0" y="4602"/>
                  </a:lnTo>
                  <a:lnTo>
                    <a:pt x="0" y="4602"/>
                  </a:lnTo>
                  <a:lnTo>
                    <a:pt x="23" y="4128"/>
                  </a:lnTo>
                  <a:lnTo>
                    <a:pt x="113" y="3677"/>
                  </a:lnTo>
                  <a:lnTo>
                    <a:pt x="226" y="3226"/>
                  </a:lnTo>
                  <a:lnTo>
                    <a:pt x="384" y="2797"/>
                  </a:lnTo>
                  <a:lnTo>
                    <a:pt x="587" y="2391"/>
                  </a:lnTo>
                  <a:lnTo>
                    <a:pt x="835" y="2008"/>
                  </a:lnTo>
                  <a:lnTo>
                    <a:pt x="1106" y="1647"/>
                  </a:lnTo>
                  <a:lnTo>
                    <a:pt x="1421" y="1331"/>
                  </a:lnTo>
                  <a:lnTo>
                    <a:pt x="1737" y="1038"/>
                  </a:lnTo>
                  <a:lnTo>
                    <a:pt x="2098" y="767"/>
                  </a:lnTo>
                  <a:lnTo>
                    <a:pt x="2504" y="542"/>
                  </a:lnTo>
                  <a:lnTo>
                    <a:pt x="2910" y="339"/>
                  </a:lnTo>
                  <a:lnTo>
                    <a:pt x="3339" y="181"/>
                  </a:lnTo>
                  <a:lnTo>
                    <a:pt x="3790" y="90"/>
                  </a:lnTo>
                  <a:lnTo>
                    <a:pt x="4241" y="23"/>
                  </a:lnTo>
                  <a:lnTo>
                    <a:pt x="4737" y="0"/>
                  </a:lnTo>
                  <a:lnTo>
                    <a:pt x="4737" y="0"/>
                  </a:lnTo>
                  <a:lnTo>
                    <a:pt x="5211" y="23"/>
                  </a:lnTo>
                  <a:lnTo>
                    <a:pt x="5662" y="113"/>
                  </a:lnTo>
                  <a:lnTo>
                    <a:pt x="6113" y="226"/>
                  </a:lnTo>
                  <a:lnTo>
                    <a:pt x="6542" y="384"/>
                  </a:lnTo>
                  <a:lnTo>
                    <a:pt x="6948" y="587"/>
                  </a:lnTo>
                  <a:lnTo>
                    <a:pt x="7331" y="835"/>
                  </a:lnTo>
                  <a:lnTo>
                    <a:pt x="7692" y="1105"/>
                  </a:lnTo>
                  <a:lnTo>
                    <a:pt x="8008" y="1399"/>
                  </a:lnTo>
                  <a:lnTo>
                    <a:pt x="8301" y="1737"/>
                  </a:lnTo>
                  <a:lnTo>
                    <a:pt x="8572" y="2098"/>
                  </a:lnTo>
                  <a:lnTo>
                    <a:pt x="8797" y="2504"/>
                  </a:lnTo>
                  <a:lnTo>
                    <a:pt x="9000" y="2910"/>
                  </a:lnTo>
                  <a:lnTo>
                    <a:pt x="9136" y="3339"/>
                  </a:lnTo>
                  <a:lnTo>
                    <a:pt x="9249" y="3790"/>
                  </a:lnTo>
                  <a:lnTo>
                    <a:pt x="9316" y="4241"/>
                  </a:lnTo>
                  <a:lnTo>
                    <a:pt x="9339" y="473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4"/>
            <p:cNvSpPr/>
            <p:nvPr/>
          </p:nvSpPr>
          <p:spPr>
            <a:xfrm>
              <a:off x="10015741" y="2859042"/>
              <a:ext cx="238862" cy="239546"/>
            </a:xfrm>
            <a:custGeom>
              <a:avLst/>
              <a:gdLst/>
              <a:ahLst/>
              <a:cxnLst/>
              <a:rect l="l" t="t" r="r" b="b"/>
              <a:pathLst>
                <a:path w="8031" h="8054" extrusionOk="0">
                  <a:moveTo>
                    <a:pt x="4061" y="1"/>
                  </a:moveTo>
                  <a:lnTo>
                    <a:pt x="3655" y="23"/>
                  </a:lnTo>
                  <a:lnTo>
                    <a:pt x="3249" y="91"/>
                  </a:lnTo>
                  <a:lnTo>
                    <a:pt x="2865" y="181"/>
                  </a:lnTo>
                  <a:lnTo>
                    <a:pt x="2504" y="317"/>
                  </a:lnTo>
                  <a:lnTo>
                    <a:pt x="2143" y="474"/>
                  </a:lnTo>
                  <a:lnTo>
                    <a:pt x="1805" y="677"/>
                  </a:lnTo>
                  <a:lnTo>
                    <a:pt x="1489" y="903"/>
                  </a:lnTo>
                  <a:lnTo>
                    <a:pt x="1196" y="1151"/>
                  </a:lnTo>
                  <a:lnTo>
                    <a:pt x="948" y="1444"/>
                  </a:lnTo>
                  <a:lnTo>
                    <a:pt x="700" y="1738"/>
                  </a:lnTo>
                  <a:lnTo>
                    <a:pt x="497" y="2076"/>
                  </a:lnTo>
                  <a:lnTo>
                    <a:pt x="316" y="2414"/>
                  </a:lnTo>
                  <a:lnTo>
                    <a:pt x="181" y="2798"/>
                  </a:lnTo>
                  <a:lnTo>
                    <a:pt x="91" y="3181"/>
                  </a:lnTo>
                  <a:lnTo>
                    <a:pt x="23" y="3565"/>
                  </a:lnTo>
                  <a:lnTo>
                    <a:pt x="1" y="3993"/>
                  </a:lnTo>
                  <a:lnTo>
                    <a:pt x="1" y="4399"/>
                  </a:lnTo>
                  <a:lnTo>
                    <a:pt x="68" y="4805"/>
                  </a:lnTo>
                  <a:lnTo>
                    <a:pt x="158" y="5189"/>
                  </a:lnTo>
                  <a:lnTo>
                    <a:pt x="294" y="5550"/>
                  </a:lnTo>
                  <a:lnTo>
                    <a:pt x="452" y="5911"/>
                  </a:lnTo>
                  <a:lnTo>
                    <a:pt x="655" y="6249"/>
                  </a:lnTo>
                  <a:lnTo>
                    <a:pt x="880" y="6565"/>
                  </a:lnTo>
                  <a:lnTo>
                    <a:pt x="1128" y="6835"/>
                  </a:lnTo>
                  <a:lnTo>
                    <a:pt x="1422" y="7106"/>
                  </a:lnTo>
                  <a:lnTo>
                    <a:pt x="1715" y="7354"/>
                  </a:lnTo>
                  <a:lnTo>
                    <a:pt x="2053" y="7557"/>
                  </a:lnTo>
                  <a:lnTo>
                    <a:pt x="2392" y="7715"/>
                  </a:lnTo>
                  <a:lnTo>
                    <a:pt x="2775" y="7873"/>
                  </a:lnTo>
                  <a:lnTo>
                    <a:pt x="3158" y="7963"/>
                  </a:lnTo>
                  <a:lnTo>
                    <a:pt x="3542" y="8031"/>
                  </a:lnTo>
                  <a:lnTo>
                    <a:pt x="3970" y="8053"/>
                  </a:lnTo>
                  <a:lnTo>
                    <a:pt x="4377" y="8053"/>
                  </a:lnTo>
                  <a:lnTo>
                    <a:pt x="4783" y="7986"/>
                  </a:lnTo>
                  <a:lnTo>
                    <a:pt x="5166" y="7896"/>
                  </a:lnTo>
                  <a:lnTo>
                    <a:pt x="5527" y="7760"/>
                  </a:lnTo>
                  <a:lnTo>
                    <a:pt x="5888" y="7602"/>
                  </a:lnTo>
                  <a:lnTo>
                    <a:pt x="6226" y="7399"/>
                  </a:lnTo>
                  <a:lnTo>
                    <a:pt x="6542" y="7174"/>
                  </a:lnTo>
                  <a:lnTo>
                    <a:pt x="6835" y="6926"/>
                  </a:lnTo>
                  <a:lnTo>
                    <a:pt x="7083" y="6632"/>
                  </a:lnTo>
                  <a:lnTo>
                    <a:pt x="7331" y="6339"/>
                  </a:lnTo>
                  <a:lnTo>
                    <a:pt x="7534" y="6001"/>
                  </a:lnTo>
                  <a:lnTo>
                    <a:pt x="7715" y="5662"/>
                  </a:lnTo>
                  <a:lnTo>
                    <a:pt x="7850" y="5279"/>
                  </a:lnTo>
                  <a:lnTo>
                    <a:pt x="7940" y="4896"/>
                  </a:lnTo>
                  <a:lnTo>
                    <a:pt x="8008" y="4490"/>
                  </a:lnTo>
                  <a:lnTo>
                    <a:pt x="8031" y="4084"/>
                  </a:lnTo>
                  <a:lnTo>
                    <a:pt x="8031" y="3678"/>
                  </a:lnTo>
                  <a:lnTo>
                    <a:pt x="7963" y="3271"/>
                  </a:lnTo>
                  <a:lnTo>
                    <a:pt x="7873" y="2888"/>
                  </a:lnTo>
                  <a:lnTo>
                    <a:pt x="7737" y="2527"/>
                  </a:lnTo>
                  <a:lnTo>
                    <a:pt x="7580" y="2166"/>
                  </a:lnTo>
                  <a:lnTo>
                    <a:pt x="7377" y="1828"/>
                  </a:lnTo>
                  <a:lnTo>
                    <a:pt x="7151" y="1512"/>
                  </a:lnTo>
                  <a:lnTo>
                    <a:pt x="6903" y="1219"/>
                  </a:lnTo>
                  <a:lnTo>
                    <a:pt x="6610" y="971"/>
                  </a:lnTo>
                  <a:lnTo>
                    <a:pt x="6316" y="723"/>
                  </a:lnTo>
                  <a:lnTo>
                    <a:pt x="5978" y="520"/>
                  </a:lnTo>
                  <a:lnTo>
                    <a:pt x="5640" y="339"/>
                  </a:lnTo>
                  <a:lnTo>
                    <a:pt x="5256" y="204"/>
                  </a:lnTo>
                  <a:lnTo>
                    <a:pt x="4873" y="114"/>
                  </a:lnTo>
                  <a:lnTo>
                    <a:pt x="4489" y="46"/>
                  </a:lnTo>
                  <a:lnTo>
                    <a:pt x="406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4"/>
            <p:cNvSpPr/>
            <p:nvPr/>
          </p:nvSpPr>
          <p:spPr>
            <a:xfrm>
              <a:off x="10024455" y="2868441"/>
              <a:ext cx="220749" cy="220749"/>
            </a:xfrm>
            <a:custGeom>
              <a:avLst/>
              <a:gdLst/>
              <a:ahLst/>
              <a:cxnLst/>
              <a:rect l="l" t="t" r="r" b="b"/>
              <a:pathLst>
                <a:path w="7422" h="7422" extrusionOk="0">
                  <a:moveTo>
                    <a:pt x="3768" y="1"/>
                  </a:moveTo>
                  <a:lnTo>
                    <a:pt x="3384" y="23"/>
                  </a:lnTo>
                  <a:lnTo>
                    <a:pt x="3023" y="68"/>
                  </a:lnTo>
                  <a:lnTo>
                    <a:pt x="2662" y="158"/>
                  </a:lnTo>
                  <a:lnTo>
                    <a:pt x="2324" y="294"/>
                  </a:lnTo>
                  <a:lnTo>
                    <a:pt x="1986" y="429"/>
                  </a:lnTo>
                  <a:lnTo>
                    <a:pt x="1693" y="610"/>
                  </a:lnTo>
                  <a:lnTo>
                    <a:pt x="1399" y="835"/>
                  </a:lnTo>
                  <a:lnTo>
                    <a:pt x="1129" y="1061"/>
                  </a:lnTo>
                  <a:lnTo>
                    <a:pt x="880" y="1331"/>
                  </a:lnTo>
                  <a:lnTo>
                    <a:pt x="677" y="1602"/>
                  </a:lnTo>
                  <a:lnTo>
                    <a:pt x="474" y="1918"/>
                  </a:lnTo>
                  <a:lnTo>
                    <a:pt x="317" y="2234"/>
                  </a:lnTo>
                  <a:lnTo>
                    <a:pt x="204" y="2572"/>
                  </a:lnTo>
                  <a:lnTo>
                    <a:pt x="91" y="2933"/>
                  </a:lnTo>
                  <a:lnTo>
                    <a:pt x="46" y="3294"/>
                  </a:lnTo>
                  <a:lnTo>
                    <a:pt x="1" y="3677"/>
                  </a:lnTo>
                  <a:lnTo>
                    <a:pt x="23" y="4061"/>
                  </a:lnTo>
                  <a:lnTo>
                    <a:pt x="68" y="4422"/>
                  </a:lnTo>
                  <a:lnTo>
                    <a:pt x="159" y="4783"/>
                  </a:lnTo>
                  <a:lnTo>
                    <a:pt x="294" y="5121"/>
                  </a:lnTo>
                  <a:lnTo>
                    <a:pt x="429" y="5437"/>
                  </a:lnTo>
                  <a:lnTo>
                    <a:pt x="610" y="5753"/>
                  </a:lnTo>
                  <a:lnTo>
                    <a:pt x="835" y="6046"/>
                  </a:lnTo>
                  <a:lnTo>
                    <a:pt x="1061" y="6316"/>
                  </a:lnTo>
                  <a:lnTo>
                    <a:pt x="1332" y="6565"/>
                  </a:lnTo>
                  <a:lnTo>
                    <a:pt x="1602" y="6768"/>
                  </a:lnTo>
                  <a:lnTo>
                    <a:pt x="1918" y="6971"/>
                  </a:lnTo>
                  <a:lnTo>
                    <a:pt x="2234" y="7128"/>
                  </a:lnTo>
                  <a:lnTo>
                    <a:pt x="2572" y="7241"/>
                  </a:lnTo>
                  <a:lnTo>
                    <a:pt x="2933" y="7354"/>
                  </a:lnTo>
                  <a:lnTo>
                    <a:pt x="3294" y="7399"/>
                  </a:lnTo>
                  <a:lnTo>
                    <a:pt x="3677" y="7422"/>
                  </a:lnTo>
                  <a:lnTo>
                    <a:pt x="4061" y="7422"/>
                  </a:lnTo>
                  <a:lnTo>
                    <a:pt x="4422" y="7377"/>
                  </a:lnTo>
                  <a:lnTo>
                    <a:pt x="4783" y="7286"/>
                  </a:lnTo>
                  <a:lnTo>
                    <a:pt x="5121" y="7151"/>
                  </a:lnTo>
                  <a:lnTo>
                    <a:pt x="5459" y="7016"/>
                  </a:lnTo>
                  <a:lnTo>
                    <a:pt x="5753" y="6835"/>
                  </a:lnTo>
                  <a:lnTo>
                    <a:pt x="6046" y="6610"/>
                  </a:lnTo>
                  <a:lnTo>
                    <a:pt x="6317" y="6384"/>
                  </a:lnTo>
                  <a:lnTo>
                    <a:pt x="6565" y="6113"/>
                  </a:lnTo>
                  <a:lnTo>
                    <a:pt x="6768" y="5843"/>
                  </a:lnTo>
                  <a:lnTo>
                    <a:pt x="6971" y="5527"/>
                  </a:lnTo>
                  <a:lnTo>
                    <a:pt x="7129" y="5211"/>
                  </a:lnTo>
                  <a:lnTo>
                    <a:pt x="7241" y="4873"/>
                  </a:lnTo>
                  <a:lnTo>
                    <a:pt x="7354" y="4512"/>
                  </a:lnTo>
                  <a:lnTo>
                    <a:pt x="7399" y="4151"/>
                  </a:lnTo>
                  <a:lnTo>
                    <a:pt x="7422" y="3768"/>
                  </a:lnTo>
                  <a:lnTo>
                    <a:pt x="7422" y="3384"/>
                  </a:lnTo>
                  <a:lnTo>
                    <a:pt x="7377" y="3023"/>
                  </a:lnTo>
                  <a:lnTo>
                    <a:pt x="7287" y="2662"/>
                  </a:lnTo>
                  <a:lnTo>
                    <a:pt x="7151" y="2324"/>
                  </a:lnTo>
                  <a:lnTo>
                    <a:pt x="7016" y="1986"/>
                  </a:lnTo>
                  <a:lnTo>
                    <a:pt x="6835" y="1692"/>
                  </a:lnTo>
                  <a:lnTo>
                    <a:pt x="6610" y="1399"/>
                  </a:lnTo>
                  <a:lnTo>
                    <a:pt x="6384" y="1128"/>
                  </a:lnTo>
                  <a:lnTo>
                    <a:pt x="6114" y="880"/>
                  </a:lnTo>
                  <a:lnTo>
                    <a:pt x="5843" y="677"/>
                  </a:lnTo>
                  <a:lnTo>
                    <a:pt x="5527" y="474"/>
                  </a:lnTo>
                  <a:lnTo>
                    <a:pt x="5211" y="316"/>
                  </a:lnTo>
                  <a:lnTo>
                    <a:pt x="4873" y="181"/>
                  </a:lnTo>
                  <a:lnTo>
                    <a:pt x="4512" y="91"/>
                  </a:lnTo>
                  <a:lnTo>
                    <a:pt x="4151" y="23"/>
                  </a:lnTo>
                  <a:lnTo>
                    <a:pt x="376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" name="Google Shape;318;p4"/>
            <p:cNvSpPr/>
            <p:nvPr/>
          </p:nvSpPr>
          <p:spPr>
            <a:xfrm>
              <a:off x="10024455" y="2868441"/>
              <a:ext cx="220749" cy="220749"/>
            </a:xfrm>
            <a:custGeom>
              <a:avLst/>
              <a:gdLst/>
              <a:ahLst/>
              <a:cxnLst/>
              <a:rect l="l" t="t" r="r" b="b"/>
              <a:pathLst>
                <a:path w="7422" h="7422" fill="none" extrusionOk="0">
                  <a:moveTo>
                    <a:pt x="7422" y="3768"/>
                  </a:moveTo>
                  <a:lnTo>
                    <a:pt x="7422" y="3768"/>
                  </a:lnTo>
                  <a:lnTo>
                    <a:pt x="7399" y="4151"/>
                  </a:lnTo>
                  <a:lnTo>
                    <a:pt x="7354" y="4512"/>
                  </a:lnTo>
                  <a:lnTo>
                    <a:pt x="7241" y="4873"/>
                  </a:lnTo>
                  <a:lnTo>
                    <a:pt x="7129" y="5211"/>
                  </a:lnTo>
                  <a:lnTo>
                    <a:pt x="6971" y="5527"/>
                  </a:lnTo>
                  <a:lnTo>
                    <a:pt x="6768" y="5843"/>
                  </a:lnTo>
                  <a:lnTo>
                    <a:pt x="6565" y="6113"/>
                  </a:lnTo>
                  <a:lnTo>
                    <a:pt x="6317" y="6384"/>
                  </a:lnTo>
                  <a:lnTo>
                    <a:pt x="6046" y="6610"/>
                  </a:lnTo>
                  <a:lnTo>
                    <a:pt x="5753" y="6835"/>
                  </a:lnTo>
                  <a:lnTo>
                    <a:pt x="5459" y="7016"/>
                  </a:lnTo>
                  <a:lnTo>
                    <a:pt x="5121" y="7151"/>
                  </a:lnTo>
                  <a:lnTo>
                    <a:pt x="4783" y="7286"/>
                  </a:lnTo>
                  <a:lnTo>
                    <a:pt x="4422" y="7377"/>
                  </a:lnTo>
                  <a:lnTo>
                    <a:pt x="4061" y="7422"/>
                  </a:lnTo>
                  <a:lnTo>
                    <a:pt x="3677" y="7422"/>
                  </a:lnTo>
                  <a:lnTo>
                    <a:pt x="3677" y="7422"/>
                  </a:lnTo>
                  <a:lnTo>
                    <a:pt x="3294" y="7399"/>
                  </a:lnTo>
                  <a:lnTo>
                    <a:pt x="2933" y="7354"/>
                  </a:lnTo>
                  <a:lnTo>
                    <a:pt x="2572" y="7241"/>
                  </a:lnTo>
                  <a:lnTo>
                    <a:pt x="2234" y="7128"/>
                  </a:lnTo>
                  <a:lnTo>
                    <a:pt x="1918" y="6971"/>
                  </a:lnTo>
                  <a:lnTo>
                    <a:pt x="1602" y="6768"/>
                  </a:lnTo>
                  <a:lnTo>
                    <a:pt x="1332" y="6565"/>
                  </a:lnTo>
                  <a:lnTo>
                    <a:pt x="1061" y="6316"/>
                  </a:lnTo>
                  <a:lnTo>
                    <a:pt x="835" y="6046"/>
                  </a:lnTo>
                  <a:lnTo>
                    <a:pt x="610" y="5753"/>
                  </a:lnTo>
                  <a:lnTo>
                    <a:pt x="429" y="5437"/>
                  </a:lnTo>
                  <a:lnTo>
                    <a:pt x="294" y="5121"/>
                  </a:lnTo>
                  <a:lnTo>
                    <a:pt x="159" y="4783"/>
                  </a:lnTo>
                  <a:lnTo>
                    <a:pt x="68" y="4422"/>
                  </a:lnTo>
                  <a:lnTo>
                    <a:pt x="23" y="4061"/>
                  </a:lnTo>
                  <a:lnTo>
                    <a:pt x="1" y="3677"/>
                  </a:lnTo>
                  <a:lnTo>
                    <a:pt x="1" y="3677"/>
                  </a:lnTo>
                  <a:lnTo>
                    <a:pt x="46" y="3294"/>
                  </a:lnTo>
                  <a:lnTo>
                    <a:pt x="91" y="2933"/>
                  </a:lnTo>
                  <a:lnTo>
                    <a:pt x="204" y="2572"/>
                  </a:lnTo>
                  <a:lnTo>
                    <a:pt x="317" y="2234"/>
                  </a:lnTo>
                  <a:lnTo>
                    <a:pt x="474" y="1918"/>
                  </a:lnTo>
                  <a:lnTo>
                    <a:pt x="677" y="1602"/>
                  </a:lnTo>
                  <a:lnTo>
                    <a:pt x="880" y="1331"/>
                  </a:lnTo>
                  <a:lnTo>
                    <a:pt x="1129" y="1061"/>
                  </a:lnTo>
                  <a:lnTo>
                    <a:pt x="1399" y="835"/>
                  </a:lnTo>
                  <a:lnTo>
                    <a:pt x="1693" y="610"/>
                  </a:lnTo>
                  <a:lnTo>
                    <a:pt x="1986" y="429"/>
                  </a:lnTo>
                  <a:lnTo>
                    <a:pt x="2324" y="294"/>
                  </a:lnTo>
                  <a:lnTo>
                    <a:pt x="2662" y="158"/>
                  </a:lnTo>
                  <a:lnTo>
                    <a:pt x="3023" y="68"/>
                  </a:lnTo>
                  <a:lnTo>
                    <a:pt x="3384" y="23"/>
                  </a:lnTo>
                  <a:lnTo>
                    <a:pt x="3768" y="1"/>
                  </a:lnTo>
                  <a:lnTo>
                    <a:pt x="3768" y="1"/>
                  </a:lnTo>
                  <a:lnTo>
                    <a:pt x="4151" y="23"/>
                  </a:lnTo>
                  <a:lnTo>
                    <a:pt x="4512" y="91"/>
                  </a:lnTo>
                  <a:lnTo>
                    <a:pt x="4873" y="181"/>
                  </a:lnTo>
                  <a:lnTo>
                    <a:pt x="5211" y="316"/>
                  </a:lnTo>
                  <a:lnTo>
                    <a:pt x="5527" y="474"/>
                  </a:lnTo>
                  <a:lnTo>
                    <a:pt x="5843" y="677"/>
                  </a:lnTo>
                  <a:lnTo>
                    <a:pt x="6114" y="880"/>
                  </a:lnTo>
                  <a:lnTo>
                    <a:pt x="6384" y="1128"/>
                  </a:lnTo>
                  <a:lnTo>
                    <a:pt x="6610" y="1399"/>
                  </a:lnTo>
                  <a:lnTo>
                    <a:pt x="6835" y="1692"/>
                  </a:lnTo>
                  <a:lnTo>
                    <a:pt x="7016" y="1986"/>
                  </a:lnTo>
                  <a:lnTo>
                    <a:pt x="7151" y="2324"/>
                  </a:lnTo>
                  <a:lnTo>
                    <a:pt x="7287" y="2662"/>
                  </a:lnTo>
                  <a:lnTo>
                    <a:pt x="7377" y="3023"/>
                  </a:lnTo>
                  <a:lnTo>
                    <a:pt x="7422" y="3384"/>
                  </a:lnTo>
                  <a:lnTo>
                    <a:pt x="7422" y="37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" name="Google Shape;319;p4"/>
            <p:cNvSpPr/>
            <p:nvPr/>
          </p:nvSpPr>
          <p:spPr>
            <a:xfrm>
              <a:off x="10083493" y="2927478"/>
              <a:ext cx="103355" cy="103355"/>
            </a:xfrm>
            <a:custGeom>
              <a:avLst/>
              <a:gdLst/>
              <a:ahLst/>
              <a:cxnLst/>
              <a:rect l="l" t="t" r="r" b="b"/>
              <a:pathLst>
                <a:path w="3475" h="3475" extrusionOk="0">
                  <a:moveTo>
                    <a:pt x="1580" y="1"/>
                  </a:moveTo>
                  <a:lnTo>
                    <a:pt x="1399" y="23"/>
                  </a:lnTo>
                  <a:lnTo>
                    <a:pt x="1241" y="68"/>
                  </a:lnTo>
                  <a:lnTo>
                    <a:pt x="1083" y="113"/>
                  </a:lnTo>
                  <a:lnTo>
                    <a:pt x="926" y="181"/>
                  </a:lnTo>
                  <a:lnTo>
                    <a:pt x="790" y="271"/>
                  </a:lnTo>
                  <a:lnTo>
                    <a:pt x="655" y="384"/>
                  </a:lnTo>
                  <a:lnTo>
                    <a:pt x="520" y="474"/>
                  </a:lnTo>
                  <a:lnTo>
                    <a:pt x="407" y="610"/>
                  </a:lnTo>
                  <a:lnTo>
                    <a:pt x="294" y="745"/>
                  </a:lnTo>
                  <a:lnTo>
                    <a:pt x="204" y="880"/>
                  </a:lnTo>
                  <a:lnTo>
                    <a:pt x="136" y="1038"/>
                  </a:lnTo>
                  <a:lnTo>
                    <a:pt x="68" y="1196"/>
                  </a:lnTo>
                  <a:lnTo>
                    <a:pt x="23" y="1354"/>
                  </a:lnTo>
                  <a:lnTo>
                    <a:pt x="1" y="1534"/>
                  </a:lnTo>
                  <a:lnTo>
                    <a:pt x="1" y="1715"/>
                  </a:lnTo>
                  <a:lnTo>
                    <a:pt x="1" y="1895"/>
                  </a:lnTo>
                  <a:lnTo>
                    <a:pt x="23" y="2076"/>
                  </a:lnTo>
                  <a:lnTo>
                    <a:pt x="68" y="2234"/>
                  </a:lnTo>
                  <a:lnTo>
                    <a:pt x="114" y="2392"/>
                  </a:lnTo>
                  <a:lnTo>
                    <a:pt x="181" y="2549"/>
                  </a:lnTo>
                  <a:lnTo>
                    <a:pt x="271" y="2685"/>
                  </a:lnTo>
                  <a:lnTo>
                    <a:pt x="384" y="2820"/>
                  </a:lnTo>
                  <a:lnTo>
                    <a:pt x="497" y="2955"/>
                  </a:lnTo>
                  <a:lnTo>
                    <a:pt x="610" y="3068"/>
                  </a:lnTo>
                  <a:lnTo>
                    <a:pt x="745" y="3181"/>
                  </a:lnTo>
                  <a:lnTo>
                    <a:pt x="880" y="3271"/>
                  </a:lnTo>
                  <a:lnTo>
                    <a:pt x="1038" y="3339"/>
                  </a:lnTo>
                  <a:lnTo>
                    <a:pt x="1196" y="3407"/>
                  </a:lnTo>
                  <a:lnTo>
                    <a:pt x="1354" y="3452"/>
                  </a:lnTo>
                  <a:lnTo>
                    <a:pt x="1535" y="3474"/>
                  </a:lnTo>
                  <a:lnTo>
                    <a:pt x="1896" y="3474"/>
                  </a:lnTo>
                  <a:lnTo>
                    <a:pt x="2076" y="3452"/>
                  </a:lnTo>
                  <a:lnTo>
                    <a:pt x="2234" y="3407"/>
                  </a:lnTo>
                  <a:lnTo>
                    <a:pt x="2392" y="3361"/>
                  </a:lnTo>
                  <a:lnTo>
                    <a:pt x="2550" y="3271"/>
                  </a:lnTo>
                  <a:lnTo>
                    <a:pt x="2685" y="3204"/>
                  </a:lnTo>
                  <a:lnTo>
                    <a:pt x="2820" y="3091"/>
                  </a:lnTo>
                  <a:lnTo>
                    <a:pt x="2956" y="2978"/>
                  </a:lnTo>
                  <a:lnTo>
                    <a:pt x="3068" y="2865"/>
                  </a:lnTo>
                  <a:lnTo>
                    <a:pt x="3181" y="2730"/>
                  </a:lnTo>
                  <a:lnTo>
                    <a:pt x="3271" y="2595"/>
                  </a:lnTo>
                  <a:lnTo>
                    <a:pt x="3339" y="2437"/>
                  </a:lnTo>
                  <a:lnTo>
                    <a:pt x="3407" y="2279"/>
                  </a:lnTo>
                  <a:lnTo>
                    <a:pt x="3452" y="2121"/>
                  </a:lnTo>
                  <a:lnTo>
                    <a:pt x="3474" y="1940"/>
                  </a:lnTo>
                  <a:lnTo>
                    <a:pt x="3474" y="1760"/>
                  </a:lnTo>
                  <a:lnTo>
                    <a:pt x="3474" y="1580"/>
                  </a:lnTo>
                  <a:lnTo>
                    <a:pt x="3452" y="1399"/>
                  </a:lnTo>
                  <a:lnTo>
                    <a:pt x="3407" y="1241"/>
                  </a:lnTo>
                  <a:lnTo>
                    <a:pt x="3362" y="1083"/>
                  </a:lnTo>
                  <a:lnTo>
                    <a:pt x="3294" y="925"/>
                  </a:lnTo>
                  <a:lnTo>
                    <a:pt x="3204" y="767"/>
                  </a:lnTo>
                  <a:lnTo>
                    <a:pt x="3091" y="632"/>
                  </a:lnTo>
                  <a:lnTo>
                    <a:pt x="2978" y="519"/>
                  </a:lnTo>
                  <a:lnTo>
                    <a:pt x="2865" y="407"/>
                  </a:lnTo>
                  <a:lnTo>
                    <a:pt x="2730" y="294"/>
                  </a:lnTo>
                  <a:lnTo>
                    <a:pt x="2595" y="204"/>
                  </a:lnTo>
                  <a:lnTo>
                    <a:pt x="2437" y="136"/>
                  </a:lnTo>
                  <a:lnTo>
                    <a:pt x="2279" y="68"/>
                  </a:lnTo>
                  <a:lnTo>
                    <a:pt x="2121" y="23"/>
                  </a:lnTo>
                  <a:lnTo>
                    <a:pt x="194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" name="Google Shape;320;p4"/>
            <p:cNvSpPr/>
            <p:nvPr/>
          </p:nvSpPr>
          <p:spPr>
            <a:xfrm>
              <a:off x="10083493" y="2927478"/>
              <a:ext cx="103355" cy="103355"/>
            </a:xfrm>
            <a:custGeom>
              <a:avLst/>
              <a:gdLst/>
              <a:ahLst/>
              <a:cxnLst/>
              <a:rect l="l" t="t" r="r" b="b"/>
              <a:pathLst>
                <a:path w="3475" h="3475" fill="none" extrusionOk="0">
                  <a:moveTo>
                    <a:pt x="3474" y="1760"/>
                  </a:moveTo>
                  <a:lnTo>
                    <a:pt x="3474" y="1760"/>
                  </a:lnTo>
                  <a:lnTo>
                    <a:pt x="3474" y="1940"/>
                  </a:lnTo>
                  <a:lnTo>
                    <a:pt x="3452" y="2121"/>
                  </a:lnTo>
                  <a:lnTo>
                    <a:pt x="3407" y="2279"/>
                  </a:lnTo>
                  <a:lnTo>
                    <a:pt x="3339" y="2437"/>
                  </a:lnTo>
                  <a:lnTo>
                    <a:pt x="3271" y="2595"/>
                  </a:lnTo>
                  <a:lnTo>
                    <a:pt x="3181" y="2730"/>
                  </a:lnTo>
                  <a:lnTo>
                    <a:pt x="3068" y="2865"/>
                  </a:lnTo>
                  <a:lnTo>
                    <a:pt x="2956" y="2978"/>
                  </a:lnTo>
                  <a:lnTo>
                    <a:pt x="2820" y="3091"/>
                  </a:lnTo>
                  <a:lnTo>
                    <a:pt x="2685" y="3204"/>
                  </a:lnTo>
                  <a:lnTo>
                    <a:pt x="2550" y="3271"/>
                  </a:lnTo>
                  <a:lnTo>
                    <a:pt x="2392" y="3361"/>
                  </a:lnTo>
                  <a:lnTo>
                    <a:pt x="2234" y="3407"/>
                  </a:lnTo>
                  <a:lnTo>
                    <a:pt x="2076" y="3452"/>
                  </a:lnTo>
                  <a:lnTo>
                    <a:pt x="1896" y="3474"/>
                  </a:lnTo>
                  <a:lnTo>
                    <a:pt x="1715" y="3474"/>
                  </a:lnTo>
                  <a:lnTo>
                    <a:pt x="1715" y="3474"/>
                  </a:lnTo>
                  <a:lnTo>
                    <a:pt x="1535" y="3474"/>
                  </a:lnTo>
                  <a:lnTo>
                    <a:pt x="1354" y="3452"/>
                  </a:lnTo>
                  <a:lnTo>
                    <a:pt x="1196" y="3407"/>
                  </a:lnTo>
                  <a:lnTo>
                    <a:pt x="1038" y="3339"/>
                  </a:lnTo>
                  <a:lnTo>
                    <a:pt x="880" y="3271"/>
                  </a:lnTo>
                  <a:lnTo>
                    <a:pt x="745" y="3181"/>
                  </a:lnTo>
                  <a:lnTo>
                    <a:pt x="610" y="3068"/>
                  </a:lnTo>
                  <a:lnTo>
                    <a:pt x="497" y="2955"/>
                  </a:lnTo>
                  <a:lnTo>
                    <a:pt x="384" y="2820"/>
                  </a:lnTo>
                  <a:lnTo>
                    <a:pt x="271" y="2685"/>
                  </a:lnTo>
                  <a:lnTo>
                    <a:pt x="181" y="2549"/>
                  </a:lnTo>
                  <a:lnTo>
                    <a:pt x="114" y="2392"/>
                  </a:lnTo>
                  <a:lnTo>
                    <a:pt x="68" y="2234"/>
                  </a:lnTo>
                  <a:lnTo>
                    <a:pt x="23" y="2076"/>
                  </a:lnTo>
                  <a:lnTo>
                    <a:pt x="1" y="1895"/>
                  </a:lnTo>
                  <a:lnTo>
                    <a:pt x="1" y="1715"/>
                  </a:lnTo>
                  <a:lnTo>
                    <a:pt x="1" y="1715"/>
                  </a:lnTo>
                  <a:lnTo>
                    <a:pt x="1" y="1534"/>
                  </a:lnTo>
                  <a:lnTo>
                    <a:pt x="23" y="1354"/>
                  </a:lnTo>
                  <a:lnTo>
                    <a:pt x="68" y="1196"/>
                  </a:lnTo>
                  <a:lnTo>
                    <a:pt x="136" y="1038"/>
                  </a:lnTo>
                  <a:lnTo>
                    <a:pt x="204" y="880"/>
                  </a:lnTo>
                  <a:lnTo>
                    <a:pt x="294" y="745"/>
                  </a:lnTo>
                  <a:lnTo>
                    <a:pt x="407" y="610"/>
                  </a:lnTo>
                  <a:lnTo>
                    <a:pt x="520" y="474"/>
                  </a:lnTo>
                  <a:lnTo>
                    <a:pt x="655" y="384"/>
                  </a:lnTo>
                  <a:lnTo>
                    <a:pt x="790" y="271"/>
                  </a:lnTo>
                  <a:lnTo>
                    <a:pt x="926" y="181"/>
                  </a:lnTo>
                  <a:lnTo>
                    <a:pt x="1083" y="113"/>
                  </a:lnTo>
                  <a:lnTo>
                    <a:pt x="1241" y="68"/>
                  </a:lnTo>
                  <a:lnTo>
                    <a:pt x="1399" y="23"/>
                  </a:lnTo>
                  <a:lnTo>
                    <a:pt x="1580" y="1"/>
                  </a:lnTo>
                  <a:lnTo>
                    <a:pt x="1760" y="1"/>
                  </a:lnTo>
                  <a:lnTo>
                    <a:pt x="1760" y="1"/>
                  </a:lnTo>
                  <a:lnTo>
                    <a:pt x="1941" y="1"/>
                  </a:lnTo>
                  <a:lnTo>
                    <a:pt x="2121" y="23"/>
                  </a:lnTo>
                  <a:lnTo>
                    <a:pt x="2279" y="68"/>
                  </a:lnTo>
                  <a:lnTo>
                    <a:pt x="2437" y="136"/>
                  </a:lnTo>
                  <a:lnTo>
                    <a:pt x="2595" y="204"/>
                  </a:lnTo>
                  <a:lnTo>
                    <a:pt x="2730" y="294"/>
                  </a:lnTo>
                  <a:lnTo>
                    <a:pt x="2865" y="407"/>
                  </a:lnTo>
                  <a:lnTo>
                    <a:pt x="2978" y="519"/>
                  </a:lnTo>
                  <a:lnTo>
                    <a:pt x="3091" y="632"/>
                  </a:lnTo>
                  <a:lnTo>
                    <a:pt x="3204" y="767"/>
                  </a:lnTo>
                  <a:lnTo>
                    <a:pt x="3294" y="925"/>
                  </a:lnTo>
                  <a:lnTo>
                    <a:pt x="3362" y="1083"/>
                  </a:lnTo>
                  <a:lnTo>
                    <a:pt x="3407" y="1241"/>
                  </a:lnTo>
                  <a:lnTo>
                    <a:pt x="3452" y="1399"/>
                  </a:lnTo>
                  <a:lnTo>
                    <a:pt x="3474" y="1580"/>
                  </a:lnTo>
                  <a:lnTo>
                    <a:pt x="3474" y="17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" name="Google Shape;321;p4"/>
            <p:cNvSpPr/>
            <p:nvPr/>
          </p:nvSpPr>
          <p:spPr>
            <a:xfrm>
              <a:off x="10045929" y="2868441"/>
              <a:ext cx="138243" cy="45655"/>
            </a:xfrm>
            <a:custGeom>
              <a:avLst/>
              <a:gdLst/>
              <a:ahLst/>
              <a:cxnLst/>
              <a:rect l="l" t="t" r="r" b="b"/>
              <a:pathLst>
                <a:path w="4648" h="1535" extrusionOk="0">
                  <a:moveTo>
                    <a:pt x="3046" y="1"/>
                  </a:moveTo>
                  <a:lnTo>
                    <a:pt x="3046" y="1"/>
                  </a:lnTo>
                  <a:lnTo>
                    <a:pt x="3046" y="1"/>
                  </a:lnTo>
                  <a:lnTo>
                    <a:pt x="3474" y="46"/>
                  </a:lnTo>
                  <a:lnTo>
                    <a:pt x="3880" y="113"/>
                  </a:lnTo>
                  <a:lnTo>
                    <a:pt x="4264" y="226"/>
                  </a:lnTo>
                  <a:lnTo>
                    <a:pt x="4647" y="384"/>
                  </a:lnTo>
                  <a:lnTo>
                    <a:pt x="4647" y="384"/>
                  </a:lnTo>
                  <a:lnTo>
                    <a:pt x="4264" y="226"/>
                  </a:lnTo>
                  <a:lnTo>
                    <a:pt x="3880" y="113"/>
                  </a:lnTo>
                  <a:lnTo>
                    <a:pt x="3474" y="46"/>
                  </a:lnTo>
                  <a:lnTo>
                    <a:pt x="3046" y="1"/>
                  </a:lnTo>
                  <a:lnTo>
                    <a:pt x="3046" y="1"/>
                  </a:lnTo>
                  <a:close/>
                  <a:moveTo>
                    <a:pt x="3001" y="1"/>
                  </a:moveTo>
                  <a:lnTo>
                    <a:pt x="3001" y="1"/>
                  </a:lnTo>
                  <a:lnTo>
                    <a:pt x="2775" y="23"/>
                  </a:lnTo>
                  <a:lnTo>
                    <a:pt x="2549" y="46"/>
                  </a:lnTo>
                  <a:lnTo>
                    <a:pt x="2324" y="68"/>
                  </a:lnTo>
                  <a:lnTo>
                    <a:pt x="2098" y="113"/>
                  </a:lnTo>
                  <a:lnTo>
                    <a:pt x="1692" y="249"/>
                  </a:lnTo>
                  <a:lnTo>
                    <a:pt x="1286" y="429"/>
                  </a:lnTo>
                  <a:lnTo>
                    <a:pt x="925" y="655"/>
                  </a:lnTo>
                  <a:lnTo>
                    <a:pt x="587" y="903"/>
                  </a:lnTo>
                  <a:lnTo>
                    <a:pt x="271" y="1196"/>
                  </a:lnTo>
                  <a:lnTo>
                    <a:pt x="1" y="1534"/>
                  </a:lnTo>
                  <a:lnTo>
                    <a:pt x="1" y="1534"/>
                  </a:lnTo>
                  <a:lnTo>
                    <a:pt x="271" y="1196"/>
                  </a:lnTo>
                  <a:lnTo>
                    <a:pt x="587" y="903"/>
                  </a:lnTo>
                  <a:lnTo>
                    <a:pt x="925" y="655"/>
                  </a:lnTo>
                  <a:lnTo>
                    <a:pt x="1286" y="429"/>
                  </a:lnTo>
                  <a:lnTo>
                    <a:pt x="1692" y="249"/>
                  </a:lnTo>
                  <a:lnTo>
                    <a:pt x="2098" y="113"/>
                  </a:lnTo>
                  <a:lnTo>
                    <a:pt x="2324" y="68"/>
                  </a:lnTo>
                  <a:lnTo>
                    <a:pt x="2549" y="46"/>
                  </a:lnTo>
                  <a:lnTo>
                    <a:pt x="2775" y="23"/>
                  </a:lnTo>
                  <a:lnTo>
                    <a:pt x="3001" y="1"/>
                  </a:lnTo>
                  <a:close/>
                  <a:moveTo>
                    <a:pt x="3001" y="1"/>
                  </a:moveTo>
                  <a:lnTo>
                    <a:pt x="3001" y="1"/>
                  </a:lnTo>
                  <a:lnTo>
                    <a:pt x="3001" y="1"/>
                  </a:lnTo>
                  <a:lnTo>
                    <a:pt x="3001" y="1"/>
                  </a:lnTo>
                  <a:close/>
                </a:path>
              </a:pathLst>
            </a:custGeom>
            <a:solidFill>
              <a:srgbClr val="293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4"/>
            <p:cNvSpPr/>
            <p:nvPr/>
          </p:nvSpPr>
          <p:spPr>
            <a:xfrm>
              <a:off x="10136493" y="2868441"/>
              <a:ext cx="47677" cy="11451"/>
            </a:xfrm>
            <a:custGeom>
              <a:avLst/>
              <a:gdLst/>
              <a:ahLst/>
              <a:cxnLst/>
              <a:rect l="l" t="t" r="r" b="b"/>
              <a:pathLst>
                <a:path w="1603" h="385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429" y="46"/>
                  </a:lnTo>
                  <a:lnTo>
                    <a:pt x="835" y="113"/>
                  </a:lnTo>
                  <a:lnTo>
                    <a:pt x="1219" y="226"/>
                  </a:lnTo>
                  <a:lnTo>
                    <a:pt x="1602" y="384"/>
                  </a:lnTo>
                  <a:lnTo>
                    <a:pt x="1602" y="384"/>
                  </a:lnTo>
                  <a:lnTo>
                    <a:pt x="1219" y="226"/>
                  </a:lnTo>
                  <a:lnTo>
                    <a:pt x="835" y="113"/>
                  </a:lnTo>
                  <a:lnTo>
                    <a:pt x="429" y="46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4"/>
            <p:cNvSpPr/>
            <p:nvPr/>
          </p:nvSpPr>
          <p:spPr>
            <a:xfrm>
              <a:off x="10045929" y="2868441"/>
              <a:ext cx="89257" cy="45655"/>
            </a:xfrm>
            <a:custGeom>
              <a:avLst/>
              <a:gdLst/>
              <a:ahLst/>
              <a:cxnLst/>
              <a:rect l="l" t="t" r="r" b="b"/>
              <a:pathLst>
                <a:path w="3001" h="1535" fill="none" extrusionOk="0">
                  <a:moveTo>
                    <a:pt x="3001" y="1"/>
                  </a:moveTo>
                  <a:lnTo>
                    <a:pt x="3001" y="1"/>
                  </a:lnTo>
                  <a:lnTo>
                    <a:pt x="2775" y="23"/>
                  </a:lnTo>
                  <a:lnTo>
                    <a:pt x="2549" y="46"/>
                  </a:lnTo>
                  <a:lnTo>
                    <a:pt x="2324" y="68"/>
                  </a:lnTo>
                  <a:lnTo>
                    <a:pt x="2098" y="113"/>
                  </a:lnTo>
                  <a:lnTo>
                    <a:pt x="1692" y="249"/>
                  </a:lnTo>
                  <a:lnTo>
                    <a:pt x="1286" y="429"/>
                  </a:lnTo>
                  <a:lnTo>
                    <a:pt x="925" y="655"/>
                  </a:lnTo>
                  <a:lnTo>
                    <a:pt x="587" y="903"/>
                  </a:lnTo>
                  <a:lnTo>
                    <a:pt x="271" y="1196"/>
                  </a:lnTo>
                  <a:lnTo>
                    <a:pt x="1" y="1534"/>
                  </a:lnTo>
                  <a:lnTo>
                    <a:pt x="1" y="1534"/>
                  </a:lnTo>
                  <a:lnTo>
                    <a:pt x="271" y="1196"/>
                  </a:lnTo>
                  <a:lnTo>
                    <a:pt x="587" y="903"/>
                  </a:lnTo>
                  <a:lnTo>
                    <a:pt x="925" y="655"/>
                  </a:lnTo>
                  <a:lnTo>
                    <a:pt x="1286" y="429"/>
                  </a:lnTo>
                  <a:lnTo>
                    <a:pt x="1692" y="249"/>
                  </a:lnTo>
                  <a:lnTo>
                    <a:pt x="2098" y="113"/>
                  </a:lnTo>
                  <a:lnTo>
                    <a:pt x="2324" y="68"/>
                  </a:lnTo>
                  <a:lnTo>
                    <a:pt x="2549" y="46"/>
                  </a:lnTo>
                  <a:lnTo>
                    <a:pt x="2775" y="23"/>
                  </a:lnTo>
                  <a:lnTo>
                    <a:pt x="300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4"/>
            <p:cNvSpPr/>
            <p:nvPr/>
          </p:nvSpPr>
          <p:spPr>
            <a:xfrm>
              <a:off x="10135155" y="2868441"/>
              <a:ext cx="30" cy="3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4"/>
            <p:cNvSpPr/>
            <p:nvPr/>
          </p:nvSpPr>
          <p:spPr>
            <a:xfrm>
              <a:off x="10083493" y="2927478"/>
              <a:ext cx="103355" cy="85242"/>
            </a:xfrm>
            <a:custGeom>
              <a:avLst/>
              <a:gdLst/>
              <a:ahLst/>
              <a:cxnLst/>
              <a:rect l="l" t="t" r="r" b="b"/>
              <a:pathLst>
                <a:path w="3475" h="2866" fill="none" extrusionOk="0">
                  <a:moveTo>
                    <a:pt x="1738" y="1"/>
                  </a:moveTo>
                  <a:lnTo>
                    <a:pt x="1738" y="1"/>
                  </a:lnTo>
                  <a:lnTo>
                    <a:pt x="1557" y="1"/>
                  </a:lnTo>
                  <a:lnTo>
                    <a:pt x="1399" y="23"/>
                  </a:lnTo>
                  <a:lnTo>
                    <a:pt x="1219" y="68"/>
                  </a:lnTo>
                  <a:lnTo>
                    <a:pt x="1061" y="113"/>
                  </a:lnTo>
                  <a:lnTo>
                    <a:pt x="903" y="204"/>
                  </a:lnTo>
                  <a:lnTo>
                    <a:pt x="768" y="271"/>
                  </a:lnTo>
                  <a:lnTo>
                    <a:pt x="632" y="384"/>
                  </a:lnTo>
                  <a:lnTo>
                    <a:pt x="520" y="497"/>
                  </a:lnTo>
                  <a:lnTo>
                    <a:pt x="407" y="610"/>
                  </a:lnTo>
                  <a:lnTo>
                    <a:pt x="294" y="745"/>
                  </a:lnTo>
                  <a:lnTo>
                    <a:pt x="204" y="880"/>
                  </a:lnTo>
                  <a:lnTo>
                    <a:pt x="136" y="1038"/>
                  </a:lnTo>
                  <a:lnTo>
                    <a:pt x="68" y="1196"/>
                  </a:lnTo>
                  <a:lnTo>
                    <a:pt x="23" y="1354"/>
                  </a:lnTo>
                  <a:lnTo>
                    <a:pt x="1" y="1534"/>
                  </a:lnTo>
                  <a:lnTo>
                    <a:pt x="1" y="1715"/>
                  </a:lnTo>
                  <a:lnTo>
                    <a:pt x="1" y="1715"/>
                  </a:lnTo>
                  <a:lnTo>
                    <a:pt x="1" y="1873"/>
                  </a:lnTo>
                  <a:lnTo>
                    <a:pt x="23" y="2031"/>
                  </a:lnTo>
                  <a:lnTo>
                    <a:pt x="46" y="2189"/>
                  </a:lnTo>
                  <a:lnTo>
                    <a:pt x="91" y="2346"/>
                  </a:lnTo>
                  <a:lnTo>
                    <a:pt x="159" y="2482"/>
                  </a:lnTo>
                  <a:lnTo>
                    <a:pt x="226" y="2617"/>
                  </a:lnTo>
                  <a:lnTo>
                    <a:pt x="407" y="2865"/>
                  </a:lnTo>
                  <a:lnTo>
                    <a:pt x="407" y="2865"/>
                  </a:lnTo>
                  <a:lnTo>
                    <a:pt x="813" y="2775"/>
                  </a:lnTo>
                  <a:lnTo>
                    <a:pt x="1219" y="2662"/>
                  </a:lnTo>
                  <a:lnTo>
                    <a:pt x="1602" y="2527"/>
                  </a:lnTo>
                  <a:lnTo>
                    <a:pt x="1986" y="2369"/>
                  </a:lnTo>
                  <a:lnTo>
                    <a:pt x="2369" y="2211"/>
                  </a:lnTo>
                  <a:lnTo>
                    <a:pt x="2753" y="2031"/>
                  </a:lnTo>
                  <a:lnTo>
                    <a:pt x="3114" y="1828"/>
                  </a:lnTo>
                  <a:lnTo>
                    <a:pt x="3474" y="1602"/>
                  </a:lnTo>
                  <a:lnTo>
                    <a:pt x="3474" y="1602"/>
                  </a:lnTo>
                  <a:lnTo>
                    <a:pt x="3452" y="1444"/>
                  </a:lnTo>
                  <a:lnTo>
                    <a:pt x="3429" y="1286"/>
                  </a:lnTo>
                  <a:lnTo>
                    <a:pt x="3362" y="1128"/>
                  </a:lnTo>
                  <a:lnTo>
                    <a:pt x="3317" y="970"/>
                  </a:lnTo>
                  <a:lnTo>
                    <a:pt x="3226" y="835"/>
                  </a:lnTo>
                  <a:lnTo>
                    <a:pt x="3136" y="700"/>
                  </a:lnTo>
                  <a:lnTo>
                    <a:pt x="3046" y="587"/>
                  </a:lnTo>
                  <a:lnTo>
                    <a:pt x="2933" y="474"/>
                  </a:lnTo>
                  <a:lnTo>
                    <a:pt x="2820" y="361"/>
                  </a:lnTo>
                  <a:lnTo>
                    <a:pt x="2685" y="271"/>
                  </a:lnTo>
                  <a:lnTo>
                    <a:pt x="2550" y="181"/>
                  </a:lnTo>
                  <a:lnTo>
                    <a:pt x="2414" y="113"/>
                  </a:lnTo>
                  <a:lnTo>
                    <a:pt x="2256" y="68"/>
                  </a:lnTo>
                  <a:lnTo>
                    <a:pt x="2099" y="23"/>
                  </a:lnTo>
                  <a:lnTo>
                    <a:pt x="1918" y="1"/>
                  </a:lnTo>
                  <a:lnTo>
                    <a:pt x="1760" y="1"/>
                  </a:lnTo>
                  <a:lnTo>
                    <a:pt x="1760" y="1"/>
                  </a:lnTo>
                  <a:lnTo>
                    <a:pt x="173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4"/>
            <p:cNvSpPr/>
            <p:nvPr/>
          </p:nvSpPr>
          <p:spPr>
            <a:xfrm>
              <a:off x="10157283" y="2912042"/>
              <a:ext cx="45000" cy="45000"/>
            </a:xfrm>
            <a:custGeom>
              <a:avLst/>
              <a:gdLst/>
              <a:ahLst/>
              <a:cxnLst/>
              <a:rect l="l" t="t" r="r" b="b"/>
              <a:pathLst>
                <a:path w="1513" h="1513" extrusionOk="0">
                  <a:moveTo>
                    <a:pt x="768" y="1"/>
                  </a:moveTo>
                  <a:lnTo>
                    <a:pt x="633" y="23"/>
                  </a:lnTo>
                  <a:lnTo>
                    <a:pt x="475" y="68"/>
                  </a:lnTo>
                  <a:lnTo>
                    <a:pt x="362" y="136"/>
                  </a:lnTo>
                  <a:lnTo>
                    <a:pt x="227" y="226"/>
                  </a:lnTo>
                  <a:lnTo>
                    <a:pt x="136" y="339"/>
                  </a:lnTo>
                  <a:lnTo>
                    <a:pt x="69" y="474"/>
                  </a:lnTo>
                  <a:lnTo>
                    <a:pt x="24" y="610"/>
                  </a:lnTo>
                  <a:lnTo>
                    <a:pt x="1" y="768"/>
                  </a:lnTo>
                  <a:lnTo>
                    <a:pt x="24" y="903"/>
                  </a:lnTo>
                  <a:lnTo>
                    <a:pt x="46" y="1038"/>
                  </a:lnTo>
                  <a:lnTo>
                    <a:pt x="114" y="1174"/>
                  </a:lnTo>
                  <a:lnTo>
                    <a:pt x="227" y="1286"/>
                  </a:lnTo>
                  <a:lnTo>
                    <a:pt x="339" y="1399"/>
                  </a:lnTo>
                  <a:lnTo>
                    <a:pt x="475" y="1467"/>
                  </a:lnTo>
                  <a:lnTo>
                    <a:pt x="610" y="1512"/>
                  </a:lnTo>
                  <a:lnTo>
                    <a:pt x="903" y="1512"/>
                  </a:lnTo>
                  <a:lnTo>
                    <a:pt x="1039" y="1467"/>
                  </a:lnTo>
                  <a:lnTo>
                    <a:pt x="1174" y="1399"/>
                  </a:lnTo>
                  <a:lnTo>
                    <a:pt x="1287" y="1309"/>
                  </a:lnTo>
                  <a:lnTo>
                    <a:pt x="1377" y="1196"/>
                  </a:lnTo>
                  <a:lnTo>
                    <a:pt x="1467" y="1061"/>
                  </a:lnTo>
                  <a:lnTo>
                    <a:pt x="1490" y="926"/>
                  </a:lnTo>
                  <a:lnTo>
                    <a:pt x="1512" y="768"/>
                  </a:lnTo>
                  <a:lnTo>
                    <a:pt x="1512" y="632"/>
                  </a:lnTo>
                  <a:lnTo>
                    <a:pt x="1467" y="497"/>
                  </a:lnTo>
                  <a:lnTo>
                    <a:pt x="1399" y="362"/>
                  </a:lnTo>
                  <a:lnTo>
                    <a:pt x="1309" y="249"/>
                  </a:lnTo>
                  <a:lnTo>
                    <a:pt x="1174" y="136"/>
                  </a:lnTo>
                  <a:lnTo>
                    <a:pt x="1061" y="68"/>
                  </a:lnTo>
                  <a:lnTo>
                    <a:pt x="903" y="23"/>
                  </a:lnTo>
                  <a:lnTo>
                    <a:pt x="7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4"/>
            <p:cNvSpPr/>
            <p:nvPr/>
          </p:nvSpPr>
          <p:spPr>
            <a:xfrm>
              <a:off x="10132478" y="2957666"/>
              <a:ext cx="31557" cy="31557"/>
            </a:xfrm>
            <a:custGeom>
              <a:avLst/>
              <a:gdLst/>
              <a:ahLst/>
              <a:cxnLst/>
              <a:rect l="l" t="t" r="r" b="b"/>
              <a:pathLst>
                <a:path w="1061" h="1061" extrusionOk="0">
                  <a:moveTo>
                    <a:pt x="406" y="1"/>
                  </a:moveTo>
                  <a:lnTo>
                    <a:pt x="316" y="46"/>
                  </a:lnTo>
                  <a:lnTo>
                    <a:pt x="226" y="91"/>
                  </a:lnTo>
                  <a:lnTo>
                    <a:pt x="158" y="159"/>
                  </a:lnTo>
                  <a:lnTo>
                    <a:pt x="91" y="226"/>
                  </a:lnTo>
                  <a:lnTo>
                    <a:pt x="45" y="316"/>
                  </a:lnTo>
                  <a:lnTo>
                    <a:pt x="23" y="429"/>
                  </a:lnTo>
                  <a:lnTo>
                    <a:pt x="0" y="542"/>
                  </a:lnTo>
                  <a:lnTo>
                    <a:pt x="23" y="632"/>
                  </a:lnTo>
                  <a:lnTo>
                    <a:pt x="45" y="745"/>
                  </a:lnTo>
                  <a:lnTo>
                    <a:pt x="113" y="835"/>
                  </a:lnTo>
                  <a:lnTo>
                    <a:pt x="158" y="903"/>
                  </a:lnTo>
                  <a:lnTo>
                    <a:pt x="249" y="971"/>
                  </a:lnTo>
                  <a:lnTo>
                    <a:pt x="339" y="1016"/>
                  </a:lnTo>
                  <a:lnTo>
                    <a:pt x="452" y="1038"/>
                  </a:lnTo>
                  <a:lnTo>
                    <a:pt x="542" y="1061"/>
                  </a:lnTo>
                  <a:lnTo>
                    <a:pt x="655" y="1038"/>
                  </a:lnTo>
                  <a:lnTo>
                    <a:pt x="745" y="1016"/>
                  </a:lnTo>
                  <a:lnTo>
                    <a:pt x="835" y="948"/>
                  </a:lnTo>
                  <a:lnTo>
                    <a:pt x="925" y="880"/>
                  </a:lnTo>
                  <a:lnTo>
                    <a:pt x="993" y="813"/>
                  </a:lnTo>
                  <a:lnTo>
                    <a:pt x="1038" y="722"/>
                  </a:lnTo>
                  <a:lnTo>
                    <a:pt x="1061" y="610"/>
                  </a:lnTo>
                  <a:lnTo>
                    <a:pt x="1061" y="519"/>
                  </a:lnTo>
                  <a:lnTo>
                    <a:pt x="1061" y="407"/>
                  </a:lnTo>
                  <a:lnTo>
                    <a:pt x="1015" y="294"/>
                  </a:lnTo>
                  <a:lnTo>
                    <a:pt x="970" y="204"/>
                  </a:lnTo>
                  <a:lnTo>
                    <a:pt x="903" y="136"/>
                  </a:lnTo>
                  <a:lnTo>
                    <a:pt x="812" y="68"/>
                  </a:lnTo>
                  <a:lnTo>
                    <a:pt x="722" y="23"/>
                  </a:lnTo>
                  <a:lnTo>
                    <a:pt x="63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8" name="Google Shape;328;p4"/>
          <p:cNvGrpSpPr/>
          <p:nvPr/>
        </p:nvGrpSpPr>
        <p:grpSpPr>
          <a:xfrm rot="-2864756">
            <a:off x="1560615" y="194364"/>
            <a:ext cx="457189" cy="425456"/>
            <a:chOff x="-1003774" y="3010923"/>
            <a:chExt cx="671424" cy="624822"/>
          </a:xfrm>
        </p:grpSpPr>
        <p:sp>
          <p:nvSpPr>
            <p:cNvPr id="329" name="Google Shape;329;p4"/>
            <p:cNvSpPr/>
            <p:nvPr/>
          </p:nvSpPr>
          <p:spPr>
            <a:xfrm>
              <a:off x="-1003774" y="3010923"/>
              <a:ext cx="624822" cy="550520"/>
            </a:xfrm>
            <a:custGeom>
              <a:avLst/>
              <a:gdLst/>
              <a:ahLst/>
              <a:cxnLst/>
              <a:rect l="l" t="t" r="r" b="b"/>
              <a:pathLst>
                <a:path w="22377" h="19716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  <a:close/>
                  <a:moveTo>
                    <a:pt x="18429" y="2843"/>
                  </a:moveTo>
                  <a:lnTo>
                    <a:pt x="15610" y="11956"/>
                  </a:lnTo>
                  <a:lnTo>
                    <a:pt x="7534" y="5414"/>
                  </a:lnTo>
                  <a:lnTo>
                    <a:pt x="7512" y="5640"/>
                  </a:lnTo>
                  <a:lnTo>
                    <a:pt x="7940" y="6023"/>
                  </a:lnTo>
                  <a:lnTo>
                    <a:pt x="16580" y="13038"/>
                  </a:lnTo>
                  <a:lnTo>
                    <a:pt x="19399" y="3925"/>
                  </a:lnTo>
                  <a:lnTo>
                    <a:pt x="19602" y="4083"/>
                  </a:lnTo>
                  <a:lnTo>
                    <a:pt x="19625" y="3903"/>
                  </a:lnTo>
                  <a:lnTo>
                    <a:pt x="19106" y="3452"/>
                  </a:lnTo>
                  <a:lnTo>
                    <a:pt x="18429" y="2843"/>
                  </a:lnTo>
                  <a:close/>
                  <a:moveTo>
                    <a:pt x="19331" y="15001"/>
                  </a:moveTo>
                  <a:lnTo>
                    <a:pt x="19309" y="15249"/>
                  </a:lnTo>
                  <a:lnTo>
                    <a:pt x="22377" y="17753"/>
                  </a:lnTo>
                  <a:lnTo>
                    <a:pt x="22377" y="17753"/>
                  </a:lnTo>
                  <a:lnTo>
                    <a:pt x="22196" y="17504"/>
                  </a:lnTo>
                  <a:lnTo>
                    <a:pt x="22016" y="17256"/>
                  </a:lnTo>
                  <a:lnTo>
                    <a:pt x="21813" y="17053"/>
                  </a:lnTo>
                  <a:lnTo>
                    <a:pt x="21610" y="16850"/>
                  </a:lnTo>
                  <a:lnTo>
                    <a:pt x="19331" y="15001"/>
                  </a:lnTo>
                  <a:close/>
                  <a:moveTo>
                    <a:pt x="13016" y="14820"/>
                  </a:moveTo>
                  <a:lnTo>
                    <a:pt x="4399" y="18700"/>
                  </a:lnTo>
                  <a:lnTo>
                    <a:pt x="5549" y="19715"/>
                  </a:lnTo>
                  <a:lnTo>
                    <a:pt x="14098" y="15858"/>
                  </a:lnTo>
                  <a:lnTo>
                    <a:pt x="13016" y="1482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4"/>
            <p:cNvSpPr/>
            <p:nvPr/>
          </p:nvSpPr>
          <p:spPr>
            <a:xfrm>
              <a:off x="-464646" y="3429761"/>
              <a:ext cx="85694" cy="76871"/>
            </a:xfrm>
            <a:custGeom>
              <a:avLst/>
              <a:gdLst/>
              <a:ahLst/>
              <a:cxnLst/>
              <a:rect l="l" t="t" r="r" b="b"/>
              <a:pathLst>
                <a:path w="3069" h="2753" fill="none" extrusionOk="0">
                  <a:moveTo>
                    <a:pt x="23" y="1"/>
                  </a:moveTo>
                  <a:lnTo>
                    <a:pt x="1" y="249"/>
                  </a:lnTo>
                  <a:lnTo>
                    <a:pt x="3069" y="2753"/>
                  </a:lnTo>
                  <a:lnTo>
                    <a:pt x="3069" y="2753"/>
                  </a:lnTo>
                  <a:lnTo>
                    <a:pt x="2888" y="2504"/>
                  </a:lnTo>
                  <a:lnTo>
                    <a:pt x="2708" y="2256"/>
                  </a:lnTo>
                  <a:lnTo>
                    <a:pt x="2505" y="2053"/>
                  </a:lnTo>
                  <a:lnTo>
                    <a:pt x="2302" y="1850"/>
                  </a:lnTo>
                  <a:lnTo>
                    <a:pt x="2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4"/>
            <p:cNvSpPr/>
            <p:nvPr/>
          </p:nvSpPr>
          <p:spPr>
            <a:xfrm>
              <a:off x="-1003774" y="3010923"/>
              <a:ext cx="190878" cy="198417"/>
            </a:xfrm>
            <a:custGeom>
              <a:avLst/>
              <a:gdLst/>
              <a:ahLst/>
              <a:cxnLst/>
              <a:rect l="l" t="t" r="r" b="b"/>
              <a:pathLst>
                <a:path w="6836" h="7106" fill="none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4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62" y="0"/>
                  </a:move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4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813" y="113"/>
                  </a:move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lnTo>
                    <a:pt x="452" y="0"/>
                  </a:lnTo>
                  <a:lnTo>
                    <a:pt x="362" y="0"/>
                  </a:ln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4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extrusionOk="0">
                  <a:moveTo>
                    <a:pt x="316" y="0"/>
                  </a:move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4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fill="none" extrusionOk="0">
                  <a:moveTo>
                    <a:pt x="700" y="91"/>
                  </a:move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lnTo>
                    <a:pt x="384" y="0"/>
                  </a:lnTo>
                  <a:lnTo>
                    <a:pt x="316" y="0"/>
                  </a:ln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038" y="1422"/>
                  </a:lnTo>
                  <a:lnTo>
                    <a:pt x="112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4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84" y="0"/>
                  </a:moveTo>
                  <a:lnTo>
                    <a:pt x="294" y="45"/>
                  </a:lnTo>
                  <a:lnTo>
                    <a:pt x="204" y="90"/>
                  </a:lnTo>
                  <a:lnTo>
                    <a:pt x="136" y="158"/>
                  </a:lnTo>
                  <a:lnTo>
                    <a:pt x="68" y="248"/>
                  </a:lnTo>
                  <a:lnTo>
                    <a:pt x="23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23" y="609"/>
                  </a:lnTo>
                  <a:lnTo>
                    <a:pt x="46" y="699"/>
                  </a:lnTo>
                  <a:lnTo>
                    <a:pt x="91" y="790"/>
                  </a:lnTo>
                  <a:lnTo>
                    <a:pt x="159" y="857"/>
                  </a:lnTo>
                  <a:lnTo>
                    <a:pt x="1512" y="2053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73" y="2166"/>
                  </a:lnTo>
                  <a:lnTo>
                    <a:pt x="1963" y="2143"/>
                  </a:lnTo>
                  <a:lnTo>
                    <a:pt x="2053" y="2121"/>
                  </a:lnTo>
                  <a:lnTo>
                    <a:pt x="2121" y="2075"/>
                  </a:lnTo>
                  <a:lnTo>
                    <a:pt x="2211" y="2008"/>
                  </a:lnTo>
                  <a:lnTo>
                    <a:pt x="2256" y="1918"/>
                  </a:lnTo>
                  <a:lnTo>
                    <a:pt x="2302" y="1827"/>
                  </a:lnTo>
                  <a:lnTo>
                    <a:pt x="2324" y="1737"/>
                  </a:lnTo>
                  <a:lnTo>
                    <a:pt x="2324" y="1647"/>
                  </a:lnTo>
                  <a:lnTo>
                    <a:pt x="2324" y="1534"/>
                  </a:lnTo>
                  <a:lnTo>
                    <a:pt x="2279" y="1444"/>
                  </a:lnTo>
                  <a:lnTo>
                    <a:pt x="2234" y="1376"/>
                  </a:lnTo>
                  <a:lnTo>
                    <a:pt x="2166" y="1286"/>
                  </a:lnTo>
                  <a:lnTo>
                    <a:pt x="835" y="113"/>
                  </a:lnTo>
                  <a:lnTo>
                    <a:pt x="745" y="68"/>
                  </a:lnTo>
                  <a:lnTo>
                    <a:pt x="655" y="23"/>
                  </a:lnTo>
                  <a:lnTo>
                    <a:pt x="565" y="0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4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159" y="857"/>
                  </a:moveTo>
                  <a:lnTo>
                    <a:pt x="159" y="857"/>
                  </a:lnTo>
                  <a:lnTo>
                    <a:pt x="91" y="790"/>
                  </a:lnTo>
                  <a:lnTo>
                    <a:pt x="46" y="699"/>
                  </a:lnTo>
                  <a:lnTo>
                    <a:pt x="23" y="609"/>
                  </a:lnTo>
                  <a:lnTo>
                    <a:pt x="1" y="519"/>
                  </a:lnTo>
                  <a:lnTo>
                    <a:pt x="1" y="429"/>
                  </a:lnTo>
                  <a:lnTo>
                    <a:pt x="23" y="339"/>
                  </a:lnTo>
                  <a:lnTo>
                    <a:pt x="68" y="248"/>
                  </a:lnTo>
                  <a:lnTo>
                    <a:pt x="136" y="158"/>
                  </a:lnTo>
                  <a:lnTo>
                    <a:pt x="136" y="158"/>
                  </a:lnTo>
                  <a:lnTo>
                    <a:pt x="204" y="90"/>
                  </a:lnTo>
                  <a:lnTo>
                    <a:pt x="294" y="45"/>
                  </a:lnTo>
                  <a:lnTo>
                    <a:pt x="384" y="0"/>
                  </a:lnTo>
                  <a:lnTo>
                    <a:pt x="474" y="0"/>
                  </a:lnTo>
                  <a:lnTo>
                    <a:pt x="565" y="0"/>
                  </a:lnTo>
                  <a:lnTo>
                    <a:pt x="655" y="23"/>
                  </a:lnTo>
                  <a:lnTo>
                    <a:pt x="745" y="68"/>
                  </a:lnTo>
                  <a:lnTo>
                    <a:pt x="835" y="113"/>
                  </a:lnTo>
                  <a:lnTo>
                    <a:pt x="2166" y="1286"/>
                  </a:lnTo>
                  <a:lnTo>
                    <a:pt x="2166" y="1286"/>
                  </a:lnTo>
                  <a:lnTo>
                    <a:pt x="2234" y="1376"/>
                  </a:lnTo>
                  <a:lnTo>
                    <a:pt x="2279" y="1444"/>
                  </a:lnTo>
                  <a:lnTo>
                    <a:pt x="2324" y="1534"/>
                  </a:lnTo>
                  <a:lnTo>
                    <a:pt x="2324" y="1647"/>
                  </a:lnTo>
                  <a:lnTo>
                    <a:pt x="2324" y="1737"/>
                  </a:lnTo>
                  <a:lnTo>
                    <a:pt x="2302" y="1827"/>
                  </a:lnTo>
                  <a:lnTo>
                    <a:pt x="2256" y="1918"/>
                  </a:lnTo>
                  <a:lnTo>
                    <a:pt x="2211" y="2008"/>
                  </a:lnTo>
                  <a:lnTo>
                    <a:pt x="2211" y="2008"/>
                  </a:lnTo>
                  <a:lnTo>
                    <a:pt x="2121" y="2075"/>
                  </a:lnTo>
                  <a:lnTo>
                    <a:pt x="2053" y="2121"/>
                  </a:lnTo>
                  <a:lnTo>
                    <a:pt x="1963" y="2143"/>
                  </a:lnTo>
                  <a:lnTo>
                    <a:pt x="1873" y="2166"/>
                  </a:lnTo>
                  <a:lnTo>
                    <a:pt x="1760" y="2166"/>
                  </a:lnTo>
                  <a:lnTo>
                    <a:pt x="1670" y="2143"/>
                  </a:lnTo>
                  <a:lnTo>
                    <a:pt x="1580" y="2098"/>
                  </a:lnTo>
                  <a:lnTo>
                    <a:pt x="1512" y="2053"/>
                  </a:lnTo>
                  <a:lnTo>
                    <a:pt x="159" y="8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4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extrusionOk="0">
                  <a:moveTo>
                    <a:pt x="407" y="1"/>
                  </a:moveTo>
                  <a:lnTo>
                    <a:pt x="316" y="23"/>
                  </a:lnTo>
                  <a:lnTo>
                    <a:pt x="249" y="46"/>
                  </a:lnTo>
                  <a:lnTo>
                    <a:pt x="181" y="91"/>
                  </a:lnTo>
                  <a:lnTo>
                    <a:pt x="113" y="136"/>
                  </a:lnTo>
                  <a:lnTo>
                    <a:pt x="68" y="227"/>
                  </a:lnTo>
                  <a:lnTo>
                    <a:pt x="23" y="294"/>
                  </a:lnTo>
                  <a:lnTo>
                    <a:pt x="1" y="362"/>
                  </a:lnTo>
                  <a:lnTo>
                    <a:pt x="1" y="452"/>
                  </a:lnTo>
                  <a:lnTo>
                    <a:pt x="23" y="542"/>
                  </a:lnTo>
                  <a:lnTo>
                    <a:pt x="46" y="610"/>
                  </a:lnTo>
                  <a:lnTo>
                    <a:pt x="91" y="678"/>
                  </a:lnTo>
                  <a:lnTo>
                    <a:pt x="158" y="745"/>
                  </a:lnTo>
                  <a:lnTo>
                    <a:pt x="813" y="1332"/>
                  </a:lnTo>
                  <a:lnTo>
                    <a:pt x="903" y="1377"/>
                  </a:lnTo>
                  <a:lnTo>
                    <a:pt x="971" y="1422"/>
                  </a:lnTo>
                  <a:lnTo>
                    <a:pt x="1038" y="1445"/>
                  </a:lnTo>
                  <a:lnTo>
                    <a:pt x="1128" y="1445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422" y="1309"/>
                  </a:lnTo>
                  <a:lnTo>
                    <a:pt x="1467" y="1242"/>
                  </a:lnTo>
                  <a:lnTo>
                    <a:pt x="1489" y="1151"/>
                  </a:lnTo>
                  <a:lnTo>
                    <a:pt x="1512" y="1084"/>
                  </a:lnTo>
                  <a:lnTo>
                    <a:pt x="1512" y="993"/>
                  </a:lnTo>
                  <a:lnTo>
                    <a:pt x="1512" y="926"/>
                  </a:lnTo>
                  <a:lnTo>
                    <a:pt x="1489" y="836"/>
                  </a:lnTo>
                  <a:lnTo>
                    <a:pt x="1444" y="768"/>
                  </a:lnTo>
                  <a:lnTo>
                    <a:pt x="1377" y="700"/>
                  </a:lnTo>
                  <a:lnTo>
                    <a:pt x="700" y="114"/>
                  </a:lnTo>
                  <a:lnTo>
                    <a:pt x="632" y="69"/>
                  </a:lnTo>
                  <a:lnTo>
                    <a:pt x="564" y="23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4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fill="none" extrusionOk="0">
                  <a:moveTo>
                    <a:pt x="158" y="745"/>
                  </a:moveTo>
                  <a:lnTo>
                    <a:pt x="158" y="745"/>
                  </a:lnTo>
                  <a:lnTo>
                    <a:pt x="91" y="678"/>
                  </a:lnTo>
                  <a:lnTo>
                    <a:pt x="46" y="610"/>
                  </a:lnTo>
                  <a:lnTo>
                    <a:pt x="23" y="542"/>
                  </a:lnTo>
                  <a:lnTo>
                    <a:pt x="1" y="452"/>
                  </a:lnTo>
                  <a:lnTo>
                    <a:pt x="1" y="362"/>
                  </a:lnTo>
                  <a:lnTo>
                    <a:pt x="23" y="294"/>
                  </a:lnTo>
                  <a:lnTo>
                    <a:pt x="68" y="227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181" y="91"/>
                  </a:lnTo>
                  <a:lnTo>
                    <a:pt x="249" y="46"/>
                  </a:lnTo>
                  <a:lnTo>
                    <a:pt x="316" y="23"/>
                  </a:lnTo>
                  <a:lnTo>
                    <a:pt x="407" y="1"/>
                  </a:lnTo>
                  <a:lnTo>
                    <a:pt x="474" y="1"/>
                  </a:lnTo>
                  <a:lnTo>
                    <a:pt x="564" y="23"/>
                  </a:lnTo>
                  <a:lnTo>
                    <a:pt x="632" y="69"/>
                  </a:lnTo>
                  <a:lnTo>
                    <a:pt x="700" y="114"/>
                  </a:lnTo>
                  <a:lnTo>
                    <a:pt x="1377" y="700"/>
                  </a:lnTo>
                  <a:lnTo>
                    <a:pt x="1377" y="700"/>
                  </a:lnTo>
                  <a:lnTo>
                    <a:pt x="1444" y="768"/>
                  </a:lnTo>
                  <a:lnTo>
                    <a:pt x="1489" y="836"/>
                  </a:lnTo>
                  <a:lnTo>
                    <a:pt x="1512" y="926"/>
                  </a:lnTo>
                  <a:lnTo>
                    <a:pt x="1512" y="993"/>
                  </a:lnTo>
                  <a:lnTo>
                    <a:pt x="1512" y="1084"/>
                  </a:lnTo>
                  <a:lnTo>
                    <a:pt x="1489" y="1151"/>
                  </a:lnTo>
                  <a:lnTo>
                    <a:pt x="1467" y="1242"/>
                  </a:lnTo>
                  <a:lnTo>
                    <a:pt x="1422" y="1309"/>
                  </a:lnTo>
                  <a:lnTo>
                    <a:pt x="1422" y="1309"/>
                  </a:lnTo>
                  <a:lnTo>
                    <a:pt x="1354" y="1354"/>
                  </a:lnTo>
                  <a:lnTo>
                    <a:pt x="1286" y="1399"/>
                  </a:lnTo>
                  <a:lnTo>
                    <a:pt x="1196" y="1422"/>
                  </a:lnTo>
                  <a:lnTo>
                    <a:pt x="1128" y="1445"/>
                  </a:lnTo>
                  <a:lnTo>
                    <a:pt x="1038" y="1445"/>
                  </a:lnTo>
                  <a:lnTo>
                    <a:pt x="971" y="1422"/>
                  </a:lnTo>
                  <a:lnTo>
                    <a:pt x="903" y="1377"/>
                  </a:lnTo>
                  <a:lnTo>
                    <a:pt x="813" y="1332"/>
                  </a:lnTo>
                  <a:lnTo>
                    <a:pt x="158" y="7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4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4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fill="none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4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4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fill="none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4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extrusionOk="0">
                  <a:moveTo>
                    <a:pt x="2865" y="0"/>
                  </a:moveTo>
                  <a:lnTo>
                    <a:pt x="0" y="9316"/>
                  </a:lnTo>
                  <a:lnTo>
                    <a:pt x="2730" y="11595"/>
                  </a:lnTo>
                  <a:lnTo>
                    <a:pt x="4083" y="1061"/>
                  </a:lnTo>
                  <a:lnTo>
                    <a:pt x="286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4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fill="none" extrusionOk="0">
                  <a:moveTo>
                    <a:pt x="0" y="9316"/>
                  </a:moveTo>
                  <a:lnTo>
                    <a:pt x="2865" y="0"/>
                  </a:lnTo>
                  <a:lnTo>
                    <a:pt x="4083" y="1061"/>
                  </a:lnTo>
                  <a:lnTo>
                    <a:pt x="2730" y="11595"/>
                  </a:lnTo>
                  <a:lnTo>
                    <a:pt x="0" y="9316"/>
                  </a:ln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4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EE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4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4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" name="Google Shape;349;p4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" name="Google Shape;350;p4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4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" name="Google Shape;352;p4"/>
            <p:cNvSpPr/>
            <p:nvPr/>
          </p:nvSpPr>
          <p:spPr>
            <a:xfrm>
              <a:off x="-889766" y="3133112"/>
              <a:ext cx="557417" cy="502633"/>
            </a:xfrm>
            <a:custGeom>
              <a:avLst/>
              <a:gdLst/>
              <a:ahLst/>
              <a:cxnLst/>
              <a:rect l="l" t="t" r="r" b="b"/>
              <a:pathLst>
                <a:path w="19963" h="18001" extrusionOk="0">
                  <a:moveTo>
                    <a:pt x="993" y="1"/>
                  </a:moveTo>
                  <a:lnTo>
                    <a:pt x="767" y="23"/>
                  </a:lnTo>
                  <a:lnTo>
                    <a:pt x="564" y="68"/>
                  </a:lnTo>
                  <a:lnTo>
                    <a:pt x="451" y="91"/>
                  </a:lnTo>
                  <a:lnTo>
                    <a:pt x="361" y="158"/>
                  </a:lnTo>
                  <a:lnTo>
                    <a:pt x="294" y="226"/>
                  </a:lnTo>
                  <a:lnTo>
                    <a:pt x="203" y="294"/>
                  </a:lnTo>
                  <a:lnTo>
                    <a:pt x="136" y="384"/>
                  </a:lnTo>
                  <a:lnTo>
                    <a:pt x="91" y="474"/>
                  </a:lnTo>
                  <a:lnTo>
                    <a:pt x="45" y="587"/>
                  </a:lnTo>
                  <a:lnTo>
                    <a:pt x="23" y="677"/>
                  </a:lnTo>
                  <a:lnTo>
                    <a:pt x="0" y="880"/>
                  </a:lnTo>
                  <a:lnTo>
                    <a:pt x="23" y="1106"/>
                  </a:lnTo>
                  <a:lnTo>
                    <a:pt x="68" y="1354"/>
                  </a:lnTo>
                  <a:lnTo>
                    <a:pt x="181" y="1580"/>
                  </a:lnTo>
                  <a:lnTo>
                    <a:pt x="294" y="1828"/>
                  </a:lnTo>
                  <a:lnTo>
                    <a:pt x="451" y="2076"/>
                  </a:lnTo>
                  <a:lnTo>
                    <a:pt x="632" y="2324"/>
                  </a:lnTo>
                  <a:lnTo>
                    <a:pt x="812" y="2549"/>
                  </a:lnTo>
                  <a:lnTo>
                    <a:pt x="1218" y="3023"/>
                  </a:lnTo>
                  <a:lnTo>
                    <a:pt x="1602" y="3429"/>
                  </a:lnTo>
                  <a:lnTo>
                    <a:pt x="1985" y="3768"/>
                  </a:lnTo>
                  <a:lnTo>
                    <a:pt x="15587" y="16850"/>
                  </a:lnTo>
                  <a:lnTo>
                    <a:pt x="15857" y="17076"/>
                  </a:lnTo>
                  <a:lnTo>
                    <a:pt x="16151" y="17256"/>
                  </a:lnTo>
                  <a:lnTo>
                    <a:pt x="16421" y="17437"/>
                  </a:lnTo>
                  <a:lnTo>
                    <a:pt x="16715" y="17572"/>
                  </a:lnTo>
                  <a:lnTo>
                    <a:pt x="17008" y="17707"/>
                  </a:lnTo>
                  <a:lnTo>
                    <a:pt x="17279" y="17820"/>
                  </a:lnTo>
                  <a:lnTo>
                    <a:pt x="17572" y="17888"/>
                  </a:lnTo>
                  <a:lnTo>
                    <a:pt x="17842" y="17956"/>
                  </a:lnTo>
                  <a:lnTo>
                    <a:pt x="18113" y="17978"/>
                  </a:lnTo>
                  <a:lnTo>
                    <a:pt x="18361" y="18001"/>
                  </a:lnTo>
                  <a:lnTo>
                    <a:pt x="18609" y="17978"/>
                  </a:lnTo>
                  <a:lnTo>
                    <a:pt x="18857" y="17933"/>
                  </a:lnTo>
                  <a:lnTo>
                    <a:pt x="19061" y="17865"/>
                  </a:lnTo>
                  <a:lnTo>
                    <a:pt x="19264" y="17753"/>
                  </a:lnTo>
                  <a:lnTo>
                    <a:pt x="19467" y="17617"/>
                  </a:lnTo>
                  <a:lnTo>
                    <a:pt x="19624" y="17482"/>
                  </a:lnTo>
                  <a:lnTo>
                    <a:pt x="19760" y="17279"/>
                  </a:lnTo>
                  <a:lnTo>
                    <a:pt x="19850" y="17076"/>
                  </a:lnTo>
                  <a:lnTo>
                    <a:pt x="19918" y="16850"/>
                  </a:lnTo>
                  <a:lnTo>
                    <a:pt x="19963" y="16625"/>
                  </a:lnTo>
                  <a:lnTo>
                    <a:pt x="19963" y="16377"/>
                  </a:lnTo>
                  <a:lnTo>
                    <a:pt x="19940" y="16106"/>
                  </a:lnTo>
                  <a:lnTo>
                    <a:pt x="19895" y="15835"/>
                  </a:lnTo>
                  <a:lnTo>
                    <a:pt x="19805" y="15565"/>
                  </a:lnTo>
                  <a:lnTo>
                    <a:pt x="19715" y="15271"/>
                  </a:lnTo>
                  <a:lnTo>
                    <a:pt x="19602" y="15001"/>
                  </a:lnTo>
                  <a:lnTo>
                    <a:pt x="19467" y="14730"/>
                  </a:lnTo>
                  <a:lnTo>
                    <a:pt x="19309" y="14482"/>
                  </a:lnTo>
                  <a:lnTo>
                    <a:pt x="19128" y="14211"/>
                  </a:lnTo>
                  <a:lnTo>
                    <a:pt x="18925" y="13986"/>
                  </a:lnTo>
                  <a:lnTo>
                    <a:pt x="18722" y="13760"/>
                  </a:lnTo>
                  <a:lnTo>
                    <a:pt x="18519" y="13557"/>
                  </a:lnTo>
                  <a:lnTo>
                    <a:pt x="3857" y="1647"/>
                  </a:lnTo>
                  <a:lnTo>
                    <a:pt x="3474" y="1309"/>
                  </a:lnTo>
                  <a:lnTo>
                    <a:pt x="3023" y="971"/>
                  </a:lnTo>
                  <a:lnTo>
                    <a:pt x="2527" y="632"/>
                  </a:lnTo>
                  <a:lnTo>
                    <a:pt x="2256" y="474"/>
                  </a:lnTo>
                  <a:lnTo>
                    <a:pt x="2008" y="316"/>
                  </a:lnTo>
                  <a:lnTo>
                    <a:pt x="1737" y="204"/>
                  </a:lnTo>
                  <a:lnTo>
                    <a:pt x="1489" y="113"/>
                  </a:lnTo>
                  <a:lnTo>
                    <a:pt x="1241" y="46"/>
                  </a:lnTo>
                  <a:lnTo>
                    <a:pt x="9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" name="Google Shape;353;p4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4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fill="none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4"/>
            <p:cNvSpPr/>
            <p:nvPr/>
          </p:nvSpPr>
          <p:spPr>
            <a:xfrm>
              <a:off x="-853858" y="3041163"/>
              <a:ext cx="68661" cy="143633"/>
            </a:xfrm>
            <a:custGeom>
              <a:avLst/>
              <a:gdLst/>
              <a:ahLst/>
              <a:cxnLst/>
              <a:rect l="l" t="t" r="r" b="b"/>
              <a:pathLst>
                <a:path w="2459" h="5144" extrusionOk="0">
                  <a:moveTo>
                    <a:pt x="1015" y="0"/>
                  </a:moveTo>
                  <a:lnTo>
                    <a:pt x="0" y="3316"/>
                  </a:lnTo>
                  <a:lnTo>
                    <a:pt x="2098" y="5143"/>
                  </a:lnTo>
                  <a:lnTo>
                    <a:pt x="2459" y="1286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4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4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4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4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fill="none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4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4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fill="none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4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4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fill="none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4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4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fill="none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0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8" name="Google Shape;1088;p13"/>
          <p:cNvPicPr preferRelativeResize="0"/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89" name="Google Shape;1089;p13"/>
          <p:cNvSpPr/>
          <p:nvPr/>
        </p:nvSpPr>
        <p:spPr>
          <a:xfrm>
            <a:off x="11586009" y="2506385"/>
            <a:ext cx="657100" cy="4345833"/>
          </a:xfrm>
          <a:custGeom>
            <a:avLst/>
            <a:gdLst/>
            <a:ahLst/>
            <a:cxnLst/>
            <a:rect l="l" t="t" r="r" b="b"/>
            <a:pathLst>
              <a:path w="19713" h="130375" extrusionOk="0">
                <a:moveTo>
                  <a:pt x="18951" y="130375"/>
                </a:moveTo>
                <a:cubicBezTo>
                  <a:pt x="12501" y="119625"/>
                  <a:pt x="8009" y="106145"/>
                  <a:pt x="10188" y="93799"/>
                </a:cubicBezTo>
                <a:cubicBezTo>
                  <a:pt x="11661" y="85449"/>
                  <a:pt x="18821" y="77778"/>
                  <a:pt x="17427" y="69415"/>
                </a:cubicBezTo>
                <a:cubicBezTo>
                  <a:pt x="15545" y="58123"/>
                  <a:pt x="7136" y="48421"/>
                  <a:pt x="5997" y="37030"/>
                </a:cubicBezTo>
                <a:cubicBezTo>
                  <a:pt x="4792" y="24982"/>
                  <a:pt x="17606" y="9396"/>
                  <a:pt x="9045" y="835"/>
                </a:cubicBezTo>
                <a:cubicBezTo>
                  <a:pt x="4426" y="-3784"/>
                  <a:pt x="-1302" y="12024"/>
                  <a:pt x="282" y="18361"/>
                </a:cubicBezTo>
                <a:cubicBezTo>
                  <a:pt x="1415" y="22895"/>
                  <a:pt x="5959" y="27118"/>
                  <a:pt x="10569" y="27886"/>
                </a:cubicBezTo>
                <a:cubicBezTo>
                  <a:pt x="14182" y="28488"/>
                  <a:pt x="17123" y="24380"/>
                  <a:pt x="19713" y="21790"/>
                </a:cubicBez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1090" name="Google Shape;1090;p13"/>
          <p:cNvSpPr/>
          <p:nvPr/>
        </p:nvSpPr>
        <p:spPr>
          <a:xfrm>
            <a:off x="501600" y="1009567"/>
            <a:ext cx="11188800" cy="5474400"/>
          </a:xfrm>
          <a:prstGeom prst="roundRect">
            <a:avLst>
              <a:gd name="adj" fmla="val 6508"/>
            </a:avLst>
          </a:prstGeom>
          <a:solidFill>
            <a:schemeClr val="lt1"/>
          </a:solidFill>
          <a:ln>
            <a:noFill/>
          </a:ln>
          <a:effectLst>
            <a:outerShdw dist="142875" dir="3600000" algn="bl" rotWithShape="0">
              <a:schemeClr val="accent5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1" name="Google Shape;1091;p13"/>
          <p:cNvSpPr txBox="1">
            <a:spLocks noGrp="1"/>
          </p:cNvSpPr>
          <p:nvPr>
            <p:ph type="title"/>
          </p:nvPr>
        </p:nvSpPr>
        <p:spPr>
          <a:xfrm>
            <a:off x="2563987" y="2055555"/>
            <a:ext cx="3074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9pPr>
          </a:lstStyle>
          <a:p/>
        </p:txBody>
      </p:sp>
      <p:sp>
        <p:nvSpPr>
          <p:cNvPr id="1092" name="Google Shape;1092;p13"/>
          <p:cNvSpPr txBox="1">
            <a:spLocks noGrp="1"/>
          </p:cNvSpPr>
          <p:nvPr>
            <p:ph type="subTitle" idx="1"/>
          </p:nvPr>
        </p:nvSpPr>
        <p:spPr>
          <a:xfrm>
            <a:off x="2563987" y="2581211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1093" name="Google Shape;1093;p13"/>
          <p:cNvSpPr txBox="1">
            <a:spLocks noGrp="1"/>
          </p:cNvSpPr>
          <p:nvPr>
            <p:ph type="title" idx="2"/>
          </p:nvPr>
        </p:nvSpPr>
        <p:spPr>
          <a:xfrm>
            <a:off x="7926851" y="2055555"/>
            <a:ext cx="3074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9pPr>
          </a:lstStyle>
          <a:p/>
        </p:txBody>
      </p:sp>
      <p:sp>
        <p:nvSpPr>
          <p:cNvPr id="1094" name="Google Shape;1094;p13"/>
          <p:cNvSpPr txBox="1">
            <a:spLocks noGrp="1"/>
          </p:cNvSpPr>
          <p:nvPr>
            <p:ph type="subTitle" idx="3"/>
          </p:nvPr>
        </p:nvSpPr>
        <p:spPr>
          <a:xfrm>
            <a:off x="7926851" y="2581211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1095" name="Google Shape;1095;p13"/>
          <p:cNvSpPr txBox="1">
            <a:spLocks noGrp="1"/>
          </p:cNvSpPr>
          <p:nvPr>
            <p:ph type="title" idx="4"/>
          </p:nvPr>
        </p:nvSpPr>
        <p:spPr>
          <a:xfrm>
            <a:off x="2563987" y="4240821"/>
            <a:ext cx="3074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9pPr>
          </a:lstStyle>
          <a:p/>
        </p:txBody>
      </p:sp>
      <p:sp>
        <p:nvSpPr>
          <p:cNvPr id="1096" name="Google Shape;1096;p13"/>
          <p:cNvSpPr txBox="1">
            <a:spLocks noGrp="1"/>
          </p:cNvSpPr>
          <p:nvPr>
            <p:ph type="subTitle" idx="5"/>
          </p:nvPr>
        </p:nvSpPr>
        <p:spPr>
          <a:xfrm>
            <a:off x="2563987" y="4766531"/>
            <a:ext cx="3074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1097" name="Google Shape;1097;p13"/>
          <p:cNvSpPr txBox="1">
            <a:spLocks noGrp="1"/>
          </p:cNvSpPr>
          <p:nvPr>
            <p:ph type="title" idx="6"/>
          </p:nvPr>
        </p:nvSpPr>
        <p:spPr>
          <a:xfrm>
            <a:off x="7926851" y="4240771"/>
            <a:ext cx="3074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9pPr>
          </a:lstStyle>
          <a:p/>
        </p:txBody>
      </p:sp>
      <p:sp>
        <p:nvSpPr>
          <p:cNvPr id="1098" name="Google Shape;1098;p13"/>
          <p:cNvSpPr txBox="1">
            <a:spLocks noGrp="1"/>
          </p:cNvSpPr>
          <p:nvPr>
            <p:ph type="subTitle" idx="7"/>
          </p:nvPr>
        </p:nvSpPr>
        <p:spPr>
          <a:xfrm>
            <a:off x="7926851" y="4766480"/>
            <a:ext cx="3074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1099" name="Google Shape;1099;p13"/>
          <p:cNvSpPr txBox="1">
            <a:spLocks noGrp="1"/>
          </p:cNvSpPr>
          <p:nvPr>
            <p:ph type="title" idx="8" hasCustomPrompt="1"/>
          </p:nvPr>
        </p:nvSpPr>
        <p:spPr>
          <a:xfrm>
            <a:off x="1290353" y="2343175"/>
            <a:ext cx="979600" cy="59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5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100" name="Google Shape;1100;p13"/>
          <p:cNvSpPr txBox="1">
            <a:spLocks noGrp="1"/>
          </p:cNvSpPr>
          <p:nvPr>
            <p:ph type="title" idx="9" hasCustomPrompt="1"/>
          </p:nvPr>
        </p:nvSpPr>
        <p:spPr>
          <a:xfrm>
            <a:off x="1290368" y="4528464"/>
            <a:ext cx="979600" cy="59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5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101" name="Google Shape;1101;p13"/>
          <p:cNvSpPr txBox="1">
            <a:spLocks noGrp="1"/>
          </p:cNvSpPr>
          <p:nvPr>
            <p:ph type="title" idx="13" hasCustomPrompt="1"/>
          </p:nvPr>
        </p:nvSpPr>
        <p:spPr>
          <a:xfrm>
            <a:off x="6644012" y="2343175"/>
            <a:ext cx="979600" cy="59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5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102" name="Google Shape;1102;p13"/>
          <p:cNvSpPr txBox="1">
            <a:spLocks noGrp="1"/>
          </p:cNvSpPr>
          <p:nvPr>
            <p:ph type="title" idx="14" hasCustomPrompt="1"/>
          </p:nvPr>
        </p:nvSpPr>
        <p:spPr>
          <a:xfrm>
            <a:off x="6650053" y="4528464"/>
            <a:ext cx="979600" cy="59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5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103" name="Google Shape;1103;p13"/>
          <p:cNvSpPr txBox="1">
            <a:spLocks noGrp="1"/>
          </p:cNvSpPr>
          <p:nvPr>
            <p:ph type="title" idx="15"/>
          </p:nvPr>
        </p:nvSpPr>
        <p:spPr>
          <a:xfrm>
            <a:off x="960000" y="719333"/>
            <a:ext cx="102720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/>
        </p:txBody>
      </p:sp>
      <p:sp>
        <p:nvSpPr>
          <p:cNvPr id="1104" name="Google Shape;1104;p13"/>
          <p:cNvSpPr/>
          <p:nvPr/>
        </p:nvSpPr>
        <p:spPr>
          <a:xfrm>
            <a:off x="-63199" y="19633"/>
            <a:ext cx="1714500" cy="3378200"/>
          </a:xfrm>
          <a:custGeom>
            <a:avLst/>
            <a:gdLst/>
            <a:ahLst/>
            <a:cxnLst/>
            <a:rect l="l" t="t" r="r" b="b"/>
            <a:pathLst>
              <a:path w="51435" h="101346" extrusionOk="0">
                <a:moveTo>
                  <a:pt x="51435" y="0"/>
                </a:moveTo>
                <a:cubicBezTo>
                  <a:pt x="44705" y="1683"/>
                  <a:pt x="36548" y="2832"/>
                  <a:pt x="32385" y="8382"/>
                </a:cubicBezTo>
                <a:cubicBezTo>
                  <a:pt x="27211" y="15280"/>
                  <a:pt x="32472" y="26422"/>
                  <a:pt x="28194" y="33909"/>
                </a:cubicBezTo>
                <a:cubicBezTo>
                  <a:pt x="23708" y="41760"/>
                  <a:pt x="16138" y="48580"/>
                  <a:pt x="14859" y="57531"/>
                </a:cubicBezTo>
                <a:cubicBezTo>
                  <a:pt x="13725" y="65468"/>
                  <a:pt x="17955" y="73673"/>
                  <a:pt x="16383" y="81534"/>
                </a:cubicBezTo>
                <a:cubicBezTo>
                  <a:pt x="14702" y="89937"/>
                  <a:pt x="8130" y="98636"/>
                  <a:pt x="0" y="101346"/>
                </a:cubicBez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1105" name="Google Shape;1105;p13"/>
          <p:cNvGrpSpPr/>
          <p:nvPr/>
        </p:nvGrpSpPr>
        <p:grpSpPr>
          <a:xfrm rot="3446927">
            <a:off x="811195" y="234746"/>
            <a:ext cx="457223" cy="425487"/>
            <a:chOff x="-1003774" y="3010923"/>
            <a:chExt cx="671424" cy="624822"/>
          </a:xfrm>
        </p:grpSpPr>
        <p:sp>
          <p:nvSpPr>
            <p:cNvPr id="1106" name="Google Shape;1106;p13"/>
            <p:cNvSpPr/>
            <p:nvPr/>
          </p:nvSpPr>
          <p:spPr>
            <a:xfrm>
              <a:off x="-1003774" y="3010923"/>
              <a:ext cx="624822" cy="550520"/>
            </a:xfrm>
            <a:custGeom>
              <a:avLst/>
              <a:gdLst/>
              <a:ahLst/>
              <a:cxnLst/>
              <a:rect l="l" t="t" r="r" b="b"/>
              <a:pathLst>
                <a:path w="22377" h="19716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  <a:close/>
                  <a:moveTo>
                    <a:pt x="18429" y="2843"/>
                  </a:moveTo>
                  <a:lnTo>
                    <a:pt x="15610" y="11956"/>
                  </a:lnTo>
                  <a:lnTo>
                    <a:pt x="7534" y="5414"/>
                  </a:lnTo>
                  <a:lnTo>
                    <a:pt x="7512" y="5640"/>
                  </a:lnTo>
                  <a:lnTo>
                    <a:pt x="7940" y="6023"/>
                  </a:lnTo>
                  <a:lnTo>
                    <a:pt x="16580" y="13038"/>
                  </a:lnTo>
                  <a:lnTo>
                    <a:pt x="19399" y="3925"/>
                  </a:lnTo>
                  <a:lnTo>
                    <a:pt x="19602" y="4083"/>
                  </a:lnTo>
                  <a:lnTo>
                    <a:pt x="19625" y="3903"/>
                  </a:lnTo>
                  <a:lnTo>
                    <a:pt x="19106" y="3452"/>
                  </a:lnTo>
                  <a:lnTo>
                    <a:pt x="18429" y="2843"/>
                  </a:lnTo>
                  <a:close/>
                  <a:moveTo>
                    <a:pt x="19331" y="15001"/>
                  </a:moveTo>
                  <a:lnTo>
                    <a:pt x="19309" y="15249"/>
                  </a:lnTo>
                  <a:lnTo>
                    <a:pt x="22377" y="17753"/>
                  </a:lnTo>
                  <a:lnTo>
                    <a:pt x="22377" y="17753"/>
                  </a:lnTo>
                  <a:lnTo>
                    <a:pt x="22196" y="17504"/>
                  </a:lnTo>
                  <a:lnTo>
                    <a:pt x="22016" y="17256"/>
                  </a:lnTo>
                  <a:lnTo>
                    <a:pt x="21813" y="17053"/>
                  </a:lnTo>
                  <a:lnTo>
                    <a:pt x="21610" y="16850"/>
                  </a:lnTo>
                  <a:lnTo>
                    <a:pt x="19331" y="15001"/>
                  </a:lnTo>
                  <a:close/>
                  <a:moveTo>
                    <a:pt x="13016" y="14820"/>
                  </a:moveTo>
                  <a:lnTo>
                    <a:pt x="4399" y="18700"/>
                  </a:lnTo>
                  <a:lnTo>
                    <a:pt x="5549" y="19715"/>
                  </a:lnTo>
                  <a:lnTo>
                    <a:pt x="14098" y="15858"/>
                  </a:lnTo>
                  <a:lnTo>
                    <a:pt x="13016" y="1482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13"/>
            <p:cNvSpPr/>
            <p:nvPr/>
          </p:nvSpPr>
          <p:spPr>
            <a:xfrm>
              <a:off x="-464646" y="3429761"/>
              <a:ext cx="85694" cy="76871"/>
            </a:xfrm>
            <a:custGeom>
              <a:avLst/>
              <a:gdLst/>
              <a:ahLst/>
              <a:cxnLst/>
              <a:rect l="l" t="t" r="r" b="b"/>
              <a:pathLst>
                <a:path w="3069" h="2753" fill="none" extrusionOk="0">
                  <a:moveTo>
                    <a:pt x="23" y="1"/>
                  </a:moveTo>
                  <a:lnTo>
                    <a:pt x="1" y="249"/>
                  </a:lnTo>
                  <a:lnTo>
                    <a:pt x="3069" y="2753"/>
                  </a:lnTo>
                  <a:lnTo>
                    <a:pt x="3069" y="2753"/>
                  </a:lnTo>
                  <a:lnTo>
                    <a:pt x="2888" y="2504"/>
                  </a:lnTo>
                  <a:lnTo>
                    <a:pt x="2708" y="2256"/>
                  </a:lnTo>
                  <a:lnTo>
                    <a:pt x="2505" y="2053"/>
                  </a:lnTo>
                  <a:lnTo>
                    <a:pt x="2302" y="1850"/>
                  </a:lnTo>
                  <a:lnTo>
                    <a:pt x="2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13"/>
            <p:cNvSpPr/>
            <p:nvPr/>
          </p:nvSpPr>
          <p:spPr>
            <a:xfrm>
              <a:off x="-1003774" y="3010923"/>
              <a:ext cx="190878" cy="198417"/>
            </a:xfrm>
            <a:custGeom>
              <a:avLst/>
              <a:gdLst/>
              <a:ahLst/>
              <a:cxnLst/>
              <a:rect l="l" t="t" r="r" b="b"/>
              <a:pathLst>
                <a:path w="6836" h="7106" fill="none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13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62" y="0"/>
                  </a:move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13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813" y="113"/>
                  </a:move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lnTo>
                    <a:pt x="452" y="0"/>
                  </a:lnTo>
                  <a:lnTo>
                    <a:pt x="362" y="0"/>
                  </a:ln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13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extrusionOk="0">
                  <a:moveTo>
                    <a:pt x="316" y="0"/>
                  </a:move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2" name="Google Shape;1112;p13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fill="none" extrusionOk="0">
                  <a:moveTo>
                    <a:pt x="700" y="91"/>
                  </a:move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lnTo>
                    <a:pt x="384" y="0"/>
                  </a:lnTo>
                  <a:lnTo>
                    <a:pt x="316" y="0"/>
                  </a:ln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038" y="1422"/>
                  </a:lnTo>
                  <a:lnTo>
                    <a:pt x="112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3" name="Google Shape;1113;p13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84" y="0"/>
                  </a:moveTo>
                  <a:lnTo>
                    <a:pt x="294" y="45"/>
                  </a:lnTo>
                  <a:lnTo>
                    <a:pt x="204" y="90"/>
                  </a:lnTo>
                  <a:lnTo>
                    <a:pt x="136" y="158"/>
                  </a:lnTo>
                  <a:lnTo>
                    <a:pt x="68" y="248"/>
                  </a:lnTo>
                  <a:lnTo>
                    <a:pt x="23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23" y="609"/>
                  </a:lnTo>
                  <a:lnTo>
                    <a:pt x="46" y="699"/>
                  </a:lnTo>
                  <a:lnTo>
                    <a:pt x="91" y="790"/>
                  </a:lnTo>
                  <a:lnTo>
                    <a:pt x="159" y="857"/>
                  </a:lnTo>
                  <a:lnTo>
                    <a:pt x="1512" y="2053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73" y="2166"/>
                  </a:lnTo>
                  <a:lnTo>
                    <a:pt x="1963" y="2143"/>
                  </a:lnTo>
                  <a:lnTo>
                    <a:pt x="2053" y="2121"/>
                  </a:lnTo>
                  <a:lnTo>
                    <a:pt x="2121" y="2075"/>
                  </a:lnTo>
                  <a:lnTo>
                    <a:pt x="2211" y="2008"/>
                  </a:lnTo>
                  <a:lnTo>
                    <a:pt x="2256" y="1918"/>
                  </a:lnTo>
                  <a:lnTo>
                    <a:pt x="2302" y="1827"/>
                  </a:lnTo>
                  <a:lnTo>
                    <a:pt x="2324" y="1737"/>
                  </a:lnTo>
                  <a:lnTo>
                    <a:pt x="2324" y="1647"/>
                  </a:lnTo>
                  <a:lnTo>
                    <a:pt x="2324" y="1534"/>
                  </a:lnTo>
                  <a:lnTo>
                    <a:pt x="2279" y="1444"/>
                  </a:lnTo>
                  <a:lnTo>
                    <a:pt x="2234" y="1376"/>
                  </a:lnTo>
                  <a:lnTo>
                    <a:pt x="2166" y="1286"/>
                  </a:lnTo>
                  <a:lnTo>
                    <a:pt x="835" y="113"/>
                  </a:lnTo>
                  <a:lnTo>
                    <a:pt x="745" y="68"/>
                  </a:lnTo>
                  <a:lnTo>
                    <a:pt x="655" y="23"/>
                  </a:lnTo>
                  <a:lnTo>
                    <a:pt x="565" y="0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13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159" y="857"/>
                  </a:moveTo>
                  <a:lnTo>
                    <a:pt x="159" y="857"/>
                  </a:lnTo>
                  <a:lnTo>
                    <a:pt x="91" y="790"/>
                  </a:lnTo>
                  <a:lnTo>
                    <a:pt x="46" y="699"/>
                  </a:lnTo>
                  <a:lnTo>
                    <a:pt x="23" y="609"/>
                  </a:lnTo>
                  <a:lnTo>
                    <a:pt x="1" y="519"/>
                  </a:lnTo>
                  <a:lnTo>
                    <a:pt x="1" y="429"/>
                  </a:lnTo>
                  <a:lnTo>
                    <a:pt x="23" y="339"/>
                  </a:lnTo>
                  <a:lnTo>
                    <a:pt x="68" y="248"/>
                  </a:lnTo>
                  <a:lnTo>
                    <a:pt x="136" y="158"/>
                  </a:lnTo>
                  <a:lnTo>
                    <a:pt x="136" y="158"/>
                  </a:lnTo>
                  <a:lnTo>
                    <a:pt x="204" y="90"/>
                  </a:lnTo>
                  <a:lnTo>
                    <a:pt x="294" y="45"/>
                  </a:lnTo>
                  <a:lnTo>
                    <a:pt x="384" y="0"/>
                  </a:lnTo>
                  <a:lnTo>
                    <a:pt x="474" y="0"/>
                  </a:lnTo>
                  <a:lnTo>
                    <a:pt x="565" y="0"/>
                  </a:lnTo>
                  <a:lnTo>
                    <a:pt x="655" y="23"/>
                  </a:lnTo>
                  <a:lnTo>
                    <a:pt x="745" y="68"/>
                  </a:lnTo>
                  <a:lnTo>
                    <a:pt x="835" y="113"/>
                  </a:lnTo>
                  <a:lnTo>
                    <a:pt x="2166" y="1286"/>
                  </a:lnTo>
                  <a:lnTo>
                    <a:pt x="2166" y="1286"/>
                  </a:lnTo>
                  <a:lnTo>
                    <a:pt x="2234" y="1376"/>
                  </a:lnTo>
                  <a:lnTo>
                    <a:pt x="2279" y="1444"/>
                  </a:lnTo>
                  <a:lnTo>
                    <a:pt x="2324" y="1534"/>
                  </a:lnTo>
                  <a:lnTo>
                    <a:pt x="2324" y="1647"/>
                  </a:lnTo>
                  <a:lnTo>
                    <a:pt x="2324" y="1737"/>
                  </a:lnTo>
                  <a:lnTo>
                    <a:pt x="2302" y="1827"/>
                  </a:lnTo>
                  <a:lnTo>
                    <a:pt x="2256" y="1918"/>
                  </a:lnTo>
                  <a:lnTo>
                    <a:pt x="2211" y="2008"/>
                  </a:lnTo>
                  <a:lnTo>
                    <a:pt x="2211" y="2008"/>
                  </a:lnTo>
                  <a:lnTo>
                    <a:pt x="2121" y="2075"/>
                  </a:lnTo>
                  <a:lnTo>
                    <a:pt x="2053" y="2121"/>
                  </a:lnTo>
                  <a:lnTo>
                    <a:pt x="1963" y="2143"/>
                  </a:lnTo>
                  <a:lnTo>
                    <a:pt x="1873" y="2166"/>
                  </a:lnTo>
                  <a:lnTo>
                    <a:pt x="1760" y="2166"/>
                  </a:lnTo>
                  <a:lnTo>
                    <a:pt x="1670" y="2143"/>
                  </a:lnTo>
                  <a:lnTo>
                    <a:pt x="1580" y="2098"/>
                  </a:lnTo>
                  <a:lnTo>
                    <a:pt x="1512" y="2053"/>
                  </a:lnTo>
                  <a:lnTo>
                    <a:pt x="159" y="8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13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extrusionOk="0">
                  <a:moveTo>
                    <a:pt x="407" y="1"/>
                  </a:moveTo>
                  <a:lnTo>
                    <a:pt x="316" y="23"/>
                  </a:lnTo>
                  <a:lnTo>
                    <a:pt x="249" y="46"/>
                  </a:lnTo>
                  <a:lnTo>
                    <a:pt x="181" y="91"/>
                  </a:lnTo>
                  <a:lnTo>
                    <a:pt x="113" y="136"/>
                  </a:lnTo>
                  <a:lnTo>
                    <a:pt x="68" y="227"/>
                  </a:lnTo>
                  <a:lnTo>
                    <a:pt x="23" y="294"/>
                  </a:lnTo>
                  <a:lnTo>
                    <a:pt x="1" y="362"/>
                  </a:lnTo>
                  <a:lnTo>
                    <a:pt x="1" y="452"/>
                  </a:lnTo>
                  <a:lnTo>
                    <a:pt x="23" y="542"/>
                  </a:lnTo>
                  <a:lnTo>
                    <a:pt x="46" y="610"/>
                  </a:lnTo>
                  <a:lnTo>
                    <a:pt x="91" y="678"/>
                  </a:lnTo>
                  <a:lnTo>
                    <a:pt x="158" y="745"/>
                  </a:lnTo>
                  <a:lnTo>
                    <a:pt x="813" y="1332"/>
                  </a:lnTo>
                  <a:lnTo>
                    <a:pt x="903" y="1377"/>
                  </a:lnTo>
                  <a:lnTo>
                    <a:pt x="971" y="1422"/>
                  </a:lnTo>
                  <a:lnTo>
                    <a:pt x="1038" y="1445"/>
                  </a:lnTo>
                  <a:lnTo>
                    <a:pt x="1128" y="1445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422" y="1309"/>
                  </a:lnTo>
                  <a:lnTo>
                    <a:pt x="1467" y="1242"/>
                  </a:lnTo>
                  <a:lnTo>
                    <a:pt x="1489" y="1151"/>
                  </a:lnTo>
                  <a:lnTo>
                    <a:pt x="1512" y="1084"/>
                  </a:lnTo>
                  <a:lnTo>
                    <a:pt x="1512" y="993"/>
                  </a:lnTo>
                  <a:lnTo>
                    <a:pt x="1512" y="926"/>
                  </a:lnTo>
                  <a:lnTo>
                    <a:pt x="1489" y="836"/>
                  </a:lnTo>
                  <a:lnTo>
                    <a:pt x="1444" y="768"/>
                  </a:lnTo>
                  <a:lnTo>
                    <a:pt x="1377" y="700"/>
                  </a:lnTo>
                  <a:lnTo>
                    <a:pt x="700" y="114"/>
                  </a:lnTo>
                  <a:lnTo>
                    <a:pt x="632" y="69"/>
                  </a:lnTo>
                  <a:lnTo>
                    <a:pt x="564" y="23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13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fill="none" extrusionOk="0">
                  <a:moveTo>
                    <a:pt x="158" y="745"/>
                  </a:moveTo>
                  <a:lnTo>
                    <a:pt x="158" y="745"/>
                  </a:lnTo>
                  <a:lnTo>
                    <a:pt x="91" y="678"/>
                  </a:lnTo>
                  <a:lnTo>
                    <a:pt x="46" y="610"/>
                  </a:lnTo>
                  <a:lnTo>
                    <a:pt x="23" y="542"/>
                  </a:lnTo>
                  <a:lnTo>
                    <a:pt x="1" y="452"/>
                  </a:lnTo>
                  <a:lnTo>
                    <a:pt x="1" y="362"/>
                  </a:lnTo>
                  <a:lnTo>
                    <a:pt x="23" y="294"/>
                  </a:lnTo>
                  <a:lnTo>
                    <a:pt x="68" y="227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181" y="91"/>
                  </a:lnTo>
                  <a:lnTo>
                    <a:pt x="249" y="46"/>
                  </a:lnTo>
                  <a:lnTo>
                    <a:pt x="316" y="23"/>
                  </a:lnTo>
                  <a:lnTo>
                    <a:pt x="407" y="1"/>
                  </a:lnTo>
                  <a:lnTo>
                    <a:pt x="474" y="1"/>
                  </a:lnTo>
                  <a:lnTo>
                    <a:pt x="564" y="23"/>
                  </a:lnTo>
                  <a:lnTo>
                    <a:pt x="632" y="69"/>
                  </a:lnTo>
                  <a:lnTo>
                    <a:pt x="700" y="114"/>
                  </a:lnTo>
                  <a:lnTo>
                    <a:pt x="1377" y="700"/>
                  </a:lnTo>
                  <a:lnTo>
                    <a:pt x="1377" y="700"/>
                  </a:lnTo>
                  <a:lnTo>
                    <a:pt x="1444" y="768"/>
                  </a:lnTo>
                  <a:lnTo>
                    <a:pt x="1489" y="836"/>
                  </a:lnTo>
                  <a:lnTo>
                    <a:pt x="1512" y="926"/>
                  </a:lnTo>
                  <a:lnTo>
                    <a:pt x="1512" y="993"/>
                  </a:lnTo>
                  <a:lnTo>
                    <a:pt x="1512" y="1084"/>
                  </a:lnTo>
                  <a:lnTo>
                    <a:pt x="1489" y="1151"/>
                  </a:lnTo>
                  <a:lnTo>
                    <a:pt x="1467" y="1242"/>
                  </a:lnTo>
                  <a:lnTo>
                    <a:pt x="1422" y="1309"/>
                  </a:lnTo>
                  <a:lnTo>
                    <a:pt x="1422" y="1309"/>
                  </a:lnTo>
                  <a:lnTo>
                    <a:pt x="1354" y="1354"/>
                  </a:lnTo>
                  <a:lnTo>
                    <a:pt x="1286" y="1399"/>
                  </a:lnTo>
                  <a:lnTo>
                    <a:pt x="1196" y="1422"/>
                  </a:lnTo>
                  <a:lnTo>
                    <a:pt x="1128" y="1445"/>
                  </a:lnTo>
                  <a:lnTo>
                    <a:pt x="1038" y="1445"/>
                  </a:lnTo>
                  <a:lnTo>
                    <a:pt x="971" y="1422"/>
                  </a:lnTo>
                  <a:lnTo>
                    <a:pt x="903" y="1377"/>
                  </a:lnTo>
                  <a:lnTo>
                    <a:pt x="813" y="1332"/>
                  </a:lnTo>
                  <a:lnTo>
                    <a:pt x="158" y="7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13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13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fill="none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13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13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fill="none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13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extrusionOk="0">
                  <a:moveTo>
                    <a:pt x="2865" y="0"/>
                  </a:moveTo>
                  <a:lnTo>
                    <a:pt x="0" y="9316"/>
                  </a:lnTo>
                  <a:lnTo>
                    <a:pt x="2730" y="11595"/>
                  </a:lnTo>
                  <a:lnTo>
                    <a:pt x="4083" y="1061"/>
                  </a:lnTo>
                  <a:lnTo>
                    <a:pt x="286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13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fill="none" extrusionOk="0">
                  <a:moveTo>
                    <a:pt x="0" y="9316"/>
                  </a:moveTo>
                  <a:lnTo>
                    <a:pt x="2865" y="0"/>
                  </a:lnTo>
                  <a:lnTo>
                    <a:pt x="4083" y="1061"/>
                  </a:lnTo>
                  <a:lnTo>
                    <a:pt x="2730" y="11595"/>
                  </a:lnTo>
                  <a:lnTo>
                    <a:pt x="0" y="9316"/>
                  </a:ln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13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EE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13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13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13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13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13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13"/>
            <p:cNvSpPr/>
            <p:nvPr/>
          </p:nvSpPr>
          <p:spPr>
            <a:xfrm>
              <a:off x="-889766" y="3133112"/>
              <a:ext cx="557417" cy="502633"/>
            </a:xfrm>
            <a:custGeom>
              <a:avLst/>
              <a:gdLst/>
              <a:ahLst/>
              <a:cxnLst/>
              <a:rect l="l" t="t" r="r" b="b"/>
              <a:pathLst>
                <a:path w="19963" h="18001" extrusionOk="0">
                  <a:moveTo>
                    <a:pt x="993" y="1"/>
                  </a:moveTo>
                  <a:lnTo>
                    <a:pt x="767" y="23"/>
                  </a:lnTo>
                  <a:lnTo>
                    <a:pt x="564" y="68"/>
                  </a:lnTo>
                  <a:lnTo>
                    <a:pt x="451" y="91"/>
                  </a:lnTo>
                  <a:lnTo>
                    <a:pt x="361" y="158"/>
                  </a:lnTo>
                  <a:lnTo>
                    <a:pt x="294" y="226"/>
                  </a:lnTo>
                  <a:lnTo>
                    <a:pt x="203" y="294"/>
                  </a:lnTo>
                  <a:lnTo>
                    <a:pt x="136" y="384"/>
                  </a:lnTo>
                  <a:lnTo>
                    <a:pt x="91" y="474"/>
                  </a:lnTo>
                  <a:lnTo>
                    <a:pt x="45" y="587"/>
                  </a:lnTo>
                  <a:lnTo>
                    <a:pt x="23" y="677"/>
                  </a:lnTo>
                  <a:lnTo>
                    <a:pt x="0" y="880"/>
                  </a:lnTo>
                  <a:lnTo>
                    <a:pt x="23" y="1106"/>
                  </a:lnTo>
                  <a:lnTo>
                    <a:pt x="68" y="1354"/>
                  </a:lnTo>
                  <a:lnTo>
                    <a:pt x="181" y="1580"/>
                  </a:lnTo>
                  <a:lnTo>
                    <a:pt x="294" y="1828"/>
                  </a:lnTo>
                  <a:lnTo>
                    <a:pt x="451" y="2076"/>
                  </a:lnTo>
                  <a:lnTo>
                    <a:pt x="632" y="2324"/>
                  </a:lnTo>
                  <a:lnTo>
                    <a:pt x="812" y="2549"/>
                  </a:lnTo>
                  <a:lnTo>
                    <a:pt x="1218" y="3023"/>
                  </a:lnTo>
                  <a:lnTo>
                    <a:pt x="1602" y="3429"/>
                  </a:lnTo>
                  <a:lnTo>
                    <a:pt x="1985" y="3768"/>
                  </a:lnTo>
                  <a:lnTo>
                    <a:pt x="15587" y="16850"/>
                  </a:lnTo>
                  <a:lnTo>
                    <a:pt x="15857" y="17076"/>
                  </a:lnTo>
                  <a:lnTo>
                    <a:pt x="16151" y="17256"/>
                  </a:lnTo>
                  <a:lnTo>
                    <a:pt x="16421" y="17437"/>
                  </a:lnTo>
                  <a:lnTo>
                    <a:pt x="16715" y="17572"/>
                  </a:lnTo>
                  <a:lnTo>
                    <a:pt x="17008" y="17707"/>
                  </a:lnTo>
                  <a:lnTo>
                    <a:pt x="17279" y="17820"/>
                  </a:lnTo>
                  <a:lnTo>
                    <a:pt x="17572" y="17888"/>
                  </a:lnTo>
                  <a:lnTo>
                    <a:pt x="17842" y="17956"/>
                  </a:lnTo>
                  <a:lnTo>
                    <a:pt x="18113" y="17978"/>
                  </a:lnTo>
                  <a:lnTo>
                    <a:pt x="18361" y="18001"/>
                  </a:lnTo>
                  <a:lnTo>
                    <a:pt x="18609" y="17978"/>
                  </a:lnTo>
                  <a:lnTo>
                    <a:pt x="18857" y="17933"/>
                  </a:lnTo>
                  <a:lnTo>
                    <a:pt x="19061" y="17865"/>
                  </a:lnTo>
                  <a:lnTo>
                    <a:pt x="19264" y="17753"/>
                  </a:lnTo>
                  <a:lnTo>
                    <a:pt x="19467" y="17617"/>
                  </a:lnTo>
                  <a:lnTo>
                    <a:pt x="19624" y="17482"/>
                  </a:lnTo>
                  <a:lnTo>
                    <a:pt x="19760" y="17279"/>
                  </a:lnTo>
                  <a:lnTo>
                    <a:pt x="19850" y="17076"/>
                  </a:lnTo>
                  <a:lnTo>
                    <a:pt x="19918" y="16850"/>
                  </a:lnTo>
                  <a:lnTo>
                    <a:pt x="19963" y="16625"/>
                  </a:lnTo>
                  <a:lnTo>
                    <a:pt x="19963" y="16377"/>
                  </a:lnTo>
                  <a:lnTo>
                    <a:pt x="19940" y="16106"/>
                  </a:lnTo>
                  <a:lnTo>
                    <a:pt x="19895" y="15835"/>
                  </a:lnTo>
                  <a:lnTo>
                    <a:pt x="19805" y="15565"/>
                  </a:lnTo>
                  <a:lnTo>
                    <a:pt x="19715" y="15271"/>
                  </a:lnTo>
                  <a:lnTo>
                    <a:pt x="19602" y="15001"/>
                  </a:lnTo>
                  <a:lnTo>
                    <a:pt x="19467" y="14730"/>
                  </a:lnTo>
                  <a:lnTo>
                    <a:pt x="19309" y="14482"/>
                  </a:lnTo>
                  <a:lnTo>
                    <a:pt x="19128" y="14211"/>
                  </a:lnTo>
                  <a:lnTo>
                    <a:pt x="18925" y="13986"/>
                  </a:lnTo>
                  <a:lnTo>
                    <a:pt x="18722" y="13760"/>
                  </a:lnTo>
                  <a:lnTo>
                    <a:pt x="18519" y="13557"/>
                  </a:lnTo>
                  <a:lnTo>
                    <a:pt x="3857" y="1647"/>
                  </a:lnTo>
                  <a:lnTo>
                    <a:pt x="3474" y="1309"/>
                  </a:lnTo>
                  <a:lnTo>
                    <a:pt x="3023" y="971"/>
                  </a:lnTo>
                  <a:lnTo>
                    <a:pt x="2527" y="632"/>
                  </a:lnTo>
                  <a:lnTo>
                    <a:pt x="2256" y="474"/>
                  </a:lnTo>
                  <a:lnTo>
                    <a:pt x="2008" y="316"/>
                  </a:lnTo>
                  <a:lnTo>
                    <a:pt x="1737" y="204"/>
                  </a:lnTo>
                  <a:lnTo>
                    <a:pt x="1489" y="113"/>
                  </a:lnTo>
                  <a:lnTo>
                    <a:pt x="1241" y="46"/>
                  </a:lnTo>
                  <a:lnTo>
                    <a:pt x="9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0" name="Google Shape;1130;p13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1" name="Google Shape;1131;p13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fill="none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13"/>
            <p:cNvSpPr/>
            <p:nvPr/>
          </p:nvSpPr>
          <p:spPr>
            <a:xfrm>
              <a:off x="-853858" y="3041163"/>
              <a:ext cx="68661" cy="143633"/>
            </a:xfrm>
            <a:custGeom>
              <a:avLst/>
              <a:gdLst/>
              <a:ahLst/>
              <a:cxnLst/>
              <a:rect l="l" t="t" r="r" b="b"/>
              <a:pathLst>
                <a:path w="2459" h="5144" extrusionOk="0">
                  <a:moveTo>
                    <a:pt x="1015" y="0"/>
                  </a:moveTo>
                  <a:lnTo>
                    <a:pt x="0" y="3316"/>
                  </a:lnTo>
                  <a:lnTo>
                    <a:pt x="2098" y="5143"/>
                  </a:lnTo>
                  <a:lnTo>
                    <a:pt x="2459" y="1286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13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13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13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13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fill="none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13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13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fill="none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13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0" name="Google Shape;1140;p13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fill="none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1" name="Google Shape;1141;p13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2" name="Google Shape;1142;p13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fill="none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43" name="Google Shape;1143;p13"/>
          <p:cNvGrpSpPr/>
          <p:nvPr/>
        </p:nvGrpSpPr>
        <p:grpSpPr>
          <a:xfrm>
            <a:off x="10372815" y="495025"/>
            <a:ext cx="1431471" cy="1337616"/>
            <a:chOff x="10715325" y="1566575"/>
            <a:chExt cx="934950" cy="873650"/>
          </a:xfrm>
        </p:grpSpPr>
        <p:sp>
          <p:nvSpPr>
            <p:cNvPr id="1144" name="Google Shape;1144;p13"/>
            <p:cNvSpPr/>
            <p:nvPr/>
          </p:nvSpPr>
          <p:spPr>
            <a:xfrm>
              <a:off x="10810900" y="1566575"/>
              <a:ext cx="672650" cy="605125"/>
            </a:xfrm>
            <a:custGeom>
              <a:avLst/>
              <a:gdLst/>
              <a:ahLst/>
              <a:cxnLst/>
              <a:rect l="l" t="t" r="r" b="b"/>
              <a:pathLst>
                <a:path w="26906" h="24205" extrusionOk="0">
                  <a:moveTo>
                    <a:pt x="25326" y="12819"/>
                  </a:moveTo>
                  <a:lnTo>
                    <a:pt x="25451" y="13089"/>
                  </a:lnTo>
                  <a:lnTo>
                    <a:pt x="25555" y="13359"/>
                  </a:lnTo>
                  <a:lnTo>
                    <a:pt x="25638" y="13629"/>
                  </a:lnTo>
                  <a:lnTo>
                    <a:pt x="25700" y="13899"/>
                  </a:lnTo>
                  <a:lnTo>
                    <a:pt x="25721" y="14170"/>
                  </a:lnTo>
                  <a:lnTo>
                    <a:pt x="25742" y="14440"/>
                  </a:lnTo>
                  <a:lnTo>
                    <a:pt x="25742" y="14710"/>
                  </a:lnTo>
                  <a:lnTo>
                    <a:pt x="25742" y="14959"/>
                  </a:lnTo>
                  <a:lnTo>
                    <a:pt x="25700" y="15229"/>
                  </a:lnTo>
                  <a:lnTo>
                    <a:pt x="25659" y="15499"/>
                  </a:lnTo>
                  <a:lnTo>
                    <a:pt x="25534" y="16039"/>
                  </a:lnTo>
                  <a:lnTo>
                    <a:pt x="25347" y="16559"/>
                  </a:lnTo>
                  <a:lnTo>
                    <a:pt x="25139" y="17099"/>
                  </a:lnTo>
                  <a:lnTo>
                    <a:pt x="24973" y="16850"/>
                  </a:lnTo>
                  <a:lnTo>
                    <a:pt x="24848" y="16580"/>
                  </a:lnTo>
                  <a:lnTo>
                    <a:pt x="24807" y="16455"/>
                  </a:lnTo>
                  <a:lnTo>
                    <a:pt x="24786" y="16309"/>
                  </a:lnTo>
                  <a:lnTo>
                    <a:pt x="24765" y="16164"/>
                  </a:lnTo>
                  <a:lnTo>
                    <a:pt x="24765" y="16039"/>
                  </a:lnTo>
                  <a:lnTo>
                    <a:pt x="24807" y="15271"/>
                  </a:lnTo>
                  <a:lnTo>
                    <a:pt x="24848" y="14876"/>
                  </a:lnTo>
                  <a:lnTo>
                    <a:pt x="24911" y="14502"/>
                  </a:lnTo>
                  <a:lnTo>
                    <a:pt x="24994" y="14086"/>
                  </a:lnTo>
                  <a:lnTo>
                    <a:pt x="25098" y="13671"/>
                  </a:lnTo>
                  <a:lnTo>
                    <a:pt x="25326" y="12819"/>
                  </a:lnTo>
                  <a:close/>
                  <a:moveTo>
                    <a:pt x="9204" y="0"/>
                  </a:moveTo>
                  <a:lnTo>
                    <a:pt x="8955" y="21"/>
                  </a:lnTo>
                  <a:lnTo>
                    <a:pt x="9266" y="229"/>
                  </a:lnTo>
                  <a:lnTo>
                    <a:pt x="9453" y="374"/>
                  </a:lnTo>
                  <a:lnTo>
                    <a:pt x="9619" y="519"/>
                  </a:lnTo>
                  <a:lnTo>
                    <a:pt x="9765" y="686"/>
                  </a:lnTo>
                  <a:lnTo>
                    <a:pt x="9890" y="873"/>
                  </a:lnTo>
                  <a:lnTo>
                    <a:pt x="9993" y="1060"/>
                  </a:lnTo>
                  <a:lnTo>
                    <a:pt x="10076" y="1267"/>
                  </a:lnTo>
                  <a:lnTo>
                    <a:pt x="10118" y="1496"/>
                  </a:lnTo>
                  <a:lnTo>
                    <a:pt x="10118" y="1745"/>
                  </a:lnTo>
                  <a:lnTo>
                    <a:pt x="10097" y="1932"/>
                  </a:lnTo>
                  <a:lnTo>
                    <a:pt x="10056" y="2098"/>
                  </a:lnTo>
                  <a:lnTo>
                    <a:pt x="9993" y="2265"/>
                  </a:lnTo>
                  <a:lnTo>
                    <a:pt x="9890" y="2389"/>
                  </a:lnTo>
                  <a:lnTo>
                    <a:pt x="9786" y="2514"/>
                  </a:lnTo>
                  <a:lnTo>
                    <a:pt x="9640" y="2597"/>
                  </a:lnTo>
                  <a:lnTo>
                    <a:pt x="9474" y="2659"/>
                  </a:lnTo>
                  <a:lnTo>
                    <a:pt x="9287" y="2680"/>
                  </a:lnTo>
                  <a:lnTo>
                    <a:pt x="9038" y="2701"/>
                  </a:lnTo>
                  <a:lnTo>
                    <a:pt x="8788" y="2680"/>
                  </a:lnTo>
                  <a:lnTo>
                    <a:pt x="8539" y="2659"/>
                  </a:lnTo>
                  <a:lnTo>
                    <a:pt x="8290" y="2618"/>
                  </a:lnTo>
                  <a:lnTo>
                    <a:pt x="7833" y="2556"/>
                  </a:lnTo>
                  <a:lnTo>
                    <a:pt x="7355" y="2535"/>
                  </a:lnTo>
                  <a:lnTo>
                    <a:pt x="7126" y="2535"/>
                  </a:lnTo>
                  <a:lnTo>
                    <a:pt x="6898" y="2556"/>
                  </a:lnTo>
                  <a:lnTo>
                    <a:pt x="6648" y="2597"/>
                  </a:lnTo>
                  <a:lnTo>
                    <a:pt x="6420" y="2659"/>
                  </a:lnTo>
                  <a:lnTo>
                    <a:pt x="6212" y="2680"/>
                  </a:lnTo>
                  <a:lnTo>
                    <a:pt x="6004" y="2701"/>
                  </a:lnTo>
                  <a:lnTo>
                    <a:pt x="5568" y="2722"/>
                  </a:lnTo>
                  <a:lnTo>
                    <a:pt x="4820" y="2722"/>
                  </a:lnTo>
                  <a:lnTo>
                    <a:pt x="4446" y="2743"/>
                  </a:lnTo>
                  <a:lnTo>
                    <a:pt x="4093" y="2784"/>
                  </a:lnTo>
                  <a:lnTo>
                    <a:pt x="3719" y="2846"/>
                  </a:lnTo>
                  <a:lnTo>
                    <a:pt x="3366" y="2930"/>
                  </a:lnTo>
                  <a:lnTo>
                    <a:pt x="2992" y="3033"/>
                  </a:lnTo>
                  <a:lnTo>
                    <a:pt x="2639" y="3158"/>
                  </a:lnTo>
                  <a:lnTo>
                    <a:pt x="2514" y="3220"/>
                  </a:lnTo>
                  <a:lnTo>
                    <a:pt x="2389" y="3241"/>
                  </a:lnTo>
                  <a:lnTo>
                    <a:pt x="2244" y="3262"/>
                  </a:lnTo>
                  <a:lnTo>
                    <a:pt x="2119" y="3283"/>
                  </a:lnTo>
                  <a:lnTo>
                    <a:pt x="1995" y="3262"/>
                  </a:lnTo>
                  <a:lnTo>
                    <a:pt x="1870" y="3262"/>
                  </a:lnTo>
                  <a:lnTo>
                    <a:pt x="1766" y="3220"/>
                  </a:lnTo>
                  <a:lnTo>
                    <a:pt x="1641" y="3179"/>
                  </a:lnTo>
                  <a:lnTo>
                    <a:pt x="1537" y="3117"/>
                  </a:lnTo>
                  <a:lnTo>
                    <a:pt x="1434" y="3054"/>
                  </a:lnTo>
                  <a:lnTo>
                    <a:pt x="1330" y="2950"/>
                  </a:lnTo>
                  <a:lnTo>
                    <a:pt x="1226" y="2867"/>
                  </a:lnTo>
                  <a:lnTo>
                    <a:pt x="1143" y="2763"/>
                  </a:lnTo>
                  <a:lnTo>
                    <a:pt x="1060" y="2639"/>
                  </a:lnTo>
                  <a:lnTo>
                    <a:pt x="914" y="2348"/>
                  </a:lnTo>
                  <a:lnTo>
                    <a:pt x="852" y="2182"/>
                  </a:lnTo>
                  <a:lnTo>
                    <a:pt x="810" y="2015"/>
                  </a:lnTo>
                  <a:lnTo>
                    <a:pt x="810" y="1849"/>
                  </a:lnTo>
                  <a:lnTo>
                    <a:pt x="831" y="1683"/>
                  </a:lnTo>
                  <a:lnTo>
                    <a:pt x="893" y="1538"/>
                  </a:lnTo>
                  <a:lnTo>
                    <a:pt x="977" y="1392"/>
                  </a:lnTo>
                  <a:lnTo>
                    <a:pt x="1060" y="1267"/>
                  </a:lnTo>
                  <a:lnTo>
                    <a:pt x="1184" y="1122"/>
                  </a:lnTo>
                  <a:lnTo>
                    <a:pt x="1579" y="769"/>
                  </a:lnTo>
                  <a:lnTo>
                    <a:pt x="1413" y="810"/>
                  </a:lnTo>
                  <a:lnTo>
                    <a:pt x="1267" y="873"/>
                  </a:lnTo>
                  <a:lnTo>
                    <a:pt x="1101" y="935"/>
                  </a:lnTo>
                  <a:lnTo>
                    <a:pt x="956" y="1018"/>
                  </a:lnTo>
                  <a:lnTo>
                    <a:pt x="810" y="1101"/>
                  </a:lnTo>
                  <a:lnTo>
                    <a:pt x="686" y="1205"/>
                  </a:lnTo>
                  <a:lnTo>
                    <a:pt x="457" y="1413"/>
                  </a:lnTo>
                  <a:lnTo>
                    <a:pt x="353" y="1538"/>
                  </a:lnTo>
                  <a:lnTo>
                    <a:pt x="270" y="1662"/>
                  </a:lnTo>
                  <a:lnTo>
                    <a:pt x="187" y="1808"/>
                  </a:lnTo>
                  <a:lnTo>
                    <a:pt x="125" y="1932"/>
                  </a:lnTo>
                  <a:lnTo>
                    <a:pt x="62" y="2078"/>
                  </a:lnTo>
                  <a:lnTo>
                    <a:pt x="21" y="2223"/>
                  </a:lnTo>
                  <a:lnTo>
                    <a:pt x="0" y="2369"/>
                  </a:lnTo>
                  <a:lnTo>
                    <a:pt x="0" y="2514"/>
                  </a:lnTo>
                  <a:lnTo>
                    <a:pt x="0" y="2680"/>
                  </a:lnTo>
                  <a:lnTo>
                    <a:pt x="21" y="2846"/>
                  </a:lnTo>
                  <a:lnTo>
                    <a:pt x="42" y="3013"/>
                  </a:lnTo>
                  <a:lnTo>
                    <a:pt x="104" y="3179"/>
                  </a:lnTo>
                  <a:lnTo>
                    <a:pt x="145" y="3345"/>
                  </a:lnTo>
                  <a:lnTo>
                    <a:pt x="229" y="3490"/>
                  </a:lnTo>
                  <a:lnTo>
                    <a:pt x="312" y="3636"/>
                  </a:lnTo>
                  <a:lnTo>
                    <a:pt x="416" y="3781"/>
                  </a:lnTo>
                  <a:lnTo>
                    <a:pt x="540" y="3927"/>
                  </a:lnTo>
                  <a:lnTo>
                    <a:pt x="665" y="4051"/>
                  </a:lnTo>
                  <a:lnTo>
                    <a:pt x="810" y="4176"/>
                  </a:lnTo>
                  <a:lnTo>
                    <a:pt x="977" y="4280"/>
                  </a:lnTo>
                  <a:lnTo>
                    <a:pt x="1163" y="4384"/>
                  </a:lnTo>
                  <a:lnTo>
                    <a:pt x="1371" y="4467"/>
                  </a:lnTo>
                  <a:lnTo>
                    <a:pt x="1579" y="4550"/>
                  </a:lnTo>
                  <a:lnTo>
                    <a:pt x="1808" y="4633"/>
                  </a:lnTo>
                  <a:lnTo>
                    <a:pt x="1330" y="5256"/>
                  </a:lnTo>
                  <a:lnTo>
                    <a:pt x="1558" y="5360"/>
                  </a:lnTo>
                  <a:lnTo>
                    <a:pt x="1350" y="5568"/>
                  </a:lnTo>
                  <a:lnTo>
                    <a:pt x="1579" y="5755"/>
                  </a:lnTo>
                  <a:lnTo>
                    <a:pt x="1828" y="5901"/>
                  </a:lnTo>
                  <a:lnTo>
                    <a:pt x="2078" y="6004"/>
                  </a:lnTo>
                  <a:lnTo>
                    <a:pt x="2327" y="6067"/>
                  </a:lnTo>
                  <a:lnTo>
                    <a:pt x="2597" y="6088"/>
                  </a:lnTo>
                  <a:lnTo>
                    <a:pt x="3158" y="6088"/>
                  </a:lnTo>
                  <a:lnTo>
                    <a:pt x="3428" y="6046"/>
                  </a:lnTo>
                  <a:lnTo>
                    <a:pt x="3470" y="6482"/>
                  </a:lnTo>
                  <a:lnTo>
                    <a:pt x="3511" y="7085"/>
                  </a:lnTo>
                  <a:lnTo>
                    <a:pt x="3553" y="7667"/>
                  </a:lnTo>
                  <a:lnTo>
                    <a:pt x="3636" y="8269"/>
                  </a:lnTo>
                  <a:lnTo>
                    <a:pt x="3740" y="8851"/>
                  </a:lnTo>
                  <a:lnTo>
                    <a:pt x="3864" y="9433"/>
                  </a:lnTo>
                  <a:lnTo>
                    <a:pt x="4010" y="9993"/>
                  </a:lnTo>
                  <a:lnTo>
                    <a:pt x="4176" y="10575"/>
                  </a:lnTo>
                  <a:lnTo>
                    <a:pt x="4342" y="11136"/>
                  </a:lnTo>
                  <a:lnTo>
                    <a:pt x="4425" y="11385"/>
                  </a:lnTo>
                  <a:lnTo>
                    <a:pt x="4488" y="11635"/>
                  </a:lnTo>
                  <a:lnTo>
                    <a:pt x="4529" y="11863"/>
                  </a:lnTo>
                  <a:lnTo>
                    <a:pt x="4550" y="12113"/>
                  </a:lnTo>
                  <a:lnTo>
                    <a:pt x="4571" y="12611"/>
                  </a:lnTo>
                  <a:lnTo>
                    <a:pt x="4550" y="13110"/>
                  </a:lnTo>
                  <a:lnTo>
                    <a:pt x="4550" y="13401"/>
                  </a:lnTo>
                  <a:lnTo>
                    <a:pt x="4550" y="13692"/>
                  </a:lnTo>
                  <a:lnTo>
                    <a:pt x="4592" y="13983"/>
                  </a:lnTo>
                  <a:lnTo>
                    <a:pt x="4633" y="14273"/>
                  </a:lnTo>
                  <a:lnTo>
                    <a:pt x="4716" y="14543"/>
                  </a:lnTo>
                  <a:lnTo>
                    <a:pt x="4799" y="14814"/>
                  </a:lnTo>
                  <a:lnTo>
                    <a:pt x="4986" y="15354"/>
                  </a:lnTo>
                  <a:lnTo>
                    <a:pt x="5256" y="15977"/>
                  </a:lnTo>
                  <a:lnTo>
                    <a:pt x="5527" y="16580"/>
                  </a:lnTo>
                  <a:lnTo>
                    <a:pt x="5817" y="17182"/>
                  </a:lnTo>
                  <a:lnTo>
                    <a:pt x="6067" y="17785"/>
                  </a:lnTo>
                  <a:lnTo>
                    <a:pt x="6171" y="18075"/>
                  </a:lnTo>
                  <a:lnTo>
                    <a:pt x="6274" y="18346"/>
                  </a:lnTo>
                  <a:lnTo>
                    <a:pt x="6420" y="18927"/>
                  </a:lnTo>
                  <a:lnTo>
                    <a:pt x="6732" y="19925"/>
                  </a:lnTo>
                  <a:lnTo>
                    <a:pt x="6877" y="20423"/>
                  </a:lnTo>
                  <a:lnTo>
                    <a:pt x="7064" y="20922"/>
                  </a:lnTo>
                  <a:lnTo>
                    <a:pt x="7189" y="21317"/>
                  </a:lnTo>
                  <a:lnTo>
                    <a:pt x="7272" y="21732"/>
                  </a:lnTo>
                  <a:lnTo>
                    <a:pt x="7334" y="22148"/>
                  </a:lnTo>
                  <a:lnTo>
                    <a:pt x="7355" y="22563"/>
                  </a:lnTo>
                  <a:lnTo>
                    <a:pt x="7334" y="22979"/>
                  </a:lnTo>
                  <a:lnTo>
                    <a:pt x="7292" y="23394"/>
                  </a:lnTo>
                  <a:lnTo>
                    <a:pt x="7209" y="23810"/>
                  </a:lnTo>
                  <a:lnTo>
                    <a:pt x="7105" y="24204"/>
                  </a:lnTo>
                  <a:lnTo>
                    <a:pt x="8643" y="24080"/>
                  </a:lnTo>
                  <a:lnTo>
                    <a:pt x="8498" y="23644"/>
                  </a:lnTo>
                  <a:lnTo>
                    <a:pt x="8726" y="23581"/>
                  </a:lnTo>
                  <a:lnTo>
                    <a:pt x="8643" y="23290"/>
                  </a:lnTo>
                  <a:lnTo>
                    <a:pt x="8581" y="22999"/>
                  </a:lnTo>
                  <a:lnTo>
                    <a:pt x="8477" y="22625"/>
                  </a:lnTo>
                  <a:lnTo>
                    <a:pt x="8394" y="22251"/>
                  </a:lnTo>
                  <a:lnTo>
                    <a:pt x="8311" y="21878"/>
                  </a:lnTo>
                  <a:lnTo>
                    <a:pt x="8269" y="21504"/>
                  </a:lnTo>
                  <a:lnTo>
                    <a:pt x="8248" y="21130"/>
                  </a:lnTo>
                  <a:lnTo>
                    <a:pt x="8227" y="20756"/>
                  </a:lnTo>
                  <a:lnTo>
                    <a:pt x="8248" y="20382"/>
                  </a:lnTo>
                  <a:lnTo>
                    <a:pt x="8290" y="19987"/>
                  </a:lnTo>
                  <a:lnTo>
                    <a:pt x="8290" y="19821"/>
                  </a:lnTo>
                  <a:lnTo>
                    <a:pt x="8269" y="19634"/>
                  </a:lnTo>
                  <a:lnTo>
                    <a:pt x="8227" y="19280"/>
                  </a:lnTo>
                  <a:lnTo>
                    <a:pt x="8103" y="17888"/>
                  </a:lnTo>
                  <a:lnTo>
                    <a:pt x="8290" y="17972"/>
                  </a:lnTo>
                  <a:lnTo>
                    <a:pt x="8414" y="18055"/>
                  </a:lnTo>
                  <a:lnTo>
                    <a:pt x="8705" y="18242"/>
                  </a:lnTo>
                  <a:lnTo>
                    <a:pt x="8996" y="18429"/>
                  </a:lnTo>
                  <a:lnTo>
                    <a:pt x="9142" y="18491"/>
                  </a:lnTo>
                  <a:lnTo>
                    <a:pt x="9266" y="18533"/>
                  </a:lnTo>
                  <a:lnTo>
                    <a:pt x="9391" y="18574"/>
                  </a:lnTo>
                  <a:lnTo>
                    <a:pt x="9640" y="18574"/>
                  </a:lnTo>
                  <a:lnTo>
                    <a:pt x="9765" y="18533"/>
                  </a:lnTo>
                  <a:lnTo>
                    <a:pt x="9890" y="18491"/>
                  </a:lnTo>
                  <a:lnTo>
                    <a:pt x="10014" y="18408"/>
                  </a:lnTo>
                  <a:lnTo>
                    <a:pt x="10222" y="18262"/>
                  </a:lnTo>
                  <a:lnTo>
                    <a:pt x="10430" y="18096"/>
                  </a:lnTo>
                  <a:lnTo>
                    <a:pt x="10845" y="17764"/>
                  </a:lnTo>
                  <a:lnTo>
                    <a:pt x="11095" y="17577"/>
                  </a:lnTo>
                  <a:lnTo>
                    <a:pt x="11178" y="17577"/>
                  </a:lnTo>
                  <a:lnTo>
                    <a:pt x="11219" y="18117"/>
                  </a:lnTo>
                  <a:lnTo>
                    <a:pt x="11240" y="18387"/>
                  </a:lnTo>
                  <a:lnTo>
                    <a:pt x="11282" y="18657"/>
                  </a:lnTo>
                  <a:lnTo>
                    <a:pt x="11385" y="19073"/>
                  </a:lnTo>
                  <a:lnTo>
                    <a:pt x="11469" y="19467"/>
                  </a:lnTo>
                  <a:lnTo>
                    <a:pt x="11676" y="20278"/>
                  </a:lnTo>
                  <a:lnTo>
                    <a:pt x="11759" y="20631"/>
                  </a:lnTo>
                  <a:lnTo>
                    <a:pt x="11801" y="21005"/>
                  </a:lnTo>
                  <a:lnTo>
                    <a:pt x="11822" y="21358"/>
                  </a:lnTo>
                  <a:lnTo>
                    <a:pt x="11842" y="21711"/>
                  </a:lnTo>
                  <a:lnTo>
                    <a:pt x="11822" y="22065"/>
                  </a:lnTo>
                  <a:lnTo>
                    <a:pt x="11801" y="22438"/>
                  </a:lnTo>
                  <a:lnTo>
                    <a:pt x="11759" y="22792"/>
                  </a:lnTo>
                  <a:lnTo>
                    <a:pt x="11697" y="23145"/>
                  </a:lnTo>
                  <a:lnTo>
                    <a:pt x="11593" y="23831"/>
                  </a:lnTo>
                  <a:lnTo>
                    <a:pt x="12985" y="23706"/>
                  </a:lnTo>
                  <a:lnTo>
                    <a:pt x="12944" y="23394"/>
                  </a:lnTo>
                  <a:lnTo>
                    <a:pt x="12944" y="23311"/>
                  </a:lnTo>
                  <a:lnTo>
                    <a:pt x="12964" y="23270"/>
                  </a:lnTo>
                  <a:lnTo>
                    <a:pt x="12964" y="23249"/>
                  </a:lnTo>
                  <a:lnTo>
                    <a:pt x="13068" y="23186"/>
                  </a:lnTo>
                  <a:lnTo>
                    <a:pt x="13110" y="23124"/>
                  </a:lnTo>
                  <a:lnTo>
                    <a:pt x="13151" y="23062"/>
                  </a:lnTo>
                  <a:lnTo>
                    <a:pt x="13151" y="22979"/>
                  </a:lnTo>
                  <a:lnTo>
                    <a:pt x="13110" y="22812"/>
                  </a:lnTo>
                  <a:lnTo>
                    <a:pt x="13068" y="22667"/>
                  </a:lnTo>
                  <a:lnTo>
                    <a:pt x="12964" y="22023"/>
                  </a:lnTo>
                  <a:lnTo>
                    <a:pt x="12923" y="21711"/>
                  </a:lnTo>
                  <a:lnTo>
                    <a:pt x="12902" y="21379"/>
                  </a:lnTo>
                  <a:lnTo>
                    <a:pt x="12902" y="21046"/>
                  </a:lnTo>
                  <a:lnTo>
                    <a:pt x="12902" y="20735"/>
                  </a:lnTo>
                  <a:lnTo>
                    <a:pt x="12923" y="20402"/>
                  </a:lnTo>
                  <a:lnTo>
                    <a:pt x="12964" y="20070"/>
                  </a:lnTo>
                  <a:lnTo>
                    <a:pt x="13131" y="19239"/>
                  </a:lnTo>
                  <a:lnTo>
                    <a:pt x="13276" y="18408"/>
                  </a:lnTo>
                  <a:lnTo>
                    <a:pt x="13338" y="18013"/>
                  </a:lnTo>
                  <a:lnTo>
                    <a:pt x="13359" y="17598"/>
                  </a:lnTo>
                  <a:lnTo>
                    <a:pt x="13380" y="17514"/>
                  </a:lnTo>
                  <a:lnTo>
                    <a:pt x="13421" y="17431"/>
                  </a:lnTo>
                  <a:lnTo>
                    <a:pt x="13484" y="17390"/>
                  </a:lnTo>
                  <a:lnTo>
                    <a:pt x="13588" y="17348"/>
                  </a:lnTo>
                  <a:lnTo>
                    <a:pt x="14377" y="17203"/>
                  </a:lnTo>
                  <a:lnTo>
                    <a:pt x="15167" y="17037"/>
                  </a:lnTo>
                  <a:lnTo>
                    <a:pt x="15458" y="16974"/>
                  </a:lnTo>
                  <a:lnTo>
                    <a:pt x="15748" y="16912"/>
                  </a:lnTo>
                  <a:lnTo>
                    <a:pt x="15977" y="16891"/>
                  </a:lnTo>
                  <a:lnTo>
                    <a:pt x="16185" y="16912"/>
                  </a:lnTo>
                  <a:lnTo>
                    <a:pt x="16372" y="16954"/>
                  </a:lnTo>
                  <a:lnTo>
                    <a:pt x="16517" y="17037"/>
                  </a:lnTo>
                  <a:lnTo>
                    <a:pt x="16663" y="17161"/>
                  </a:lnTo>
                  <a:lnTo>
                    <a:pt x="16766" y="17307"/>
                  </a:lnTo>
                  <a:lnTo>
                    <a:pt x="16850" y="17494"/>
                  </a:lnTo>
                  <a:lnTo>
                    <a:pt x="16912" y="17722"/>
                  </a:lnTo>
                  <a:lnTo>
                    <a:pt x="17182" y="17494"/>
                  </a:lnTo>
                  <a:lnTo>
                    <a:pt x="17452" y="17265"/>
                  </a:lnTo>
                  <a:lnTo>
                    <a:pt x="17743" y="17078"/>
                  </a:lnTo>
                  <a:lnTo>
                    <a:pt x="18055" y="16891"/>
                  </a:lnTo>
                  <a:lnTo>
                    <a:pt x="18117" y="17016"/>
                  </a:lnTo>
                  <a:lnTo>
                    <a:pt x="18158" y="17120"/>
                  </a:lnTo>
                  <a:lnTo>
                    <a:pt x="18491" y="18179"/>
                  </a:lnTo>
                  <a:lnTo>
                    <a:pt x="18636" y="18720"/>
                  </a:lnTo>
                  <a:lnTo>
                    <a:pt x="18782" y="19239"/>
                  </a:lnTo>
                  <a:lnTo>
                    <a:pt x="18865" y="19675"/>
                  </a:lnTo>
                  <a:lnTo>
                    <a:pt x="18886" y="19883"/>
                  </a:lnTo>
                  <a:lnTo>
                    <a:pt x="18886" y="20112"/>
                  </a:lnTo>
                  <a:lnTo>
                    <a:pt x="18886" y="20299"/>
                  </a:lnTo>
                  <a:lnTo>
                    <a:pt x="18865" y="20506"/>
                  </a:lnTo>
                  <a:lnTo>
                    <a:pt x="18844" y="20714"/>
                  </a:lnTo>
                  <a:lnTo>
                    <a:pt x="18782" y="20901"/>
                  </a:lnTo>
                  <a:lnTo>
                    <a:pt x="18719" y="21088"/>
                  </a:lnTo>
                  <a:lnTo>
                    <a:pt x="18657" y="21275"/>
                  </a:lnTo>
                  <a:lnTo>
                    <a:pt x="18574" y="21462"/>
                  </a:lnTo>
                  <a:lnTo>
                    <a:pt x="18470" y="21628"/>
                  </a:lnTo>
                  <a:lnTo>
                    <a:pt x="18345" y="21815"/>
                  </a:lnTo>
                  <a:lnTo>
                    <a:pt x="18200" y="21981"/>
                  </a:lnTo>
                  <a:lnTo>
                    <a:pt x="18055" y="22148"/>
                  </a:lnTo>
                  <a:lnTo>
                    <a:pt x="17888" y="22293"/>
                  </a:lnTo>
                  <a:lnTo>
                    <a:pt x="17784" y="22418"/>
                  </a:lnTo>
                  <a:lnTo>
                    <a:pt x="17701" y="22522"/>
                  </a:lnTo>
                  <a:lnTo>
                    <a:pt x="17639" y="22667"/>
                  </a:lnTo>
                  <a:lnTo>
                    <a:pt x="17577" y="22792"/>
                  </a:lnTo>
                  <a:lnTo>
                    <a:pt x="17494" y="23062"/>
                  </a:lnTo>
                  <a:lnTo>
                    <a:pt x="17411" y="23332"/>
                  </a:lnTo>
                  <a:lnTo>
                    <a:pt x="18948" y="23207"/>
                  </a:lnTo>
                  <a:lnTo>
                    <a:pt x="18969" y="22750"/>
                  </a:lnTo>
                  <a:lnTo>
                    <a:pt x="19239" y="22833"/>
                  </a:lnTo>
                  <a:lnTo>
                    <a:pt x="19280" y="22709"/>
                  </a:lnTo>
                  <a:lnTo>
                    <a:pt x="19322" y="22563"/>
                  </a:lnTo>
                  <a:lnTo>
                    <a:pt x="19384" y="22148"/>
                  </a:lnTo>
                  <a:lnTo>
                    <a:pt x="19447" y="21753"/>
                  </a:lnTo>
                  <a:lnTo>
                    <a:pt x="19550" y="21358"/>
                  </a:lnTo>
                  <a:lnTo>
                    <a:pt x="19654" y="20963"/>
                  </a:lnTo>
                  <a:lnTo>
                    <a:pt x="19800" y="20589"/>
                  </a:lnTo>
                  <a:lnTo>
                    <a:pt x="19945" y="20215"/>
                  </a:lnTo>
                  <a:lnTo>
                    <a:pt x="20132" y="19841"/>
                  </a:lnTo>
                  <a:lnTo>
                    <a:pt x="20319" y="19488"/>
                  </a:lnTo>
                  <a:lnTo>
                    <a:pt x="20402" y="19343"/>
                  </a:lnTo>
                  <a:lnTo>
                    <a:pt x="20444" y="19218"/>
                  </a:lnTo>
                  <a:lnTo>
                    <a:pt x="20485" y="19114"/>
                  </a:lnTo>
                  <a:lnTo>
                    <a:pt x="20506" y="18990"/>
                  </a:lnTo>
                  <a:lnTo>
                    <a:pt x="20527" y="18865"/>
                  </a:lnTo>
                  <a:lnTo>
                    <a:pt x="20506" y="18740"/>
                  </a:lnTo>
                  <a:lnTo>
                    <a:pt x="20485" y="18595"/>
                  </a:lnTo>
                  <a:lnTo>
                    <a:pt x="20444" y="18449"/>
                  </a:lnTo>
                  <a:lnTo>
                    <a:pt x="20402" y="18304"/>
                  </a:lnTo>
                  <a:lnTo>
                    <a:pt x="20361" y="18159"/>
                  </a:lnTo>
                  <a:lnTo>
                    <a:pt x="20361" y="18013"/>
                  </a:lnTo>
                  <a:lnTo>
                    <a:pt x="20361" y="17888"/>
                  </a:lnTo>
                  <a:lnTo>
                    <a:pt x="20382" y="17743"/>
                  </a:lnTo>
                  <a:lnTo>
                    <a:pt x="20402" y="17598"/>
                  </a:lnTo>
                  <a:lnTo>
                    <a:pt x="20485" y="17348"/>
                  </a:lnTo>
                  <a:lnTo>
                    <a:pt x="20631" y="17120"/>
                  </a:lnTo>
                  <a:lnTo>
                    <a:pt x="20797" y="16891"/>
                  </a:lnTo>
                  <a:lnTo>
                    <a:pt x="20984" y="16683"/>
                  </a:lnTo>
                  <a:lnTo>
                    <a:pt x="21213" y="16517"/>
                  </a:lnTo>
                  <a:lnTo>
                    <a:pt x="21254" y="16496"/>
                  </a:lnTo>
                  <a:lnTo>
                    <a:pt x="21337" y="16476"/>
                  </a:lnTo>
                  <a:lnTo>
                    <a:pt x="21337" y="16995"/>
                  </a:lnTo>
                  <a:lnTo>
                    <a:pt x="21358" y="17203"/>
                  </a:lnTo>
                  <a:lnTo>
                    <a:pt x="21420" y="17369"/>
                  </a:lnTo>
                  <a:lnTo>
                    <a:pt x="21483" y="17514"/>
                  </a:lnTo>
                  <a:lnTo>
                    <a:pt x="21587" y="17639"/>
                  </a:lnTo>
                  <a:lnTo>
                    <a:pt x="21690" y="17743"/>
                  </a:lnTo>
                  <a:lnTo>
                    <a:pt x="21836" y="17826"/>
                  </a:lnTo>
                  <a:lnTo>
                    <a:pt x="21981" y="17868"/>
                  </a:lnTo>
                  <a:lnTo>
                    <a:pt x="22127" y="17868"/>
                  </a:lnTo>
                  <a:lnTo>
                    <a:pt x="22314" y="17847"/>
                  </a:lnTo>
                  <a:lnTo>
                    <a:pt x="22501" y="17785"/>
                  </a:lnTo>
                  <a:lnTo>
                    <a:pt x="22646" y="17701"/>
                  </a:lnTo>
                  <a:lnTo>
                    <a:pt x="22771" y="17577"/>
                  </a:lnTo>
                  <a:lnTo>
                    <a:pt x="22875" y="17431"/>
                  </a:lnTo>
                  <a:lnTo>
                    <a:pt x="22958" y="17265"/>
                  </a:lnTo>
                  <a:lnTo>
                    <a:pt x="22999" y="17078"/>
                  </a:lnTo>
                  <a:lnTo>
                    <a:pt x="23020" y="16891"/>
                  </a:lnTo>
                  <a:lnTo>
                    <a:pt x="22999" y="16642"/>
                  </a:lnTo>
                  <a:lnTo>
                    <a:pt x="23062" y="16725"/>
                  </a:lnTo>
                  <a:lnTo>
                    <a:pt x="23124" y="16787"/>
                  </a:lnTo>
                  <a:lnTo>
                    <a:pt x="23394" y="17348"/>
                  </a:lnTo>
                  <a:lnTo>
                    <a:pt x="23498" y="17618"/>
                  </a:lnTo>
                  <a:lnTo>
                    <a:pt x="23602" y="17909"/>
                  </a:lnTo>
                  <a:lnTo>
                    <a:pt x="23706" y="18200"/>
                  </a:lnTo>
                  <a:lnTo>
                    <a:pt x="23789" y="18470"/>
                  </a:lnTo>
                  <a:lnTo>
                    <a:pt x="23913" y="19052"/>
                  </a:lnTo>
                  <a:lnTo>
                    <a:pt x="23976" y="19654"/>
                  </a:lnTo>
                  <a:lnTo>
                    <a:pt x="23997" y="20257"/>
                  </a:lnTo>
                  <a:lnTo>
                    <a:pt x="23976" y="20859"/>
                  </a:lnTo>
                  <a:lnTo>
                    <a:pt x="23913" y="21462"/>
                  </a:lnTo>
                  <a:lnTo>
                    <a:pt x="23872" y="21691"/>
                  </a:lnTo>
                  <a:lnTo>
                    <a:pt x="23789" y="21919"/>
                  </a:lnTo>
                  <a:lnTo>
                    <a:pt x="23643" y="22376"/>
                  </a:lnTo>
                  <a:lnTo>
                    <a:pt x="23519" y="22812"/>
                  </a:lnTo>
                  <a:lnTo>
                    <a:pt x="24952" y="22709"/>
                  </a:lnTo>
                  <a:lnTo>
                    <a:pt x="24911" y="22148"/>
                  </a:lnTo>
                  <a:lnTo>
                    <a:pt x="25181" y="22106"/>
                  </a:lnTo>
                  <a:lnTo>
                    <a:pt x="25077" y="21649"/>
                  </a:lnTo>
                  <a:lnTo>
                    <a:pt x="25035" y="21192"/>
                  </a:lnTo>
                  <a:lnTo>
                    <a:pt x="25015" y="20714"/>
                  </a:lnTo>
                  <a:lnTo>
                    <a:pt x="25015" y="20257"/>
                  </a:lnTo>
                  <a:lnTo>
                    <a:pt x="25056" y="19800"/>
                  </a:lnTo>
                  <a:lnTo>
                    <a:pt x="25118" y="19343"/>
                  </a:lnTo>
                  <a:lnTo>
                    <a:pt x="25222" y="18865"/>
                  </a:lnTo>
                  <a:lnTo>
                    <a:pt x="25326" y="18408"/>
                  </a:lnTo>
                  <a:lnTo>
                    <a:pt x="25638" y="18865"/>
                  </a:lnTo>
                  <a:lnTo>
                    <a:pt x="25783" y="19093"/>
                  </a:lnTo>
                  <a:lnTo>
                    <a:pt x="25970" y="19280"/>
                  </a:lnTo>
                  <a:lnTo>
                    <a:pt x="26157" y="19467"/>
                  </a:lnTo>
                  <a:lnTo>
                    <a:pt x="26365" y="19634"/>
                  </a:lnTo>
                  <a:lnTo>
                    <a:pt x="26614" y="19758"/>
                  </a:lnTo>
                  <a:lnTo>
                    <a:pt x="26905" y="19841"/>
                  </a:lnTo>
                  <a:lnTo>
                    <a:pt x="26843" y="19717"/>
                  </a:lnTo>
                  <a:lnTo>
                    <a:pt x="26801" y="19634"/>
                  </a:lnTo>
                  <a:lnTo>
                    <a:pt x="26614" y="19384"/>
                  </a:lnTo>
                  <a:lnTo>
                    <a:pt x="26469" y="19135"/>
                  </a:lnTo>
                  <a:lnTo>
                    <a:pt x="26365" y="18865"/>
                  </a:lnTo>
                  <a:lnTo>
                    <a:pt x="26303" y="18574"/>
                  </a:lnTo>
                  <a:lnTo>
                    <a:pt x="26282" y="18304"/>
                  </a:lnTo>
                  <a:lnTo>
                    <a:pt x="26282" y="18013"/>
                  </a:lnTo>
                  <a:lnTo>
                    <a:pt x="26303" y="17701"/>
                  </a:lnTo>
                  <a:lnTo>
                    <a:pt x="26344" y="17411"/>
                  </a:lnTo>
                  <a:lnTo>
                    <a:pt x="26469" y="16517"/>
                  </a:lnTo>
                  <a:lnTo>
                    <a:pt x="26552" y="15624"/>
                  </a:lnTo>
                  <a:lnTo>
                    <a:pt x="26573" y="15229"/>
                  </a:lnTo>
                  <a:lnTo>
                    <a:pt x="26573" y="14855"/>
                  </a:lnTo>
                  <a:lnTo>
                    <a:pt x="26511" y="14481"/>
                  </a:lnTo>
                  <a:lnTo>
                    <a:pt x="26427" y="14107"/>
                  </a:lnTo>
                  <a:lnTo>
                    <a:pt x="26303" y="13754"/>
                  </a:lnTo>
                  <a:lnTo>
                    <a:pt x="26157" y="13401"/>
                  </a:lnTo>
                  <a:lnTo>
                    <a:pt x="26012" y="13048"/>
                  </a:lnTo>
                  <a:lnTo>
                    <a:pt x="25846" y="12694"/>
                  </a:lnTo>
                  <a:lnTo>
                    <a:pt x="25679" y="12424"/>
                  </a:lnTo>
                  <a:lnTo>
                    <a:pt x="25576" y="12258"/>
                  </a:lnTo>
                  <a:lnTo>
                    <a:pt x="25513" y="12092"/>
                  </a:lnTo>
                  <a:lnTo>
                    <a:pt x="25430" y="11926"/>
                  </a:lnTo>
                  <a:lnTo>
                    <a:pt x="25389" y="11759"/>
                  </a:lnTo>
                  <a:lnTo>
                    <a:pt x="25347" y="11572"/>
                  </a:lnTo>
                  <a:lnTo>
                    <a:pt x="25326" y="11406"/>
                  </a:lnTo>
                  <a:lnTo>
                    <a:pt x="25305" y="11032"/>
                  </a:lnTo>
                  <a:lnTo>
                    <a:pt x="25285" y="10367"/>
                  </a:lnTo>
                  <a:lnTo>
                    <a:pt x="25264" y="10035"/>
                  </a:lnTo>
                  <a:lnTo>
                    <a:pt x="25222" y="9723"/>
                  </a:lnTo>
                  <a:lnTo>
                    <a:pt x="25160" y="9391"/>
                  </a:lnTo>
                  <a:lnTo>
                    <a:pt x="25077" y="9079"/>
                  </a:lnTo>
                  <a:lnTo>
                    <a:pt x="24973" y="8747"/>
                  </a:lnTo>
                  <a:lnTo>
                    <a:pt x="24828" y="8456"/>
                  </a:lnTo>
                  <a:lnTo>
                    <a:pt x="24703" y="8207"/>
                  </a:lnTo>
                  <a:lnTo>
                    <a:pt x="24558" y="7978"/>
                  </a:lnTo>
                  <a:lnTo>
                    <a:pt x="24246" y="7542"/>
                  </a:lnTo>
                  <a:lnTo>
                    <a:pt x="24163" y="7438"/>
                  </a:lnTo>
                  <a:lnTo>
                    <a:pt x="24100" y="7334"/>
                  </a:lnTo>
                  <a:lnTo>
                    <a:pt x="24059" y="7230"/>
                  </a:lnTo>
                  <a:lnTo>
                    <a:pt x="23997" y="7126"/>
                  </a:lnTo>
                  <a:lnTo>
                    <a:pt x="23913" y="7064"/>
                  </a:lnTo>
                  <a:lnTo>
                    <a:pt x="23830" y="7002"/>
                  </a:lnTo>
                  <a:lnTo>
                    <a:pt x="23747" y="6981"/>
                  </a:lnTo>
                  <a:lnTo>
                    <a:pt x="23643" y="6960"/>
                  </a:lnTo>
                  <a:lnTo>
                    <a:pt x="23540" y="6939"/>
                  </a:lnTo>
                  <a:lnTo>
                    <a:pt x="23436" y="6960"/>
                  </a:lnTo>
                  <a:lnTo>
                    <a:pt x="22002" y="7085"/>
                  </a:lnTo>
                  <a:lnTo>
                    <a:pt x="21296" y="7168"/>
                  </a:lnTo>
                  <a:lnTo>
                    <a:pt x="20589" y="7272"/>
                  </a:lnTo>
                  <a:lnTo>
                    <a:pt x="19737" y="7417"/>
                  </a:lnTo>
                  <a:lnTo>
                    <a:pt x="18906" y="7521"/>
                  </a:lnTo>
                  <a:lnTo>
                    <a:pt x="18055" y="7625"/>
                  </a:lnTo>
                  <a:lnTo>
                    <a:pt x="17224" y="7687"/>
                  </a:lnTo>
                  <a:lnTo>
                    <a:pt x="15520" y="7812"/>
                  </a:lnTo>
                  <a:lnTo>
                    <a:pt x="13837" y="7937"/>
                  </a:lnTo>
                  <a:lnTo>
                    <a:pt x="13338" y="7937"/>
                  </a:lnTo>
                  <a:lnTo>
                    <a:pt x="13151" y="7916"/>
                  </a:lnTo>
                  <a:lnTo>
                    <a:pt x="12964" y="7874"/>
                  </a:lnTo>
                  <a:lnTo>
                    <a:pt x="12777" y="7812"/>
                  </a:lnTo>
                  <a:lnTo>
                    <a:pt x="12611" y="7729"/>
                  </a:lnTo>
                  <a:lnTo>
                    <a:pt x="12424" y="7625"/>
                  </a:lnTo>
                  <a:lnTo>
                    <a:pt x="12279" y="7500"/>
                  </a:lnTo>
                  <a:lnTo>
                    <a:pt x="12113" y="7355"/>
                  </a:lnTo>
                  <a:lnTo>
                    <a:pt x="11842" y="7085"/>
                  </a:lnTo>
                  <a:lnTo>
                    <a:pt x="11552" y="6835"/>
                  </a:lnTo>
                  <a:lnTo>
                    <a:pt x="11261" y="6586"/>
                  </a:lnTo>
                  <a:lnTo>
                    <a:pt x="10949" y="6358"/>
                  </a:lnTo>
                  <a:lnTo>
                    <a:pt x="10637" y="6150"/>
                  </a:lnTo>
                  <a:lnTo>
                    <a:pt x="10326" y="5942"/>
                  </a:lnTo>
                  <a:lnTo>
                    <a:pt x="9973" y="5776"/>
                  </a:lnTo>
                  <a:lnTo>
                    <a:pt x="9640" y="5610"/>
                  </a:lnTo>
                  <a:lnTo>
                    <a:pt x="9557" y="5547"/>
                  </a:lnTo>
                  <a:lnTo>
                    <a:pt x="9910" y="5277"/>
                  </a:lnTo>
                  <a:lnTo>
                    <a:pt x="10263" y="4986"/>
                  </a:lnTo>
                  <a:lnTo>
                    <a:pt x="10388" y="4862"/>
                  </a:lnTo>
                  <a:lnTo>
                    <a:pt x="10430" y="4820"/>
                  </a:lnTo>
                  <a:lnTo>
                    <a:pt x="10430" y="4758"/>
                  </a:lnTo>
                  <a:lnTo>
                    <a:pt x="10409" y="4716"/>
                  </a:lnTo>
                  <a:lnTo>
                    <a:pt x="10367" y="4675"/>
                  </a:lnTo>
                  <a:lnTo>
                    <a:pt x="10222" y="4571"/>
                  </a:lnTo>
                  <a:lnTo>
                    <a:pt x="9723" y="4342"/>
                  </a:lnTo>
                  <a:lnTo>
                    <a:pt x="9162" y="4114"/>
                  </a:lnTo>
                  <a:lnTo>
                    <a:pt x="9412" y="4010"/>
                  </a:lnTo>
                  <a:lnTo>
                    <a:pt x="9723" y="3885"/>
                  </a:lnTo>
                  <a:lnTo>
                    <a:pt x="10035" y="3740"/>
                  </a:lnTo>
                  <a:lnTo>
                    <a:pt x="10180" y="3657"/>
                  </a:lnTo>
                  <a:lnTo>
                    <a:pt x="10326" y="3574"/>
                  </a:lnTo>
                  <a:lnTo>
                    <a:pt x="10450" y="3470"/>
                  </a:lnTo>
                  <a:lnTo>
                    <a:pt x="10554" y="3345"/>
                  </a:lnTo>
                  <a:lnTo>
                    <a:pt x="10762" y="3075"/>
                  </a:lnTo>
                  <a:lnTo>
                    <a:pt x="10908" y="2805"/>
                  </a:lnTo>
                  <a:lnTo>
                    <a:pt x="11011" y="2535"/>
                  </a:lnTo>
                  <a:lnTo>
                    <a:pt x="11074" y="2285"/>
                  </a:lnTo>
                  <a:lnTo>
                    <a:pt x="11095" y="2036"/>
                  </a:lnTo>
                  <a:lnTo>
                    <a:pt x="11095" y="1787"/>
                  </a:lnTo>
                  <a:lnTo>
                    <a:pt x="11032" y="1558"/>
                  </a:lnTo>
                  <a:lnTo>
                    <a:pt x="10949" y="1330"/>
                  </a:lnTo>
                  <a:lnTo>
                    <a:pt x="10845" y="1122"/>
                  </a:lnTo>
                  <a:lnTo>
                    <a:pt x="10721" y="935"/>
                  </a:lnTo>
                  <a:lnTo>
                    <a:pt x="10575" y="748"/>
                  </a:lnTo>
                  <a:lnTo>
                    <a:pt x="10388" y="582"/>
                  </a:lnTo>
                  <a:lnTo>
                    <a:pt x="10201" y="436"/>
                  </a:lnTo>
                  <a:lnTo>
                    <a:pt x="10014" y="312"/>
                  </a:lnTo>
                  <a:lnTo>
                    <a:pt x="9806" y="208"/>
                  </a:lnTo>
                  <a:lnTo>
                    <a:pt x="9578" y="125"/>
                  </a:lnTo>
                  <a:lnTo>
                    <a:pt x="920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dist="47625" dir="540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5" name="Google Shape;1145;p13"/>
            <p:cNvSpPr/>
            <p:nvPr/>
          </p:nvSpPr>
          <p:spPr>
            <a:xfrm>
              <a:off x="10715325" y="2211150"/>
              <a:ext cx="166750" cy="229075"/>
            </a:xfrm>
            <a:custGeom>
              <a:avLst/>
              <a:gdLst/>
              <a:ahLst/>
              <a:cxnLst/>
              <a:rect l="l" t="t" r="r" b="b"/>
              <a:pathLst>
                <a:path w="6670" h="9163" extrusionOk="0">
                  <a:moveTo>
                    <a:pt x="2888" y="0"/>
                  </a:moveTo>
                  <a:lnTo>
                    <a:pt x="2556" y="42"/>
                  </a:lnTo>
                  <a:lnTo>
                    <a:pt x="2244" y="104"/>
                  </a:lnTo>
                  <a:lnTo>
                    <a:pt x="1953" y="187"/>
                  </a:lnTo>
                  <a:lnTo>
                    <a:pt x="1662" y="291"/>
                  </a:lnTo>
                  <a:lnTo>
                    <a:pt x="1392" y="416"/>
                  </a:lnTo>
                  <a:lnTo>
                    <a:pt x="1143" y="541"/>
                  </a:lnTo>
                  <a:lnTo>
                    <a:pt x="935" y="707"/>
                  </a:lnTo>
                  <a:lnTo>
                    <a:pt x="727" y="873"/>
                  </a:lnTo>
                  <a:lnTo>
                    <a:pt x="540" y="1060"/>
                  </a:lnTo>
                  <a:lnTo>
                    <a:pt x="395" y="1289"/>
                  </a:lnTo>
                  <a:lnTo>
                    <a:pt x="250" y="1496"/>
                  </a:lnTo>
                  <a:lnTo>
                    <a:pt x="146" y="1746"/>
                  </a:lnTo>
                  <a:lnTo>
                    <a:pt x="63" y="2016"/>
                  </a:lnTo>
                  <a:lnTo>
                    <a:pt x="21" y="2286"/>
                  </a:lnTo>
                  <a:lnTo>
                    <a:pt x="0" y="2577"/>
                  </a:lnTo>
                  <a:lnTo>
                    <a:pt x="21" y="2868"/>
                  </a:lnTo>
                  <a:lnTo>
                    <a:pt x="42" y="3138"/>
                  </a:lnTo>
                  <a:lnTo>
                    <a:pt x="104" y="3387"/>
                  </a:lnTo>
                  <a:lnTo>
                    <a:pt x="166" y="3595"/>
                  </a:lnTo>
                  <a:lnTo>
                    <a:pt x="250" y="3823"/>
                  </a:lnTo>
                  <a:lnTo>
                    <a:pt x="353" y="4010"/>
                  </a:lnTo>
                  <a:lnTo>
                    <a:pt x="478" y="4197"/>
                  </a:lnTo>
                  <a:lnTo>
                    <a:pt x="603" y="4364"/>
                  </a:lnTo>
                  <a:lnTo>
                    <a:pt x="748" y="4509"/>
                  </a:lnTo>
                  <a:lnTo>
                    <a:pt x="894" y="4634"/>
                  </a:lnTo>
                  <a:lnTo>
                    <a:pt x="1060" y="4758"/>
                  </a:lnTo>
                  <a:lnTo>
                    <a:pt x="1226" y="4883"/>
                  </a:lnTo>
                  <a:lnTo>
                    <a:pt x="1392" y="4966"/>
                  </a:lnTo>
                  <a:lnTo>
                    <a:pt x="1766" y="5132"/>
                  </a:lnTo>
                  <a:lnTo>
                    <a:pt x="2140" y="5236"/>
                  </a:lnTo>
                  <a:lnTo>
                    <a:pt x="3491" y="5548"/>
                  </a:lnTo>
                  <a:lnTo>
                    <a:pt x="3865" y="5631"/>
                  </a:lnTo>
                  <a:lnTo>
                    <a:pt x="4052" y="5693"/>
                  </a:lnTo>
                  <a:lnTo>
                    <a:pt x="4218" y="5776"/>
                  </a:lnTo>
                  <a:lnTo>
                    <a:pt x="4363" y="5880"/>
                  </a:lnTo>
                  <a:lnTo>
                    <a:pt x="4488" y="6005"/>
                  </a:lnTo>
                  <a:lnTo>
                    <a:pt x="4529" y="6088"/>
                  </a:lnTo>
                  <a:lnTo>
                    <a:pt x="4571" y="6171"/>
                  </a:lnTo>
                  <a:lnTo>
                    <a:pt x="4592" y="6254"/>
                  </a:lnTo>
                  <a:lnTo>
                    <a:pt x="4613" y="6358"/>
                  </a:lnTo>
                  <a:lnTo>
                    <a:pt x="4613" y="6566"/>
                  </a:lnTo>
                  <a:lnTo>
                    <a:pt x="4571" y="6753"/>
                  </a:lnTo>
                  <a:lnTo>
                    <a:pt x="4509" y="6919"/>
                  </a:lnTo>
                  <a:lnTo>
                    <a:pt x="4405" y="7044"/>
                  </a:lnTo>
                  <a:lnTo>
                    <a:pt x="4259" y="7168"/>
                  </a:lnTo>
                  <a:lnTo>
                    <a:pt x="4072" y="7251"/>
                  </a:lnTo>
                  <a:lnTo>
                    <a:pt x="3865" y="7314"/>
                  </a:lnTo>
                  <a:lnTo>
                    <a:pt x="3636" y="7355"/>
                  </a:lnTo>
                  <a:lnTo>
                    <a:pt x="3158" y="7355"/>
                  </a:lnTo>
                  <a:lnTo>
                    <a:pt x="3034" y="7314"/>
                  </a:lnTo>
                  <a:lnTo>
                    <a:pt x="2909" y="7272"/>
                  </a:lnTo>
                  <a:lnTo>
                    <a:pt x="2784" y="7231"/>
                  </a:lnTo>
                  <a:lnTo>
                    <a:pt x="2680" y="7168"/>
                  </a:lnTo>
                  <a:lnTo>
                    <a:pt x="2597" y="7106"/>
                  </a:lnTo>
                  <a:lnTo>
                    <a:pt x="2493" y="7023"/>
                  </a:lnTo>
                  <a:lnTo>
                    <a:pt x="2431" y="6940"/>
                  </a:lnTo>
                  <a:lnTo>
                    <a:pt x="2369" y="6857"/>
                  </a:lnTo>
                  <a:lnTo>
                    <a:pt x="2306" y="6753"/>
                  </a:lnTo>
                  <a:lnTo>
                    <a:pt x="2223" y="6524"/>
                  </a:lnTo>
                  <a:lnTo>
                    <a:pt x="2182" y="6275"/>
                  </a:lnTo>
                  <a:lnTo>
                    <a:pt x="2161" y="5922"/>
                  </a:lnTo>
                  <a:lnTo>
                    <a:pt x="63" y="6088"/>
                  </a:lnTo>
                  <a:lnTo>
                    <a:pt x="208" y="7833"/>
                  </a:lnTo>
                  <a:lnTo>
                    <a:pt x="810" y="7771"/>
                  </a:lnTo>
                  <a:lnTo>
                    <a:pt x="914" y="7958"/>
                  </a:lnTo>
                  <a:lnTo>
                    <a:pt x="1018" y="8124"/>
                  </a:lnTo>
                  <a:lnTo>
                    <a:pt x="1164" y="8269"/>
                  </a:lnTo>
                  <a:lnTo>
                    <a:pt x="1288" y="8415"/>
                  </a:lnTo>
                  <a:lnTo>
                    <a:pt x="1455" y="8540"/>
                  </a:lnTo>
                  <a:lnTo>
                    <a:pt x="1621" y="8664"/>
                  </a:lnTo>
                  <a:lnTo>
                    <a:pt x="1787" y="8768"/>
                  </a:lnTo>
                  <a:lnTo>
                    <a:pt x="1995" y="8872"/>
                  </a:lnTo>
                  <a:lnTo>
                    <a:pt x="2182" y="8955"/>
                  </a:lnTo>
                  <a:lnTo>
                    <a:pt x="2389" y="9017"/>
                  </a:lnTo>
                  <a:lnTo>
                    <a:pt x="2597" y="9080"/>
                  </a:lnTo>
                  <a:lnTo>
                    <a:pt x="2826" y="9121"/>
                  </a:lnTo>
                  <a:lnTo>
                    <a:pt x="3054" y="9142"/>
                  </a:lnTo>
                  <a:lnTo>
                    <a:pt x="3262" y="9163"/>
                  </a:lnTo>
                  <a:lnTo>
                    <a:pt x="3740" y="9163"/>
                  </a:lnTo>
                  <a:lnTo>
                    <a:pt x="6669" y="5672"/>
                  </a:lnTo>
                  <a:lnTo>
                    <a:pt x="6607" y="5423"/>
                  </a:lnTo>
                  <a:lnTo>
                    <a:pt x="6545" y="5215"/>
                  </a:lnTo>
                  <a:lnTo>
                    <a:pt x="6462" y="5028"/>
                  </a:lnTo>
                  <a:lnTo>
                    <a:pt x="6358" y="4862"/>
                  </a:lnTo>
                  <a:lnTo>
                    <a:pt x="6254" y="4717"/>
                  </a:lnTo>
                  <a:lnTo>
                    <a:pt x="6150" y="4571"/>
                  </a:lnTo>
                  <a:lnTo>
                    <a:pt x="6025" y="4447"/>
                  </a:lnTo>
                  <a:lnTo>
                    <a:pt x="5901" y="4322"/>
                  </a:lnTo>
                  <a:lnTo>
                    <a:pt x="5755" y="4218"/>
                  </a:lnTo>
                  <a:lnTo>
                    <a:pt x="5610" y="4135"/>
                  </a:lnTo>
                  <a:lnTo>
                    <a:pt x="5298" y="3969"/>
                  </a:lnTo>
                  <a:lnTo>
                    <a:pt x="4966" y="3865"/>
                  </a:lnTo>
                  <a:lnTo>
                    <a:pt x="3345" y="3470"/>
                  </a:lnTo>
                  <a:lnTo>
                    <a:pt x="2930" y="3387"/>
                  </a:lnTo>
                  <a:lnTo>
                    <a:pt x="2722" y="3325"/>
                  </a:lnTo>
                  <a:lnTo>
                    <a:pt x="2514" y="3262"/>
                  </a:lnTo>
                  <a:lnTo>
                    <a:pt x="2348" y="3158"/>
                  </a:lnTo>
                  <a:lnTo>
                    <a:pt x="2202" y="3034"/>
                  </a:lnTo>
                  <a:lnTo>
                    <a:pt x="2161" y="2951"/>
                  </a:lnTo>
                  <a:lnTo>
                    <a:pt x="2119" y="2868"/>
                  </a:lnTo>
                  <a:lnTo>
                    <a:pt x="2078" y="2764"/>
                  </a:lnTo>
                  <a:lnTo>
                    <a:pt x="2057" y="2639"/>
                  </a:lnTo>
                  <a:lnTo>
                    <a:pt x="2078" y="2431"/>
                  </a:lnTo>
                  <a:lnTo>
                    <a:pt x="2119" y="2265"/>
                  </a:lnTo>
                  <a:lnTo>
                    <a:pt x="2202" y="2120"/>
                  </a:lnTo>
                  <a:lnTo>
                    <a:pt x="2327" y="2016"/>
                  </a:lnTo>
                  <a:lnTo>
                    <a:pt x="2473" y="1912"/>
                  </a:lnTo>
                  <a:lnTo>
                    <a:pt x="2639" y="1829"/>
                  </a:lnTo>
                  <a:lnTo>
                    <a:pt x="2826" y="1787"/>
                  </a:lnTo>
                  <a:lnTo>
                    <a:pt x="3034" y="1766"/>
                  </a:lnTo>
                  <a:lnTo>
                    <a:pt x="3283" y="1746"/>
                  </a:lnTo>
                  <a:lnTo>
                    <a:pt x="3511" y="1787"/>
                  </a:lnTo>
                  <a:lnTo>
                    <a:pt x="3740" y="1870"/>
                  </a:lnTo>
                  <a:lnTo>
                    <a:pt x="3927" y="1953"/>
                  </a:lnTo>
                  <a:lnTo>
                    <a:pt x="4093" y="2099"/>
                  </a:lnTo>
                  <a:lnTo>
                    <a:pt x="4239" y="2244"/>
                  </a:lnTo>
                  <a:lnTo>
                    <a:pt x="4342" y="2431"/>
                  </a:lnTo>
                  <a:lnTo>
                    <a:pt x="4405" y="2618"/>
                  </a:lnTo>
                  <a:lnTo>
                    <a:pt x="4446" y="3117"/>
                  </a:lnTo>
                  <a:lnTo>
                    <a:pt x="6545" y="2951"/>
                  </a:lnTo>
                  <a:lnTo>
                    <a:pt x="6399" y="1206"/>
                  </a:lnTo>
                  <a:lnTo>
                    <a:pt x="5818" y="1247"/>
                  </a:lnTo>
                  <a:lnTo>
                    <a:pt x="5734" y="1122"/>
                  </a:lnTo>
                  <a:lnTo>
                    <a:pt x="5631" y="977"/>
                  </a:lnTo>
                  <a:lnTo>
                    <a:pt x="5506" y="852"/>
                  </a:lnTo>
                  <a:lnTo>
                    <a:pt x="5381" y="728"/>
                  </a:lnTo>
                  <a:lnTo>
                    <a:pt x="5236" y="624"/>
                  </a:lnTo>
                  <a:lnTo>
                    <a:pt x="5090" y="499"/>
                  </a:lnTo>
                  <a:lnTo>
                    <a:pt x="4924" y="395"/>
                  </a:lnTo>
                  <a:lnTo>
                    <a:pt x="4737" y="312"/>
                  </a:lnTo>
                  <a:lnTo>
                    <a:pt x="4550" y="229"/>
                  </a:lnTo>
                  <a:lnTo>
                    <a:pt x="4342" y="167"/>
                  </a:lnTo>
                  <a:lnTo>
                    <a:pt x="4114" y="104"/>
                  </a:lnTo>
                  <a:lnTo>
                    <a:pt x="3885" y="42"/>
                  </a:lnTo>
                  <a:lnTo>
                    <a:pt x="3657" y="21"/>
                  </a:lnTo>
                  <a:lnTo>
                    <a:pt x="340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dist="47625" dir="540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6" name="Google Shape;1146;p13"/>
            <p:cNvSpPr/>
            <p:nvPr/>
          </p:nvSpPr>
          <p:spPr>
            <a:xfrm>
              <a:off x="10894500" y="2199725"/>
              <a:ext cx="116375" cy="101825"/>
            </a:xfrm>
            <a:custGeom>
              <a:avLst/>
              <a:gdLst/>
              <a:ahLst/>
              <a:cxnLst/>
              <a:rect l="l" t="t" r="r" b="b"/>
              <a:pathLst>
                <a:path w="4655" h="4073" extrusionOk="0">
                  <a:moveTo>
                    <a:pt x="4343" y="0"/>
                  </a:moveTo>
                  <a:lnTo>
                    <a:pt x="4032" y="21"/>
                  </a:lnTo>
                  <a:lnTo>
                    <a:pt x="1" y="354"/>
                  </a:lnTo>
                  <a:lnTo>
                    <a:pt x="146" y="1953"/>
                  </a:lnTo>
                  <a:lnTo>
                    <a:pt x="1040" y="1870"/>
                  </a:lnTo>
                  <a:lnTo>
                    <a:pt x="1227" y="4073"/>
                  </a:lnTo>
                  <a:lnTo>
                    <a:pt x="2972" y="2016"/>
                  </a:lnTo>
                  <a:lnTo>
                    <a:pt x="2951" y="1704"/>
                  </a:lnTo>
                  <a:lnTo>
                    <a:pt x="3263" y="1683"/>
                  </a:lnTo>
                  <a:lnTo>
                    <a:pt x="4655" y="21"/>
                  </a:lnTo>
                  <a:lnTo>
                    <a:pt x="43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dist="47625" dir="540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7" name="Google Shape;1147;p13"/>
            <p:cNvSpPr/>
            <p:nvPr/>
          </p:nvSpPr>
          <p:spPr>
            <a:xfrm>
              <a:off x="11564025" y="2150900"/>
              <a:ext cx="11450" cy="12500"/>
            </a:xfrm>
            <a:custGeom>
              <a:avLst/>
              <a:gdLst/>
              <a:ahLst/>
              <a:cxnLst/>
              <a:rect l="l" t="t" r="r" b="b"/>
              <a:pathLst>
                <a:path w="458" h="500" extrusionOk="0">
                  <a:moveTo>
                    <a:pt x="458" y="0"/>
                  </a:moveTo>
                  <a:lnTo>
                    <a:pt x="1" y="42"/>
                  </a:lnTo>
                  <a:lnTo>
                    <a:pt x="42" y="499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BB03B"/>
            </a:solidFill>
            <a:ln>
              <a:noFill/>
            </a:ln>
            <a:effectLst>
              <a:outerShdw dist="47625" dir="540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13"/>
            <p:cNvSpPr/>
            <p:nvPr/>
          </p:nvSpPr>
          <p:spPr>
            <a:xfrm>
              <a:off x="11310025" y="2165450"/>
              <a:ext cx="102350" cy="225950"/>
            </a:xfrm>
            <a:custGeom>
              <a:avLst/>
              <a:gdLst/>
              <a:ahLst/>
              <a:cxnLst/>
              <a:rect l="l" t="t" r="r" b="b"/>
              <a:pathLst>
                <a:path w="4094" h="9038" extrusionOk="0">
                  <a:moveTo>
                    <a:pt x="3741" y="0"/>
                  </a:moveTo>
                  <a:lnTo>
                    <a:pt x="1" y="333"/>
                  </a:lnTo>
                  <a:lnTo>
                    <a:pt x="126" y="1891"/>
                  </a:lnTo>
                  <a:lnTo>
                    <a:pt x="1040" y="1828"/>
                  </a:lnTo>
                  <a:lnTo>
                    <a:pt x="1518" y="7397"/>
                  </a:lnTo>
                  <a:lnTo>
                    <a:pt x="604" y="7459"/>
                  </a:lnTo>
                  <a:lnTo>
                    <a:pt x="749" y="9038"/>
                  </a:lnTo>
                  <a:lnTo>
                    <a:pt x="2640" y="8872"/>
                  </a:lnTo>
                  <a:lnTo>
                    <a:pt x="4094" y="7168"/>
                  </a:lnTo>
                  <a:lnTo>
                    <a:pt x="3408" y="7230"/>
                  </a:lnTo>
                  <a:lnTo>
                    <a:pt x="2951" y="1662"/>
                  </a:lnTo>
                  <a:lnTo>
                    <a:pt x="3865" y="1579"/>
                  </a:lnTo>
                  <a:lnTo>
                    <a:pt x="374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47625" dir="540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9" name="Google Shape;1149;p13"/>
            <p:cNvSpPr/>
            <p:nvPr/>
          </p:nvSpPr>
          <p:spPr>
            <a:xfrm>
              <a:off x="11098650" y="2181550"/>
              <a:ext cx="210375" cy="229075"/>
            </a:xfrm>
            <a:custGeom>
              <a:avLst/>
              <a:gdLst/>
              <a:ahLst/>
              <a:cxnLst/>
              <a:rect l="l" t="t" r="r" b="b"/>
              <a:pathLst>
                <a:path w="8415" h="9163" extrusionOk="0">
                  <a:moveTo>
                    <a:pt x="3636" y="1683"/>
                  </a:moveTo>
                  <a:lnTo>
                    <a:pt x="4758" y="4446"/>
                  </a:lnTo>
                  <a:lnTo>
                    <a:pt x="2992" y="4592"/>
                  </a:lnTo>
                  <a:lnTo>
                    <a:pt x="2992" y="4592"/>
                  </a:lnTo>
                  <a:lnTo>
                    <a:pt x="3636" y="1683"/>
                  </a:lnTo>
                  <a:close/>
                  <a:moveTo>
                    <a:pt x="4716" y="0"/>
                  </a:moveTo>
                  <a:lnTo>
                    <a:pt x="2410" y="187"/>
                  </a:lnTo>
                  <a:lnTo>
                    <a:pt x="644" y="7542"/>
                  </a:lnTo>
                  <a:lnTo>
                    <a:pt x="0" y="7584"/>
                  </a:lnTo>
                  <a:lnTo>
                    <a:pt x="125" y="9163"/>
                  </a:lnTo>
                  <a:lnTo>
                    <a:pt x="3428" y="8892"/>
                  </a:lnTo>
                  <a:lnTo>
                    <a:pt x="3303" y="7313"/>
                  </a:lnTo>
                  <a:lnTo>
                    <a:pt x="2389" y="7376"/>
                  </a:lnTo>
                  <a:lnTo>
                    <a:pt x="2659" y="6108"/>
                  </a:lnTo>
                  <a:lnTo>
                    <a:pt x="5340" y="5880"/>
                  </a:lnTo>
                  <a:lnTo>
                    <a:pt x="5838" y="7085"/>
                  </a:lnTo>
                  <a:lnTo>
                    <a:pt x="4966" y="7168"/>
                  </a:lnTo>
                  <a:lnTo>
                    <a:pt x="5111" y="8747"/>
                  </a:lnTo>
                  <a:lnTo>
                    <a:pt x="8414" y="8456"/>
                  </a:lnTo>
                  <a:lnTo>
                    <a:pt x="8269" y="6877"/>
                  </a:lnTo>
                  <a:lnTo>
                    <a:pt x="7646" y="6940"/>
                  </a:lnTo>
                  <a:lnTo>
                    <a:pt x="47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47625" dir="540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0" name="Google Shape;1150;p13"/>
            <p:cNvSpPr/>
            <p:nvPr/>
          </p:nvSpPr>
          <p:spPr>
            <a:xfrm>
              <a:off x="11426900" y="2158175"/>
              <a:ext cx="101825" cy="135075"/>
            </a:xfrm>
            <a:custGeom>
              <a:avLst/>
              <a:gdLst/>
              <a:ahLst/>
              <a:cxnLst/>
              <a:rect l="l" t="t" r="r" b="b"/>
              <a:pathLst>
                <a:path w="4073" h="5403" extrusionOk="0">
                  <a:moveTo>
                    <a:pt x="2618" y="0"/>
                  </a:moveTo>
                  <a:lnTo>
                    <a:pt x="1" y="229"/>
                  </a:lnTo>
                  <a:lnTo>
                    <a:pt x="125" y="1808"/>
                  </a:lnTo>
                  <a:lnTo>
                    <a:pt x="832" y="1746"/>
                  </a:lnTo>
                  <a:lnTo>
                    <a:pt x="1143" y="5402"/>
                  </a:lnTo>
                  <a:lnTo>
                    <a:pt x="2847" y="3387"/>
                  </a:lnTo>
                  <a:lnTo>
                    <a:pt x="2826" y="3075"/>
                  </a:lnTo>
                  <a:lnTo>
                    <a:pt x="2951" y="3262"/>
                  </a:lnTo>
                  <a:lnTo>
                    <a:pt x="4073" y="1912"/>
                  </a:lnTo>
                  <a:lnTo>
                    <a:pt x="261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47625" dir="540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1" name="Google Shape;1151;p13"/>
            <p:cNvSpPr/>
            <p:nvPr/>
          </p:nvSpPr>
          <p:spPr>
            <a:xfrm>
              <a:off x="10909575" y="2200250"/>
              <a:ext cx="168300" cy="226475"/>
            </a:xfrm>
            <a:custGeom>
              <a:avLst/>
              <a:gdLst/>
              <a:ahLst/>
              <a:cxnLst/>
              <a:rect l="l" t="t" r="r" b="b"/>
              <a:pathLst>
                <a:path w="6732" h="9059" extrusionOk="0">
                  <a:moveTo>
                    <a:pt x="4052" y="0"/>
                  </a:moveTo>
                  <a:lnTo>
                    <a:pt x="2660" y="1662"/>
                  </a:lnTo>
                  <a:lnTo>
                    <a:pt x="2660" y="1662"/>
                  </a:lnTo>
                  <a:lnTo>
                    <a:pt x="3138" y="1621"/>
                  </a:lnTo>
                  <a:lnTo>
                    <a:pt x="3470" y="1600"/>
                  </a:lnTo>
                  <a:lnTo>
                    <a:pt x="3761" y="1642"/>
                  </a:lnTo>
                  <a:lnTo>
                    <a:pt x="3886" y="1683"/>
                  </a:lnTo>
                  <a:lnTo>
                    <a:pt x="4010" y="1725"/>
                  </a:lnTo>
                  <a:lnTo>
                    <a:pt x="4114" y="1787"/>
                  </a:lnTo>
                  <a:lnTo>
                    <a:pt x="4218" y="1849"/>
                  </a:lnTo>
                  <a:lnTo>
                    <a:pt x="4322" y="1912"/>
                  </a:lnTo>
                  <a:lnTo>
                    <a:pt x="4405" y="1995"/>
                  </a:lnTo>
                  <a:lnTo>
                    <a:pt x="4467" y="2099"/>
                  </a:lnTo>
                  <a:lnTo>
                    <a:pt x="4530" y="2202"/>
                  </a:lnTo>
                  <a:lnTo>
                    <a:pt x="4571" y="2306"/>
                  </a:lnTo>
                  <a:lnTo>
                    <a:pt x="4613" y="2431"/>
                  </a:lnTo>
                  <a:lnTo>
                    <a:pt x="4654" y="2680"/>
                  </a:lnTo>
                  <a:lnTo>
                    <a:pt x="4675" y="2826"/>
                  </a:lnTo>
                  <a:lnTo>
                    <a:pt x="4654" y="2971"/>
                  </a:lnTo>
                  <a:lnTo>
                    <a:pt x="4634" y="3096"/>
                  </a:lnTo>
                  <a:lnTo>
                    <a:pt x="4613" y="3221"/>
                  </a:lnTo>
                  <a:lnTo>
                    <a:pt x="4571" y="3324"/>
                  </a:lnTo>
                  <a:lnTo>
                    <a:pt x="4509" y="3428"/>
                  </a:lnTo>
                  <a:lnTo>
                    <a:pt x="4426" y="3511"/>
                  </a:lnTo>
                  <a:lnTo>
                    <a:pt x="4343" y="3594"/>
                  </a:lnTo>
                  <a:lnTo>
                    <a:pt x="4156" y="3740"/>
                  </a:lnTo>
                  <a:lnTo>
                    <a:pt x="3906" y="3844"/>
                  </a:lnTo>
                  <a:lnTo>
                    <a:pt x="3636" y="3906"/>
                  </a:lnTo>
                  <a:lnTo>
                    <a:pt x="3325" y="3948"/>
                  </a:lnTo>
                  <a:lnTo>
                    <a:pt x="2535" y="4031"/>
                  </a:lnTo>
                  <a:lnTo>
                    <a:pt x="2369" y="1995"/>
                  </a:lnTo>
                  <a:lnTo>
                    <a:pt x="624" y="4052"/>
                  </a:lnTo>
                  <a:lnTo>
                    <a:pt x="915" y="7397"/>
                  </a:lnTo>
                  <a:lnTo>
                    <a:pt x="1" y="7480"/>
                  </a:lnTo>
                  <a:lnTo>
                    <a:pt x="146" y="9059"/>
                  </a:lnTo>
                  <a:lnTo>
                    <a:pt x="3740" y="8747"/>
                  </a:lnTo>
                  <a:lnTo>
                    <a:pt x="3616" y="7168"/>
                  </a:lnTo>
                  <a:lnTo>
                    <a:pt x="2826" y="7251"/>
                  </a:lnTo>
                  <a:lnTo>
                    <a:pt x="2681" y="5589"/>
                  </a:lnTo>
                  <a:lnTo>
                    <a:pt x="3886" y="5485"/>
                  </a:lnTo>
                  <a:lnTo>
                    <a:pt x="4280" y="5423"/>
                  </a:lnTo>
                  <a:lnTo>
                    <a:pt x="4634" y="5360"/>
                  </a:lnTo>
                  <a:lnTo>
                    <a:pt x="4945" y="5257"/>
                  </a:lnTo>
                  <a:lnTo>
                    <a:pt x="5236" y="5132"/>
                  </a:lnTo>
                  <a:lnTo>
                    <a:pt x="5506" y="4986"/>
                  </a:lnTo>
                  <a:lnTo>
                    <a:pt x="5756" y="4820"/>
                  </a:lnTo>
                  <a:lnTo>
                    <a:pt x="5963" y="4633"/>
                  </a:lnTo>
                  <a:lnTo>
                    <a:pt x="6150" y="4426"/>
                  </a:lnTo>
                  <a:lnTo>
                    <a:pt x="6316" y="4218"/>
                  </a:lnTo>
                  <a:lnTo>
                    <a:pt x="6441" y="3989"/>
                  </a:lnTo>
                  <a:lnTo>
                    <a:pt x="6545" y="3740"/>
                  </a:lnTo>
                  <a:lnTo>
                    <a:pt x="6628" y="3470"/>
                  </a:lnTo>
                  <a:lnTo>
                    <a:pt x="6690" y="3179"/>
                  </a:lnTo>
                  <a:lnTo>
                    <a:pt x="6732" y="2909"/>
                  </a:lnTo>
                  <a:lnTo>
                    <a:pt x="6732" y="2618"/>
                  </a:lnTo>
                  <a:lnTo>
                    <a:pt x="6711" y="2306"/>
                  </a:lnTo>
                  <a:lnTo>
                    <a:pt x="6690" y="2057"/>
                  </a:lnTo>
                  <a:lnTo>
                    <a:pt x="6628" y="1828"/>
                  </a:lnTo>
                  <a:lnTo>
                    <a:pt x="6524" y="1579"/>
                  </a:lnTo>
                  <a:lnTo>
                    <a:pt x="6400" y="1351"/>
                  </a:lnTo>
                  <a:lnTo>
                    <a:pt x="6254" y="1143"/>
                  </a:lnTo>
                  <a:lnTo>
                    <a:pt x="6088" y="935"/>
                  </a:lnTo>
                  <a:lnTo>
                    <a:pt x="5901" y="748"/>
                  </a:lnTo>
                  <a:lnTo>
                    <a:pt x="5693" y="582"/>
                  </a:lnTo>
                  <a:lnTo>
                    <a:pt x="5465" y="436"/>
                  </a:lnTo>
                  <a:lnTo>
                    <a:pt x="5215" y="312"/>
                  </a:lnTo>
                  <a:lnTo>
                    <a:pt x="4966" y="187"/>
                  </a:lnTo>
                  <a:lnTo>
                    <a:pt x="4675" y="104"/>
                  </a:lnTo>
                  <a:lnTo>
                    <a:pt x="4364" y="42"/>
                  </a:lnTo>
                  <a:lnTo>
                    <a:pt x="405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47625" dir="540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2" name="Google Shape;1152;p13"/>
            <p:cNvSpPr/>
            <p:nvPr/>
          </p:nvSpPr>
          <p:spPr>
            <a:xfrm>
              <a:off x="10808800" y="2352950"/>
              <a:ext cx="74825" cy="87275"/>
            </a:xfrm>
            <a:custGeom>
              <a:avLst/>
              <a:gdLst/>
              <a:ahLst/>
              <a:cxnLst/>
              <a:rect l="l" t="t" r="r" b="b"/>
              <a:pathLst>
                <a:path w="2993" h="3491" extrusionOk="0">
                  <a:moveTo>
                    <a:pt x="2930" y="0"/>
                  </a:moveTo>
                  <a:lnTo>
                    <a:pt x="1" y="3491"/>
                  </a:lnTo>
                  <a:lnTo>
                    <a:pt x="42" y="3470"/>
                  </a:lnTo>
                  <a:lnTo>
                    <a:pt x="396" y="3429"/>
                  </a:lnTo>
                  <a:lnTo>
                    <a:pt x="728" y="3366"/>
                  </a:lnTo>
                  <a:lnTo>
                    <a:pt x="1040" y="3283"/>
                  </a:lnTo>
                  <a:lnTo>
                    <a:pt x="1331" y="3158"/>
                  </a:lnTo>
                  <a:lnTo>
                    <a:pt x="1601" y="3034"/>
                  </a:lnTo>
                  <a:lnTo>
                    <a:pt x="1850" y="2868"/>
                  </a:lnTo>
                  <a:lnTo>
                    <a:pt x="2079" y="2681"/>
                  </a:lnTo>
                  <a:lnTo>
                    <a:pt x="2286" y="2494"/>
                  </a:lnTo>
                  <a:lnTo>
                    <a:pt x="2453" y="2286"/>
                  </a:lnTo>
                  <a:lnTo>
                    <a:pt x="2619" y="2057"/>
                  </a:lnTo>
                  <a:lnTo>
                    <a:pt x="2743" y="1808"/>
                  </a:lnTo>
                  <a:lnTo>
                    <a:pt x="2847" y="1538"/>
                  </a:lnTo>
                  <a:lnTo>
                    <a:pt x="2930" y="1268"/>
                  </a:lnTo>
                  <a:lnTo>
                    <a:pt x="2993" y="977"/>
                  </a:lnTo>
                  <a:lnTo>
                    <a:pt x="2993" y="686"/>
                  </a:lnTo>
                  <a:lnTo>
                    <a:pt x="2993" y="374"/>
                  </a:lnTo>
                  <a:lnTo>
                    <a:pt x="2930" y="0"/>
                  </a:lnTo>
                  <a:close/>
                </a:path>
              </a:pathLst>
            </a:custGeom>
            <a:solidFill>
              <a:srgbClr val="FBB03B"/>
            </a:solidFill>
            <a:ln>
              <a:noFill/>
            </a:ln>
            <a:effectLst>
              <a:outerShdw dist="47625" dir="540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3" name="Google Shape;1153;p13"/>
            <p:cNvSpPr/>
            <p:nvPr/>
          </p:nvSpPr>
          <p:spPr>
            <a:xfrm>
              <a:off x="11376000" y="2344125"/>
              <a:ext cx="45725" cy="43125"/>
            </a:xfrm>
            <a:custGeom>
              <a:avLst/>
              <a:gdLst/>
              <a:ahLst/>
              <a:cxnLst/>
              <a:rect l="l" t="t" r="r" b="b"/>
              <a:pathLst>
                <a:path w="1829" h="1725" extrusionOk="0">
                  <a:moveTo>
                    <a:pt x="1704" y="0"/>
                  </a:moveTo>
                  <a:lnTo>
                    <a:pt x="1455" y="21"/>
                  </a:lnTo>
                  <a:lnTo>
                    <a:pt x="1" y="1725"/>
                  </a:lnTo>
                  <a:lnTo>
                    <a:pt x="1829" y="1579"/>
                  </a:lnTo>
                  <a:lnTo>
                    <a:pt x="170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dist="47625" dir="540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4" name="Google Shape;1154;p13"/>
            <p:cNvSpPr/>
            <p:nvPr/>
          </p:nvSpPr>
          <p:spPr>
            <a:xfrm>
              <a:off x="11441450" y="2242825"/>
              <a:ext cx="86250" cy="138725"/>
            </a:xfrm>
            <a:custGeom>
              <a:avLst/>
              <a:gdLst/>
              <a:ahLst/>
              <a:cxnLst/>
              <a:rect l="l" t="t" r="r" b="b"/>
              <a:pathLst>
                <a:path w="3450" h="5549" extrusionOk="0">
                  <a:moveTo>
                    <a:pt x="2265" y="1"/>
                  </a:moveTo>
                  <a:lnTo>
                    <a:pt x="561" y="2016"/>
                  </a:lnTo>
                  <a:lnTo>
                    <a:pt x="728" y="3907"/>
                  </a:lnTo>
                  <a:lnTo>
                    <a:pt x="0" y="3969"/>
                  </a:lnTo>
                  <a:lnTo>
                    <a:pt x="146" y="5548"/>
                  </a:lnTo>
                  <a:lnTo>
                    <a:pt x="3449" y="5278"/>
                  </a:lnTo>
                  <a:lnTo>
                    <a:pt x="3304" y="3699"/>
                  </a:lnTo>
                  <a:lnTo>
                    <a:pt x="2577" y="3761"/>
                  </a:lnTo>
                  <a:lnTo>
                    <a:pt x="226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dist="47625" dir="540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13"/>
            <p:cNvSpPr/>
            <p:nvPr/>
          </p:nvSpPr>
          <p:spPr>
            <a:xfrm>
              <a:off x="11500650" y="2145175"/>
              <a:ext cx="149625" cy="223375"/>
            </a:xfrm>
            <a:custGeom>
              <a:avLst/>
              <a:gdLst/>
              <a:ahLst/>
              <a:cxnLst/>
              <a:rect l="l" t="t" r="r" b="b"/>
              <a:pathLst>
                <a:path w="5985" h="8935" extrusionOk="0">
                  <a:moveTo>
                    <a:pt x="5839" y="1"/>
                  </a:moveTo>
                  <a:lnTo>
                    <a:pt x="2993" y="229"/>
                  </a:lnTo>
                  <a:lnTo>
                    <a:pt x="2577" y="728"/>
                  </a:lnTo>
                  <a:lnTo>
                    <a:pt x="2681" y="1850"/>
                  </a:lnTo>
                  <a:lnTo>
                    <a:pt x="3408" y="1788"/>
                  </a:lnTo>
                  <a:lnTo>
                    <a:pt x="3761" y="5922"/>
                  </a:lnTo>
                  <a:lnTo>
                    <a:pt x="1123" y="2432"/>
                  </a:lnTo>
                  <a:lnTo>
                    <a:pt x="1" y="3782"/>
                  </a:lnTo>
                  <a:lnTo>
                    <a:pt x="3969" y="8935"/>
                  </a:lnTo>
                  <a:lnTo>
                    <a:pt x="5881" y="8768"/>
                  </a:lnTo>
                  <a:lnTo>
                    <a:pt x="5278" y="1642"/>
                  </a:lnTo>
                  <a:lnTo>
                    <a:pt x="5984" y="1580"/>
                  </a:lnTo>
                  <a:lnTo>
                    <a:pt x="583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dist="47625" dir="540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56" name="Google Shape;1156;p13"/>
          <p:cNvGrpSpPr/>
          <p:nvPr/>
        </p:nvGrpSpPr>
        <p:grpSpPr>
          <a:xfrm>
            <a:off x="34001" y="5328396"/>
            <a:ext cx="1833913" cy="1811528"/>
            <a:chOff x="5180763" y="3483322"/>
            <a:chExt cx="1375435" cy="1358646"/>
          </a:xfrm>
        </p:grpSpPr>
        <p:sp>
          <p:nvSpPr>
            <p:cNvPr id="1157" name="Google Shape;1157;p13"/>
            <p:cNvSpPr/>
            <p:nvPr/>
          </p:nvSpPr>
          <p:spPr>
            <a:xfrm rot="-3245359">
              <a:off x="6029294" y="3775024"/>
              <a:ext cx="155694" cy="184668"/>
            </a:xfrm>
            <a:custGeom>
              <a:avLst/>
              <a:gdLst/>
              <a:ahLst/>
              <a:cxnLst/>
              <a:rect l="l" t="t" r="r" b="b"/>
              <a:pathLst>
                <a:path w="6228" h="7387" extrusionOk="0">
                  <a:moveTo>
                    <a:pt x="1415" y="0"/>
                  </a:moveTo>
                  <a:lnTo>
                    <a:pt x="1317" y="40"/>
                  </a:lnTo>
                  <a:lnTo>
                    <a:pt x="1238" y="79"/>
                  </a:lnTo>
                  <a:lnTo>
                    <a:pt x="0" y="1041"/>
                  </a:lnTo>
                  <a:lnTo>
                    <a:pt x="4793" y="7386"/>
                  </a:lnTo>
                  <a:lnTo>
                    <a:pt x="6031" y="6443"/>
                  </a:lnTo>
                  <a:lnTo>
                    <a:pt x="6109" y="6365"/>
                  </a:lnTo>
                  <a:lnTo>
                    <a:pt x="6149" y="6306"/>
                  </a:lnTo>
                  <a:lnTo>
                    <a:pt x="6188" y="6208"/>
                  </a:lnTo>
                  <a:lnTo>
                    <a:pt x="6208" y="6129"/>
                  </a:lnTo>
                  <a:lnTo>
                    <a:pt x="6227" y="6050"/>
                  </a:lnTo>
                  <a:lnTo>
                    <a:pt x="6208" y="5952"/>
                  </a:lnTo>
                  <a:lnTo>
                    <a:pt x="6168" y="5874"/>
                  </a:lnTo>
                  <a:lnTo>
                    <a:pt x="6129" y="5795"/>
                  </a:lnTo>
                  <a:lnTo>
                    <a:pt x="1886" y="177"/>
                  </a:lnTo>
                  <a:lnTo>
                    <a:pt x="1827" y="118"/>
                  </a:lnTo>
                  <a:lnTo>
                    <a:pt x="1749" y="59"/>
                  </a:lnTo>
                  <a:lnTo>
                    <a:pt x="1670" y="20"/>
                  </a:lnTo>
                  <a:lnTo>
                    <a:pt x="159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8" name="Google Shape;1158;p13"/>
            <p:cNvSpPr/>
            <p:nvPr/>
          </p:nvSpPr>
          <p:spPr>
            <a:xfrm rot="-3245359">
              <a:off x="6115951" y="3849336"/>
              <a:ext cx="33924" cy="28499"/>
            </a:xfrm>
            <a:custGeom>
              <a:avLst/>
              <a:gdLst/>
              <a:ahLst/>
              <a:cxnLst/>
              <a:rect l="l" t="t" r="r" b="b"/>
              <a:pathLst>
                <a:path w="1357" h="1140" extrusionOk="0">
                  <a:moveTo>
                    <a:pt x="1140" y="0"/>
                  </a:moveTo>
                  <a:lnTo>
                    <a:pt x="1" y="864"/>
                  </a:lnTo>
                  <a:lnTo>
                    <a:pt x="197" y="1139"/>
                  </a:lnTo>
                  <a:lnTo>
                    <a:pt x="1356" y="275"/>
                  </a:lnTo>
                  <a:lnTo>
                    <a:pt x="114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9" name="Google Shape;1159;p13"/>
            <p:cNvSpPr/>
            <p:nvPr/>
          </p:nvSpPr>
          <p:spPr>
            <a:xfrm rot="-3245359">
              <a:off x="6168979" y="3847946"/>
              <a:ext cx="34399" cy="28999"/>
            </a:xfrm>
            <a:custGeom>
              <a:avLst/>
              <a:gdLst/>
              <a:ahLst/>
              <a:cxnLst/>
              <a:rect l="l" t="t" r="r" b="b"/>
              <a:pathLst>
                <a:path w="1376" h="1160" extrusionOk="0">
                  <a:moveTo>
                    <a:pt x="1160" y="0"/>
                  </a:moveTo>
                  <a:lnTo>
                    <a:pt x="1" y="884"/>
                  </a:lnTo>
                  <a:lnTo>
                    <a:pt x="217" y="1159"/>
                  </a:lnTo>
                  <a:lnTo>
                    <a:pt x="1376" y="295"/>
                  </a:lnTo>
                  <a:lnTo>
                    <a:pt x="116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0" name="Google Shape;1160;p13"/>
            <p:cNvSpPr/>
            <p:nvPr/>
          </p:nvSpPr>
          <p:spPr>
            <a:xfrm rot="-3245359">
              <a:off x="6063026" y="3850406"/>
              <a:ext cx="33899" cy="28499"/>
            </a:xfrm>
            <a:custGeom>
              <a:avLst/>
              <a:gdLst/>
              <a:ahLst/>
              <a:cxnLst/>
              <a:rect l="l" t="t" r="r" b="b"/>
              <a:pathLst>
                <a:path w="1356" h="1140" extrusionOk="0">
                  <a:moveTo>
                    <a:pt x="1159" y="1"/>
                  </a:moveTo>
                  <a:lnTo>
                    <a:pt x="0" y="865"/>
                  </a:lnTo>
                  <a:lnTo>
                    <a:pt x="197" y="1140"/>
                  </a:lnTo>
                  <a:lnTo>
                    <a:pt x="1356" y="276"/>
                  </a:lnTo>
                  <a:lnTo>
                    <a:pt x="115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1" name="Google Shape;1161;p13"/>
            <p:cNvSpPr/>
            <p:nvPr/>
          </p:nvSpPr>
          <p:spPr>
            <a:xfrm rot="-3245359">
              <a:off x="6009311" y="3851404"/>
              <a:ext cx="34399" cy="28524"/>
            </a:xfrm>
            <a:custGeom>
              <a:avLst/>
              <a:gdLst/>
              <a:ahLst/>
              <a:cxnLst/>
              <a:rect l="l" t="t" r="r" b="b"/>
              <a:pathLst>
                <a:path w="1376" h="1141" extrusionOk="0">
                  <a:moveTo>
                    <a:pt x="1160" y="1"/>
                  </a:moveTo>
                  <a:lnTo>
                    <a:pt x="1" y="865"/>
                  </a:lnTo>
                  <a:lnTo>
                    <a:pt x="217" y="1140"/>
                  </a:lnTo>
                  <a:lnTo>
                    <a:pt x="1376" y="276"/>
                  </a:lnTo>
                  <a:lnTo>
                    <a:pt x="116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2" name="Google Shape;1162;p13"/>
            <p:cNvSpPr/>
            <p:nvPr/>
          </p:nvSpPr>
          <p:spPr>
            <a:xfrm rot="-3245359">
              <a:off x="5526589" y="3812269"/>
              <a:ext cx="118370" cy="138494"/>
            </a:xfrm>
            <a:custGeom>
              <a:avLst/>
              <a:gdLst/>
              <a:ahLst/>
              <a:cxnLst/>
              <a:rect l="l" t="t" r="r" b="b"/>
              <a:pathLst>
                <a:path w="4735" h="5540" extrusionOk="0">
                  <a:moveTo>
                    <a:pt x="1277" y="1"/>
                  </a:moveTo>
                  <a:lnTo>
                    <a:pt x="1160" y="20"/>
                  </a:lnTo>
                  <a:lnTo>
                    <a:pt x="1061" y="40"/>
                  </a:lnTo>
                  <a:lnTo>
                    <a:pt x="963" y="99"/>
                  </a:lnTo>
                  <a:lnTo>
                    <a:pt x="1" y="845"/>
                  </a:lnTo>
                  <a:lnTo>
                    <a:pt x="3536" y="5540"/>
                  </a:lnTo>
                  <a:lnTo>
                    <a:pt x="4519" y="4794"/>
                  </a:lnTo>
                  <a:lnTo>
                    <a:pt x="4597" y="4735"/>
                  </a:lnTo>
                  <a:lnTo>
                    <a:pt x="4656" y="4636"/>
                  </a:lnTo>
                  <a:lnTo>
                    <a:pt x="4695" y="4538"/>
                  </a:lnTo>
                  <a:lnTo>
                    <a:pt x="4735" y="4440"/>
                  </a:lnTo>
                  <a:lnTo>
                    <a:pt x="4735" y="4342"/>
                  </a:lnTo>
                  <a:lnTo>
                    <a:pt x="4715" y="4244"/>
                  </a:lnTo>
                  <a:lnTo>
                    <a:pt x="4676" y="4126"/>
                  </a:lnTo>
                  <a:lnTo>
                    <a:pt x="4617" y="4047"/>
                  </a:lnTo>
                  <a:lnTo>
                    <a:pt x="1729" y="217"/>
                  </a:lnTo>
                  <a:lnTo>
                    <a:pt x="1651" y="138"/>
                  </a:lnTo>
                  <a:lnTo>
                    <a:pt x="1572" y="79"/>
                  </a:lnTo>
                  <a:lnTo>
                    <a:pt x="1474" y="20"/>
                  </a:lnTo>
                  <a:lnTo>
                    <a:pt x="137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3" name="Google Shape;1163;p13"/>
            <p:cNvSpPr/>
            <p:nvPr/>
          </p:nvSpPr>
          <p:spPr>
            <a:xfrm rot="-3245359">
              <a:off x="5397799" y="3654391"/>
              <a:ext cx="941362" cy="1016509"/>
            </a:xfrm>
            <a:custGeom>
              <a:avLst/>
              <a:gdLst/>
              <a:ahLst/>
              <a:cxnLst/>
              <a:rect l="l" t="t" r="r" b="b"/>
              <a:pathLst>
                <a:path w="37656" h="40662" extrusionOk="0">
                  <a:moveTo>
                    <a:pt x="15773" y="1"/>
                  </a:moveTo>
                  <a:lnTo>
                    <a:pt x="15557" y="20"/>
                  </a:lnTo>
                  <a:lnTo>
                    <a:pt x="15361" y="59"/>
                  </a:lnTo>
                  <a:lnTo>
                    <a:pt x="15164" y="118"/>
                  </a:lnTo>
                  <a:lnTo>
                    <a:pt x="14987" y="197"/>
                  </a:lnTo>
                  <a:lnTo>
                    <a:pt x="14791" y="295"/>
                  </a:lnTo>
                  <a:lnTo>
                    <a:pt x="14614" y="413"/>
                  </a:lnTo>
                  <a:lnTo>
                    <a:pt x="825" y="10824"/>
                  </a:lnTo>
                  <a:lnTo>
                    <a:pt x="668" y="10961"/>
                  </a:lnTo>
                  <a:lnTo>
                    <a:pt x="530" y="11118"/>
                  </a:lnTo>
                  <a:lnTo>
                    <a:pt x="393" y="11276"/>
                  </a:lnTo>
                  <a:lnTo>
                    <a:pt x="275" y="11452"/>
                  </a:lnTo>
                  <a:lnTo>
                    <a:pt x="196" y="11629"/>
                  </a:lnTo>
                  <a:lnTo>
                    <a:pt x="118" y="11806"/>
                  </a:lnTo>
                  <a:lnTo>
                    <a:pt x="59" y="12002"/>
                  </a:lnTo>
                  <a:lnTo>
                    <a:pt x="20" y="12199"/>
                  </a:lnTo>
                  <a:lnTo>
                    <a:pt x="0" y="12415"/>
                  </a:lnTo>
                  <a:lnTo>
                    <a:pt x="0" y="12611"/>
                  </a:lnTo>
                  <a:lnTo>
                    <a:pt x="20" y="12808"/>
                  </a:lnTo>
                  <a:lnTo>
                    <a:pt x="59" y="13004"/>
                  </a:lnTo>
                  <a:lnTo>
                    <a:pt x="118" y="13201"/>
                  </a:lnTo>
                  <a:lnTo>
                    <a:pt x="196" y="13397"/>
                  </a:lnTo>
                  <a:lnTo>
                    <a:pt x="295" y="13574"/>
                  </a:lnTo>
                  <a:lnTo>
                    <a:pt x="432" y="13751"/>
                  </a:lnTo>
                  <a:lnTo>
                    <a:pt x="20095" y="39836"/>
                  </a:lnTo>
                  <a:lnTo>
                    <a:pt x="20232" y="39993"/>
                  </a:lnTo>
                  <a:lnTo>
                    <a:pt x="20389" y="40131"/>
                  </a:lnTo>
                  <a:lnTo>
                    <a:pt x="20546" y="40268"/>
                  </a:lnTo>
                  <a:lnTo>
                    <a:pt x="20723" y="40386"/>
                  </a:lnTo>
                  <a:lnTo>
                    <a:pt x="20900" y="40465"/>
                  </a:lnTo>
                  <a:lnTo>
                    <a:pt x="21096" y="40543"/>
                  </a:lnTo>
                  <a:lnTo>
                    <a:pt x="21293" y="40602"/>
                  </a:lnTo>
                  <a:lnTo>
                    <a:pt x="21489" y="40642"/>
                  </a:lnTo>
                  <a:lnTo>
                    <a:pt x="21686" y="40661"/>
                  </a:lnTo>
                  <a:lnTo>
                    <a:pt x="21882" y="40661"/>
                  </a:lnTo>
                  <a:lnTo>
                    <a:pt x="22098" y="40642"/>
                  </a:lnTo>
                  <a:lnTo>
                    <a:pt x="22295" y="40602"/>
                  </a:lnTo>
                  <a:lnTo>
                    <a:pt x="22491" y="40543"/>
                  </a:lnTo>
                  <a:lnTo>
                    <a:pt x="22668" y="40465"/>
                  </a:lnTo>
                  <a:lnTo>
                    <a:pt x="22864" y="40367"/>
                  </a:lnTo>
                  <a:lnTo>
                    <a:pt x="23041" y="40229"/>
                  </a:lnTo>
                  <a:lnTo>
                    <a:pt x="36830" y="29838"/>
                  </a:lnTo>
                  <a:lnTo>
                    <a:pt x="36987" y="29701"/>
                  </a:lnTo>
                  <a:lnTo>
                    <a:pt x="37125" y="29543"/>
                  </a:lnTo>
                  <a:lnTo>
                    <a:pt x="37262" y="29386"/>
                  </a:lnTo>
                  <a:lnTo>
                    <a:pt x="37380" y="29209"/>
                  </a:lnTo>
                  <a:lnTo>
                    <a:pt x="37459" y="29033"/>
                  </a:lnTo>
                  <a:lnTo>
                    <a:pt x="37537" y="28836"/>
                  </a:lnTo>
                  <a:lnTo>
                    <a:pt x="37596" y="28640"/>
                  </a:lnTo>
                  <a:lnTo>
                    <a:pt x="37636" y="28443"/>
                  </a:lnTo>
                  <a:lnTo>
                    <a:pt x="37655" y="28247"/>
                  </a:lnTo>
                  <a:lnTo>
                    <a:pt x="37655" y="28051"/>
                  </a:lnTo>
                  <a:lnTo>
                    <a:pt x="37636" y="27854"/>
                  </a:lnTo>
                  <a:lnTo>
                    <a:pt x="37596" y="27658"/>
                  </a:lnTo>
                  <a:lnTo>
                    <a:pt x="37537" y="27461"/>
                  </a:lnTo>
                  <a:lnTo>
                    <a:pt x="37459" y="27265"/>
                  </a:lnTo>
                  <a:lnTo>
                    <a:pt x="37361" y="27068"/>
                  </a:lnTo>
                  <a:lnTo>
                    <a:pt x="37223" y="26892"/>
                  </a:lnTo>
                  <a:lnTo>
                    <a:pt x="17561" y="826"/>
                  </a:lnTo>
                  <a:lnTo>
                    <a:pt x="17423" y="668"/>
                  </a:lnTo>
                  <a:lnTo>
                    <a:pt x="17266" y="511"/>
                  </a:lnTo>
                  <a:lnTo>
                    <a:pt x="17109" y="393"/>
                  </a:lnTo>
                  <a:lnTo>
                    <a:pt x="16932" y="276"/>
                  </a:lnTo>
                  <a:lnTo>
                    <a:pt x="16755" y="177"/>
                  </a:lnTo>
                  <a:lnTo>
                    <a:pt x="16559" y="118"/>
                  </a:lnTo>
                  <a:lnTo>
                    <a:pt x="16362" y="59"/>
                  </a:lnTo>
                  <a:lnTo>
                    <a:pt x="16166" y="20"/>
                  </a:lnTo>
                  <a:lnTo>
                    <a:pt x="1597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4" name="Google Shape;1164;p13"/>
            <p:cNvSpPr/>
            <p:nvPr/>
          </p:nvSpPr>
          <p:spPr>
            <a:xfrm rot="-3245359">
              <a:off x="5397799" y="3654391"/>
              <a:ext cx="941362" cy="1016509"/>
            </a:xfrm>
            <a:custGeom>
              <a:avLst/>
              <a:gdLst/>
              <a:ahLst/>
              <a:cxnLst/>
              <a:rect l="l" t="t" r="r" b="b"/>
              <a:pathLst>
                <a:path w="37656" h="40662" fill="none" extrusionOk="0">
                  <a:moveTo>
                    <a:pt x="37223" y="26892"/>
                  </a:moveTo>
                  <a:lnTo>
                    <a:pt x="17561" y="826"/>
                  </a:lnTo>
                  <a:lnTo>
                    <a:pt x="17561" y="826"/>
                  </a:lnTo>
                  <a:lnTo>
                    <a:pt x="17423" y="668"/>
                  </a:lnTo>
                  <a:lnTo>
                    <a:pt x="17266" y="511"/>
                  </a:lnTo>
                  <a:lnTo>
                    <a:pt x="17109" y="393"/>
                  </a:lnTo>
                  <a:lnTo>
                    <a:pt x="16932" y="276"/>
                  </a:lnTo>
                  <a:lnTo>
                    <a:pt x="16755" y="177"/>
                  </a:lnTo>
                  <a:lnTo>
                    <a:pt x="16559" y="118"/>
                  </a:lnTo>
                  <a:lnTo>
                    <a:pt x="16362" y="59"/>
                  </a:lnTo>
                  <a:lnTo>
                    <a:pt x="16166" y="20"/>
                  </a:lnTo>
                  <a:lnTo>
                    <a:pt x="15970" y="1"/>
                  </a:lnTo>
                  <a:lnTo>
                    <a:pt x="15773" y="1"/>
                  </a:lnTo>
                  <a:lnTo>
                    <a:pt x="15557" y="20"/>
                  </a:lnTo>
                  <a:lnTo>
                    <a:pt x="15361" y="59"/>
                  </a:lnTo>
                  <a:lnTo>
                    <a:pt x="15164" y="118"/>
                  </a:lnTo>
                  <a:lnTo>
                    <a:pt x="14987" y="197"/>
                  </a:lnTo>
                  <a:lnTo>
                    <a:pt x="14791" y="295"/>
                  </a:lnTo>
                  <a:lnTo>
                    <a:pt x="14614" y="413"/>
                  </a:lnTo>
                  <a:lnTo>
                    <a:pt x="825" y="10824"/>
                  </a:lnTo>
                  <a:lnTo>
                    <a:pt x="825" y="10824"/>
                  </a:lnTo>
                  <a:lnTo>
                    <a:pt x="668" y="10961"/>
                  </a:lnTo>
                  <a:lnTo>
                    <a:pt x="530" y="11118"/>
                  </a:lnTo>
                  <a:lnTo>
                    <a:pt x="393" y="11276"/>
                  </a:lnTo>
                  <a:lnTo>
                    <a:pt x="275" y="11452"/>
                  </a:lnTo>
                  <a:lnTo>
                    <a:pt x="196" y="11629"/>
                  </a:lnTo>
                  <a:lnTo>
                    <a:pt x="118" y="11806"/>
                  </a:lnTo>
                  <a:lnTo>
                    <a:pt x="59" y="12002"/>
                  </a:lnTo>
                  <a:lnTo>
                    <a:pt x="20" y="12199"/>
                  </a:lnTo>
                  <a:lnTo>
                    <a:pt x="0" y="12415"/>
                  </a:lnTo>
                  <a:lnTo>
                    <a:pt x="0" y="12611"/>
                  </a:lnTo>
                  <a:lnTo>
                    <a:pt x="20" y="12808"/>
                  </a:lnTo>
                  <a:lnTo>
                    <a:pt x="59" y="13004"/>
                  </a:lnTo>
                  <a:lnTo>
                    <a:pt x="118" y="13201"/>
                  </a:lnTo>
                  <a:lnTo>
                    <a:pt x="196" y="13397"/>
                  </a:lnTo>
                  <a:lnTo>
                    <a:pt x="295" y="13574"/>
                  </a:lnTo>
                  <a:lnTo>
                    <a:pt x="432" y="13751"/>
                  </a:lnTo>
                  <a:lnTo>
                    <a:pt x="20095" y="39836"/>
                  </a:lnTo>
                  <a:lnTo>
                    <a:pt x="20095" y="39836"/>
                  </a:lnTo>
                  <a:lnTo>
                    <a:pt x="20232" y="39993"/>
                  </a:lnTo>
                  <a:lnTo>
                    <a:pt x="20389" y="40131"/>
                  </a:lnTo>
                  <a:lnTo>
                    <a:pt x="20546" y="40268"/>
                  </a:lnTo>
                  <a:lnTo>
                    <a:pt x="20723" y="40386"/>
                  </a:lnTo>
                  <a:lnTo>
                    <a:pt x="20900" y="40465"/>
                  </a:lnTo>
                  <a:lnTo>
                    <a:pt x="21096" y="40543"/>
                  </a:lnTo>
                  <a:lnTo>
                    <a:pt x="21293" y="40602"/>
                  </a:lnTo>
                  <a:lnTo>
                    <a:pt x="21489" y="40642"/>
                  </a:lnTo>
                  <a:lnTo>
                    <a:pt x="21686" y="40661"/>
                  </a:lnTo>
                  <a:lnTo>
                    <a:pt x="21882" y="40661"/>
                  </a:lnTo>
                  <a:lnTo>
                    <a:pt x="22098" y="40642"/>
                  </a:lnTo>
                  <a:lnTo>
                    <a:pt x="22295" y="40602"/>
                  </a:lnTo>
                  <a:lnTo>
                    <a:pt x="22491" y="40543"/>
                  </a:lnTo>
                  <a:lnTo>
                    <a:pt x="22668" y="40465"/>
                  </a:lnTo>
                  <a:lnTo>
                    <a:pt x="22864" y="40367"/>
                  </a:lnTo>
                  <a:lnTo>
                    <a:pt x="23041" y="40229"/>
                  </a:lnTo>
                  <a:lnTo>
                    <a:pt x="36830" y="29838"/>
                  </a:lnTo>
                  <a:lnTo>
                    <a:pt x="36830" y="29838"/>
                  </a:lnTo>
                  <a:lnTo>
                    <a:pt x="36987" y="29701"/>
                  </a:lnTo>
                  <a:lnTo>
                    <a:pt x="37125" y="29543"/>
                  </a:lnTo>
                  <a:lnTo>
                    <a:pt x="37262" y="29386"/>
                  </a:lnTo>
                  <a:lnTo>
                    <a:pt x="37380" y="29209"/>
                  </a:lnTo>
                  <a:lnTo>
                    <a:pt x="37459" y="29033"/>
                  </a:lnTo>
                  <a:lnTo>
                    <a:pt x="37537" y="28836"/>
                  </a:lnTo>
                  <a:lnTo>
                    <a:pt x="37596" y="28640"/>
                  </a:lnTo>
                  <a:lnTo>
                    <a:pt x="37636" y="28443"/>
                  </a:lnTo>
                  <a:lnTo>
                    <a:pt x="37655" y="28247"/>
                  </a:lnTo>
                  <a:lnTo>
                    <a:pt x="37655" y="28051"/>
                  </a:lnTo>
                  <a:lnTo>
                    <a:pt x="37636" y="27854"/>
                  </a:lnTo>
                  <a:lnTo>
                    <a:pt x="37596" y="27658"/>
                  </a:lnTo>
                  <a:lnTo>
                    <a:pt x="37537" y="27461"/>
                  </a:lnTo>
                  <a:lnTo>
                    <a:pt x="37459" y="27265"/>
                  </a:lnTo>
                  <a:lnTo>
                    <a:pt x="37361" y="27068"/>
                  </a:lnTo>
                  <a:lnTo>
                    <a:pt x="37223" y="2689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5" name="Google Shape;1165;p13"/>
            <p:cNvSpPr/>
            <p:nvPr/>
          </p:nvSpPr>
          <p:spPr>
            <a:xfrm rot="-3245359">
              <a:off x="5442239" y="3741430"/>
              <a:ext cx="850516" cy="953162"/>
            </a:xfrm>
            <a:custGeom>
              <a:avLst/>
              <a:gdLst/>
              <a:ahLst/>
              <a:cxnLst/>
              <a:rect l="l" t="t" r="r" b="b"/>
              <a:pathLst>
                <a:path w="34022" h="38128" extrusionOk="0">
                  <a:moveTo>
                    <a:pt x="11825" y="0"/>
                  </a:moveTo>
                  <a:lnTo>
                    <a:pt x="825" y="8290"/>
                  </a:lnTo>
                  <a:lnTo>
                    <a:pt x="668" y="8427"/>
                  </a:lnTo>
                  <a:lnTo>
                    <a:pt x="530" y="8584"/>
                  </a:lnTo>
                  <a:lnTo>
                    <a:pt x="393" y="8742"/>
                  </a:lnTo>
                  <a:lnTo>
                    <a:pt x="275" y="8918"/>
                  </a:lnTo>
                  <a:lnTo>
                    <a:pt x="196" y="9095"/>
                  </a:lnTo>
                  <a:lnTo>
                    <a:pt x="118" y="9272"/>
                  </a:lnTo>
                  <a:lnTo>
                    <a:pt x="59" y="9468"/>
                  </a:lnTo>
                  <a:lnTo>
                    <a:pt x="20" y="9665"/>
                  </a:lnTo>
                  <a:lnTo>
                    <a:pt x="0" y="9881"/>
                  </a:lnTo>
                  <a:lnTo>
                    <a:pt x="0" y="10077"/>
                  </a:lnTo>
                  <a:lnTo>
                    <a:pt x="20" y="10274"/>
                  </a:lnTo>
                  <a:lnTo>
                    <a:pt x="59" y="10470"/>
                  </a:lnTo>
                  <a:lnTo>
                    <a:pt x="118" y="10667"/>
                  </a:lnTo>
                  <a:lnTo>
                    <a:pt x="196" y="10863"/>
                  </a:lnTo>
                  <a:lnTo>
                    <a:pt x="295" y="11040"/>
                  </a:lnTo>
                  <a:lnTo>
                    <a:pt x="432" y="11217"/>
                  </a:lnTo>
                  <a:lnTo>
                    <a:pt x="20095" y="37302"/>
                  </a:lnTo>
                  <a:lnTo>
                    <a:pt x="20232" y="37459"/>
                  </a:lnTo>
                  <a:lnTo>
                    <a:pt x="20389" y="37597"/>
                  </a:lnTo>
                  <a:lnTo>
                    <a:pt x="20546" y="37734"/>
                  </a:lnTo>
                  <a:lnTo>
                    <a:pt x="20723" y="37852"/>
                  </a:lnTo>
                  <a:lnTo>
                    <a:pt x="20900" y="37931"/>
                  </a:lnTo>
                  <a:lnTo>
                    <a:pt x="21096" y="38009"/>
                  </a:lnTo>
                  <a:lnTo>
                    <a:pt x="21293" y="38068"/>
                  </a:lnTo>
                  <a:lnTo>
                    <a:pt x="21489" y="38108"/>
                  </a:lnTo>
                  <a:lnTo>
                    <a:pt x="21686" y="38127"/>
                  </a:lnTo>
                  <a:lnTo>
                    <a:pt x="21882" y="38127"/>
                  </a:lnTo>
                  <a:lnTo>
                    <a:pt x="22098" y="38108"/>
                  </a:lnTo>
                  <a:lnTo>
                    <a:pt x="22295" y="38068"/>
                  </a:lnTo>
                  <a:lnTo>
                    <a:pt x="22491" y="38009"/>
                  </a:lnTo>
                  <a:lnTo>
                    <a:pt x="22668" y="37931"/>
                  </a:lnTo>
                  <a:lnTo>
                    <a:pt x="22864" y="37833"/>
                  </a:lnTo>
                  <a:lnTo>
                    <a:pt x="23041" y="37695"/>
                  </a:lnTo>
                  <a:lnTo>
                    <a:pt x="34021" y="29406"/>
                  </a:lnTo>
                  <a:lnTo>
                    <a:pt x="1182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dist="47625" dir="360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6" name="Google Shape;1166;p13"/>
            <p:cNvSpPr/>
            <p:nvPr/>
          </p:nvSpPr>
          <p:spPr>
            <a:xfrm rot="-3245359">
              <a:off x="5730022" y="3934368"/>
              <a:ext cx="453282" cy="453257"/>
            </a:xfrm>
            <a:custGeom>
              <a:avLst/>
              <a:gdLst/>
              <a:ahLst/>
              <a:cxnLst/>
              <a:rect l="l" t="t" r="r" b="b"/>
              <a:pathLst>
                <a:path w="18132" h="18131" extrusionOk="0">
                  <a:moveTo>
                    <a:pt x="8585" y="0"/>
                  </a:moveTo>
                  <a:lnTo>
                    <a:pt x="8153" y="40"/>
                  </a:lnTo>
                  <a:lnTo>
                    <a:pt x="7721" y="99"/>
                  </a:lnTo>
                  <a:lnTo>
                    <a:pt x="7288" y="177"/>
                  </a:lnTo>
                  <a:lnTo>
                    <a:pt x="6856" y="275"/>
                  </a:lnTo>
                  <a:lnTo>
                    <a:pt x="6424" y="393"/>
                  </a:lnTo>
                  <a:lnTo>
                    <a:pt x="6012" y="531"/>
                  </a:lnTo>
                  <a:lnTo>
                    <a:pt x="5599" y="688"/>
                  </a:lnTo>
                  <a:lnTo>
                    <a:pt x="5187" y="865"/>
                  </a:lnTo>
                  <a:lnTo>
                    <a:pt x="4774" y="1081"/>
                  </a:lnTo>
                  <a:lnTo>
                    <a:pt x="4381" y="1297"/>
                  </a:lnTo>
                  <a:lnTo>
                    <a:pt x="3988" y="1552"/>
                  </a:lnTo>
                  <a:lnTo>
                    <a:pt x="3615" y="1827"/>
                  </a:lnTo>
                  <a:lnTo>
                    <a:pt x="3242" y="2122"/>
                  </a:lnTo>
                  <a:lnTo>
                    <a:pt x="2908" y="2417"/>
                  </a:lnTo>
                  <a:lnTo>
                    <a:pt x="2574" y="2750"/>
                  </a:lnTo>
                  <a:lnTo>
                    <a:pt x="2260" y="3084"/>
                  </a:lnTo>
                  <a:lnTo>
                    <a:pt x="1965" y="3418"/>
                  </a:lnTo>
                  <a:lnTo>
                    <a:pt x="1710" y="3772"/>
                  </a:lnTo>
                  <a:lnTo>
                    <a:pt x="1454" y="4145"/>
                  </a:lnTo>
                  <a:lnTo>
                    <a:pt x="1219" y="4518"/>
                  </a:lnTo>
                  <a:lnTo>
                    <a:pt x="1022" y="4911"/>
                  </a:lnTo>
                  <a:lnTo>
                    <a:pt x="826" y="5304"/>
                  </a:lnTo>
                  <a:lnTo>
                    <a:pt x="649" y="5697"/>
                  </a:lnTo>
                  <a:lnTo>
                    <a:pt x="492" y="6109"/>
                  </a:lnTo>
                  <a:lnTo>
                    <a:pt x="374" y="6522"/>
                  </a:lnTo>
                  <a:lnTo>
                    <a:pt x="256" y="6954"/>
                  </a:lnTo>
                  <a:lnTo>
                    <a:pt x="158" y="7386"/>
                  </a:lnTo>
                  <a:lnTo>
                    <a:pt x="99" y="7799"/>
                  </a:lnTo>
                  <a:lnTo>
                    <a:pt x="40" y="8231"/>
                  </a:lnTo>
                  <a:lnTo>
                    <a:pt x="21" y="8663"/>
                  </a:lnTo>
                  <a:lnTo>
                    <a:pt x="1" y="9115"/>
                  </a:lnTo>
                  <a:lnTo>
                    <a:pt x="21" y="9547"/>
                  </a:lnTo>
                  <a:lnTo>
                    <a:pt x="60" y="9979"/>
                  </a:lnTo>
                  <a:lnTo>
                    <a:pt x="99" y="10411"/>
                  </a:lnTo>
                  <a:lnTo>
                    <a:pt x="178" y="10843"/>
                  </a:lnTo>
                  <a:lnTo>
                    <a:pt x="276" y="11275"/>
                  </a:lnTo>
                  <a:lnTo>
                    <a:pt x="394" y="11708"/>
                  </a:lnTo>
                  <a:lnTo>
                    <a:pt x="531" y="12120"/>
                  </a:lnTo>
                  <a:lnTo>
                    <a:pt x="708" y="12533"/>
                  </a:lnTo>
                  <a:lnTo>
                    <a:pt x="885" y="12945"/>
                  </a:lnTo>
                  <a:lnTo>
                    <a:pt x="1081" y="13358"/>
                  </a:lnTo>
                  <a:lnTo>
                    <a:pt x="1317" y="13750"/>
                  </a:lnTo>
                  <a:lnTo>
                    <a:pt x="1572" y="14143"/>
                  </a:lnTo>
                  <a:lnTo>
                    <a:pt x="1847" y="14517"/>
                  </a:lnTo>
                  <a:lnTo>
                    <a:pt x="2122" y="14890"/>
                  </a:lnTo>
                  <a:lnTo>
                    <a:pt x="2437" y="15224"/>
                  </a:lnTo>
                  <a:lnTo>
                    <a:pt x="2751" y="15558"/>
                  </a:lnTo>
                  <a:lnTo>
                    <a:pt x="3085" y="15872"/>
                  </a:lnTo>
                  <a:lnTo>
                    <a:pt x="3438" y="16147"/>
                  </a:lnTo>
                  <a:lnTo>
                    <a:pt x="3792" y="16422"/>
                  </a:lnTo>
                  <a:lnTo>
                    <a:pt x="4146" y="16677"/>
                  </a:lnTo>
                  <a:lnTo>
                    <a:pt x="4538" y="16913"/>
                  </a:lnTo>
                  <a:lnTo>
                    <a:pt x="4912" y="17109"/>
                  </a:lnTo>
                  <a:lnTo>
                    <a:pt x="5304" y="17306"/>
                  </a:lnTo>
                  <a:lnTo>
                    <a:pt x="5717" y="17483"/>
                  </a:lnTo>
                  <a:lnTo>
                    <a:pt x="6129" y="17640"/>
                  </a:lnTo>
                  <a:lnTo>
                    <a:pt x="6542" y="17758"/>
                  </a:lnTo>
                  <a:lnTo>
                    <a:pt x="6954" y="17875"/>
                  </a:lnTo>
                  <a:lnTo>
                    <a:pt x="7387" y="17974"/>
                  </a:lnTo>
                  <a:lnTo>
                    <a:pt x="7819" y="18033"/>
                  </a:lnTo>
                  <a:lnTo>
                    <a:pt x="8251" y="18092"/>
                  </a:lnTo>
                  <a:lnTo>
                    <a:pt x="8683" y="18111"/>
                  </a:lnTo>
                  <a:lnTo>
                    <a:pt x="9115" y="18131"/>
                  </a:lnTo>
                  <a:lnTo>
                    <a:pt x="9547" y="18111"/>
                  </a:lnTo>
                  <a:lnTo>
                    <a:pt x="9999" y="18072"/>
                  </a:lnTo>
                  <a:lnTo>
                    <a:pt x="10431" y="18013"/>
                  </a:lnTo>
                  <a:lnTo>
                    <a:pt x="10863" y="17954"/>
                  </a:lnTo>
                  <a:lnTo>
                    <a:pt x="11296" y="17856"/>
                  </a:lnTo>
                  <a:lnTo>
                    <a:pt x="11708" y="17738"/>
                  </a:lnTo>
                  <a:lnTo>
                    <a:pt x="12140" y="17600"/>
                  </a:lnTo>
                  <a:lnTo>
                    <a:pt x="12553" y="17424"/>
                  </a:lnTo>
                  <a:lnTo>
                    <a:pt x="12965" y="17247"/>
                  </a:lnTo>
                  <a:lnTo>
                    <a:pt x="13358" y="17050"/>
                  </a:lnTo>
                  <a:lnTo>
                    <a:pt x="13771" y="16815"/>
                  </a:lnTo>
                  <a:lnTo>
                    <a:pt x="14144" y="16559"/>
                  </a:lnTo>
                  <a:lnTo>
                    <a:pt x="14537" y="16284"/>
                  </a:lnTo>
                  <a:lnTo>
                    <a:pt x="14890" y="16009"/>
                  </a:lnTo>
                  <a:lnTo>
                    <a:pt x="15244" y="15695"/>
                  </a:lnTo>
                  <a:lnTo>
                    <a:pt x="15578" y="15381"/>
                  </a:lnTo>
                  <a:lnTo>
                    <a:pt x="15872" y="15047"/>
                  </a:lnTo>
                  <a:lnTo>
                    <a:pt x="16167" y="14693"/>
                  </a:lnTo>
                  <a:lnTo>
                    <a:pt x="16442" y="14340"/>
                  </a:lnTo>
                  <a:lnTo>
                    <a:pt x="16678" y="13986"/>
                  </a:lnTo>
                  <a:lnTo>
                    <a:pt x="16913" y="13593"/>
                  </a:lnTo>
                  <a:lnTo>
                    <a:pt x="17129" y="13220"/>
                  </a:lnTo>
                  <a:lnTo>
                    <a:pt x="17326" y="12808"/>
                  </a:lnTo>
                  <a:lnTo>
                    <a:pt x="17483" y="12415"/>
                  </a:lnTo>
                  <a:lnTo>
                    <a:pt x="17640" y="12002"/>
                  </a:lnTo>
                  <a:lnTo>
                    <a:pt x="17778" y="11590"/>
                  </a:lnTo>
                  <a:lnTo>
                    <a:pt x="17876" y="11177"/>
                  </a:lnTo>
                  <a:lnTo>
                    <a:pt x="17974" y="10745"/>
                  </a:lnTo>
                  <a:lnTo>
                    <a:pt x="18053" y="10313"/>
                  </a:lnTo>
                  <a:lnTo>
                    <a:pt x="18092" y="9881"/>
                  </a:lnTo>
                  <a:lnTo>
                    <a:pt x="18131" y="9449"/>
                  </a:lnTo>
                  <a:lnTo>
                    <a:pt x="18131" y="9017"/>
                  </a:lnTo>
                  <a:lnTo>
                    <a:pt x="18112" y="8584"/>
                  </a:lnTo>
                  <a:lnTo>
                    <a:pt x="18092" y="8133"/>
                  </a:lnTo>
                  <a:lnTo>
                    <a:pt x="18033" y="7700"/>
                  </a:lnTo>
                  <a:lnTo>
                    <a:pt x="17954" y="7268"/>
                  </a:lnTo>
                  <a:lnTo>
                    <a:pt x="17856" y="6836"/>
                  </a:lnTo>
                  <a:lnTo>
                    <a:pt x="17738" y="6424"/>
                  </a:lnTo>
                  <a:lnTo>
                    <a:pt x="17601" y="5992"/>
                  </a:lnTo>
                  <a:lnTo>
                    <a:pt x="17444" y="5579"/>
                  </a:lnTo>
                  <a:lnTo>
                    <a:pt x="17247" y="5167"/>
                  </a:lnTo>
                  <a:lnTo>
                    <a:pt x="17051" y="4774"/>
                  </a:lnTo>
                  <a:lnTo>
                    <a:pt x="16815" y="4361"/>
                  </a:lnTo>
                  <a:lnTo>
                    <a:pt x="16579" y="3988"/>
                  </a:lnTo>
                  <a:lnTo>
                    <a:pt x="16304" y="3595"/>
                  </a:lnTo>
                  <a:lnTo>
                    <a:pt x="16010" y="3242"/>
                  </a:lnTo>
                  <a:lnTo>
                    <a:pt x="15715" y="2888"/>
                  </a:lnTo>
                  <a:lnTo>
                    <a:pt x="15381" y="2554"/>
                  </a:lnTo>
                  <a:lnTo>
                    <a:pt x="15047" y="2259"/>
                  </a:lnTo>
                  <a:lnTo>
                    <a:pt x="14713" y="1965"/>
                  </a:lnTo>
                  <a:lnTo>
                    <a:pt x="14360" y="1690"/>
                  </a:lnTo>
                  <a:lnTo>
                    <a:pt x="13987" y="1454"/>
                  </a:lnTo>
                  <a:lnTo>
                    <a:pt x="13613" y="1218"/>
                  </a:lnTo>
                  <a:lnTo>
                    <a:pt x="13221" y="1002"/>
                  </a:lnTo>
                  <a:lnTo>
                    <a:pt x="12828" y="806"/>
                  </a:lnTo>
                  <a:lnTo>
                    <a:pt x="12415" y="649"/>
                  </a:lnTo>
                  <a:lnTo>
                    <a:pt x="12022" y="492"/>
                  </a:lnTo>
                  <a:lnTo>
                    <a:pt x="11590" y="354"/>
                  </a:lnTo>
                  <a:lnTo>
                    <a:pt x="11178" y="256"/>
                  </a:lnTo>
                  <a:lnTo>
                    <a:pt x="10746" y="158"/>
                  </a:lnTo>
                  <a:lnTo>
                    <a:pt x="10333" y="79"/>
                  </a:lnTo>
                  <a:lnTo>
                    <a:pt x="9901" y="40"/>
                  </a:lnTo>
                  <a:lnTo>
                    <a:pt x="9449" y="0"/>
                  </a:lnTo>
                  <a:close/>
                </a:path>
              </a:pathLst>
            </a:custGeom>
            <a:solidFill>
              <a:srgbClr val="E6E2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7" name="Google Shape;1167;p13"/>
            <p:cNvSpPr/>
            <p:nvPr/>
          </p:nvSpPr>
          <p:spPr>
            <a:xfrm rot="-3245359">
              <a:off x="5730022" y="3934368"/>
              <a:ext cx="453282" cy="453257"/>
            </a:xfrm>
            <a:custGeom>
              <a:avLst/>
              <a:gdLst/>
              <a:ahLst/>
              <a:cxnLst/>
              <a:rect l="l" t="t" r="r" b="b"/>
              <a:pathLst>
                <a:path w="18132" h="18131" fill="none" extrusionOk="0">
                  <a:moveTo>
                    <a:pt x="14537" y="16284"/>
                  </a:moveTo>
                  <a:lnTo>
                    <a:pt x="14537" y="16284"/>
                  </a:lnTo>
                  <a:lnTo>
                    <a:pt x="14144" y="16559"/>
                  </a:lnTo>
                  <a:lnTo>
                    <a:pt x="13771" y="16815"/>
                  </a:lnTo>
                  <a:lnTo>
                    <a:pt x="13358" y="17050"/>
                  </a:lnTo>
                  <a:lnTo>
                    <a:pt x="12965" y="17247"/>
                  </a:lnTo>
                  <a:lnTo>
                    <a:pt x="12553" y="17424"/>
                  </a:lnTo>
                  <a:lnTo>
                    <a:pt x="12140" y="17600"/>
                  </a:lnTo>
                  <a:lnTo>
                    <a:pt x="11708" y="17738"/>
                  </a:lnTo>
                  <a:lnTo>
                    <a:pt x="11296" y="17856"/>
                  </a:lnTo>
                  <a:lnTo>
                    <a:pt x="10863" y="17954"/>
                  </a:lnTo>
                  <a:lnTo>
                    <a:pt x="10431" y="18013"/>
                  </a:lnTo>
                  <a:lnTo>
                    <a:pt x="9999" y="18072"/>
                  </a:lnTo>
                  <a:lnTo>
                    <a:pt x="9547" y="18111"/>
                  </a:lnTo>
                  <a:lnTo>
                    <a:pt x="9115" y="18131"/>
                  </a:lnTo>
                  <a:lnTo>
                    <a:pt x="8683" y="18111"/>
                  </a:lnTo>
                  <a:lnTo>
                    <a:pt x="8251" y="18092"/>
                  </a:lnTo>
                  <a:lnTo>
                    <a:pt x="7819" y="18033"/>
                  </a:lnTo>
                  <a:lnTo>
                    <a:pt x="7387" y="17974"/>
                  </a:lnTo>
                  <a:lnTo>
                    <a:pt x="6954" y="17875"/>
                  </a:lnTo>
                  <a:lnTo>
                    <a:pt x="6542" y="17758"/>
                  </a:lnTo>
                  <a:lnTo>
                    <a:pt x="6129" y="17640"/>
                  </a:lnTo>
                  <a:lnTo>
                    <a:pt x="5717" y="17483"/>
                  </a:lnTo>
                  <a:lnTo>
                    <a:pt x="5304" y="17306"/>
                  </a:lnTo>
                  <a:lnTo>
                    <a:pt x="4912" y="17109"/>
                  </a:lnTo>
                  <a:lnTo>
                    <a:pt x="4538" y="16913"/>
                  </a:lnTo>
                  <a:lnTo>
                    <a:pt x="4146" y="16677"/>
                  </a:lnTo>
                  <a:lnTo>
                    <a:pt x="3792" y="16422"/>
                  </a:lnTo>
                  <a:lnTo>
                    <a:pt x="3438" y="16147"/>
                  </a:lnTo>
                  <a:lnTo>
                    <a:pt x="3085" y="15872"/>
                  </a:lnTo>
                  <a:lnTo>
                    <a:pt x="2751" y="15558"/>
                  </a:lnTo>
                  <a:lnTo>
                    <a:pt x="2437" y="15224"/>
                  </a:lnTo>
                  <a:lnTo>
                    <a:pt x="2122" y="14890"/>
                  </a:lnTo>
                  <a:lnTo>
                    <a:pt x="1847" y="14517"/>
                  </a:lnTo>
                  <a:lnTo>
                    <a:pt x="1847" y="14517"/>
                  </a:lnTo>
                  <a:lnTo>
                    <a:pt x="1572" y="14143"/>
                  </a:lnTo>
                  <a:lnTo>
                    <a:pt x="1317" y="13750"/>
                  </a:lnTo>
                  <a:lnTo>
                    <a:pt x="1081" y="13358"/>
                  </a:lnTo>
                  <a:lnTo>
                    <a:pt x="885" y="12945"/>
                  </a:lnTo>
                  <a:lnTo>
                    <a:pt x="708" y="12533"/>
                  </a:lnTo>
                  <a:lnTo>
                    <a:pt x="531" y="12120"/>
                  </a:lnTo>
                  <a:lnTo>
                    <a:pt x="394" y="11708"/>
                  </a:lnTo>
                  <a:lnTo>
                    <a:pt x="276" y="11275"/>
                  </a:lnTo>
                  <a:lnTo>
                    <a:pt x="178" y="10843"/>
                  </a:lnTo>
                  <a:lnTo>
                    <a:pt x="99" y="10411"/>
                  </a:lnTo>
                  <a:lnTo>
                    <a:pt x="60" y="9979"/>
                  </a:lnTo>
                  <a:lnTo>
                    <a:pt x="21" y="9547"/>
                  </a:lnTo>
                  <a:lnTo>
                    <a:pt x="1" y="9115"/>
                  </a:lnTo>
                  <a:lnTo>
                    <a:pt x="21" y="8663"/>
                  </a:lnTo>
                  <a:lnTo>
                    <a:pt x="40" y="8231"/>
                  </a:lnTo>
                  <a:lnTo>
                    <a:pt x="99" y="7799"/>
                  </a:lnTo>
                  <a:lnTo>
                    <a:pt x="158" y="7386"/>
                  </a:lnTo>
                  <a:lnTo>
                    <a:pt x="256" y="6954"/>
                  </a:lnTo>
                  <a:lnTo>
                    <a:pt x="374" y="6522"/>
                  </a:lnTo>
                  <a:lnTo>
                    <a:pt x="492" y="6109"/>
                  </a:lnTo>
                  <a:lnTo>
                    <a:pt x="649" y="5697"/>
                  </a:lnTo>
                  <a:lnTo>
                    <a:pt x="826" y="5304"/>
                  </a:lnTo>
                  <a:lnTo>
                    <a:pt x="1022" y="4911"/>
                  </a:lnTo>
                  <a:lnTo>
                    <a:pt x="1219" y="4518"/>
                  </a:lnTo>
                  <a:lnTo>
                    <a:pt x="1454" y="4145"/>
                  </a:lnTo>
                  <a:lnTo>
                    <a:pt x="1710" y="3772"/>
                  </a:lnTo>
                  <a:lnTo>
                    <a:pt x="1965" y="3418"/>
                  </a:lnTo>
                  <a:lnTo>
                    <a:pt x="2260" y="3084"/>
                  </a:lnTo>
                  <a:lnTo>
                    <a:pt x="2574" y="2750"/>
                  </a:lnTo>
                  <a:lnTo>
                    <a:pt x="2908" y="2417"/>
                  </a:lnTo>
                  <a:lnTo>
                    <a:pt x="3242" y="2122"/>
                  </a:lnTo>
                  <a:lnTo>
                    <a:pt x="3615" y="1827"/>
                  </a:lnTo>
                  <a:lnTo>
                    <a:pt x="3615" y="1827"/>
                  </a:lnTo>
                  <a:lnTo>
                    <a:pt x="3988" y="1552"/>
                  </a:lnTo>
                  <a:lnTo>
                    <a:pt x="4381" y="1297"/>
                  </a:lnTo>
                  <a:lnTo>
                    <a:pt x="4774" y="1081"/>
                  </a:lnTo>
                  <a:lnTo>
                    <a:pt x="5187" y="865"/>
                  </a:lnTo>
                  <a:lnTo>
                    <a:pt x="5599" y="688"/>
                  </a:lnTo>
                  <a:lnTo>
                    <a:pt x="6012" y="531"/>
                  </a:lnTo>
                  <a:lnTo>
                    <a:pt x="6424" y="393"/>
                  </a:lnTo>
                  <a:lnTo>
                    <a:pt x="6856" y="275"/>
                  </a:lnTo>
                  <a:lnTo>
                    <a:pt x="7288" y="177"/>
                  </a:lnTo>
                  <a:lnTo>
                    <a:pt x="7721" y="99"/>
                  </a:lnTo>
                  <a:lnTo>
                    <a:pt x="8153" y="40"/>
                  </a:lnTo>
                  <a:lnTo>
                    <a:pt x="8585" y="0"/>
                  </a:lnTo>
                  <a:lnTo>
                    <a:pt x="9017" y="0"/>
                  </a:lnTo>
                  <a:lnTo>
                    <a:pt x="9449" y="0"/>
                  </a:lnTo>
                  <a:lnTo>
                    <a:pt x="9901" y="40"/>
                  </a:lnTo>
                  <a:lnTo>
                    <a:pt x="10333" y="79"/>
                  </a:lnTo>
                  <a:lnTo>
                    <a:pt x="10746" y="158"/>
                  </a:lnTo>
                  <a:lnTo>
                    <a:pt x="11178" y="256"/>
                  </a:lnTo>
                  <a:lnTo>
                    <a:pt x="11590" y="354"/>
                  </a:lnTo>
                  <a:lnTo>
                    <a:pt x="12022" y="492"/>
                  </a:lnTo>
                  <a:lnTo>
                    <a:pt x="12415" y="649"/>
                  </a:lnTo>
                  <a:lnTo>
                    <a:pt x="12828" y="806"/>
                  </a:lnTo>
                  <a:lnTo>
                    <a:pt x="13221" y="1002"/>
                  </a:lnTo>
                  <a:lnTo>
                    <a:pt x="13613" y="1218"/>
                  </a:lnTo>
                  <a:lnTo>
                    <a:pt x="13987" y="1454"/>
                  </a:lnTo>
                  <a:lnTo>
                    <a:pt x="14360" y="1690"/>
                  </a:lnTo>
                  <a:lnTo>
                    <a:pt x="14713" y="1965"/>
                  </a:lnTo>
                  <a:lnTo>
                    <a:pt x="15047" y="2259"/>
                  </a:lnTo>
                  <a:lnTo>
                    <a:pt x="15381" y="2554"/>
                  </a:lnTo>
                  <a:lnTo>
                    <a:pt x="15715" y="2888"/>
                  </a:lnTo>
                  <a:lnTo>
                    <a:pt x="16010" y="3242"/>
                  </a:lnTo>
                  <a:lnTo>
                    <a:pt x="16304" y="3595"/>
                  </a:lnTo>
                  <a:lnTo>
                    <a:pt x="16304" y="3595"/>
                  </a:lnTo>
                  <a:lnTo>
                    <a:pt x="16579" y="3988"/>
                  </a:lnTo>
                  <a:lnTo>
                    <a:pt x="16815" y="4361"/>
                  </a:lnTo>
                  <a:lnTo>
                    <a:pt x="17051" y="4774"/>
                  </a:lnTo>
                  <a:lnTo>
                    <a:pt x="17247" y="5167"/>
                  </a:lnTo>
                  <a:lnTo>
                    <a:pt x="17444" y="5579"/>
                  </a:lnTo>
                  <a:lnTo>
                    <a:pt x="17601" y="5992"/>
                  </a:lnTo>
                  <a:lnTo>
                    <a:pt x="17738" y="6424"/>
                  </a:lnTo>
                  <a:lnTo>
                    <a:pt x="17856" y="6836"/>
                  </a:lnTo>
                  <a:lnTo>
                    <a:pt x="17954" y="7268"/>
                  </a:lnTo>
                  <a:lnTo>
                    <a:pt x="18033" y="7700"/>
                  </a:lnTo>
                  <a:lnTo>
                    <a:pt x="18092" y="8133"/>
                  </a:lnTo>
                  <a:lnTo>
                    <a:pt x="18112" y="8584"/>
                  </a:lnTo>
                  <a:lnTo>
                    <a:pt x="18131" y="9017"/>
                  </a:lnTo>
                  <a:lnTo>
                    <a:pt x="18131" y="9449"/>
                  </a:lnTo>
                  <a:lnTo>
                    <a:pt x="18092" y="9881"/>
                  </a:lnTo>
                  <a:lnTo>
                    <a:pt x="18053" y="10313"/>
                  </a:lnTo>
                  <a:lnTo>
                    <a:pt x="17974" y="10745"/>
                  </a:lnTo>
                  <a:lnTo>
                    <a:pt x="17876" y="11177"/>
                  </a:lnTo>
                  <a:lnTo>
                    <a:pt x="17778" y="11590"/>
                  </a:lnTo>
                  <a:lnTo>
                    <a:pt x="17640" y="12002"/>
                  </a:lnTo>
                  <a:lnTo>
                    <a:pt x="17483" y="12415"/>
                  </a:lnTo>
                  <a:lnTo>
                    <a:pt x="17326" y="12808"/>
                  </a:lnTo>
                  <a:lnTo>
                    <a:pt x="17129" y="13220"/>
                  </a:lnTo>
                  <a:lnTo>
                    <a:pt x="16913" y="13593"/>
                  </a:lnTo>
                  <a:lnTo>
                    <a:pt x="16678" y="13986"/>
                  </a:lnTo>
                  <a:lnTo>
                    <a:pt x="16442" y="14340"/>
                  </a:lnTo>
                  <a:lnTo>
                    <a:pt x="16167" y="14693"/>
                  </a:lnTo>
                  <a:lnTo>
                    <a:pt x="15872" y="15047"/>
                  </a:lnTo>
                  <a:lnTo>
                    <a:pt x="15578" y="15381"/>
                  </a:lnTo>
                  <a:lnTo>
                    <a:pt x="15244" y="15695"/>
                  </a:lnTo>
                  <a:lnTo>
                    <a:pt x="14890" y="16009"/>
                  </a:lnTo>
                  <a:lnTo>
                    <a:pt x="14537" y="1628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8" name="Google Shape;1168;p13"/>
            <p:cNvSpPr/>
            <p:nvPr/>
          </p:nvSpPr>
          <p:spPr>
            <a:xfrm rot="-3245359">
              <a:off x="5760472" y="3964814"/>
              <a:ext cx="392384" cy="392359"/>
            </a:xfrm>
            <a:custGeom>
              <a:avLst/>
              <a:gdLst/>
              <a:ahLst/>
              <a:cxnLst/>
              <a:rect l="l" t="t" r="r" b="b"/>
              <a:pathLst>
                <a:path w="15696" h="15695" extrusionOk="0">
                  <a:moveTo>
                    <a:pt x="7426" y="0"/>
                  </a:moveTo>
                  <a:lnTo>
                    <a:pt x="7053" y="40"/>
                  </a:lnTo>
                  <a:lnTo>
                    <a:pt x="6679" y="79"/>
                  </a:lnTo>
                  <a:lnTo>
                    <a:pt x="6306" y="157"/>
                  </a:lnTo>
                  <a:lnTo>
                    <a:pt x="5933" y="236"/>
                  </a:lnTo>
                  <a:lnTo>
                    <a:pt x="5560" y="334"/>
                  </a:lnTo>
                  <a:lnTo>
                    <a:pt x="5206" y="452"/>
                  </a:lnTo>
                  <a:lnTo>
                    <a:pt x="4833" y="590"/>
                  </a:lnTo>
                  <a:lnTo>
                    <a:pt x="4479" y="766"/>
                  </a:lnTo>
                  <a:lnTo>
                    <a:pt x="4126" y="943"/>
                  </a:lnTo>
                  <a:lnTo>
                    <a:pt x="3792" y="1140"/>
                  </a:lnTo>
                  <a:lnTo>
                    <a:pt x="3458" y="1356"/>
                  </a:lnTo>
                  <a:lnTo>
                    <a:pt x="3124" y="1591"/>
                  </a:lnTo>
                  <a:lnTo>
                    <a:pt x="2810" y="1827"/>
                  </a:lnTo>
                  <a:lnTo>
                    <a:pt x="2515" y="2102"/>
                  </a:lnTo>
                  <a:lnTo>
                    <a:pt x="2220" y="2377"/>
                  </a:lnTo>
                  <a:lnTo>
                    <a:pt x="1965" y="2652"/>
                  </a:lnTo>
                  <a:lnTo>
                    <a:pt x="1710" y="2966"/>
                  </a:lnTo>
                  <a:lnTo>
                    <a:pt x="1474" y="3261"/>
                  </a:lnTo>
                  <a:lnTo>
                    <a:pt x="1258" y="3595"/>
                  </a:lnTo>
                  <a:lnTo>
                    <a:pt x="1061" y="3909"/>
                  </a:lnTo>
                  <a:lnTo>
                    <a:pt x="885" y="4243"/>
                  </a:lnTo>
                  <a:lnTo>
                    <a:pt x="708" y="4597"/>
                  </a:lnTo>
                  <a:lnTo>
                    <a:pt x="570" y="4931"/>
                  </a:lnTo>
                  <a:lnTo>
                    <a:pt x="433" y="5284"/>
                  </a:lnTo>
                  <a:lnTo>
                    <a:pt x="315" y="5657"/>
                  </a:lnTo>
                  <a:lnTo>
                    <a:pt x="217" y="6011"/>
                  </a:lnTo>
                  <a:lnTo>
                    <a:pt x="138" y="6384"/>
                  </a:lnTo>
                  <a:lnTo>
                    <a:pt x="79" y="6757"/>
                  </a:lnTo>
                  <a:lnTo>
                    <a:pt x="40" y="7131"/>
                  </a:lnTo>
                  <a:lnTo>
                    <a:pt x="20" y="7504"/>
                  </a:lnTo>
                  <a:lnTo>
                    <a:pt x="1" y="7877"/>
                  </a:lnTo>
                  <a:lnTo>
                    <a:pt x="20" y="8270"/>
                  </a:lnTo>
                  <a:lnTo>
                    <a:pt x="40" y="8643"/>
                  </a:lnTo>
                  <a:lnTo>
                    <a:pt x="99" y="9016"/>
                  </a:lnTo>
                  <a:lnTo>
                    <a:pt x="158" y="9390"/>
                  </a:lnTo>
                  <a:lnTo>
                    <a:pt x="236" y="9763"/>
                  </a:lnTo>
                  <a:lnTo>
                    <a:pt x="354" y="10136"/>
                  </a:lnTo>
                  <a:lnTo>
                    <a:pt x="472" y="10490"/>
                  </a:lnTo>
                  <a:lnTo>
                    <a:pt x="610" y="10863"/>
                  </a:lnTo>
                  <a:lnTo>
                    <a:pt x="767" y="11216"/>
                  </a:lnTo>
                  <a:lnTo>
                    <a:pt x="944" y="11550"/>
                  </a:lnTo>
                  <a:lnTo>
                    <a:pt x="1140" y="11904"/>
                  </a:lnTo>
                  <a:lnTo>
                    <a:pt x="1356" y="12238"/>
                  </a:lnTo>
                  <a:lnTo>
                    <a:pt x="1592" y="12572"/>
                  </a:lnTo>
                  <a:lnTo>
                    <a:pt x="1847" y="12886"/>
                  </a:lnTo>
                  <a:lnTo>
                    <a:pt x="2103" y="13181"/>
                  </a:lnTo>
                  <a:lnTo>
                    <a:pt x="2378" y="13475"/>
                  </a:lnTo>
                  <a:lnTo>
                    <a:pt x="2672" y="13731"/>
                  </a:lnTo>
                  <a:lnTo>
                    <a:pt x="2967" y="13986"/>
                  </a:lnTo>
                  <a:lnTo>
                    <a:pt x="3281" y="14222"/>
                  </a:lnTo>
                  <a:lnTo>
                    <a:pt x="3595" y="14438"/>
                  </a:lnTo>
                  <a:lnTo>
                    <a:pt x="3929" y="14634"/>
                  </a:lnTo>
                  <a:lnTo>
                    <a:pt x="4263" y="14811"/>
                  </a:lnTo>
                  <a:lnTo>
                    <a:pt x="4597" y="14988"/>
                  </a:lnTo>
                  <a:lnTo>
                    <a:pt x="4951" y="15125"/>
                  </a:lnTo>
                  <a:lnTo>
                    <a:pt x="5304" y="15263"/>
                  </a:lnTo>
                  <a:lnTo>
                    <a:pt x="5658" y="15381"/>
                  </a:lnTo>
                  <a:lnTo>
                    <a:pt x="6031" y="15479"/>
                  </a:lnTo>
                  <a:lnTo>
                    <a:pt x="6404" y="15557"/>
                  </a:lnTo>
                  <a:lnTo>
                    <a:pt x="6758" y="15616"/>
                  </a:lnTo>
                  <a:lnTo>
                    <a:pt x="7151" y="15656"/>
                  </a:lnTo>
                  <a:lnTo>
                    <a:pt x="7524" y="15675"/>
                  </a:lnTo>
                  <a:lnTo>
                    <a:pt x="7897" y="15695"/>
                  </a:lnTo>
                  <a:lnTo>
                    <a:pt x="8270" y="15675"/>
                  </a:lnTo>
                  <a:lnTo>
                    <a:pt x="8644" y="15656"/>
                  </a:lnTo>
                  <a:lnTo>
                    <a:pt x="9017" y="15597"/>
                  </a:lnTo>
                  <a:lnTo>
                    <a:pt x="9390" y="15538"/>
                  </a:lnTo>
                  <a:lnTo>
                    <a:pt x="9763" y="15459"/>
                  </a:lnTo>
                  <a:lnTo>
                    <a:pt x="10136" y="15341"/>
                  </a:lnTo>
                  <a:lnTo>
                    <a:pt x="10510" y="15224"/>
                  </a:lnTo>
                  <a:lnTo>
                    <a:pt x="10863" y="15086"/>
                  </a:lnTo>
                  <a:lnTo>
                    <a:pt x="11217" y="14929"/>
                  </a:lnTo>
                  <a:lnTo>
                    <a:pt x="11570" y="14752"/>
                  </a:lnTo>
                  <a:lnTo>
                    <a:pt x="11904" y="14556"/>
                  </a:lnTo>
                  <a:lnTo>
                    <a:pt x="12258" y="14340"/>
                  </a:lnTo>
                  <a:lnTo>
                    <a:pt x="12572" y="14104"/>
                  </a:lnTo>
                  <a:lnTo>
                    <a:pt x="12886" y="13849"/>
                  </a:lnTo>
                  <a:lnTo>
                    <a:pt x="13201" y="13593"/>
                  </a:lnTo>
                  <a:lnTo>
                    <a:pt x="13476" y="13318"/>
                  </a:lnTo>
                  <a:lnTo>
                    <a:pt x="13751" y="13024"/>
                  </a:lnTo>
                  <a:lnTo>
                    <a:pt x="13986" y="12729"/>
                  </a:lnTo>
                  <a:lnTo>
                    <a:pt x="14222" y="12415"/>
                  </a:lnTo>
                  <a:lnTo>
                    <a:pt x="14438" y="12100"/>
                  </a:lnTo>
                  <a:lnTo>
                    <a:pt x="14635" y="11766"/>
                  </a:lnTo>
                  <a:lnTo>
                    <a:pt x="14831" y="11432"/>
                  </a:lnTo>
                  <a:lnTo>
                    <a:pt x="14988" y="11099"/>
                  </a:lnTo>
                  <a:lnTo>
                    <a:pt x="15145" y="10745"/>
                  </a:lnTo>
                  <a:lnTo>
                    <a:pt x="15263" y="10391"/>
                  </a:lnTo>
                  <a:lnTo>
                    <a:pt x="15381" y="10038"/>
                  </a:lnTo>
                  <a:lnTo>
                    <a:pt x="15479" y="9665"/>
                  </a:lnTo>
                  <a:lnTo>
                    <a:pt x="15558" y="9291"/>
                  </a:lnTo>
                  <a:lnTo>
                    <a:pt x="15617" y="8918"/>
                  </a:lnTo>
                  <a:lnTo>
                    <a:pt x="15656" y="8545"/>
                  </a:lnTo>
                  <a:lnTo>
                    <a:pt x="15695" y="8172"/>
                  </a:lnTo>
                  <a:lnTo>
                    <a:pt x="15695" y="7799"/>
                  </a:lnTo>
                  <a:lnTo>
                    <a:pt x="15695" y="7425"/>
                  </a:lnTo>
                  <a:lnTo>
                    <a:pt x="15656" y="7052"/>
                  </a:lnTo>
                  <a:lnTo>
                    <a:pt x="15617" y="6679"/>
                  </a:lnTo>
                  <a:lnTo>
                    <a:pt x="15538" y="6306"/>
                  </a:lnTo>
                  <a:lnTo>
                    <a:pt x="15460" y="5932"/>
                  </a:lnTo>
                  <a:lnTo>
                    <a:pt x="15361" y="5559"/>
                  </a:lnTo>
                  <a:lnTo>
                    <a:pt x="15244" y="5186"/>
                  </a:lnTo>
                  <a:lnTo>
                    <a:pt x="15106" y="4832"/>
                  </a:lnTo>
                  <a:lnTo>
                    <a:pt x="14929" y="4479"/>
                  </a:lnTo>
                  <a:lnTo>
                    <a:pt x="14753" y="4125"/>
                  </a:lnTo>
                  <a:lnTo>
                    <a:pt x="14556" y="3772"/>
                  </a:lnTo>
                  <a:lnTo>
                    <a:pt x="14340" y="3438"/>
                  </a:lnTo>
                  <a:lnTo>
                    <a:pt x="14104" y="3124"/>
                  </a:lnTo>
                  <a:lnTo>
                    <a:pt x="13869" y="2809"/>
                  </a:lnTo>
                  <a:lnTo>
                    <a:pt x="13594" y="2495"/>
                  </a:lnTo>
                  <a:lnTo>
                    <a:pt x="13319" y="2220"/>
                  </a:lnTo>
                  <a:lnTo>
                    <a:pt x="13024" y="1945"/>
                  </a:lnTo>
                  <a:lnTo>
                    <a:pt x="12729" y="1709"/>
                  </a:lnTo>
                  <a:lnTo>
                    <a:pt x="12435" y="1474"/>
                  </a:lnTo>
                  <a:lnTo>
                    <a:pt x="12101" y="1257"/>
                  </a:lnTo>
                  <a:lnTo>
                    <a:pt x="11786" y="1041"/>
                  </a:lnTo>
                  <a:lnTo>
                    <a:pt x="11453" y="865"/>
                  </a:lnTo>
                  <a:lnTo>
                    <a:pt x="11099" y="707"/>
                  </a:lnTo>
                  <a:lnTo>
                    <a:pt x="10765" y="550"/>
                  </a:lnTo>
                  <a:lnTo>
                    <a:pt x="10392" y="432"/>
                  </a:lnTo>
                  <a:lnTo>
                    <a:pt x="10038" y="315"/>
                  </a:lnTo>
                  <a:lnTo>
                    <a:pt x="9685" y="216"/>
                  </a:lnTo>
                  <a:lnTo>
                    <a:pt x="9311" y="138"/>
                  </a:lnTo>
                  <a:lnTo>
                    <a:pt x="8938" y="79"/>
                  </a:lnTo>
                  <a:lnTo>
                    <a:pt x="8565" y="40"/>
                  </a:lnTo>
                  <a:lnTo>
                    <a:pt x="8192" y="0"/>
                  </a:lnTo>
                  <a:close/>
                </a:path>
              </a:pathLst>
            </a:custGeom>
            <a:solidFill>
              <a:srgbClr val="4749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9" name="Google Shape;1169;p13"/>
            <p:cNvSpPr/>
            <p:nvPr/>
          </p:nvSpPr>
          <p:spPr>
            <a:xfrm rot="-3245359">
              <a:off x="5760472" y="3964814"/>
              <a:ext cx="392384" cy="392359"/>
            </a:xfrm>
            <a:custGeom>
              <a:avLst/>
              <a:gdLst/>
              <a:ahLst/>
              <a:cxnLst/>
              <a:rect l="l" t="t" r="r" b="b"/>
              <a:pathLst>
                <a:path w="15696" h="15695" fill="none" extrusionOk="0">
                  <a:moveTo>
                    <a:pt x="12572" y="14104"/>
                  </a:moveTo>
                  <a:lnTo>
                    <a:pt x="12572" y="14104"/>
                  </a:lnTo>
                  <a:lnTo>
                    <a:pt x="12258" y="14340"/>
                  </a:lnTo>
                  <a:lnTo>
                    <a:pt x="11904" y="14556"/>
                  </a:lnTo>
                  <a:lnTo>
                    <a:pt x="11570" y="14752"/>
                  </a:lnTo>
                  <a:lnTo>
                    <a:pt x="11217" y="14929"/>
                  </a:lnTo>
                  <a:lnTo>
                    <a:pt x="10863" y="15086"/>
                  </a:lnTo>
                  <a:lnTo>
                    <a:pt x="10510" y="15224"/>
                  </a:lnTo>
                  <a:lnTo>
                    <a:pt x="10136" y="15341"/>
                  </a:lnTo>
                  <a:lnTo>
                    <a:pt x="9763" y="15459"/>
                  </a:lnTo>
                  <a:lnTo>
                    <a:pt x="9390" y="15538"/>
                  </a:lnTo>
                  <a:lnTo>
                    <a:pt x="9017" y="15597"/>
                  </a:lnTo>
                  <a:lnTo>
                    <a:pt x="8644" y="15656"/>
                  </a:lnTo>
                  <a:lnTo>
                    <a:pt x="8270" y="15675"/>
                  </a:lnTo>
                  <a:lnTo>
                    <a:pt x="7897" y="15695"/>
                  </a:lnTo>
                  <a:lnTo>
                    <a:pt x="7524" y="15675"/>
                  </a:lnTo>
                  <a:lnTo>
                    <a:pt x="7151" y="15656"/>
                  </a:lnTo>
                  <a:lnTo>
                    <a:pt x="6758" y="15616"/>
                  </a:lnTo>
                  <a:lnTo>
                    <a:pt x="6404" y="15557"/>
                  </a:lnTo>
                  <a:lnTo>
                    <a:pt x="6031" y="15479"/>
                  </a:lnTo>
                  <a:lnTo>
                    <a:pt x="5658" y="15381"/>
                  </a:lnTo>
                  <a:lnTo>
                    <a:pt x="5304" y="15263"/>
                  </a:lnTo>
                  <a:lnTo>
                    <a:pt x="4951" y="15125"/>
                  </a:lnTo>
                  <a:lnTo>
                    <a:pt x="4597" y="14988"/>
                  </a:lnTo>
                  <a:lnTo>
                    <a:pt x="4263" y="14811"/>
                  </a:lnTo>
                  <a:lnTo>
                    <a:pt x="3929" y="14634"/>
                  </a:lnTo>
                  <a:lnTo>
                    <a:pt x="3595" y="14438"/>
                  </a:lnTo>
                  <a:lnTo>
                    <a:pt x="3281" y="14222"/>
                  </a:lnTo>
                  <a:lnTo>
                    <a:pt x="2967" y="13986"/>
                  </a:lnTo>
                  <a:lnTo>
                    <a:pt x="2672" y="13731"/>
                  </a:lnTo>
                  <a:lnTo>
                    <a:pt x="2378" y="13475"/>
                  </a:lnTo>
                  <a:lnTo>
                    <a:pt x="2103" y="13181"/>
                  </a:lnTo>
                  <a:lnTo>
                    <a:pt x="1847" y="12886"/>
                  </a:lnTo>
                  <a:lnTo>
                    <a:pt x="1592" y="12572"/>
                  </a:lnTo>
                  <a:lnTo>
                    <a:pt x="1592" y="12572"/>
                  </a:lnTo>
                  <a:lnTo>
                    <a:pt x="1356" y="12238"/>
                  </a:lnTo>
                  <a:lnTo>
                    <a:pt x="1140" y="11904"/>
                  </a:lnTo>
                  <a:lnTo>
                    <a:pt x="944" y="11550"/>
                  </a:lnTo>
                  <a:lnTo>
                    <a:pt x="767" y="11216"/>
                  </a:lnTo>
                  <a:lnTo>
                    <a:pt x="610" y="10863"/>
                  </a:lnTo>
                  <a:lnTo>
                    <a:pt x="472" y="10490"/>
                  </a:lnTo>
                  <a:lnTo>
                    <a:pt x="354" y="10136"/>
                  </a:lnTo>
                  <a:lnTo>
                    <a:pt x="236" y="9763"/>
                  </a:lnTo>
                  <a:lnTo>
                    <a:pt x="158" y="9390"/>
                  </a:lnTo>
                  <a:lnTo>
                    <a:pt x="99" y="9016"/>
                  </a:lnTo>
                  <a:lnTo>
                    <a:pt x="40" y="8643"/>
                  </a:lnTo>
                  <a:lnTo>
                    <a:pt x="20" y="8270"/>
                  </a:lnTo>
                  <a:lnTo>
                    <a:pt x="1" y="7877"/>
                  </a:lnTo>
                  <a:lnTo>
                    <a:pt x="20" y="7504"/>
                  </a:lnTo>
                  <a:lnTo>
                    <a:pt x="40" y="7131"/>
                  </a:lnTo>
                  <a:lnTo>
                    <a:pt x="79" y="6757"/>
                  </a:lnTo>
                  <a:lnTo>
                    <a:pt x="138" y="6384"/>
                  </a:lnTo>
                  <a:lnTo>
                    <a:pt x="217" y="6011"/>
                  </a:lnTo>
                  <a:lnTo>
                    <a:pt x="315" y="5657"/>
                  </a:lnTo>
                  <a:lnTo>
                    <a:pt x="433" y="5284"/>
                  </a:lnTo>
                  <a:lnTo>
                    <a:pt x="570" y="4931"/>
                  </a:lnTo>
                  <a:lnTo>
                    <a:pt x="708" y="4597"/>
                  </a:lnTo>
                  <a:lnTo>
                    <a:pt x="885" y="4243"/>
                  </a:lnTo>
                  <a:lnTo>
                    <a:pt x="1061" y="3909"/>
                  </a:lnTo>
                  <a:lnTo>
                    <a:pt x="1258" y="3595"/>
                  </a:lnTo>
                  <a:lnTo>
                    <a:pt x="1474" y="3261"/>
                  </a:lnTo>
                  <a:lnTo>
                    <a:pt x="1710" y="2966"/>
                  </a:lnTo>
                  <a:lnTo>
                    <a:pt x="1965" y="2652"/>
                  </a:lnTo>
                  <a:lnTo>
                    <a:pt x="2220" y="2377"/>
                  </a:lnTo>
                  <a:lnTo>
                    <a:pt x="2515" y="2102"/>
                  </a:lnTo>
                  <a:lnTo>
                    <a:pt x="2810" y="1827"/>
                  </a:lnTo>
                  <a:lnTo>
                    <a:pt x="3124" y="1591"/>
                  </a:lnTo>
                  <a:lnTo>
                    <a:pt x="3124" y="1591"/>
                  </a:lnTo>
                  <a:lnTo>
                    <a:pt x="3458" y="1356"/>
                  </a:lnTo>
                  <a:lnTo>
                    <a:pt x="3792" y="1140"/>
                  </a:lnTo>
                  <a:lnTo>
                    <a:pt x="4126" y="943"/>
                  </a:lnTo>
                  <a:lnTo>
                    <a:pt x="4479" y="766"/>
                  </a:lnTo>
                  <a:lnTo>
                    <a:pt x="4833" y="590"/>
                  </a:lnTo>
                  <a:lnTo>
                    <a:pt x="5206" y="452"/>
                  </a:lnTo>
                  <a:lnTo>
                    <a:pt x="5560" y="334"/>
                  </a:lnTo>
                  <a:lnTo>
                    <a:pt x="5933" y="236"/>
                  </a:lnTo>
                  <a:lnTo>
                    <a:pt x="6306" y="157"/>
                  </a:lnTo>
                  <a:lnTo>
                    <a:pt x="6679" y="79"/>
                  </a:lnTo>
                  <a:lnTo>
                    <a:pt x="7053" y="40"/>
                  </a:lnTo>
                  <a:lnTo>
                    <a:pt x="7426" y="0"/>
                  </a:lnTo>
                  <a:lnTo>
                    <a:pt x="7819" y="0"/>
                  </a:lnTo>
                  <a:lnTo>
                    <a:pt x="8192" y="0"/>
                  </a:lnTo>
                  <a:lnTo>
                    <a:pt x="8565" y="40"/>
                  </a:lnTo>
                  <a:lnTo>
                    <a:pt x="8938" y="79"/>
                  </a:lnTo>
                  <a:lnTo>
                    <a:pt x="9311" y="138"/>
                  </a:lnTo>
                  <a:lnTo>
                    <a:pt x="9685" y="216"/>
                  </a:lnTo>
                  <a:lnTo>
                    <a:pt x="10038" y="315"/>
                  </a:lnTo>
                  <a:lnTo>
                    <a:pt x="10392" y="432"/>
                  </a:lnTo>
                  <a:lnTo>
                    <a:pt x="10765" y="550"/>
                  </a:lnTo>
                  <a:lnTo>
                    <a:pt x="11099" y="707"/>
                  </a:lnTo>
                  <a:lnTo>
                    <a:pt x="11453" y="865"/>
                  </a:lnTo>
                  <a:lnTo>
                    <a:pt x="11786" y="1041"/>
                  </a:lnTo>
                  <a:lnTo>
                    <a:pt x="12101" y="1257"/>
                  </a:lnTo>
                  <a:lnTo>
                    <a:pt x="12435" y="1474"/>
                  </a:lnTo>
                  <a:lnTo>
                    <a:pt x="12729" y="1709"/>
                  </a:lnTo>
                  <a:lnTo>
                    <a:pt x="13024" y="1945"/>
                  </a:lnTo>
                  <a:lnTo>
                    <a:pt x="13319" y="2220"/>
                  </a:lnTo>
                  <a:lnTo>
                    <a:pt x="13594" y="2495"/>
                  </a:lnTo>
                  <a:lnTo>
                    <a:pt x="13869" y="2809"/>
                  </a:lnTo>
                  <a:lnTo>
                    <a:pt x="14104" y="3124"/>
                  </a:lnTo>
                  <a:lnTo>
                    <a:pt x="14104" y="3124"/>
                  </a:lnTo>
                  <a:lnTo>
                    <a:pt x="14340" y="3438"/>
                  </a:lnTo>
                  <a:lnTo>
                    <a:pt x="14556" y="3772"/>
                  </a:lnTo>
                  <a:lnTo>
                    <a:pt x="14753" y="4125"/>
                  </a:lnTo>
                  <a:lnTo>
                    <a:pt x="14929" y="4479"/>
                  </a:lnTo>
                  <a:lnTo>
                    <a:pt x="15106" y="4832"/>
                  </a:lnTo>
                  <a:lnTo>
                    <a:pt x="15244" y="5186"/>
                  </a:lnTo>
                  <a:lnTo>
                    <a:pt x="15361" y="5559"/>
                  </a:lnTo>
                  <a:lnTo>
                    <a:pt x="15460" y="5932"/>
                  </a:lnTo>
                  <a:lnTo>
                    <a:pt x="15538" y="6306"/>
                  </a:lnTo>
                  <a:lnTo>
                    <a:pt x="15617" y="6679"/>
                  </a:lnTo>
                  <a:lnTo>
                    <a:pt x="15656" y="7052"/>
                  </a:lnTo>
                  <a:lnTo>
                    <a:pt x="15695" y="7425"/>
                  </a:lnTo>
                  <a:lnTo>
                    <a:pt x="15695" y="7799"/>
                  </a:lnTo>
                  <a:lnTo>
                    <a:pt x="15695" y="8172"/>
                  </a:lnTo>
                  <a:lnTo>
                    <a:pt x="15656" y="8545"/>
                  </a:lnTo>
                  <a:lnTo>
                    <a:pt x="15617" y="8918"/>
                  </a:lnTo>
                  <a:lnTo>
                    <a:pt x="15558" y="9291"/>
                  </a:lnTo>
                  <a:lnTo>
                    <a:pt x="15479" y="9665"/>
                  </a:lnTo>
                  <a:lnTo>
                    <a:pt x="15381" y="10038"/>
                  </a:lnTo>
                  <a:lnTo>
                    <a:pt x="15263" y="10391"/>
                  </a:lnTo>
                  <a:lnTo>
                    <a:pt x="15145" y="10745"/>
                  </a:lnTo>
                  <a:lnTo>
                    <a:pt x="14988" y="11099"/>
                  </a:lnTo>
                  <a:lnTo>
                    <a:pt x="14831" y="11432"/>
                  </a:lnTo>
                  <a:lnTo>
                    <a:pt x="14635" y="11766"/>
                  </a:lnTo>
                  <a:lnTo>
                    <a:pt x="14438" y="12100"/>
                  </a:lnTo>
                  <a:lnTo>
                    <a:pt x="14222" y="12415"/>
                  </a:lnTo>
                  <a:lnTo>
                    <a:pt x="13986" y="12729"/>
                  </a:lnTo>
                  <a:lnTo>
                    <a:pt x="13751" y="13024"/>
                  </a:lnTo>
                  <a:lnTo>
                    <a:pt x="13476" y="13318"/>
                  </a:lnTo>
                  <a:lnTo>
                    <a:pt x="13201" y="13593"/>
                  </a:lnTo>
                  <a:lnTo>
                    <a:pt x="12886" y="13849"/>
                  </a:lnTo>
                  <a:lnTo>
                    <a:pt x="12572" y="1410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0" name="Google Shape;1170;p13"/>
            <p:cNvSpPr/>
            <p:nvPr/>
          </p:nvSpPr>
          <p:spPr>
            <a:xfrm rot="-3245359">
              <a:off x="5790627" y="3994656"/>
              <a:ext cx="331987" cy="331987"/>
            </a:xfrm>
            <a:custGeom>
              <a:avLst/>
              <a:gdLst/>
              <a:ahLst/>
              <a:cxnLst/>
              <a:rect l="l" t="t" r="r" b="b"/>
              <a:pathLst>
                <a:path w="13280" h="13280" extrusionOk="0">
                  <a:moveTo>
                    <a:pt x="6601" y="1"/>
                  </a:moveTo>
                  <a:lnTo>
                    <a:pt x="6286" y="20"/>
                  </a:lnTo>
                  <a:lnTo>
                    <a:pt x="5952" y="40"/>
                  </a:lnTo>
                  <a:lnTo>
                    <a:pt x="5638" y="79"/>
                  </a:lnTo>
                  <a:lnTo>
                    <a:pt x="5324" y="138"/>
                  </a:lnTo>
                  <a:lnTo>
                    <a:pt x="5010" y="217"/>
                  </a:lnTo>
                  <a:lnTo>
                    <a:pt x="4695" y="295"/>
                  </a:lnTo>
                  <a:lnTo>
                    <a:pt x="4401" y="393"/>
                  </a:lnTo>
                  <a:lnTo>
                    <a:pt x="4086" y="511"/>
                  </a:lnTo>
                  <a:lnTo>
                    <a:pt x="3792" y="649"/>
                  </a:lnTo>
                  <a:lnTo>
                    <a:pt x="3497" y="806"/>
                  </a:lnTo>
                  <a:lnTo>
                    <a:pt x="3202" y="963"/>
                  </a:lnTo>
                  <a:lnTo>
                    <a:pt x="2908" y="1140"/>
                  </a:lnTo>
                  <a:lnTo>
                    <a:pt x="2633" y="1356"/>
                  </a:lnTo>
                  <a:lnTo>
                    <a:pt x="2377" y="1552"/>
                  </a:lnTo>
                  <a:lnTo>
                    <a:pt x="2122" y="1788"/>
                  </a:lnTo>
                  <a:lnTo>
                    <a:pt x="1867" y="2024"/>
                  </a:lnTo>
                  <a:lnTo>
                    <a:pt x="1651" y="2259"/>
                  </a:lnTo>
                  <a:lnTo>
                    <a:pt x="1435" y="2515"/>
                  </a:lnTo>
                  <a:lnTo>
                    <a:pt x="1238" y="2770"/>
                  </a:lnTo>
                  <a:lnTo>
                    <a:pt x="1061" y="3045"/>
                  </a:lnTo>
                  <a:lnTo>
                    <a:pt x="885" y="3320"/>
                  </a:lnTo>
                  <a:lnTo>
                    <a:pt x="727" y="3595"/>
                  </a:lnTo>
                  <a:lnTo>
                    <a:pt x="590" y="3890"/>
                  </a:lnTo>
                  <a:lnTo>
                    <a:pt x="472" y="4184"/>
                  </a:lnTo>
                  <a:lnTo>
                    <a:pt x="354" y="4479"/>
                  </a:lnTo>
                  <a:lnTo>
                    <a:pt x="256" y="4793"/>
                  </a:lnTo>
                  <a:lnTo>
                    <a:pt x="177" y="5108"/>
                  </a:lnTo>
                  <a:lnTo>
                    <a:pt x="118" y="5402"/>
                  </a:lnTo>
                  <a:lnTo>
                    <a:pt x="60" y="5717"/>
                  </a:lnTo>
                  <a:lnTo>
                    <a:pt x="20" y="6051"/>
                  </a:lnTo>
                  <a:lnTo>
                    <a:pt x="1" y="6365"/>
                  </a:lnTo>
                  <a:lnTo>
                    <a:pt x="1" y="6679"/>
                  </a:lnTo>
                  <a:lnTo>
                    <a:pt x="1" y="6993"/>
                  </a:lnTo>
                  <a:lnTo>
                    <a:pt x="40" y="7308"/>
                  </a:lnTo>
                  <a:lnTo>
                    <a:pt x="79" y="7642"/>
                  </a:lnTo>
                  <a:lnTo>
                    <a:pt x="118" y="7956"/>
                  </a:lnTo>
                  <a:lnTo>
                    <a:pt x="197" y="8270"/>
                  </a:lnTo>
                  <a:lnTo>
                    <a:pt x="276" y="8584"/>
                  </a:lnTo>
                  <a:lnTo>
                    <a:pt x="393" y="8879"/>
                  </a:lnTo>
                  <a:lnTo>
                    <a:pt x="511" y="9193"/>
                  </a:lnTo>
                  <a:lnTo>
                    <a:pt x="649" y="9488"/>
                  </a:lnTo>
                  <a:lnTo>
                    <a:pt x="786" y="9783"/>
                  </a:lnTo>
                  <a:lnTo>
                    <a:pt x="963" y="10077"/>
                  </a:lnTo>
                  <a:lnTo>
                    <a:pt x="1140" y="10372"/>
                  </a:lnTo>
                  <a:lnTo>
                    <a:pt x="1336" y="10647"/>
                  </a:lnTo>
                  <a:lnTo>
                    <a:pt x="1552" y="10902"/>
                  </a:lnTo>
                  <a:lnTo>
                    <a:pt x="1768" y="11158"/>
                  </a:lnTo>
                  <a:lnTo>
                    <a:pt x="2004" y="11393"/>
                  </a:lnTo>
                  <a:lnTo>
                    <a:pt x="2260" y="11629"/>
                  </a:lnTo>
                  <a:lnTo>
                    <a:pt x="2495" y="11845"/>
                  </a:lnTo>
                  <a:lnTo>
                    <a:pt x="2770" y="12042"/>
                  </a:lnTo>
                  <a:lnTo>
                    <a:pt x="3026" y="12218"/>
                  </a:lnTo>
                  <a:lnTo>
                    <a:pt x="3301" y="12395"/>
                  </a:lnTo>
                  <a:lnTo>
                    <a:pt x="3595" y="12552"/>
                  </a:lnTo>
                  <a:lnTo>
                    <a:pt x="3890" y="12690"/>
                  </a:lnTo>
                  <a:lnTo>
                    <a:pt x="4185" y="12808"/>
                  </a:lnTo>
                  <a:lnTo>
                    <a:pt x="4479" y="12926"/>
                  </a:lnTo>
                  <a:lnTo>
                    <a:pt x="4774" y="13024"/>
                  </a:lnTo>
                  <a:lnTo>
                    <a:pt x="5088" y="13102"/>
                  </a:lnTo>
                  <a:lnTo>
                    <a:pt x="5402" y="13161"/>
                  </a:lnTo>
                  <a:lnTo>
                    <a:pt x="5717" y="13220"/>
                  </a:lnTo>
                  <a:lnTo>
                    <a:pt x="6031" y="13259"/>
                  </a:lnTo>
                  <a:lnTo>
                    <a:pt x="6345" y="13279"/>
                  </a:lnTo>
                  <a:lnTo>
                    <a:pt x="6993" y="13279"/>
                  </a:lnTo>
                  <a:lnTo>
                    <a:pt x="7308" y="13240"/>
                  </a:lnTo>
                  <a:lnTo>
                    <a:pt x="7622" y="13201"/>
                  </a:lnTo>
                  <a:lnTo>
                    <a:pt x="7936" y="13161"/>
                  </a:lnTo>
                  <a:lnTo>
                    <a:pt x="8251" y="13083"/>
                  </a:lnTo>
                  <a:lnTo>
                    <a:pt x="8565" y="12984"/>
                  </a:lnTo>
                  <a:lnTo>
                    <a:pt x="8879" y="12886"/>
                  </a:lnTo>
                  <a:lnTo>
                    <a:pt x="9174" y="12768"/>
                  </a:lnTo>
                  <a:lnTo>
                    <a:pt x="9488" y="12631"/>
                  </a:lnTo>
                  <a:lnTo>
                    <a:pt x="9783" y="12493"/>
                  </a:lnTo>
                  <a:lnTo>
                    <a:pt x="10077" y="12317"/>
                  </a:lnTo>
                  <a:lnTo>
                    <a:pt x="10352" y="12140"/>
                  </a:lnTo>
                  <a:lnTo>
                    <a:pt x="10627" y="11943"/>
                  </a:lnTo>
                  <a:lnTo>
                    <a:pt x="10902" y="11727"/>
                  </a:lnTo>
                  <a:lnTo>
                    <a:pt x="11158" y="11511"/>
                  </a:lnTo>
                  <a:lnTo>
                    <a:pt x="11393" y="11276"/>
                  </a:lnTo>
                  <a:lnTo>
                    <a:pt x="11610" y="11020"/>
                  </a:lnTo>
                  <a:lnTo>
                    <a:pt x="11826" y="10784"/>
                  </a:lnTo>
                  <a:lnTo>
                    <a:pt x="12022" y="10509"/>
                  </a:lnTo>
                  <a:lnTo>
                    <a:pt x="12218" y="10254"/>
                  </a:lnTo>
                  <a:lnTo>
                    <a:pt x="12376" y="9959"/>
                  </a:lnTo>
                  <a:lnTo>
                    <a:pt x="12533" y="9684"/>
                  </a:lnTo>
                  <a:lnTo>
                    <a:pt x="12670" y="9390"/>
                  </a:lnTo>
                  <a:lnTo>
                    <a:pt x="12808" y="9095"/>
                  </a:lnTo>
                  <a:lnTo>
                    <a:pt x="12906" y="8801"/>
                  </a:lnTo>
                  <a:lnTo>
                    <a:pt x="13004" y="8506"/>
                  </a:lnTo>
                  <a:lnTo>
                    <a:pt x="13083" y="8192"/>
                  </a:lnTo>
                  <a:lnTo>
                    <a:pt x="13161" y="7877"/>
                  </a:lnTo>
                  <a:lnTo>
                    <a:pt x="13201" y="7563"/>
                  </a:lnTo>
                  <a:lnTo>
                    <a:pt x="13240" y="7249"/>
                  </a:lnTo>
                  <a:lnTo>
                    <a:pt x="13260" y="6934"/>
                  </a:lnTo>
                  <a:lnTo>
                    <a:pt x="13279" y="6601"/>
                  </a:lnTo>
                  <a:lnTo>
                    <a:pt x="13260" y="6286"/>
                  </a:lnTo>
                  <a:lnTo>
                    <a:pt x="13240" y="5972"/>
                  </a:lnTo>
                  <a:lnTo>
                    <a:pt x="13201" y="5658"/>
                  </a:lnTo>
                  <a:lnTo>
                    <a:pt x="13142" y="5343"/>
                  </a:lnTo>
                  <a:lnTo>
                    <a:pt x="13063" y="5029"/>
                  </a:lnTo>
                  <a:lnTo>
                    <a:pt x="12985" y="4715"/>
                  </a:lnTo>
                  <a:lnTo>
                    <a:pt x="12886" y="4401"/>
                  </a:lnTo>
                  <a:lnTo>
                    <a:pt x="12768" y="4086"/>
                  </a:lnTo>
                  <a:lnTo>
                    <a:pt x="12631" y="3792"/>
                  </a:lnTo>
                  <a:lnTo>
                    <a:pt x="12474" y="3497"/>
                  </a:lnTo>
                  <a:lnTo>
                    <a:pt x="12317" y="3202"/>
                  </a:lnTo>
                  <a:lnTo>
                    <a:pt x="12120" y="2927"/>
                  </a:lnTo>
                  <a:lnTo>
                    <a:pt x="11924" y="2652"/>
                  </a:lnTo>
                  <a:lnTo>
                    <a:pt x="11727" y="2377"/>
                  </a:lnTo>
                  <a:lnTo>
                    <a:pt x="11492" y="2122"/>
                  </a:lnTo>
                  <a:lnTo>
                    <a:pt x="11256" y="1886"/>
                  </a:lnTo>
                  <a:lnTo>
                    <a:pt x="11020" y="1651"/>
                  </a:lnTo>
                  <a:lnTo>
                    <a:pt x="10765" y="1454"/>
                  </a:lnTo>
                  <a:lnTo>
                    <a:pt x="10510" y="1258"/>
                  </a:lnTo>
                  <a:lnTo>
                    <a:pt x="10235" y="1061"/>
                  </a:lnTo>
                  <a:lnTo>
                    <a:pt x="9960" y="904"/>
                  </a:lnTo>
                  <a:lnTo>
                    <a:pt x="9685" y="747"/>
                  </a:lnTo>
                  <a:lnTo>
                    <a:pt x="9390" y="609"/>
                  </a:lnTo>
                  <a:lnTo>
                    <a:pt x="9095" y="472"/>
                  </a:lnTo>
                  <a:lnTo>
                    <a:pt x="8801" y="374"/>
                  </a:lnTo>
                  <a:lnTo>
                    <a:pt x="8486" y="276"/>
                  </a:lnTo>
                  <a:lnTo>
                    <a:pt x="8172" y="197"/>
                  </a:lnTo>
                  <a:lnTo>
                    <a:pt x="7858" y="118"/>
                  </a:lnTo>
                  <a:lnTo>
                    <a:pt x="7543" y="79"/>
                  </a:lnTo>
                  <a:lnTo>
                    <a:pt x="7229" y="40"/>
                  </a:lnTo>
                  <a:lnTo>
                    <a:pt x="6915" y="20"/>
                  </a:lnTo>
                  <a:lnTo>
                    <a:pt x="66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1" name="Google Shape;1171;p13"/>
            <p:cNvSpPr/>
            <p:nvPr/>
          </p:nvSpPr>
          <p:spPr>
            <a:xfrm rot="-3245359">
              <a:off x="5790627" y="3994656"/>
              <a:ext cx="331987" cy="331987"/>
            </a:xfrm>
            <a:custGeom>
              <a:avLst/>
              <a:gdLst/>
              <a:ahLst/>
              <a:cxnLst/>
              <a:rect l="l" t="t" r="r" b="b"/>
              <a:pathLst>
                <a:path w="13280" h="13280" fill="none" extrusionOk="0">
                  <a:moveTo>
                    <a:pt x="10627" y="11943"/>
                  </a:moveTo>
                  <a:lnTo>
                    <a:pt x="10627" y="11943"/>
                  </a:lnTo>
                  <a:lnTo>
                    <a:pt x="10352" y="12140"/>
                  </a:lnTo>
                  <a:lnTo>
                    <a:pt x="10077" y="12317"/>
                  </a:lnTo>
                  <a:lnTo>
                    <a:pt x="9783" y="12493"/>
                  </a:lnTo>
                  <a:lnTo>
                    <a:pt x="9488" y="12631"/>
                  </a:lnTo>
                  <a:lnTo>
                    <a:pt x="9174" y="12768"/>
                  </a:lnTo>
                  <a:lnTo>
                    <a:pt x="8879" y="12886"/>
                  </a:lnTo>
                  <a:lnTo>
                    <a:pt x="8565" y="12984"/>
                  </a:lnTo>
                  <a:lnTo>
                    <a:pt x="8251" y="13083"/>
                  </a:lnTo>
                  <a:lnTo>
                    <a:pt x="7936" y="13161"/>
                  </a:lnTo>
                  <a:lnTo>
                    <a:pt x="7622" y="13201"/>
                  </a:lnTo>
                  <a:lnTo>
                    <a:pt x="7308" y="13240"/>
                  </a:lnTo>
                  <a:lnTo>
                    <a:pt x="6993" y="13279"/>
                  </a:lnTo>
                  <a:lnTo>
                    <a:pt x="6660" y="13279"/>
                  </a:lnTo>
                  <a:lnTo>
                    <a:pt x="6345" y="13279"/>
                  </a:lnTo>
                  <a:lnTo>
                    <a:pt x="6031" y="13259"/>
                  </a:lnTo>
                  <a:lnTo>
                    <a:pt x="5717" y="13220"/>
                  </a:lnTo>
                  <a:lnTo>
                    <a:pt x="5402" y="13161"/>
                  </a:lnTo>
                  <a:lnTo>
                    <a:pt x="5088" y="13102"/>
                  </a:lnTo>
                  <a:lnTo>
                    <a:pt x="4774" y="13024"/>
                  </a:lnTo>
                  <a:lnTo>
                    <a:pt x="4479" y="12926"/>
                  </a:lnTo>
                  <a:lnTo>
                    <a:pt x="4185" y="12808"/>
                  </a:lnTo>
                  <a:lnTo>
                    <a:pt x="3890" y="12690"/>
                  </a:lnTo>
                  <a:lnTo>
                    <a:pt x="3595" y="12552"/>
                  </a:lnTo>
                  <a:lnTo>
                    <a:pt x="3301" y="12395"/>
                  </a:lnTo>
                  <a:lnTo>
                    <a:pt x="3026" y="12218"/>
                  </a:lnTo>
                  <a:lnTo>
                    <a:pt x="2770" y="12042"/>
                  </a:lnTo>
                  <a:lnTo>
                    <a:pt x="2495" y="11845"/>
                  </a:lnTo>
                  <a:lnTo>
                    <a:pt x="2260" y="11629"/>
                  </a:lnTo>
                  <a:lnTo>
                    <a:pt x="2004" y="11393"/>
                  </a:lnTo>
                  <a:lnTo>
                    <a:pt x="1768" y="11158"/>
                  </a:lnTo>
                  <a:lnTo>
                    <a:pt x="1552" y="10902"/>
                  </a:lnTo>
                  <a:lnTo>
                    <a:pt x="1336" y="10647"/>
                  </a:lnTo>
                  <a:lnTo>
                    <a:pt x="1336" y="10647"/>
                  </a:lnTo>
                  <a:lnTo>
                    <a:pt x="1140" y="10372"/>
                  </a:lnTo>
                  <a:lnTo>
                    <a:pt x="963" y="10077"/>
                  </a:lnTo>
                  <a:lnTo>
                    <a:pt x="786" y="9783"/>
                  </a:lnTo>
                  <a:lnTo>
                    <a:pt x="649" y="9488"/>
                  </a:lnTo>
                  <a:lnTo>
                    <a:pt x="511" y="9193"/>
                  </a:lnTo>
                  <a:lnTo>
                    <a:pt x="393" y="8879"/>
                  </a:lnTo>
                  <a:lnTo>
                    <a:pt x="276" y="8584"/>
                  </a:lnTo>
                  <a:lnTo>
                    <a:pt x="197" y="8270"/>
                  </a:lnTo>
                  <a:lnTo>
                    <a:pt x="118" y="7956"/>
                  </a:lnTo>
                  <a:lnTo>
                    <a:pt x="79" y="7642"/>
                  </a:lnTo>
                  <a:lnTo>
                    <a:pt x="40" y="7308"/>
                  </a:lnTo>
                  <a:lnTo>
                    <a:pt x="1" y="6993"/>
                  </a:lnTo>
                  <a:lnTo>
                    <a:pt x="1" y="6679"/>
                  </a:lnTo>
                  <a:lnTo>
                    <a:pt x="1" y="6365"/>
                  </a:lnTo>
                  <a:lnTo>
                    <a:pt x="20" y="6051"/>
                  </a:lnTo>
                  <a:lnTo>
                    <a:pt x="60" y="5717"/>
                  </a:lnTo>
                  <a:lnTo>
                    <a:pt x="118" y="5402"/>
                  </a:lnTo>
                  <a:lnTo>
                    <a:pt x="177" y="5108"/>
                  </a:lnTo>
                  <a:lnTo>
                    <a:pt x="256" y="4793"/>
                  </a:lnTo>
                  <a:lnTo>
                    <a:pt x="354" y="4479"/>
                  </a:lnTo>
                  <a:lnTo>
                    <a:pt x="472" y="4184"/>
                  </a:lnTo>
                  <a:lnTo>
                    <a:pt x="590" y="3890"/>
                  </a:lnTo>
                  <a:lnTo>
                    <a:pt x="727" y="3595"/>
                  </a:lnTo>
                  <a:lnTo>
                    <a:pt x="885" y="3320"/>
                  </a:lnTo>
                  <a:lnTo>
                    <a:pt x="1061" y="3045"/>
                  </a:lnTo>
                  <a:lnTo>
                    <a:pt x="1238" y="2770"/>
                  </a:lnTo>
                  <a:lnTo>
                    <a:pt x="1435" y="2515"/>
                  </a:lnTo>
                  <a:lnTo>
                    <a:pt x="1651" y="2259"/>
                  </a:lnTo>
                  <a:lnTo>
                    <a:pt x="1867" y="2024"/>
                  </a:lnTo>
                  <a:lnTo>
                    <a:pt x="2122" y="1788"/>
                  </a:lnTo>
                  <a:lnTo>
                    <a:pt x="2377" y="1552"/>
                  </a:lnTo>
                  <a:lnTo>
                    <a:pt x="2633" y="1356"/>
                  </a:lnTo>
                  <a:lnTo>
                    <a:pt x="2633" y="1356"/>
                  </a:lnTo>
                  <a:lnTo>
                    <a:pt x="2908" y="1140"/>
                  </a:lnTo>
                  <a:lnTo>
                    <a:pt x="3202" y="963"/>
                  </a:lnTo>
                  <a:lnTo>
                    <a:pt x="3497" y="806"/>
                  </a:lnTo>
                  <a:lnTo>
                    <a:pt x="3792" y="649"/>
                  </a:lnTo>
                  <a:lnTo>
                    <a:pt x="4086" y="511"/>
                  </a:lnTo>
                  <a:lnTo>
                    <a:pt x="4401" y="393"/>
                  </a:lnTo>
                  <a:lnTo>
                    <a:pt x="4695" y="295"/>
                  </a:lnTo>
                  <a:lnTo>
                    <a:pt x="5010" y="217"/>
                  </a:lnTo>
                  <a:lnTo>
                    <a:pt x="5324" y="138"/>
                  </a:lnTo>
                  <a:lnTo>
                    <a:pt x="5638" y="79"/>
                  </a:lnTo>
                  <a:lnTo>
                    <a:pt x="5952" y="40"/>
                  </a:lnTo>
                  <a:lnTo>
                    <a:pt x="6286" y="20"/>
                  </a:lnTo>
                  <a:lnTo>
                    <a:pt x="6601" y="1"/>
                  </a:lnTo>
                  <a:lnTo>
                    <a:pt x="6915" y="20"/>
                  </a:lnTo>
                  <a:lnTo>
                    <a:pt x="7229" y="40"/>
                  </a:lnTo>
                  <a:lnTo>
                    <a:pt x="7543" y="79"/>
                  </a:lnTo>
                  <a:lnTo>
                    <a:pt x="7858" y="118"/>
                  </a:lnTo>
                  <a:lnTo>
                    <a:pt x="8172" y="197"/>
                  </a:lnTo>
                  <a:lnTo>
                    <a:pt x="8486" y="276"/>
                  </a:lnTo>
                  <a:lnTo>
                    <a:pt x="8801" y="374"/>
                  </a:lnTo>
                  <a:lnTo>
                    <a:pt x="9095" y="472"/>
                  </a:lnTo>
                  <a:lnTo>
                    <a:pt x="9390" y="609"/>
                  </a:lnTo>
                  <a:lnTo>
                    <a:pt x="9685" y="747"/>
                  </a:lnTo>
                  <a:lnTo>
                    <a:pt x="9960" y="904"/>
                  </a:lnTo>
                  <a:lnTo>
                    <a:pt x="10235" y="1061"/>
                  </a:lnTo>
                  <a:lnTo>
                    <a:pt x="10510" y="1258"/>
                  </a:lnTo>
                  <a:lnTo>
                    <a:pt x="10765" y="1454"/>
                  </a:lnTo>
                  <a:lnTo>
                    <a:pt x="11020" y="1651"/>
                  </a:lnTo>
                  <a:lnTo>
                    <a:pt x="11256" y="1886"/>
                  </a:lnTo>
                  <a:lnTo>
                    <a:pt x="11492" y="2122"/>
                  </a:lnTo>
                  <a:lnTo>
                    <a:pt x="11727" y="2377"/>
                  </a:lnTo>
                  <a:lnTo>
                    <a:pt x="11924" y="2652"/>
                  </a:lnTo>
                  <a:lnTo>
                    <a:pt x="11924" y="2652"/>
                  </a:lnTo>
                  <a:lnTo>
                    <a:pt x="12120" y="2927"/>
                  </a:lnTo>
                  <a:lnTo>
                    <a:pt x="12317" y="3202"/>
                  </a:lnTo>
                  <a:lnTo>
                    <a:pt x="12474" y="3497"/>
                  </a:lnTo>
                  <a:lnTo>
                    <a:pt x="12631" y="3792"/>
                  </a:lnTo>
                  <a:lnTo>
                    <a:pt x="12768" y="4086"/>
                  </a:lnTo>
                  <a:lnTo>
                    <a:pt x="12886" y="4401"/>
                  </a:lnTo>
                  <a:lnTo>
                    <a:pt x="12985" y="4715"/>
                  </a:lnTo>
                  <a:lnTo>
                    <a:pt x="13063" y="5029"/>
                  </a:lnTo>
                  <a:lnTo>
                    <a:pt x="13142" y="5343"/>
                  </a:lnTo>
                  <a:lnTo>
                    <a:pt x="13201" y="5658"/>
                  </a:lnTo>
                  <a:lnTo>
                    <a:pt x="13240" y="5972"/>
                  </a:lnTo>
                  <a:lnTo>
                    <a:pt x="13260" y="6286"/>
                  </a:lnTo>
                  <a:lnTo>
                    <a:pt x="13279" y="6601"/>
                  </a:lnTo>
                  <a:lnTo>
                    <a:pt x="13260" y="6934"/>
                  </a:lnTo>
                  <a:lnTo>
                    <a:pt x="13240" y="7249"/>
                  </a:lnTo>
                  <a:lnTo>
                    <a:pt x="13201" y="7563"/>
                  </a:lnTo>
                  <a:lnTo>
                    <a:pt x="13161" y="7877"/>
                  </a:lnTo>
                  <a:lnTo>
                    <a:pt x="13083" y="8192"/>
                  </a:lnTo>
                  <a:lnTo>
                    <a:pt x="13004" y="8506"/>
                  </a:lnTo>
                  <a:lnTo>
                    <a:pt x="12906" y="8801"/>
                  </a:lnTo>
                  <a:lnTo>
                    <a:pt x="12808" y="9095"/>
                  </a:lnTo>
                  <a:lnTo>
                    <a:pt x="12670" y="9390"/>
                  </a:lnTo>
                  <a:lnTo>
                    <a:pt x="12533" y="9684"/>
                  </a:lnTo>
                  <a:lnTo>
                    <a:pt x="12376" y="9959"/>
                  </a:lnTo>
                  <a:lnTo>
                    <a:pt x="12218" y="10254"/>
                  </a:lnTo>
                  <a:lnTo>
                    <a:pt x="12022" y="10509"/>
                  </a:lnTo>
                  <a:lnTo>
                    <a:pt x="11826" y="10784"/>
                  </a:lnTo>
                  <a:lnTo>
                    <a:pt x="11610" y="11020"/>
                  </a:lnTo>
                  <a:lnTo>
                    <a:pt x="11393" y="11276"/>
                  </a:lnTo>
                  <a:lnTo>
                    <a:pt x="11158" y="11511"/>
                  </a:lnTo>
                  <a:lnTo>
                    <a:pt x="10902" y="11727"/>
                  </a:lnTo>
                  <a:lnTo>
                    <a:pt x="10627" y="119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2" name="Google Shape;1172;p13"/>
            <p:cNvSpPr/>
            <p:nvPr/>
          </p:nvSpPr>
          <p:spPr>
            <a:xfrm rot="-3245359">
              <a:off x="5887847" y="4091883"/>
              <a:ext cx="137520" cy="137520"/>
            </a:xfrm>
            <a:custGeom>
              <a:avLst/>
              <a:gdLst/>
              <a:ahLst/>
              <a:cxnLst/>
              <a:rect l="l" t="t" r="r" b="b"/>
              <a:pathLst>
                <a:path w="5501" h="5501" extrusionOk="0">
                  <a:moveTo>
                    <a:pt x="2594" y="1"/>
                  </a:moveTo>
                  <a:lnTo>
                    <a:pt x="2338" y="40"/>
                  </a:lnTo>
                  <a:lnTo>
                    <a:pt x="2063" y="79"/>
                  </a:lnTo>
                  <a:lnTo>
                    <a:pt x="1808" y="158"/>
                  </a:lnTo>
                  <a:lnTo>
                    <a:pt x="1572" y="276"/>
                  </a:lnTo>
                  <a:lnTo>
                    <a:pt x="1317" y="394"/>
                  </a:lnTo>
                  <a:lnTo>
                    <a:pt x="1081" y="551"/>
                  </a:lnTo>
                  <a:lnTo>
                    <a:pt x="865" y="747"/>
                  </a:lnTo>
                  <a:lnTo>
                    <a:pt x="669" y="944"/>
                  </a:lnTo>
                  <a:lnTo>
                    <a:pt x="512" y="1140"/>
                  </a:lnTo>
                  <a:lnTo>
                    <a:pt x="354" y="1376"/>
                  </a:lnTo>
                  <a:lnTo>
                    <a:pt x="237" y="1612"/>
                  </a:lnTo>
                  <a:lnTo>
                    <a:pt x="138" y="1867"/>
                  </a:lnTo>
                  <a:lnTo>
                    <a:pt x="60" y="2122"/>
                  </a:lnTo>
                  <a:lnTo>
                    <a:pt x="21" y="2378"/>
                  </a:lnTo>
                  <a:lnTo>
                    <a:pt x="1" y="2633"/>
                  </a:lnTo>
                  <a:lnTo>
                    <a:pt x="1" y="2908"/>
                  </a:lnTo>
                  <a:lnTo>
                    <a:pt x="21" y="3163"/>
                  </a:lnTo>
                  <a:lnTo>
                    <a:pt x="79" y="3419"/>
                  </a:lnTo>
                  <a:lnTo>
                    <a:pt x="158" y="3694"/>
                  </a:lnTo>
                  <a:lnTo>
                    <a:pt x="256" y="3929"/>
                  </a:lnTo>
                  <a:lnTo>
                    <a:pt x="394" y="4185"/>
                  </a:lnTo>
                  <a:lnTo>
                    <a:pt x="551" y="4420"/>
                  </a:lnTo>
                  <a:lnTo>
                    <a:pt x="728" y="4637"/>
                  </a:lnTo>
                  <a:lnTo>
                    <a:pt x="924" y="4833"/>
                  </a:lnTo>
                  <a:lnTo>
                    <a:pt x="1140" y="4990"/>
                  </a:lnTo>
                  <a:lnTo>
                    <a:pt x="1376" y="5147"/>
                  </a:lnTo>
                  <a:lnTo>
                    <a:pt x="1612" y="5265"/>
                  </a:lnTo>
                  <a:lnTo>
                    <a:pt x="1847" y="5363"/>
                  </a:lnTo>
                  <a:lnTo>
                    <a:pt x="2103" y="5442"/>
                  </a:lnTo>
                  <a:lnTo>
                    <a:pt x="2358" y="5481"/>
                  </a:lnTo>
                  <a:lnTo>
                    <a:pt x="2633" y="5501"/>
                  </a:lnTo>
                  <a:lnTo>
                    <a:pt x="2888" y="5501"/>
                  </a:lnTo>
                  <a:lnTo>
                    <a:pt x="3163" y="5481"/>
                  </a:lnTo>
                  <a:lnTo>
                    <a:pt x="3419" y="5422"/>
                  </a:lnTo>
                  <a:lnTo>
                    <a:pt x="3674" y="5344"/>
                  </a:lnTo>
                  <a:lnTo>
                    <a:pt x="3929" y="5245"/>
                  </a:lnTo>
                  <a:lnTo>
                    <a:pt x="4165" y="5108"/>
                  </a:lnTo>
                  <a:lnTo>
                    <a:pt x="4401" y="4951"/>
                  </a:lnTo>
                  <a:lnTo>
                    <a:pt x="4617" y="4774"/>
                  </a:lnTo>
                  <a:lnTo>
                    <a:pt x="4813" y="4578"/>
                  </a:lnTo>
                  <a:lnTo>
                    <a:pt x="4990" y="4362"/>
                  </a:lnTo>
                  <a:lnTo>
                    <a:pt x="5128" y="4126"/>
                  </a:lnTo>
                  <a:lnTo>
                    <a:pt x="5246" y="3890"/>
                  </a:lnTo>
                  <a:lnTo>
                    <a:pt x="5344" y="3654"/>
                  </a:lnTo>
                  <a:lnTo>
                    <a:pt x="5422" y="3399"/>
                  </a:lnTo>
                  <a:lnTo>
                    <a:pt x="5481" y="3144"/>
                  </a:lnTo>
                  <a:lnTo>
                    <a:pt x="5501" y="2869"/>
                  </a:lnTo>
                  <a:lnTo>
                    <a:pt x="5501" y="2613"/>
                  </a:lnTo>
                  <a:lnTo>
                    <a:pt x="5462" y="2338"/>
                  </a:lnTo>
                  <a:lnTo>
                    <a:pt x="5422" y="2083"/>
                  </a:lnTo>
                  <a:lnTo>
                    <a:pt x="5344" y="1828"/>
                  </a:lnTo>
                  <a:lnTo>
                    <a:pt x="5226" y="1572"/>
                  </a:lnTo>
                  <a:lnTo>
                    <a:pt x="5108" y="1337"/>
                  </a:lnTo>
                  <a:lnTo>
                    <a:pt x="4951" y="1101"/>
                  </a:lnTo>
                  <a:lnTo>
                    <a:pt x="4754" y="885"/>
                  </a:lnTo>
                  <a:lnTo>
                    <a:pt x="4558" y="688"/>
                  </a:lnTo>
                  <a:lnTo>
                    <a:pt x="4342" y="512"/>
                  </a:lnTo>
                  <a:lnTo>
                    <a:pt x="4126" y="374"/>
                  </a:lnTo>
                  <a:lnTo>
                    <a:pt x="3890" y="256"/>
                  </a:lnTo>
                  <a:lnTo>
                    <a:pt x="3635" y="158"/>
                  </a:lnTo>
                  <a:lnTo>
                    <a:pt x="3379" y="79"/>
                  </a:lnTo>
                  <a:lnTo>
                    <a:pt x="3124" y="20"/>
                  </a:lnTo>
                  <a:lnTo>
                    <a:pt x="286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3" name="Google Shape;1173;p13"/>
            <p:cNvSpPr/>
            <p:nvPr/>
          </p:nvSpPr>
          <p:spPr>
            <a:xfrm rot="-3245359">
              <a:off x="5887847" y="4091883"/>
              <a:ext cx="137520" cy="137520"/>
            </a:xfrm>
            <a:custGeom>
              <a:avLst/>
              <a:gdLst/>
              <a:ahLst/>
              <a:cxnLst/>
              <a:rect l="l" t="t" r="r" b="b"/>
              <a:pathLst>
                <a:path w="5501" h="5501" fill="none" extrusionOk="0">
                  <a:moveTo>
                    <a:pt x="4401" y="4951"/>
                  </a:moveTo>
                  <a:lnTo>
                    <a:pt x="4401" y="4951"/>
                  </a:lnTo>
                  <a:lnTo>
                    <a:pt x="4165" y="5108"/>
                  </a:lnTo>
                  <a:lnTo>
                    <a:pt x="3929" y="5245"/>
                  </a:lnTo>
                  <a:lnTo>
                    <a:pt x="3674" y="5344"/>
                  </a:lnTo>
                  <a:lnTo>
                    <a:pt x="3419" y="5422"/>
                  </a:lnTo>
                  <a:lnTo>
                    <a:pt x="3163" y="5481"/>
                  </a:lnTo>
                  <a:lnTo>
                    <a:pt x="2888" y="5501"/>
                  </a:lnTo>
                  <a:lnTo>
                    <a:pt x="2633" y="5501"/>
                  </a:lnTo>
                  <a:lnTo>
                    <a:pt x="2358" y="5481"/>
                  </a:lnTo>
                  <a:lnTo>
                    <a:pt x="2103" y="5442"/>
                  </a:lnTo>
                  <a:lnTo>
                    <a:pt x="1847" y="5363"/>
                  </a:lnTo>
                  <a:lnTo>
                    <a:pt x="1612" y="5265"/>
                  </a:lnTo>
                  <a:lnTo>
                    <a:pt x="1376" y="5147"/>
                  </a:lnTo>
                  <a:lnTo>
                    <a:pt x="1140" y="4990"/>
                  </a:lnTo>
                  <a:lnTo>
                    <a:pt x="924" y="4833"/>
                  </a:lnTo>
                  <a:lnTo>
                    <a:pt x="728" y="4637"/>
                  </a:lnTo>
                  <a:lnTo>
                    <a:pt x="551" y="4420"/>
                  </a:lnTo>
                  <a:lnTo>
                    <a:pt x="551" y="4420"/>
                  </a:lnTo>
                  <a:lnTo>
                    <a:pt x="394" y="4185"/>
                  </a:lnTo>
                  <a:lnTo>
                    <a:pt x="256" y="3929"/>
                  </a:lnTo>
                  <a:lnTo>
                    <a:pt x="158" y="3694"/>
                  </a:lnTo>
                  <a:lnTo>
                    <a:pt x="79" y="3419"/>
                  </a:lnTo>
                  <a:lnTo>
                    <a:pt x="21" y="3163"/>
                  </a:lnTo>
                  <a:lnTo>
                    <a:pt x="1" y="2908"/>
                  </a:lnTo>
                  <a:lnTo>
                    <a:pt x="1" y="2633"/>
                  </a:lnTo>
                  <a:lnTo>
                    <a:pt x="21" y="2378"/>
                  </a:lnTo>
                  <a:lnTo>
                    <a:pt x="60" y="2122"/>
                  </a:lnTo>
                  <a:lnTo>
                    <a:pt x="138" y="1867"/>
                  </a:lnTo>
                  <a:lnTo>
                    <a:pt x="237" y="1612"/>
                  </a:lnTo>
                  <a:lnTo>
                    <a:pt x="354" y="1376"/>
                  </a:lnTo>
                  <a:lnTo>
                    <a:pt x="512" y="1140"/>
                  </a:lnTo>
                  <a:lnTo>
                    <a:pt x="669" y="944"/>
                  </a:lnTo>
                  <a:lnTo>
                    <a:pt x="865" y="747"/>
                  </a:lnTo>
                  <a:lnTo>
                    <a:pt x="1081" y="551"/>
                  </a:lnTo>
                  <a:lnTo>
                    <a:pt x="1081" y="551"/>
                  </a:lnTo>
                  <a:lnTo>
                    <a:pt x="1317" y="394"/>
                  </a:lnTo>
                  <a:lnTo>
                    <a:pt x="1572" y="276"/>
                  </a:lnTo>
                  <a:lnTo>
                    <a:pt x="1808" y="158"/>
                  </a:lnTo>
                  <a:lnTo>
                    <a:pt x="2063" y="79"/>
                  </a:lnTo>
                  <a:lnTo>
                    <a:pt x="2338" y="40"/>
                  </a:lnTo>
                  <a:lnTo>
                    <a:pt x="2594" y="1"/>
                  </a:lnTo>
                  <a:lnTo>
                    <a:pt x="2869" y="1"/>
                  </a:lnTo>
                  <a:lnTo>
                    <a:pt x="3124" y="20"/>
                  </a:lnTo>
                  <a:lnTo>
                    <a:pt x="3379" y="79"/>
                  </a:lnTo>
                  <a:lnTo>
                    <a:pt x="3635" y="158"/>
                  </a:lnTo>
                  <a:lnTo>
                    <a:pt x="3890" y="256"/>
                  </a:lnTo>
                  <a:lnTo>
                    <a:pt x="4126" y="374"/>
                  </a:lnTo>
                  <a:lnTo>
                    <a:pt x="4342" y="512"/>
                  </a:lnTo>
                  <a:lnTo>
                    <a:pt x="4558" y="688"/>
                  </a:lnTo>
                  <a:lnTo>
                    <a:pt x="4754" y="885"/>
                  </a:lnTo>
                  <a:lnTo>
                    <a:pt x="4951" y="1101"/>
                  </a:lnTo>
                  <a:lnTo>
                    <a:pt x="4951" y="1101"/>
                  </a:lnTo>
                  <a:lnTo>
                    <a:pt x="5108" y="1337"/>
                  </a:lnTo>
                  <a:lnTo>
                    <a:pt x="5226" y="1572"/>
                  </a:lnTo>
                  <a:lnTo>
                    <a:pt x="5344" y="1828"/>
                  </a:lnTo>
                  <a:lnTo>
                    <a:pt x="5422" y="2083"/>
                  </a:lnTo>
                  <a:lnTo>
                    <a:pt x="5462" y="2338"/>
                  </a:lnTo>
                  <a:lnTo>
                    <a:pt x="5501" y="2613"/>
                  </a:lnTo>
                  <a:lnTo>
                    <a:pt x="5501" y="2869"/>
                  </a:lnTo>
                  <a:lnTo>
                    <a:pt x="5481" y="3144"/>
                  </a:lnTo>
                  <a:lnTo>
                    <a:pt x="5422" y="3399"/>
                  </a:lnTo>
                  <a:lnTo>
                    <a:pt x="5344" y="3654"/>
                  </a:lnTo>
                  <a:lnTo>
                    <a:pt x="5246" y="3890"/>
                  </a:lnTo>
                  <a:lnTo>
                    <a:pt x="5128" y="4126"/>
                  </a:lnTo>
                  <a:lnTo>
                    <a:pt x="4990" y="4362"/>
                  </a:lnTo>
                  <a:lnTo>
                    <a:pt x="4813" y="4578"/>
                  </a:lnTo>
                  <a:lnTo>
                    <a:pt x="4617" y="4774"/>
                  </a:lnTo>
                  <a:lnTo>
                    <a:pt x="4401" y="495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4" name="Google Shape;1174;p13"/>
            <p:cNvSpPr/>
            <p:nvPr/>
          </p:nvSpPr>
          <p:spPr>
            <a:xfrm rot="-3245359">
              <a:off x="5728554" y="4026344"/>
              <a:ext cx="330512" cy="175818"/>
            </a:xfrm>
            <a:custGeom>
              <a:avLst/>
              <a:gdLst/>
              <a:ahLst/>
              <a:cxnLst/>
              <a:rect l="l" t="t" r="r" b="b"/>
              <a:pathLst>
                <a:path w="13221" h="7033" extrusionOk="0">
                  <a:moveTo>
                    <a:pt x="6561" y="1"/>
                  </a:moveTo>
                  <a:lnTo>
                    <a:pt x="6129" y="20"/>
                  </a:lnTo>
                  <a:lnTo>
                    <a:pt x="5717" y="59"/>
                  </a:lnTo>
                  <a:lnTo>
                    <a:pt x="5717" y="59"/>
                  </a:lnTo>
                  <a:lnTo>
                    <a:pt x="6149" y="20"/>
                  </a:lnTo>
                  <a:lnTo>
                    <a:pt x="6561" y="1"/>
                  </a:lnTo>
                  <a:close/>
                  <a:moveTo>
                    <a:pt x="5717" y="59"/>
                  </a:moveTo>
                  <a:lnTo>
                    <a:pt x="5284" y="138"/>
                  </a:lnTo>
                  <a:lnTo>
                    <a:pt x="4872" y="236"/>
                  </a:lnTo>
                  <a:lnTo>
                    <a:pt x="4872" y="236"/>
                  </a:lnTo>
                  <a:lnTo>
                    <a:pt x="5304" y="138"/>
                  </a:lnTo>
                  <a:lnTo>
                    <a:pt x="5717" y="59"/>
                  </a:lnTo>
                  <a:close/>
                  <a:moveTo>
                    <a:pt x="7602" y="79"/>
                  </a:moveTo>
                  <a:lnTo>
                    <a:pt x="7897" y="138"/>
                  </a:lnTo>
                  <a:lnTo>
                    <a:pt x="8211" y="217"/>
                  </a:lnTo>
                  <a:lnTo>
                    <a:pt x="8506" y="295"/>
                  </a:lnTo>
                  <a:lnTo>
                    <a:pt x="8820" y="393"/>
                  </a:lnTo>
                  <a:lnTo>
                    <a:pt x="9115" y="511"/>
                  </a:lnTo>
                  <a:lnTo>
                    <a:pt x="9252" y="570"/>
                  </a:lnTo>
                  <a:lnTo>
                    <a:pt x="9252" y="570"/>
                  </a:lnTo>
                  <a:lnTo>
                    <a:pt x="9134" y="511"/>
                  </a:lnTo>
                  <a:lnTo>
                    <a:pt x="8840" y="393"/>
                  </a:lnTo>
                  <a:lnTo>
                    <a:pt x="8526" y="295"/>
                  </a:lnTo>
                  <a:lnTo>
                    <a:pt x="8231" y="217"/>
                  </a:lnTo>
                  <a:lnTo>
                    <a:pt x="7917" y="138"/>
                  </a:lnTo>
                  <a:lnTo>
                    <a:pt x="7602" y="79"/>
                  </a:lnTo>
                  <a:close/>
                  <a:moveTo>
                    <a:pt x="9252" y="570"/>
                  </a:moveTo>
                  <a:lnTo>
                    <a:pt x="9409" y="649"/>
                  </a:lnTo>
                  <a:lnTo>
                    <a:pt x="9684" y="786"/>
                  </a:lnTo>
                  <a:lnTo>
                    <a:pt x="9959" y="924"/>
                  </a:lnTo>
                  <a:lnTo>
                    <a:pt x="9959" y="924"/>
                  </a:lnTo>
                  <a:lnTo>
                    <a:pt x="9684" y="767"/>
                  </a:lnTo>
                  <a:lnTo>
                    <a:pt x="9390" y="629"/>
                  </a:lnTo>
                  <a:lnTo>
                    <a:pt x="9252" y="570"/>
                  </a:lnTo>
                  <a:close/>
                  <a:moveTo>
                    <a:pt x="2790" y="1199"/>
                  </a:moveTo>
                  <a:lnTo>
                    <a:pt x="2574" y="1356"/>
                  </a:lnTo>
                  <a:lnTo>
                    <a:pt x="2377" y="1513"/>
                  </a:lnTo>
                  <a:lnTo>
                    <a:pt x="2790" y="1199"/>
                  </a:lnTo>
                  <a:close/>
                  <a:moveTo>
                    <a:pt x="11747" y="2476"/>
                  </a:moveTo>
                  <a:lnTo>
                    <a:pt x="11865" y="2652"/>
                  </a:lnTo>
                  <a:lnTo>
                    <a:pt x="12002" y="2809"/>
                  </a:lnTo>
                  <a:lnTo>
                    <a:pt x="11747" y="2476"/>
                  </a:lnTo>
                  <a:close/>
                  <a:moveTo>
                    <a:pt x="884" y="3222"/>
                  </a:moveTo>
                  <a:lnTo>
                    <a:pt x="727" y="3497"/>
                  </a:lnTo>
                  <a:lnTo>
                    <a:pt x="654" y="3654"/>
                  </a:lnTo>
                  <a:lnTo>
                    <a:pt x="654" y="3654"/>
                  </a:lnTo>
                  <a:lnTo>
                    <a:pt x="727" y="3517"/>
                  </a:lnTo>
                  <a:lnTo>
                    <a:pt x="884" y="3222"/>
                  </a:lnTo>
                  <a:close/>
                  <a:moveTo>
                    <a:pt x="654" y="3654"/>
                  </a:moveTo>
                  <a:lnTo>
                    <a:pt x="570" y="3811"/>
                  </a:lnTo>
                  <a:lnTo>
                    <a:pt x="433" y="4126"/>
                  </a:lnTo>
                  <a:lnTo>
                    <a:pt x="315" y="4440"/>
                  </a:lnTo>
                  <a:lnTo>
                    <a:pt x="270" y="4583"/>
                  </a:lnTo>
                  <a:lnTo>
                    <a:pt x="334" y="4401"/>
                  </a:lnTo>
                  <a:lnTo>
                    <a:pt x="452" y="4086"/>
                  </a:lnTo>
                  <a:lnTo>
                    <a:pt x="590" y="3792"/>
                  </a:lnTo>
                  <a:lnTo>
                    <a:pt x="654" y="3654"/>
                  </a:lnTo>
                  <a:close/>
                  <a:moveTo>
                    <a:pt x="270" y="4583"/>
                  </a:moveTo>
                  <a:lnTo>
                    <a:pt x="217" y="4734"/>
                  </a:lnTo>
                  <a:lnTo>
                    <a:pt x="192" y="4833"/>
                  </a:lnTo>
                  <a:lnTo>
                    <a:pt x="217" y="4754"/>
                  </a:lnTo>
                  <a:lnTo>
                    <a:pt x="270" y="4583"/>
                  </a:lnTo>
                  <a:close/>
                  <a:moveTo>
                    <a:pt x="192" y="4833"/>
                  </a:moveTo>
                  <a:lnTo>
                    <a:pt x="118" y="5068"/>
                  </a:lnTo>
                  <a:lnTo>
                    <a:pt x="73" y="5324"/>
                  </a:lnTo>
                  <a:lnTo>
                    <a:pt x="138" y="5049"/>
                  </a:lnTo>
                  <a:lnTo>
                    <a:pt x="192" y="4833"/>
                  </a:lnTo>
                  <a:close/>
                  <a:moveTo>
                    <a:pt x="13004" y="4990"/>
                  </a:moveTo>
                  <a:lnTo>
                    <a:pt x="13063" y="5284"/>
                  </a:lnTo>
                  <a:lnTo>
                    <a:pt x="13122" y="5559"/>
                  </a:lnTo>
                  <a:lnTo>
                    <a:pt x="13063" y="5265"/>
                  </a:lnTo>
                  <a:lnTo>
                    <a:pt x="13004" y="4990"/>
                  </a:lnTo>
                  <a:close/>
                  <a:moveTo>
                    <a:pt x="73" y="5324"/>
                  </a:moveTo>
                  <a:lnTo>
                    <a:pt x="59" y="5383"/>
                  </a:lnTo>
                  <a:lnTo>
                    <a:pt x="1" y="5717"/>
                  </a:lnTo>
                  <a:lnTo>
                    <a:pt x="59" y="5402"/>
                  </a:lnTo>
                  <a:lnTo>
                    <a:pt x="73" y="5324"/>
                  </a:lnTo>
                  <a:close/>
                  <a:moveTo>
                    <a:pt x="13122" y="5559"/>
                  </a:moveTo>
                  <a:lnTo>
                    <a:pt x="13161" y="5854"/>
                  </a:lnTo>
                  <a:lnTo>
                    <a:pt x="13201" y="6149"/>
                  </a:lnTo>
                  <a:lnTo>
                    <a:pt x="13201" y="6129"/>
                  </a:lnTo>
                  <a:lnTo>
                    <a:pt x="13161" y="5834"/>
                  </a:lnTo>
                  <a:lnTo>
                    <a:pt x="13122" y="5559"/>
                  </a:lnTo>
                  <a:close/>
                  <a:moveTo>
                    <a:pt x="13201" y="6424"/>
                  </a:moveTo>
                  <a:lnTo>
                    <a:pt x="13201" y="6443"/>
                  </a:lnTo>
                  <a:lnTo>
                    <a:pt x="13220" y="6728"/>
                  </a:lnTo>
                  <a:lnTo>
                    <a:pt x="13220" y="6718"/>
                  </a:lnTo>
                  <a:lnTo>
                    <a:pt x="13201" y="6424"/>
                  </a:lnTo>
                  <a:close/>
                  <a:moveTo>
                    <a:pt x="13220" y="6728"/>
                  </a:moveTo>
                  <a:lnTo>
                    <a:pt x="13201" y="7033"/>
                  </a:lnTo>
                  <a:lnTo>
                    <a:pt x="13220" y="6738"/>
                  </a:lnTo>
                  <a:lnTo>
                    <a:pt x="13220" y="6728"/>
                  </a:lnTo>
                  <a:close/>
                </a:path>
              </a:pathLst>
            </a:custGeom>
            <a:solidFill>
              <a:srgbClr val="8788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5" name="Google Shape;1175;p13"/>
            <p:cNvSpPr/>
            <p:nvPr/>
          </p:nvSpPr>
          <p:spPr>
            <a:xfrm rot="-3245359">
              <a:off x="6067297" y="4037066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13"/>
            <p:cNvSpPr/>
            <p:nvPr/>
          </p:nvSpPr>
          <p:spPr>
            <a:xfrm rot="-3245359">
              <a:off x="6039926" y="3992080"/>
              <a:ext cx="5425" cy="58473"/>
            </a:xfrm>
            <a:custGeom>
              <a:avLst/>
              <a:gdLst/>
              <a:ahLst/>
              <a:cxnLst/>
              <a:rect l="l" t="t" r="r" b="b"/>
              <a:pathLst>
                <a:path w="217" h="2339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59" y="295"/>
                  </a:lnTo>
                  <a:lnTo>
                    <a:pt x="118" y="570"/>
                  </a:lnTo>
                  <a:lnTo>
                    <a:pt x="157" y="865"/>
                  </a:lnTo>
                  <a:lnTo>
                    <a:pt x="197" y="1160"/>
                  </a:lnTo>
                  <a:lnTo>
                    <a:pt x="197" y="1454"/>
                  </a:lnTo>
                  <a:lnTo>
                    <a:pt x="216" y="1749"/>
                  </a:lnTo>
                  <a:lnTo>
                    <a:pt x="197" y="2044"/>
                  </a:lnTo>
                  <a:lnTo>
                    <a:pt x="177" y="2338"/>
                  </a:lnTo>
                  <a:lnTo>
                    <a:pt x="177" y="2338"/>
                  </a:lnTo>
                  <a:lnTo>
                    <a:pt x="197" y="2044"/>
                  </a:lnTo>
                  <a:lnTo>
                    <a:pt x="216" y="1729"/>
                  </a:lnTo>
                  <a:lnTo>
                    <a:pt x="197" y="1435"/>
                  </a:lnTo>
                  <a:lnTo>
                    <a:pt x="197" y="1140"/>
                  </a:lnTo>
                  <a:lnTo>
                    <a:pt x="157" y="845"/>
                  </a:lnTo>
                  <a:lnTo>
                    <a:pt x="118" y="570"/>
                  </a:lnTo>
                  <a:lnTo>
                    <a:pt x="59" y="27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13"/>
            <p:cNvSpPr/>
            <p:nvPr/>
          </p:nvSpPr>
          <p:spPr>
            <a:xfrm rot="-3245359">
              <a:off x="5811601" y="4221905"/>
              <a:ext cx="22124" cy="62398"/>
            </a:xfrm>
            <a:custGeom>
              <a:avLst/>
              <a:gdLst/>
              <a:ahLst/>
              <a:cxnLst/>
              <a:rect l="l" t="t" r="r" b="b"/>
              <a:pathLst>
                <a:path w="885" h="2496" fill="none" extrusionOk="0">
                  <a:moveTo>
                    <a:pt x="884" y="1"/>
                  </a:moveTo>
                  <a:lnTo>
                    <a:pt x="884" y="1"/>
                  </a:lnTo>
                  <a:lnTo>
                    <a:pt x="727" y="276"/>
                  </a:lnTo>
                  <a:lnTo>
                    <a:pt x="590" y="571"/>
                  </a:lnTo>
                  <a:lnTo>
                    <a:pt x="452" y="865"/>
                  </a:lnTo>
                  <a:lnTo>
                    <a:pt x="334" y="1180"/>
                  </a:lnTo>
                  <a:lnTo>
                    <a:pt x="217" y="1513"/>
                  </a:lnTo>
                  <a:lnTo>
                    <a:pt x="138" y="1828"/>
                  </a:lnTo>
                  <a:lnTo>
                    <a:pt x="59" y="2162"/>
                  </a:lnTo>
                  <a:lnTo>
                    <a:pt x="1" y="2496"/>
                  </a:lnTo>
                  <a:lnTo>
                    <a:pt x="1" y="2496"/>
                  </a:lnTo>
                  <a:lnTo>
                    <a:pt x="1" y="2496"/>
                  </a:lnTo>
                  <a:lnTo>
                    <a:pt x="59" y="2181"/>
                  </a:lnTo>
                  <a:lnTo>
                    <a:pt x="118" y="1847"/>
                  </a:lnTo>
                  <a:lnTo>
                    <a:pt x="217" y="1533"/>
                  </a:lnTo>
                  <a:lnTo>
                    <a:pt x="315" y="1219"/>
                  </a:lnTo>
                  <a:lnTo>
                    <a:pt x="433" y="905"/>
                  </a:lnTo>
                  <a:lnTo>
                    <a:pt x="570" y="590"/>
                  </a:lnTo>
                  <a:lnTo>
                    <a:pt x="727" y="296"/>
                  </a:lnTo>
                  <a:lnTo>
                    <a:pt x="88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8" name="Google Shape;1178;p13"/>
            <p:cNvSpPr/>
            <p:nvPr/>
          </p:nvSpPr>
          <p:spPr>
            <a:xfrm rot="-3245359">
              <a:off x="5803383" y="4225368"/>
              <a:ext cx="525" cy="25"/>
            </a:xfrm>
            <a:custGeom>
              <a:avLst/>
              <a:gdLst/>
              <a:ahLst/>
              <a:cxnLst/>
              <a:rect l="l" t="t" r="r" b="b"/>
              <a:pathLst>
                <a:path w="21" h="1" fill="none" extrusionOk="0">
                  <a:moveTo>
                    <a:pt x="20" y="0"/>
                  </a:moveTo>
                  <a:lnTo>
                    <a:pt x="2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9" name="Google Shape;1179;p13"/>
            <p:cNvSpPr/>
            <p:nvPr/>
          </p:nvSpPr>
          <p:spPr>
            <a:xfrm rot="-3245359">
              <a:off x="5950081" y="3990646"/>
              <a:ext cx="6425" cy="8375"/>
            </a:xfrm>
            <a:custGeom>
              <a:avLst/>
              <a:gdLst/>
              <a:ahLst/>
              <a:cxnLst/>
              <a:rect l="l" t="t" r="r" b="b"/>
              <a:pathLst>
                <a:path w="257" h="335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19" y="177"/>
                  </a:lnTo>
                  <a:lnTo>
                    <a:pt x="119" y="177"/>
                  </a:lnTo>
                  <a:lnTo>
                    <a:pt x="256" y="334"/>
                  </a:lnTo>
                  <a:lnTo>
                    <a:pt x="256" y="334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0" name="Google Shape;1180;p13"/>
            <p:cNvSpPr/>
            <p:nvPr/>
          </p:nvSpPr>
          <p:spPr>
            <a:xfrm rot="-3245359">
              <a:off x="5947645" y="3995156"/>
              <a:ext cx="500" cy="25"/>
            </a:xfrm>
            <a:custGeom>
              <a:avLst/>
              <a:gdLst/>
              <a:ahLst/>
              <a:cxnLst/>
              <a:rect l="l" t="t" r="r" b="b"/>
              <a:pathLst>
                <a:path w="20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1" name="Google Shape;1181;p13"/>
            <p:cNvSpPr/>
            <p:nvPr/>
          </p:nvSpPr>
          <p:spPr>
            <a:xfrm rot="-3245359">
              <a:off x="5790873" y="4170984"/>
              <a:ext cx="25" cy="0"/>
            </a:xfrm>
            <a:custGeom>
              <a:avLst/>
              <a:gdLst/>
              <a:ahLst/>
              <a:cxnLst/>
              <a:rect l="l" t="t" r="r" b="b"/>
              <a:pathLst>
                <a:path w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2" name="Google Shape;1182;p13"/>
            <p:cNvSpPr/>
            <p:nvPr/>
          </p:nvSpPr>
          <p:spPr>
            <a:xfrm rot="-3245359">
              <a:off x="5785847" y="4160162"/>
              <a:ext cx="10325" cy="7875"/>
            </a:xfrm>
            <a:custGeom>
              <a:avLst/>
              <a:gdLst/>
              <a:ahLst/>
              <a:cxnLst/>
              <a:rect l="l" t="t" r="r" b="b"/>
              <a:pathLst>
                <a:path w="413" h="315" fill="none" extrusionOk="0">
                  <a:moveTo>
                    <a:pt x="413" y="1"/>
                  </a:moveTo>
                  <a:lnTo>
                    <a:pt x="413" y="1"/>
                  </a:lnTo>
                  <a:lnTo>
                    <a:pt x="0" y="315"/>
                  </a:lnTo>
                  <a:lnTo>
                    <a:pt x="0" y="315"/>
                  </a:lnTo>
                  <a:lnTo>
                    <a:pt x="197" y="158"/>
                  </a:lnTo>
                  <a:lnTo>
                    <a:pt x="197" y="158"/>
                  </a:lnTo>
                  <a:lnTo>
                    <a:pt x="41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3" name="Google Shape;1183;p13"/>
            <p:cNvSpPr/>
            <p:nvPr/>
          </p:nvSpPr>
          <p:spPr>
            <a:xfrm rot="-3245359">
              <a:off x="5790453" y="415733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4" name="Google Shape;1184;p13"/>
            <p:cNvSpPr/>
            <p:nvPr/>
          </p:nvSpPr>
          <p:spPr>
            <a:xfrm rot="-3245359">
              <a:off x="5835109" y="4015523"/>
              <a:ext cx="58948" cy="21124"/>
            </a:xfrm>
            <a:custGeom>
              <a:avLst/>
              <a:gdLst/>
              <a:ahLst/>
              <a:cxnLst/>
              <a:rect l="l" t="t" r="r" b="b"/>
              <a:pathLst>
                <a:path w="2358" h="845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295" y="59"/>
                  </a:lnTo>
                  <a:lnTo>
                    <a:pt x="609" y="138"/>
                  </a:lnTo>
                  <a:lnTo>
                    <a:pt x="904" y="216"/>
                  </a:lnTo>
                  <a:lnTo>
                    <a:pt x="1218" y="314"/>
                  </a:lnTo>
                  <a:lnTo>
                    <a:pt x="1513" y="432"/>
                  </a:lnTo>
                  <a:lnTo>
                    <a:pt x="1788" y="550"/>
                  </a:lnTo>
                  <a:lnTo>
                    <a:pt x="2082" y="688"/>
                  </a:lnTo>
                  <a:lnTo>
                    <a:pt x="2357" y="845"/>
                  </a:lnTo>
                  <a:lnTo>
                    <a:pt x="2357" y="845"/>
                  </a:lnTo>
                  <a:lnTo>
                    <a:pt x="2082" y="707"/>
                  </a:lnTo>
                  <a:lnTo>
                    <a:pt x="1807" y="570"/>
                  </a:lnTo>
                  <a:lnTo>
                    <a:pt x="1532" y="432"/>
                  </a:lnTo>
                  <a:lnTo>
                    <a:pt x="1238" y="314"/>
                  </a:lnTo>
                  <a:lnTo>
                    <a:pt x="924" y="216"/>
                  </a:lnTo>
                  <a:lnTo>
                    <a:pt x="629" y="138"/>
                  </a:lnTo>
                  <a:lnTo>
                    <a:pt x="315" y="5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5" name="Google Shape;1185;p13"/>
            <p:cNvSpPr/>
            <p:nvPr/>
          </p:nvSpPr>
          <p:spPr>
            <a:xfrm rot="-3245359">
              <a:off x="5835175" y="4047828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6" name="Google Shape;1186;p13"/>
            <p:cNvSpPr/>
            <p:nvPr/>
          </p:nvSpPr>
          <p:spPr>
            <a:xfrm rot="-3245359">
              <a:off x="5786496" y="4071208"/>
              <a:ext cx="62897" cy="5925"/>
            </a:xfrm>
            <a:custGeom>
              <a:avLst/>
              <a:gdLst/>
              <a:ahLst/>
              <a:cxnLst/>
              <a:rect l="l" t="t" r="r" b="b"/>
              <a:pathLst>
                <a:path w="2516" h="237" fill="none" extrusionOk="0">
                  <a:moveTo>
                    <a:pt x="1690" y="1"/>
                  </a:moveTo>
                  <a:lnTo>
                    <a:pt x="1690" y="1"/>
                  </a:lnTo>
                  <a:lnTo>
                    <a:pt x="1258" y="20"/>
                  </a:lnTo>
                  <a:lnTo>
                    <a:pt x="846" y="59"/>
                  </a:lnTo>
                  <a:lnTo>
                    <a:pt x="413" y="138"/>
                  </a:lnTo>
                  <a:lnTo>
                    <a:pt x="1" y="236"/>
                  </a:lnTo>
                  <a:lnTo>
                    <a:pt x="1" y="236"/>
                  </a:lnTo>
                  <a:lnTo>
                    <a:pt x="433" y="138"/>
                  </a:lnTo>
                  <a:lnTo>
                    <a:pt x="846" y="59"/>
                  </a:lnTo>
                  <a:lnTo>
                    <a:pt x="1278" y="20"/>
                  </a:lnTo>
                  <a:lnTo>
                    <a:pt x="1690" y="1"/>
                  </a:lnTo>
                  <a:lnTo>
                    <a:pt x="1690" y="1"/>
                  </a:lnTo>
                  <a:lnTo>
                    <a:pt x="2103" y="20"/>
                  </a:lnTo>
                  <a:lnTo>
                    <a:pt x="2515" y="59"/>
                  </a:lnTo>
                  <a:lnTo>
                    <a:pt x="2515" y="59"/>
                  </a:lnTo>
                  <a:lnTo>
                    <a:pt x="2103" y="20"/>
                  </a:lnTo>
                  <a:lnTo>
                    <a:pt x="169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7" name="Google Shape;1187;p13"/>
            <p:cNvSpPr/>
            <p:nvPr/>
          </p:nvSpPr>
          <p:spPr>
            <a:xfrm rot="-3245359">
              <a:off x="5733919" y="4023605"/>
              <a:ext cx="330512" cy="189067"/>
            </a:xfrm>
            <a:custGeom>
              <a:avLst/>
              <a:gdLst/>
              <a:ahLst/>
              <a:cxnLst/>
              <a:rect l="l" t="t" r="r" b="b"/>
              <a:pathLst>
                <a:path w="13221" h="7563" fill="none" extrusionOk="0">
                  <a:moveTo>
                    <a:pt x="6561" y="1"/>
                  </a:moveTo>
                  <a:lnTo>
                    <a:pt x="6561" y="1"/>
                  </a:lnTo>
                  <a:lnTo>
                    <a:pt x="6149" y="20"/>
                  </a:lnTo>
                  <a:lnTo>
                    <a:pt x="5717" y="59"/>
                  </a:lnTo>
                  <a:lnTo>
                    <a:pt x="5304" y="138"/>
                  </a:lnTo>
                  <a:lnTo>
                    <a:pt x="4872" y="236"/>
                  </a:lnTo>
                  <a:lnTo>
                    <a:pt x="4872" y="236"/>
                  </a:lnTo>
                  <a:lnTo>
                    <a:pt x="4597" y="315"/>
                  </a:lnTo>
                  <a:lnTo>
                    <a:pt x="4322" y="393"/>
                  </a:lnTo>
                  <a:lnTo>
                    <a:pt x="4047" y="511"/>
                  </a:lnTo>
                  <a:lnTo>
                    <a:pt x="3792" y="609"/>
                  </a:lnTo>
                  <a:lnTo>
                    <a:pt x="3536" y="747"/>
                  </a:lnTo>
                  <a:lnTo>
                    <a:pt x="3281" y="884"/>
                  </a:lnTo>
                  <a:lnTo>
                    <a:pt x="3045" y="1022"/>
                  </a:lnTo>
                  <a:lnTo>
                    <a:pt x="2790" y="1179"/>
                  </a:lnTo>
                  <a:lnTo>
                    <a:pt x="2790" y="1179"/>
                  </a:lnTo>
                  <a:lnTo>
                    <a:pt x="2790" y="1179"/>
                  </a:lnTo>
                  <a:lnTo>
                    <a:pt x="2790" y="1199"/>
                  </a:lnTo>
                  <a:lnTo>
                    <a:pt x="2790" y="1199"/>
                  </a:lnTo>
                  <a:lnTo>
                    <a:pt x="2574" y="1356"/>
                  </a:lnTo>
                  <a:lnTo>
                    <a:pt x="2574" y="1356"/>
                  </a:lnTo>
                  <a:lnTo>
                    <a:pt x="2377" y="1513"/>
                  </a:lnTo>
                  <a:lnTo>
                    <a:pt x="2377" y="1513"/>
                  </a:lnTo>
                  <a:lnTo>
                    <a:pt x="2358" y="1513"/>
                  </a:lnTo>
                  <a:lnTo>
                    <a:pt x="2358" y="1513"/>
                  </a:lnTo>
                  <a:lnTo>
                    <a:pt x="2358" y="1513"/>
                  </a:lnTo>
                  <a:lnTo>
                    <a:pt x="2358" y="1513"/>
                  </a:lnTo>
                  <a:lnTo>
                    <a:pt x="1945" y="1886"/>
                  </a:lnTo>
                  <a:lnTo>
                    <a:pt x="1749" y="2083"/>
                  </a:lnTo>
                  <a:lnTo>
                    <a:pt x="1552" y="2299"/>
                  </a:lnTo>
                  <a:lnTo>
                    <a:pt x="1376" y="2515"/>
                  </a:lnTo>
                  <a:lnTo>
                    <a:pt x="1218" y="2731"/>
                  </a:lnTo>
                  <a:lnTo>
                    <a:pt x="1042" y="2967"/>
                  </a:lnTo>
                  <a:lnTo>
                    <a:pt x="904" y="3202"/>
                  </a:lnTo>
                  <a:lnTo>
                    <a:pt x="904" y="3202"/>
                  </a:lnTo>
                  <a:lnTo>
                    <a:pt x="884" y="3202"/>
                  </a:lnTo>
                  <a:lnTo>
                    <a:pt x="884" y="3202"/>
                  </a:lnTo>
                  <a:lnTo>
                    <a:pt x="884" y="3222"/>
                  </a:lnTo>
                  <a:lnTo>
                    <a:pt x="884" y="3222"/>
                  </a:lnTo>
                  <a:lnTo>
                    <a:pt x="727" y="3517"/>
                  </a:lnTo>
                  <a:lnTo>
                    <a:pt x="570" y="3811"/>
                  </a:lnTo>
                  <a:lnTo>
                    <a:pt x="433" y="4126"/>
                  </a:lnTo>
                  <a:lnTo>
                    <a:pt x="315" y="4440"/>
                  </a:lnTo>
                  <a:lnTo>
                    <a:pt x="217" y="4754"/>
                  </a:lnTo>
                  <a:lnTo>
                    <a:pt x="118" y="5068"/>
                  </a:lnTo>
                  <a:lnTo>
                    <a:pt x="59" y="5402"/>
                  </a:lnTo>
                  <a:lnTo>
                    <a:pt x="1" y="5717"/>
                  </a:lnTo>
                  <a:lnTo>
                    <a:pt x="3851" y="6267"/>
                  </a:lnTo>
                  <a:lnTo>
                    <a:pt x="3851" y="6267"/>
                  </a:lnTo>
                  <a:lnTo>
                    <a:pt x="3890" y="6011"/>
                  </a:lnTo>
                  <a:lnTo>
                    <a:pt x="3968" y="5756"/>
                  </a:lnTo>
                  <a:lnTo>
                    <a:pt x="4067" y="5501"/>
                  </a:lnTo>
                  <a:lnTo>
                    <a:pt x="4184" y="5265"/>
                  </a:lnTo>
                  <a:lnTo>
                    <a:pt x="4342" y="5029"/>
                  </a:lnTo>
                  <a:lnTo>
                    <a:pt x="4499" y="4833"/>
                  </a:lnTo>
                  <a:lnTo>
                    <a:pt x="4695" y="4636"/>
                  </a:lnTo>
                  <a:lnTo>
                    <a:pt x="4911" y="4440"/>
                  </a:lnTo>
                  <a:lnTo>
                    <a:pt x="4911" y="4440"/>
                  </a:lnTo>
                  <a:lnTo>
                    <a:pt x="5108" y="4322"/>
                  </a:lnTo>
                  <a:lnTo>
                    <a:pt x="5304" y="4204"/>
                  </a:lnTo>
                  <a:lnTo>
                    <a:pt x="5501" y="4106"/>
                  </a:lnTo>
                  <a:lnTo>
                    <a:pt x="5717" y="4027"/>
                  </a:lnTo>
                  <a:lnTo>
                    <a:pt x="5933" y="3968"/>
                  </a:lnTo>
                  <a:lnTo>
                    <a:pt x="6149" y="3929"/>
                  </a:lnTo>
                  <a:lnTo>
                    <a:pt x="6365" y="3890"/>
                  </a:lnTo>
                  <a:lnTo>
                    <a:pt x="6581" y="3890"/>
                  </a:lnTo>
                  <a:lnTo>
                    <a:pt x="6581" y="3890"/>
                  </a:lnTo>
                  <a:lnTo>
                    <a:pt x="6876" y="3909"/>
                  </a:lnTo>
                  <a:lnTo>
                    <a:pt x="7190" y="3968"/>
                  </a:lnTo>
                  <a:lnTo>
                    <a:pt x="7484" y="4047"/>
                  </a:lnTo>
                  <a:lnTo>
                    <a:pt x="7779" y="4165"/>
                  </a:lnTo>
                  <a:lnTo>
                    <a:pt x="8054" y="4322"/>
                  </a:lnTo>
                  <a:lnTo>
                    <a:pt x="8309" y="4518"/>
                  </a:lnTo>
                  <a:lnTo>
                    <a:pt x="8565" y="4734"/>
                  </a:lnTo>
                  <a:lnTo>
                    <a:pt x="8781" y="4990"/>
                  </a:lnTo>
                  <a:lnTo>
                    <a:pt x="8781" y="4990"/>
                  </a:lnTo>
                  <a:lnTo>
                    <a:pt x="8938" y="5226"/>
                  </a:lnTo>
                  <a:lnTo>
                    <a:pt x="9056" y="5461"/>
                  </a:lnTo>
                  <a:lnTo>
                    <a:pt x="9174" y="5717"/>
                  </a:lnTo>
                  <a:lnTo>
                    <a:pt x="9252" y="5972"/>
                  </a:lnTo>
                  <a:lnTo>
                    <a:pt x="9292" y="6227"/>
                  </a:lnTo>
                  <a:lnTo>
                    <a:pt x="9331" y="6502"/>
                  </a:lnTo>
                  <a:lnTo>
                    <a:pt x="9331" y="6758"/>
                  </a:lnTo>
                  <a:lnTo>
                    <a:pt x="9311" y="7033"/>
                  </a:lnTo>
                  <a:lnTo>
                    <a:pt x="10804" y="7229"/>
                  </a:lnTo>
                  <a:lnTo>
                    <a:pt x="10804" y="7229"/>
                  </a:lnTo>
                  <a:lnTo>
                    <a:pt x="10843" y="7072"/>
                  </a:lnTo>
                  <a:lnTo>
                    <a:pt x="10902" y="6915"/>
                  </a:lnTo>
                  <a:lnTo>
                    <a:pt x="11020" y="6777"/>
                  </a:lnTo>
                  <a:lnTo>
                    <a:pt x="11138" y="6640"/>
                  </a:lnTo>
                  <a:lnTo>
                    <a:pt x="11138" y="6640"/>
                  </a:lnTo>
                  <a:lnTo>
                    <a:pt x="11276" y="6561"/>
                  </a:lnTo>
                  <a:lnTo>
                    <a:pt x="11413" y="6502"/>
                  </a:lnTo>
                  <a:lnTo>
                    <a:pt x="11551" y="6483"/>
                  </a:lnTo>
                  <a:lnTo>
                    <a:pt x="11688" y="6463"/>
                  </a:lnTo>
                  <a:lnTo>
                    <a:pt x="11688" y="6463"/>
                  </a:lnTo>
                  <a:lnTo>
                    <a:pt x="11884" y="6483"/>
                  </a:lnTo>
                  <a:lnTo>
                    <a:pt x="12081" y="6561"/>
                  </a:lnTo>
                  <a:lnTo>
                    <a:pt x="12159" y="6601"/>
                  </a:lnTo>
                  <a:lnTo>
                    <a:pt x="12238" y="6659"/>
                  </a:lnTo>
                  <a:lnTo>
                    <a:pt x="12317" y="6738"/>
                  </a:lnTo>
                  <a:lnTo>
                    <a:pt x="12395" y="6817"/>
                  </a:lnTo>
                  <a:lnTo>
                    <a:pt x="12395" y="6817"/>
                  </a:lnTo>
                  <a:lnTo>
                    <a:pt x="12493" y="6974"/>
                  </a:lnTo>
                  <a:lnTo>
                    <a:pt x="12552" y="7131"/>
                  </a:lnTo>
                  <a:lnTo>
                    <a:pt x="12572" y="7308"/>
                  </a:lnTo>
                  <a:lnTo>
                    <a:pt x="12572" y="7484"/>
                  </a:lnTo>
                  <a:lnTo>
                    <a:pt x="13142" y="7563"/>
                  </a:lnTo>
                  <a:lnTo>
                    <a:pt x="13142" y="7563"/>
                  </a:lnTo>
                  <a:lnTo>
                    <a:pt x="13181" y="7327"/>
                  </a:lnTo>
                  <a:lnTo>
                    <a:pt x="13181" y="7327"/>
                  </a:lnTo>
                  <a:lnTo>
                    <a:pt x="13181" y="7327"/>
                  </a:lnTo>
                  <a:lnTo>
                    <a:pt x="13181" y="7327"/>
                  </a:lnTo>
                  <a:lnTo>
                    <a:pt x="13181" y="7327"/>
                  </a:lnTo>
                  <a:lnTo>
                    <a:pt x="13181" y="7327"/>
                  </a:lnTo>
                  <a:lnTo>
                    <a:pt x="13201" y="7033"/>
                  </a:lnTo>
                  <a:lnTo>
                    <a:pt x="13220" y="6738"/>
                  </a:lnTo>
                  <a:lnTo>
                    <a:pt x="13201" y="6443"/>
                  </a:lnTo>
                  <a:lnTo>
                    <a:pt x="13201" y="6149"/>
                  </a:lnTo>
                  <a:lnTo>
                    <a:pt x="13161" y="5854"/>
                  </a:lnTo>
                  <a:lnTo>
                    <a:pt x="13122" y="5559"/>
                  </a:lnTo>
                  <a:lnTo>
                    <a:pt x="13063" y="5284"/>
                  </a:lnTo>
                  <a:lnTo>
                    <a:pt x="13004" y="4990"/>
                  </a:lnTo>
                  <a:lnTo>
                    <a:pt x="13004" y="4990"/>
                  </a:lnTo>
                  <a:lnTo>
                    <a:pt x="12926" y="4695"/>
                  </a:lnTo>
                  <a:lnTo>
                    <a:pt x="12827" y="4401"/>
                  </a:lnTo>
                  <a:lnTo>
                    <a:pt x="12709" y="4126"/>
                  </a:lnTo>
                  <a:lnTo>
                    <a:pt x="12592" y="3851"/>
                  </a:lnTo>
                  <a:lnTo>
                    <a:pt x="12474" y="3576"/>
                  </a:lnTo>
                  <a:lnTo>
                    <a:pt x="12317" y="3320"/>
                  </a:lnTo>
                  <a:lnTo>
                    <a:pt x="12159" y="3065"/>
                  </a:lnTo>
                  <a:lnTo>
                    <a:pt x="12002" y="2809"/>
                  </a:lnTo>
                  <a:lnTo>
                    <a:pt x="12002" y="2809"/>
                  </a:lnTo>
                  <a:lnTo>
                    <a:pt x="11865" y="2652"/>
                  </a:lnTo>
                  <a:lnTo>
                    <a:pt x="11865" y="2652"/>
                  </a:lnTo>
                  <a:lnTo>
                    <a:pt x="11747" y="2476"/>
                  </a:lnTo>
                  <a:lnTo>
                    <a:pt x="11747" y="2476"/>
                  </a:lnTo>
                  <a:lnTo>
                    <a:pt x="11747" y="2476"/>
                  </a:lnTo>
                  <a:lnTo>
                    <a:pt x="11747" y="2476"/>
                  </a:lnTo>
                  <a:lnTo>
                    <a:pt x="11727" y="2476"/>
                  </a:lnTo>
                  <a:lnTo>
                    <a:pt x="11727" y="2476"/>
                  </a:lnTo>
                  <a:lnTo>
                    <a:pt x="11551" y="2240"/>
                  </a:lnTo>
                  <a:lnTo>
                    <a:pt x="11354" y="2024"/>
                  </a:lnTo>
                  <a:lnTo>
                    <a:pt x="11138" y="1827"/>
                  </a:lnTo>
                  <a:lnTo>
                    <a:pt x="10922" y="1631"/>
                  </a:lnTo>
                  <a:lnTo>
                    <a:pt x="10686" y="1434"/>
                  </a:lnTo>
                  <a:lnTo>
                    <a:pt x="10451" y="1258"/>
                  </a:lnTo>
                  <a:lnTo>
                    <a:pt x="10215" y="1081"/>
                  </a:lnTo>
                  <a:lnTo>
                    <a:pt x="9959" y="924"/>
                  </a:lnTo>
                  <a:lnTo>
                    <a:pt x="9959" y="924"/>
                  </a:lnTo>
                  <a:lnTo>
                    <a:pt x="9684" y="767"/>
                  </a:lnTo>
                  <a:lnTo>
                    <a:pt x="9390" y="629"/>
                  </a:lnTo>
                  <a:lnTo>
                    <a:pt x="9115" y="511"/>
                  </a:lnTo>
                  <a:lnTo>
                    <a:pt x="8820" y="393"/>
                  </a:lnTo>
                  <a:lnTo>
                    <a:pt x="8506" y="295"/>
                  </a:lnTo>
                  <a:lnTo>
                    <a:pt x="8211" y="217"/>
                  </a:lnTo>
                  <a:lnTo>
                    <a:pt x="7897" y="138"/>
                  </a:lnTo>
                  <a:lnTo>
                    <a:pt x="7602" y="79"/>
                  </a:lnTo>
                  <a:lnTo>
                    <a:pt x="7602" y="79"/>
                  </a:lnTo>
                  <a:lnTo>
                    <a:pt x="7484" y="79"/>
                  </a:lnTo>
                  <a:lnTo>
                    <a:pt x="7484" y="79"/>
                  </a:lnTo>
                  <a:lnTo>
                    <a:pt x="7386" y="59"/>
                  </a:lnTo>
                  <a:lnTo>
                    <a:pt x="7386" y="59"/>
                  </a:lnTo>
                  <a:lnTo>
                    <a:pt x="7386" y="59"/>
                  </a:lnTo>
                  <a:lnTo>
                    <a:pt x="7386" y="59"/>
                  </a:lnTo>
                  <a:lnTo>
                    <a:pt x="7386" y="59"/>
                  </a:lnTo>
                  <a:lnTo>
                    <a:pt x="7386" y="59"/>
                  </a:lnTo>
                  <a:lnTo>
                    <a:pt x="6974" y="20"/>
                  </a:lnTo>
                  <a:lnTo>
                    <a:pt x="656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8" name="Google Shape;1188;p13"/>
            <p:cNvSpPr/>
            <p:nvPr/>
          </p:nvSpPr>
          <p:spPr>
            <a:xfrm rot="-3245359">
              <a:off x="6031283" y="4060778"/>
              <a:ext cx="44698" cy="25549"/>
            </a:xfrm>
            <a:custGeom>
              <a:avLst/>
              <a:gdLst/>
              <a:ahLst/>
              <a:cxnLst/>
              <a:rect l="l" t="t" r="r" b="b"/>
              <a:pathLst>
                <a:path w="1788" h="1022" fill="none" extrusionOk="0">
                  <a:moveTo>
                    <a:pt x="20" y="0"/>
                  </a:moveTo>
                  <a:lnTo>
                    <a:pt x="20" y="0"/>
                  </a:lnTo>
                  <a:lnTo>
                    <a:pt x="0" y="177"/>
                  </a:lnTo>
                  <a:lnTo>
                    <a:pt x="40" y="354"/>
                  </a:lnTo>
                  <a:lnTo>
                    <a:pt x="99" y="511"/>
                  </a:lnTo>
                  <a:lnTo>
                    <a:pt x="177" y="668"/>
                  </a:lnTo>
                  <a:lnTo>
                    <a:pt x="177" y="668"/>
                  </a:lnTo>
                  <a:lnTo>
                    <a:pt x="256" y="747"/>
                  </a:lnTo>
                  <a:lnTo>
                    <a:pt x="334" y="825"/>
                  </a:lnTo>
                  <a:lnTo>
                    <a:pt x="413" y="884"/>
                  </a:lnTo>
                  <a:lnTo>
                    <a:pt x="511" y="923"/>
                  </a:lnTo>
                  <a:lnTo>
                    <a:pt x="708" y="1002"/>
                  </a:lnTo>
                  <a:lnTo>
                    <a:pt x="904" y="1022"/>
                  </a:lnTo>
                  <a:lnTo>
                    <a:pt x="904" y="1022"/>
                  </a:lnTo>
                  <a:lnTo>
                    <a:pt x="1042" y="1002"/>
                  </a:lnTo>
                  <a:lnTo>
                    <a:pt x="1179" y="982"/>
                  </a:lnTo>
                  <a:lnTo>
                    <a:pt x="1317" y="923"/>
                  </a:lnTo>
                  <a:lnTo>
                    <a:pt x="1434" y="845"/>
                  </a:lnTo>
                  <a:lnTo>
                    <a:pt x="1434" y="845"/>
                  </a:lnTo>
                  <a:lnTo>
                    <a:pt x="1572" y="727"/>
                  </a:lnTo>
                  <a:lnTo>
                    <a:pt x="1670" y="570"/>
                  </a:lnTo>
                  <a:lnTo>
                    <a:pt x="1749" y="413"/>
                  </a:lnTo>
                  <a:lnTo>
                    <a:pt x="1788" y="255"/>
                  </a:lnTo>
                  <a:lnTo>
                    <a:pt x="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9" name="Google Shape;1189;p13"/>
            <p:cNvSpPr/>
            <p:nvPr/>
          </p:nvSpPr>
          <p:spPr>
            <a:xfrm rot="-3245359">
              <a:off x="6135959" y="3907337"/>
              <a:ext cx="92321" cy="105621"/>
            </a:xfrm>
            <a:custGeom>
              <a:avLst/>
              <a:gdLst/>
              <a:ahLst/>
              <a:cxnLst/>
              <a:rect l="l" t="t" r="r" b="b"/>
              <a:pathLst>
                <a:path w="3693" h="4225" extrusionOk="0">
                  <a:moveTo>
                    <a:pt x="1179" y="1"/>
                  </a:moveTo>
                  <a:lnTo>
                    <a:pt x="0" y="904"/>
                  </a:lnTo>
                  <a:lnTo>
                    <a:pt x="2495" y="4224"/>
                  </a:lnTo>
                  <a:lnTo>
                    <a:pt x="3693" y="3321"/>
                  </a:lnTo>
                  <a:lnTo>
                    <a:pt x="117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0" name="Google Shape;1190;p13"/>
            <p:cNvSpPr/>
            <p:nvPr/>
          </p:nvSpPr>
          <p:spPr>
            <a:xfrm rot="-3245359">
              <a:off x="5533626" y="3915091"/>
              <a:ext cx="106571" cy="113945"/>
            </a:xfrm>
            <a:custGeom>
              <a:avLst/>
              <a:gdLst/>
              <a:ahLst/>
              <a:cxnLst/>
              <a:rect l="l" t="t" r="r" b="b"/>
              <a:pathLst>
                <a:path w="4263" h="4558" extrusionOk="0">
                  <a:moveTo>
                    <a:pt x="1925" y="0"/>
                  </a:moveTo>
                  <a:lnTo>
                    <a:pt x="0" y="1454"/>
                  </a:lnTo>
                  <a:lnTo>
                    <a:pt x="2338" y="4558"/>
                  </a:lnTo>
                  <a:lnTo>
                    <a:pt x="4263" y="3104"/>
                  </a:lnTo>
                  <a:lnTo>
                    <a:pt x="1925" y="0"/>
                  </a:lnTo>
                  <a:close/>
                </a:path>
              </a:pathLst>
            </a:custGeom>
            <a:solidFill>
              <a:srgbClr val="2436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1" name="Google Shape;1191;p13"/>
            <p:cNvSpPr/>
            <p:nvPr/>
          </p:nvSpPr>
          <p:spPr>
            <a:xfrm rot="-3245359">
              <a:off x="5541476" y="3920990"/>
              <a:ext cx="90871" cy="102146"/>
            </a:xfrm>
            <a:custGeom>
              <a:avLst/>
              <a:gdLst/>
              <a:ahLst/>
              <a:cxnLst/>
              <a:rect l="l" t="t" r="r" b="b"/>
              <a:pathLst>
                <a:path w="3635" h="4086" extrusionOk="0">
                  <a:moveTo>
                    <a:pt x="1297" y="0"/>
                  </a:moveTo>
                  <a:lnTo>
                    <a:pt x="1" y="982"/>
                  </a:lnTo>
                  <a:lnTo>
                    <a:pt x="2338" y="4086"/>
                  </a:lnTo>
                  <a:lnTo>
                    <a:pt x="3634" y="3104"/>
                  </a:lnTo>
                  <a:lnTo>
                    <a:pt x="1297" y="0"/>
                  </a:lnTo>
                  <a:close/>
                </a:path>
              </a:pathLst>
            </a:custGeom>
            <a:solidFill>
              <a:srgbClr val="2C61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2" name="Google Shape;1192;p13"/>
            <p:cNvSpPr/>
            <p:nvPr/>
          </p:nvSpPr>
          <p:spPr>
            <a:xfrm rot="-3245359">
              <a:off x="5575851" y="3960760"/>
              <a:ext cx="22124" cy="22599"/>
            </a:xfrm>
            <a:custGeom>
              <a:avLst/>
              <a:gdLst/>
              <a:ahLst/>
              <a:cxnLst/>
              <a:rect l="l" t="t" r="r" b="b"/>
              <a:pathLst>
                <a:path w="885" h="904" extrusionOk="0">
                  <a:moveTo>
                    <a:pt x="413" y="0"/>
                  </a:moveTo>
                  <a:lnTo>
                    <a:pt x="334" y="20"/>
                  </a:lnTo>
                  <a:lnTo>
                    <a:pt x="256" y="59"/>
                  </a:lnTo>
                  <a:lnTo>
                    <a:pt x="177" y="98"/>
                  </a:lnTo>
                  <a:lnTo>
                    <a:pt x="118" y="157"/>
                  </a:lnTo>
                  <a:lnTo>
                    <a:pt x="59" y="236"/>
                  </a:lnTo>
                  <a:lnTo>
                    <a:pt x="20" y="315"/>
                  </a:lnTo>
                  <a:lnTo>
                    <a:pt x="1" y="393"/>
                  </a:lnTo>
                  <a:lnTo>
                    <a:pt x="1" y="472"/>
                  </a:lnTo>
                  <a:lnTo>
                    <a:pt x="20" y="570"/>
                  </a:lnTo>
                  <a:lnTo>
                    <a:pt x="40" y="648"/>
                  </a:lnTo>
                  <a:lnTo>
                    <a:pt x="99" y="727"/>
                  </a:lnTo>
                  <a:lnTo>
                    <a:pt x="158" y="786"/>
                  </a:lnTo>
                  <a:lnTo>
                    <a:pt x="217" y="845"/>
                  </a:lnTo>
                  <a:lnTo>
                    <a:pt x="295" y="865"/>
                  </a:lnTo>
                  <a:lnTo>
                    <a:pt x="374" y="884"/>
                  </a:lnTo>
                  <a:lnTo>
                    <a:pt x="472" y="904"/>
                  </a:lnTo>
                  <a:lnTo>
                    <a:pt x="551" y="884"/>
                  </a:lnTo>
                  <a:lnTo>
                    <a:pt x="629" y="845"/>
                  </a:lnTo>
                  <a:lnTo>
                    <a:pt x="708" y="806"/>
                  </a:lnTo>
                  <a:lnTo>
                    <a:pt x="767" y="747"/>
                  </a:lnTo>
                  <a:lnTo>
                    <a:pt x="826" y="668"/>
                  </a:lnTo>
                  <a:lnTo>
                    <a:pt x="865" y="590"/>
                  </a:lnTo>
                  <a:lnTo>
                    <a:pt x="884" y="511"/>
                  </a:lnTo>
                  <a:lnTo>
                    <a:pt x="884" y="432"/>
                  </a:lnTo>
                  <a:lnTo>
                    <a:pt x="865" y="334"/>
                  </a:lnTo>
                  <a:lnTo>
                    <a:pt x="845" y="256"/>
                  </a:lnTo>
                  <a:lnTo>
                    <a:pt x="806" y="177"/>
                  </a:lnTo>
                  <a:lnTo>
                    <a:pt x="727" y="118"/>
                  </a:lnTo>
                  <a:lnTo>
                    <a:pt x="668" y="59"/>
                  </a:lnTo>
                  <a:lnTo>
                    <a:pt x="590" y="40"/>
                  </a:lnTo>
                  <a:lnTo>
                    <a:pt x="511" y="20"/>
                  </a:lnTo>
                  <a:lnTo>
                    <a:pt x="413" y="0"/>
                  </a:lnTo>
                  <a:close/>
                </a:path>
              </a:pathLst>
            </a:custGeom>
            <a:solidFill>
              <a:srgbClr val="E6E2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3" name="Google Shape;1193;p13"/>
            <p:cNvSpPr/>
            <p:nvPr/>
          </p:nvSpPr>
          <p:spPr>
            <a:xfrm rot="-3245359">
              <a:off x="5736112" y="3947972"/>
              <a:ext cx="41273" cy="41273"/>
            </a:xfrm>
            <a:custGeom>
              <a:avLst/>
              <a:gdLst/>
              <a:ahLst/>
              <a:cxnLst/>
              <a:rect l="l" t="t" r="r" b="b"/>
              <a:pathLst>
                <a:path w="1651" h="1651" extrusionOk="0">
                  <a:moveTo>
                    <a:pt x="786" y="0"/>
                  </a:moveTo>
                  <a:lnTo>
                    <a:pt x="629" y="20"/>
                  </a:lnTo>
                  <a:lnTo>
                    <a:pt x="471" y="79"/>
                  </a:lnTo>
                  <a:lnTo>
                    <a:pt x="334" y="158"/>
                  </a:lnTo>
                  <a:lnTo>
                    <a:pt x="196" y="275"/>
                  </a:lnTo>
                  <a:lnTo>
                    <a:pt x="118" y="413"/>
                  </a:lnTo>
                  <a:lnTo>
                    <a:pt x="39" y="550"/>
                  </a:lnTo>
                  <a:lnTo>
                    <a:pt x="0" y="708"/>
                  </a:lnTo>
                  <a:lnTo>
                    <a:pt x="0" y="865"/>
                  </a:lnTo>
                  <a:lnTo>
                    <a:pt x="20" y="1022"/>
                  </a:lnTo>
                  <a:lnTo>
                    <a:pt x="79" y="1179"/>
                  </a:lnTo>
                  <a:lnTo>
                    <a:pt x="157" y="1317"/>
                  </a:lnTo>
                  <a:lnTo>
                    <a:pt x="275" y="1434"/>
                  </a:lnTo>
                  <a:lnTo>
                    <a:pt x="413" y="1533"/>
                  </a:lnTo>
                  <a:lnTo>
                    <a:pt x="550" y="1611"/>
                  </a:lnTo>
                  <a:lnTo>
                    <a:pt x="707" y="1631"/>
                  </a:lnTo>
                  <a:lnTo>
                    <a:pt x="864" y="1650"/>
                  </a:lnTo>
                  <a:lnTo>
                    <a:pt x="1021" y="1631"/>
                  </a:lnTo>
                  <a:lnTo>
                    <a:pt x="1179" y="1572"/>
                  </a:lnTo>
                  <a:lnTo>
                    <a:pt x="1316" y="1474"/>
                  </a:lnTo>
                  <a:lnTo>
                    <a:pt x="1434" y="1375"/>
                  </a:lnTo>
                  <a:lnTo>
                    <a:pt x="1532" y="1238"/>
                  </a:lnTo>
                  <a:lnTo>
                    <a:pt x="1591" y="1100"/>
                  </a:lnTo>
                  <a:lnTo>
                    <a:pt x="1630" y="943"/>
                  </a:lnTo>
                  <a:lnTo>
                    <a:pt x="1650" y="786"/>
                  </a:lnTo>
                  <a:lnTo>
                    <a:pt x="1611" y="629"/>
                  </a:lnTo>
                  <a:lnTo>
                    <a:pt x="1571" y="472"/>
                  </a:lnTo>
                  <a:lnTo>
                    <a:pt x="1473" y="334"/>
                  </a:lnTo>
                  <a:lnTo>
                    <a:pt x="1375" y="197"/>
                  </a:lnTo>
                  <a:lnTo>
                    <a:pt x="1238" y="118"/>
                  </a:lnTo>
                  <a:lnTo>
                    <a:pt x="1080" y="40"/>
                  </a:lnTo>
                  <a:lnTo>
                    <a:pt x="9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4" name="Google Shape;1194;p13"/>
            <p:cNvSpPr/>
            <p:nvPr/>
          </p:nvSpPr>
          <p:spPr>
            <a:xfrm rot="-3245359">
              <a:off x="5676017" y="3949587"/>
              <a:ext cx="41273" cy="40773"/>
            </a:xfrm>
            <a:custGeom>
              <a:avLst/>
              <a:gdLst/>
              <a:ahLst/>
              <a:cxnLst/>
              <a:rect l="l" t="t" r="r" b="b"/>
              <a:pathLst>
                <a:path w="1651" h="1631" extrusionOk="0">
                  <a:moveTo>
                    <a:pt x="786" y="0"/>
                  </a:moveTo>
                  <a:lnTo>
                    <a:pt x="629" y="20"/>
                  </a:lnTo>
                  <a:lnTo>
                    <a:pt x="472" y="79"/>
                  </a:lnTo>
                  <a:lnTo>
                    <a:pt x="334" y="157"/>
                  </a:lnTo>
                  <a:lnTo>
                    <a:pt x="217" y="275"/>
                  </a:lnTo>
                  <a:lnTo>
                    <a:pt x="118" y="413"/>
                  </a:lnTo>
                  <a:lnTo>
                    <a:pt x="59" y="550"/>
                  </a:lnTo>
                  <a:lnTo>
                    <a:pt x="20" y="707"/>
                  </a:lnTo>
                  <a:lnTo>
                    <a:pt x="0" y="864"/>
                  </a:lnTo>
                  <a:lnTo>
                    <a:pt x="40" y="1022"/>
                  </a:lnTo>
                  <a:lnTo>
                    <a:pt x="79" y="1179"/>
                  </a:lnTo>
                  <a:lnTo>
                    <a:pt x="177" y="1316"/>
                  </a:lnTo>
                  <a:lnTo>
                    <a:pt x="295" y="1434"/>
                  </a:lnTo>
                  <a:lnTo>
                    <a:pt x="413" y="1532"/>
                  </a:lnTo>
                  <a:lnTo>
                    <a:pt x="570" y="1591"/>
                  </a:lnTo>
                  <a:lnTo>
                    <a:pt x="727" y="1630"/>
                  </a:lnTo>
                  <a:lnTo>
                    <a:pt x="884" y="1630"/>
                  </a:lnTo>
                  <a:lnTo>
                    <a:pt x="1042" y="1611"/>
                  </a:lnTo>
                  <a:lnTo>
                    <a:pt x="1179" y="1552"/>
                  </a:lnTo>
                  <a:lnTo>
                    <a:pt x="1336" y="1473"/>
                  </a:lnTo>
                  <a:lnTo>
                    <a:pt x="1454" y="1355"/>
                  </a:lnTo>
                  <a:lnTo>
                    <a:pt x="1552" y="1238"/>
                  </a:lnTo>
                  <a:lnTo>
                    <a:pt x="1611" y="1080"/>
                  </a:lnTo>
                  <a:lnTo>
                    <a:pt x="1650" y="923"/>
                  </a:lnTo>
                  <a:lnTo>
                    <a:pt x="1650" y="766"/>
                  </a:lnTo>
                  <a:lnTo>
                    <a:pt x="1631" y="609"/>
                  </a:lnTo>
                  <a:lnTo>
                    <a:pt x="1572" y="472"/>
                  </a:lnTo>
                  <a:lnTo>
                    <a:pt x="1493" y="314"/>
                  </a:lnTo>
                  <a:lnTo>
                    <a:pt x="1375" y="197"/>
                  </a:lnTo>
                  <a:lnTo>
                    <a:pt x="1238" y="98"/>
                  </a:lnTo>
                  <a:lnTo>
                    <a:pt x="1100" y="39"/>
                  </a:lnTo>
                  <a:lnTo>
                    <a:pt x="94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5" name="Google Shape;1195;p13"/>
            <p:cNvSpPr/>
            <p:nvPr/>
          </p:nvSpPr>
          <p:spPr>
            <a:xfrm rot="-3245359">
              <a:off x="5343140" y="4115458"/>
              <a:ext cx="304463" cy="340336"/>
            </a:xfrm>
            <a:custGeom>
              <a:avLst/>
              <a:gdLst/>
              <a:ahLst/>
              <a:cxnLst/>
              <a:rect l="l" t="t" r="r" b="b"/>
              <a:pathLst>
                <a:path w="12179" h="13614" extrusionOk="0">
                  <a:moveTo>
                    <a:pt x="9429" y="1"/>
                  </a:moveTo>
                  <a:lnTo>
                    <a:pt x="825" y="6503"/>
                  </a:lnTo>
                  <a:lnTo>
                    <a:pt x="668" y="6640"/>
                  </a:lnTo>
                  <a:lnTo>
                    <a:pt x="530" y="6797"/>
                  </a:lnTo>
                  <a:lnTo>
                    <a:pt x="393" y="6955"/>
                  </a:lnTo>
                  <a:lnTo>
                    <a:pt x="275" y="7131"/>
                  </a:lnTo>
                  <a:lnTo>
                    <a:pt x="196" y="7308"/>
                  </a:lnTo>
                  <a:lnTo>
                    <a:pt x="118" y="7485"/>
                  </a:lnTo>
                  <a:lnTo>
                    <a:pt x="59" y="7681"/>
                  </a:lnTo>
                  <a:lnTo>
                    <a:pt x="20" y="7878"/>
                  </a:lnTo>
                  <a:lnTo>
                    <a:pt x="0" y="8094"/>
                  </a:lnTo>
                  <a:lnTo>
                    <a:pt x="0" y="8290"/>
                  </a:lnTo>
                  <a:lnTo>
                    <a:pt x="20" y="8487"/>
                  </a:lnTo>
                  <a:lnTo>
                    <a:pt x="59" y="8683"/>
                  </a:lnTo>
                  <a:lnTo>
                    <a:pt x="118" y="8880"/>
                  </a:lnTo>
                  <a:lnTo>
                    <a:pt x="196" y="9076"/>
                  </a:lnTo>
                  <a:lnTo>
                    <a:pt x="295" y="9253"/>
                  </a:lnTo>
                  <a:lnTo>
                    <a:pt x="432" y="9430"/>
                  </a:lnTo>
                  <a:lnTo>
                    <a:pt x="3575" y="13613"/>
                  </a:lnTo>
                  <a:lnTo>
                    <a:pt x="10529" y="8349"/>
                  </a:lnTo>
                  <a:lnTo>
                    <a:pt x="10862" y="8074"/>
                  </a:lnTo>
                  <a:lnTo>
                    <a:pt x="11157" y="7780"/>
                  </a:lnTo>
                  <a:lnTo>
                    <a:pt x="11412" y="7465"/>
                  </a:lnTo>
                  <a:lnTo>
                    <a:pt x="11629" y="7112"/>
                  </a:lnTo>
                  <a:lnTo>
                    <a:pt x="11805" y="6758"/>
                  </a:lnTo>
                  <a:lnTo>
                    <a:pt x="11962" y="6385"/>
                  </a:lnTo>
                  <a:lnTo>
                    <a:pt x="12061" y="6012"/>
                  </a:lnTo>
                  <a:lnTo>
                    <a:pt x="12139" y="5619"/>
                  </a:lnTo>
                  <a:lnTo>
                    <a:pt x="12179" y="5206"/>
                  </a:lnTo>
                  <a:lnTo>
                    <a:pt x="12179" y="4813"/>
                  </a:lnTo>
                  <a:lnTo>
                    <a:pt x="12139" y="4421"/>
                  </a:lnTo>
                  <a:lnTo>
                    <a:pt x="12061" y="4028"/>
                  </a:lnTo>
                  <a:lnTo>
                    <a:pt x="11943" y="3635"/>
                  </a:lnTo>
                  <a:lnTo>
                    <a:pt x="11786" y="3262"/>
                  </a:lnTo>
                  <a:lnTo>
                    <a:pt x="11589" y="2888"/>
                  </a:lnTo>
                  <a:lnTo>
                    <a:pt x="11334" y="2535"/>
                  </a:lnTo>
                  <a:lnTo>
                    <a:pt x="942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6" name="Google Shape;1196;p13"/>
            <p:cNvSpPr/>
            <p:nvPr/>
          </p:nvSpPr>
          <p:spPr>
            <a:xfrm rot="-3245359">
              <a:off x="5343140" y="4115458"/>
              <a:ext cx="304463" cy="340336"/>
            </a:xfrm>
            <a:custGeom>
              <a:avLst/>
              <a:gdLst/>
              <a:ahLst/>
              <a:cxnLst/>
              <a:rect l="l" t="t" r="r" b="b"/>
              <a:pathLst>
                <a:path w="12179" h="13614" fill="none" extrusionOk="0">
                  <a:moveTo>
                    <a:pt x="11334" y="2535"/>
                  </a:moveTo>
                  <a:lnTo>
                    <a:pt x="9429" y="1"/>
                  </a:lnTo>
                  <a:lnTo>
                    <a:pt x="825" y="6503"/>
                  </a:lnTo>
                  <a:lnTo>
                    <a:pt x="825" y="6503"/>
                  </a:lnTo>
                  <a:lnTo>
                    <a:pt x="668" y="6640"/>
                  </a:lnTo>
                  <a:lnTo>
                    <a:pt x="530" y="6797"/>
                  </a:lnTo>
                  <a:lnTo>
                    <a:pt x="393" y="6955"/>
                  </a:lnTo>
                  <a:lnTo>
                    <a:pt x="275" y="7131"/>
                  </a:lnTo>
                  <a:lnTo>
                    <a:pt x="196" y="7308"/>
                  </a:lnTo>
                  <a:lnTo>
                    <a:pt x="118" y="7485"/>
                  </a:lnTo>
                  <a:lnTo>
                    <a:pt x="59" y="7681"/>
                  </a:lnTo>
                  <a:lnTo>
                    <a:pt x="20" y="7878"/>
                  </a:lnTo>
                  <a:lnTo>
                    <a:pt x="0" y="8094"/>
                  </a:lnTo>
                  <a:lnTo>
                    <a:pt x="0" y="8290"/>
                  </a:lnTo>
                  <a:lnTo>
                    <a:pt x="20" y="8487"/>
                  </a:lnTo>
                  <a:lnTo>
                    <a:pt x="59" y="8683"/>
                  </a:lnTo>
                  <a:lnTo>
                    <a:pt x="118" y="8880"/>
                  </a:lnTo>
                  <a:lnTo>
                    <a:pt x="196" y="9076"/>
                  </a:lnTo>
                  <a:lnTo>
                    <a:pt x="295" y="9253"/>
                  </a:lnTo>
                  <a:lnTo>
                    <a:pt x="432" y="9430"/>
                  </a:lnTo>
                  <a:lnTo>
                    <a:pt x="3575" y="13613"/>
                  </a:lnTo>
                  <a:lnTo>
                    <a:pt x="10529" y="8349"/>
                  </a:lnTo>
                  <a:lnTo>
                    <a:pt x="10529" y="8349"/>
                  </a:lnTo>
                  <a:lnTo>
                    <a:pt x="10862" y="8074"/>
                  </a:lnTo>
                  <a:lnTo>
                    <a:pt x="11157" y="7780"/>
                  </a:lnTo>
                  <a:lnTo>
                    <a:pt x="11412" y="7465"/>
                  </a:lnTo>
                  <a:lnTo>
                    <a:pt x="11629" y="7112"/>
                  </a:lnTo>
                  <a:lnTo>
                    <a:pt x="11805" y="6758"/>
                  </a:lnTo>
                  <a:lnTo>
                    <a:pt x="11962" y="6385"/>
                  </a:lnTo>
                  <a:lnTo>
                    <a:pt x="12061" y="6012"/>
                  </a:lnTo>
                  <a:lnTo>
                    <a:pt x="12139" y="5619"/>
                  </a:lnTo>
                  <a:lnTo>
                    <a:pt x="12179" y="5206"/>
                  </a:lnTo>
                  <a:lnTo>
                    <a:pt x="12179" y="4813"/>
                  </a:lnTo>
                  <a:lnTo>
                    <a:pt x="12139" y="4421"/>
                  </a:lnTo>
                  <a:lnTo>
                    <a:pt x="12061" y="4028"/>
                  </a:lnTo>
                  <a:lnTo>
                    <a:pt x="11943" y="3635"/>
                  </a:lnTo>
                  <a:lnTo>
                    <a:pt x="11786" y="3262"/>
                  </a:lnTo>
                  <a:lnTo>
                    <a:pt x="11589" y="2888"/>
                  </a:lnTo>
                  <a:lnTo>
                    <a:pt x="11334" y="253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7" name="Google Shape;1197;p13"/>
            <p:cNvSpPr/>
            <p:nvPr/>
          </p:nvSpPr>
          <p:spPr>
            <a:xfrm rot="-3245359">
              <a:off x="6127788" y="4160774"/>
              <a:ext cx="319687" cy="214141"/>
            </a:xfrm>
            <a:custGeom>
              <a:avLst/>
              <a:gdLst/>
              <a:ahLst/>
              <a:cxnLst/>
              <a:rect l="l" t="t" r="r" b="b"/>
              <a:pathLst>
                <a:path w="12788" h="8566" extrusionOk="0">
                  <a:moveTo>
                    <a:pt x="9252" y="1"/>
                  </a:moveTo>
                  <a:lnTo>
                    <a:pt x="8839" y="40"/>
                  </a:lnTo>
                  <a:lnTo>
                    <a:pt x="8447" y="119"/>
                  </a:lnTo>
                  <a:lnTo>
                    <a:pt x="8054" y="237"/>
                  </a:lnTo>
                  <a:lnTo>
                    <a:pt x="7680" y="394"/>
                  </a:lnTo>
                  <a:lnTo>
                    <a:pt x="7307" y="590"/>
                  </a:lnTo>
                  <a:lnTo>
                    <a:pt x="6973" y="826"/>
                  </a:lnTo>
                  <a:lnTo>
                    <a:pt x="0" y="6090"/>
                  </a:lnTo>
                  <a:lnTo>
                    <a:pt x="1238" y="7740"/>
                  </a:lnTo>
                  <a:lnTo>
                    <a:pt x="1375" y="7897"/>
                  </a:lnTo>
                  <a:lnTo>
                    <a:pt x="1532" y="8035"/>
                  </a:lnTo>
                  <a:lnTo>
                    <a:pt x="1689" y="8172"/>
                  </a:lnTo>
                  <a:lnTo>
                    <a:pt x="1866" y="8290"/>
                  </a:lnTo>
                  <a:lnTo>
                    <a:pt x="2043" y="8369"/>
                  </a:lnTo>
                  <a:lnTo>
                    <a:pt x="2239" y="8447"/>
                  </a:lnTo>
                  <a:lnTo>
                    <a:pt x="2436" y="8506"/>
                  </a:lnTo>
                  <a:lnTo>
                    <a:pt x="2632" y="8546"/>
                  </a:lnTo>
                  <a:lnTo>
                    <a:pt x="2829" y="8565"/>
                  </a:lnTo>
                  <a:lnTo>
                    <a:pt x="3025" y="8565"/>
                  </a:lnTo>
                  <a:lnTo>
                    <a:pt x="3241" y="8546"/>
                  </a:lnTo>
                  <a:lnTo>
                    <a:pt x="3438" y="8506"/>
                  </a:lnTo>
                  <a:lnTo>
                    <a:pt x="3634" y="8447"/>
                  </a:lnTo>
                  <a:lnTo>
                    <a:pt x="3811" y="8369"/>
                  </a:lnTo>
                  <a:lnTo>
                    <a:pt x="4007" y="8271"/>
                  </a:lnTo>
                  <a:lnTo>
                    <a:pt x="4184" y="8133"/>
                  </a:lnTo>
                  <a:lnTo>
                    <a:pt x="12788" y="1651"/>
                  </a:lnTo>
                  <a:lnTo>
                    <a:pt x="12513" y="1317"/>
                  </a:lnTo>
                  <a:lnTo>
                    <a:pt x="12218" y="1022"/>
                  </a:lnTo>
                  <a:lnTo>
                    <a:pt x="11884" y="767"/>
                  </a:lnTo>
                  <a:lnTo>
                    <a:pt x="11550" y="551"/>
                  </a:lnTo>
                  <a:lnTo>
                    <a:pt x="11196" y="374"/>
                  </a:lnTo>
                  <a:lnTo>
                    <a:pt x="10823" y="217"/>
                  </a:lnTo>
                  <a:lnTo>
                    <a:pt x="10430" y="119"/>
                  </a:lnTo>
                  <a:lnTo>
                    <a:pt x="10038" y="40"/>
                  </a:lnTo>
                  <a:lnTo>
                    <a:pt x="964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8" name="Google Shape;1198;p13"/>
            <p:cNvSpPr/>
            <p:nvPr/>
          </p:nvSpPr>
          <p:spPr>
            <a:xfrm rot="-3245359">
              <a:off x="6127788" y="4160774"/>
              <a:ext cx="319687" cy="214141"/>
            </a:xfrm>
            <a:custGeom>
              <a:avLst/>
              <a:gdLst/>
              <a:ahLst/>
              <a:cxnLst/>
              <a:rect l="l" t="t" r="r" b="b"/>
              <a:pathLst>
                <a:path w="12788" h="8566" fill="none" extrusionOk="0">
                  <a:moveTo>
                    <a:pt x="6973" y="826"/>
                  </a:moveTo>
                  <a:lnTo>
                    <a:pt x="0" y="6090"/>
                  </a:lnTo>
                  <a:lnTo>
                    <a:pt x="1238" y="7740"/>
                  </a:lnTo>
                  <a:lnTo>
                    <a:pt x="1238" y="7740"/>
                  </a:lnTo>
                  <a:lnTo>
                    <a:pt x="1375" y="7897"/>
                  </a:lnTo>
                  <a:lnTo>
                    <a:pt x="1532" y="8035"/>
                  </a:lnTo>
                  <a:lnTo>
                    <a:pt x="1689" y="8172"/>
                  </a:lnTo>
                  <a:lnTo>
                    <a:pt x="1866" y="8290"/>
                  </a:lnTo>
                  <a:lnTo>
                    <a:pt x="2043" y="8369"/>
                  </a:lnTo>
                  <a:lnTo>
                    <a:pt x="2239" y="8447"/>
                  </a:lnTo>
                  <a:lnTo>
                    <a:pt x="2436" y="8506"/>
                  </a:lnTo>
                  <a:lnTo>
                    <a:pt x="2632" y="8546"/>
                  </a:lnTo>
                  <a:lnTo>
                    <a:pt x="2829" y="8565"/>
                  </a:lnTo>
                  <a:lnTo>
                    <a:pt x="3025" y="8565"/>
                  </a:lnTo>
                  <a:lnTo>
                    <a:pt x="3241" y="8546"/>
                  </a:lnTo>
                  <a:lnTo>
                    <a:pt x="3438" y="8506"/>
                  </a:lnTo>
                  <a:lnTo>
                    <a:pt x="3634" y="8447"/>
                  </a:lnTo>
                  <a:lnTo>
                    <a:pt x="3811" y="8369"/>
                  </a:lnTo>
                  <a:lnTo>
                    <a:pt x="4007" y="8271"/>
                  </a:lnTo>
                  <a:lnTo>
                    <a:pt x="4184" y="8133"/>
                  </a:lnTo>
                  <a:lnTo>
                    <a:pt x="12788" y="1651"/>
                  </a:lnTo>
                  <a:lnTo>
                    <a:pt x="12788" y="1651"/>
                  </a:lnTo>
                  <a:lnTo>
                    <a:pt x="12513" y="1317"/>
                  </a:lnTo>
                  <a:lnTo>
                    <a:pt x="12218" y="1022"/>
                  </a:lnTo>
                  <a:lnTo>
                    <a:pt x="11884" y="767"/>
                  </a:lnTo>
                  <a:lnTo>
                    <a:pt x="11550" y="551"/>
                  </a:lnTo>
                  <a:lnTo>
                    <a:pt x="11196" y="374"/>
                  </a:lnTo>
                  <a:lnTo>
                    <a:pt x="10823" y="217"/>
                  </a:lnTo>
                  <a:lnTo>
                    <a:pt x="10430" y="119"/>
                  </a:lnTo>
                  <a:lnTo>
                    <a:pt x="10038" y="40"/>
                  </a:lnTo>
                  <a:lnTo>
                    <a:pt x="9645" y="1"/>
                  </a:lnTo>
                  <a:lnTo>
                    <a:pt x="9252" y="1"/>
                  </a:lnTo>
                  <a:lnTo>
                    <a:pt x="8839" y="40"/>
                  </a:lnTo>
                  <a:lnTo>
                    <a:pt x="8447" y="119"/>
                  </a:lnTo>
                  <a:lnTo>
                    <a:pt x="8054" y="237"/>
                  </a:lnTo>
                  <a:lnTo>
                    <a:pt x="7680" y="394"/>
                  </a:lnTo>
                  <a:lnTo>
                    <a:pt x="7307" y="590"/>
                  </a:lnTo>
                  <a:lnTo>
                    <a:pt x="6973" y="8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9" name="Google Shape;1199;p13"/>
            <p:cNvSpPr/>
            <p:nvPr/>
          </p:nvSpPr>
          <p:spPr>
            <a:xfrm rot="-3245359">
              <a:off x="5347192" y="3929383"/>
              <a:ext cx="157669" cy="63372"/>
            </a:xfrm>
            <a:custGeom>
              <a:avLst/>
              <a:gdLst/>
              <a:ahLst/>
              <a:cxnLst/>
              <a:rect l="l" t="t" r="r" b="b"/>
              <a:pathLst>
                <a:path w="6307" h="2535" extrusionOk="0">
                  <a:moveTo>
                    <a:pt x="4047" y="1"/>
                  </a:moveTo>
                  <a:lnTo>
                    <a:pt x="4047" y="1"/>
                  </a:lnTo>
                  <a:lnTo>
                    <a:pt x="3890" y="1"/>
                  </a:lnTo>
                  <a:lnTo>
                    <a:pt x="3733" y="20"/>
                  </a:lnTo>
                  <a:lnTo>
                    <a:pt x="3556" y="59"/>
                  </a:lnTo>
                  <a:lnTo>
                    <a:pt x="3399" y="99"/>
                  </a:lnTo>
                  <a:lnTo>
                    <a:pt x="3242" y="158"/>
                  </a:lnTo>
                  <a:lnTo>
                    <a:pt x="3085" y="236"/>
                  </a:lnTo>
                  <a:lnTo>
                    <a:pt x="2947" y="315"/>
                  </a:lnTo>
                  <a:lnTo>
                    <a:pt x="2790" y="413"/>
                  </a:lnTo>
                  <a:lnTo>
                    <a:pt x="1" y="2534"/>
                  </a:lnTo>
                  <a:lnTo>
                    <a:pt x="2790" y="413"/>
                  </a:lnTo>
                  <a:lnTo>
                    <a:pt x="2790" y="413"/>
                  </a:lnTo>
                  <a:lnTo>
                    <a:pt x="2947" y="315"/>
                  </a:lnTo>
                  <a:lnTo>
                    <a:pt x="3085" y="236"/>
                  </a:lnTo>
                  <a:lnTo>
                    <a:pt x="3242" y="158"/>
                  </a:lnTo>
                  <a:lnTo>
                    <a:pt x="3399" y="99"/>
                  </a:lnTo>
                  <a:lnTo>
                    <a:pt x="3556" y="59"/>
                  </a:lnTo>
                  <a:lnTo>
                    <a:pt x="3733" y="20"/>
                  </a:lnTo>
                  <a:lnTo>
                    <a:pt x="3890" y="1"/>
                  </a:lnTo>
                  <a:lnTo>
                    <a:pt x="4047" y="1"/>
                  </a:lnTo>
                  <a:lnTo>
                    <a:pt x="4047" y="1"/>
                  </a:lnTo>
                  <a:lnTo>
                    <a:pt x="4283" y="1"/>
                  </a:lnTo>
                  <a:lnTo>
                    <a:pt x="4519" y="40"/>
                  </a:lnTo>
                  <a:lnTo>
                    <a:pt x="4755" y="118"/>
                  </a:lnTo>
                  <a:lnTo>
                    <a:pt x="4971" y="217"/>
                  </a:lnTo>
                  <a:lnTo>
                    <a:pt x="5187" y="334"/>
                  </a:lnTo>
                  <a:lnTo>
                    <a:pt x="5383" y="472"/>
                  </a:lnTo>
                  <a:lnTo>
                    <a:pt x="5560" y="629"/>
                  </a:lnTo>
                  <a:lnTo>
                    <a:pt x="5737" y="826"/>
                  </a:lnTo>
                  <a:lnTo>
                    <a:pt x="6306" y="1592"/>
                  </a:lnTo>
                  <a:lnTo>
                    <a:pt x="6306" y="1592"/>
                  </a:lnTo>
                  <a:lnTo>
                    <a:pt x="6306" y="1592"/>
                  </a:lnTo>
                  <a:lnTo>
                    <a:pt x="5737" y="826"/>
                  </a:lnTo>
                  <a:lnTo>
                    <a:pt x="5737" y="826"/>
                  </a:lnTo>
                  <a:lnTo>
                    <a:pt x="5560" y="629"/>
                  </a:lnTo>
                  <a:lnTo>
                    <a:pt x="5383" y="472"/>
                  </a:lnTo>
                  <a:lnTo>
                    <a:pt x="5187" y="334"/>
                  </a:lnTo>
                  <a:lnTo>
                    <a:pt x="4971" y="217"/>
                  </a:lnTo>
                  <a:lnTo>
                    <a:pt x="4755" y="118"/>
                  </a:lnTo>
                  <a:lnTo>
                    <a:pt x="4519" y="40"/>
                  </a:lnTo>
                  <a:lnTo>
                    <a:pt x="4283" y="1"/>
                  </a:lnTo>
                  <a:lnTo>
                    <a:pt x="40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0" name="Google Shape;1200;p13"/>
            <p:cNvSpPr/>
            <p:nvPr/>
          </p:nvSpPr>
          <p:spPr>
            <a:xfrm rot="-3245359">
              <a:off x="5347192" y="3929383"/>
              <a:ext cx="157669" cy="63372"/>
            </a:xfrm>
            <a:custGeom>
              <a:avLst/>
              <a:gdLst/>
              <a:ahLst/>
              <a:cxnLst/>
              <a:rect l="l" t="t" r="r" b="b"/>
              <a:pathLst>
                <a:path w="6307" h="2535" fill="none" extrusionOk="0">
                  <a:moveTo>
                    <a:pt x="4047" y="1"/>
                  </a:moveTo>
                  <a:lnTo>
                    <a:pt x="4047" y="1"/>
                  </a:lnTo>
                  <a:lnTo>
                    <a:pt x="3890" y="1"/>
                  </a:lnTo>
                  <a:lnTo>
                    <a:pt x="3733" y="20"/>
                  </a:lnTo>
                  <a:lnTo>
                    <a:pt x="3556" y="59"/>
                  </a:lnTo>
                  <a:lnTo>
                    <a:pt x="3399" y="99"/>
                  </a:lnTo>
                  <a:lnTo>
                    <a:pt x="3242" y="158"/>
                  </a:lnTo>
                  <a:lnTo>
                    <a:pt x="3085" y="236"/>
                  </a:lnTo>
                  <a:lnTo>
                    <a:pt x="2947" y="315"/>
                  </a:lnTo>
                  <a:lnTo>
                    <a:pt x="2790" y="413"/>
                  </a:lnTo>
                  <a:lnTo>
                    <a:pt x="1" y="2534"/>
                  </a:lnTo>
                  <a:lnTo>
                    <a:pt x="2790" y="413"/>
                  </a:lnTo>
                  <a:lnTo>
                    <a:pt x="2790" y="413"/>
                  </a:lnTo>
                  <a:lnTo>
                    <a:pt x="2947" y="315"/>
                  </a:lnTo>
                  <a:lnTo>
                    <a:pt x="3085" y="236"/>
                  </a:lnTo>
                  <a:lnTo>
                    <a:pt x="3242" y="158"/>
                  </a:lnTo>
                  <a:lnTo>
                    <a:pt x="3399" y="99"/>
                  </a:lnTo>
                  <a:lnTo>
                    <a:pt x="3556" y="59"/>
                  </a:lnTo>
                  <a:lnTo>
                    <a:pt x="3733" y="20"/>
                  </a:lnTo>
                  <a:lnTo>
                    <a:pt x="3890" y="1"/>
                  </a:lnTo>
                  <a:lnTo>
                    <a:pt x="4047" y="1"/>
                  </a:lnTo>
                  <a:lnTo>
                    <a:pt x="4047" y="1"/>
                  </a:lnTo>
                  <a:lnTo>
                    <a:pt x="4283" y="1"/>
                  </a:lnTo>
                  <a:lnTo>
                    <a:pt x="4519" y="40"/>
                  </a:lnTo>
                  <a:lnTo>
                    <a:pt x="4755" y="118"/>
                  </a:lnTo>
                  <a:lnTo>
                    <a:pt x="4971" y="217"/>
                  </a:lnTo>
                  <a:lnTo>
                    <a:pt x="5187" y="334"/>
                  </a:lnTo>
                  <a:lnTo>
                    <a:pt x="5383" y="472"/>
                  </a:lnTo>
                  <a:lnTo>
                    <a:pt x="5560" y="629"/>
                  </a:lnTo>
                  <a:lnTo>
                    <a:pt x="5737" y="826"/>
                  </a:lnTo>
                  <a:lnTo>
                    <a:pt x="6306" y="1592"/>
                  </a:lnTo>
                  <a:lnTo>
                    <a:pt x="6306" y="1592"/>
                  </a:lnTo>
                  <a:lnTo>
                    <a:pt x="6306" y="1592"/>
                  </a:lnTo>
                  <a:lnTo>
                    <a:pt x="5737" y="826"/>
                  </a:lnTo>
                  <a:lnTo>
                    <a:pt x="5737" y="826"/>
                  </a:lnTo>
                  <a:lnTo>
                    <a:pt x="5560" y="629"/>
                  </a:lnTo>
                  <a:lnTo>
                    <a:pt x="5383" y="472"/>
                  </a:lnTo>
                  <a:lnTo>
                    <a:pt x="5187" y="334"/>
                  </a:lnTo>
                  <a:lnTo>
                    <a:pt x="4971" y="217"/>
                  </a:lnTo>
                  <a:lnTo>
                    <a:pt x="4755" y="118"/>
                  </a:lnTo>
                  <a:lnTo>
                    <a:pt x="4519" y="40"/>
                  </a:lnTo>
                  <a:lnTo>
                    <a:pt x="4283" y="1"/>
                  </a:lnTo>
                  <a:lnTo>
                    <a:pt x="404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1" name="Google Shape;1201;p13"/>
            <p:cNvSpPr/>
            <p:nvPr/>
          </p:nvSpPr>
          <p:spPr>
            <a:xfrm rot="-3245359">
              <a:off x="5370061" y="3917708"/>
              <a:ext cx="157669" cy="119845"/>
            </a:xfrm>
            <a:custGeom>
              <a:avLst/>
              <a:gdLst/>
              <a:ahLst/>
              <a:cxnLst/>
              <a:rect l="l" t="t" r="r" b="b"/>
              <a:pathLst>
                <a:path w="6307" h="4794" fill="none" extrusionOk="0">
                  <a:moveTo>
                    <a:pt x="4047" y="1"/>
                  </a:moveTo>
                  <a:lnTo>
                    <a:pt x="4047" y="1"/>
                  </a:lnTo>
                  <a:lnTo>
                    <a:pt x="3890" y="1"/>
                  </a:lnTo>
                  <a:lnTo>
                    <a:pt x="3733" y="20"/>
                  </a:lnTo>
                  <a:lnTo>
                    <a:pt x="3556" y="59"/>
                  </a:lnTo>
                  <a:lnTo>
                    <a:pt x="3399" y="99"/>
                  </a:lnTo>
                  <a:lnTo>
                    <a:pt x="3242" y="158"/>
                  </a:lnTo>
                  <a:lnTo>
                    <a:pt x="3085" y="236"/>
                  </a:lnTo>
                  <a:lnTo>
                    <a:pt x="2947" y="315"/>
                  </a:lnTo>
                  <a:lnTo>
                    <a:pt x="2790" y="413"/>
                  </a:lnTo>
                  <a:lnTo>
                    <a:pt x="1" y="2534"/>
                  </a:lnTo>
                  <a:lnTo>
                    <a:pt x="1710" y="4793"/>
                  </a:lnTo>
                  <a:lnTo>
                    <a:pt x="5285" y="2083"/>
                  </a:lnTo>
                  <a:lnTo>
                    <a:pt x="5285" y="2083"/>
                  </a:lnTo>
                  <a:lnTo>
                    <a:pt x="5521" y="1926"/>
                  </a:lnTo>
                  <a:lnTo>
                    <a:pt x="5776" y="1788"/>
                  </a:lnTo>
                  <a:lnTo>
                    <a:pt x="6031" y="1670"/>
                  </a:lnTo>
                  <a:lnTo>
                    <a:pt x="6306" y="1592"/>
                  </a:lnTo>
                  <a:lnTo>
                    <a:pt x="5737" y="826"/>
                  </a:lnTo>
                  <a:lnTo>
                    <a:pt x="5737" y="826"/>
                  </a:lnTo>
                  <a:lnTo>
                    <a:pt x="5560" y="629"/>
                  </a:lnTo>
                  <a:lnTo>
                    <a:pt x="5383" y="472"/>
                  </a:lnTo>
                  <a:lnTo>
                    <a:pt x="5187" y="334"/>
                  </a:lnTo>
                  <a:lnTo>
                    <a:pt x="4971" y="217"/>
                  </a:lnTo>
                  <a:lnTo>
                    <a:pt x="4755" y="118"/>
                  </a:lnTo>
                  <a:lnTo>
                    <a:pt x="4519" y="40"/>
                  </a:lnTo>
                  <a:lnTo>
                    <a:pt x="4283" y="1"/>
                  </a:lnTo>
                  <a:lnTo>
                    <a:pt x="404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2" name="Google Shape;1202;p13"/>
            <p:cNvSpPr/>
            <p:nvPr/>
          </p:nvSpPr>
          <p:spPr>
            <a:xfrm rot="-3245359">
              <a:off x="5390056" y="4029521"/>
              <a:ext cx="102646" cy="101171"/>
            </a:xfrm>
            <a:custGeom>
              <a:avLst/>
              <a:gdLst/>
              <a:ahLst/>
              <a:cxnLst/>
              <a:rect l="l" t="t" r="r" b="b"/>
              <a:pathLst>
                <a:path w="4106" h="4047" fill="none" extrusionOk="0">
                  <a:moveTo>
                    <a:pt x="2397" y="0"/>
                  </a:moveTo>
                  <a:lnTo>
                    <a:pt x="1" y="1788"/>
                  </a:lnTo>
                  <a:lnTo>
                    <a:pt x="1709" y="4047"/>
                  </a:lnTo>
                  <a:lnTo>
                    <a:pt x="4106" y="2259"/>
                  </a:lnTo>
                  <a:lnTo>
                    <a:pt x="239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3" name="Google Shape;1203;p13"/>
            <p:cNvSpPr/>
            <p:nvPr/>
          </p:nvSpPr>
          <p:spPr>
            <a:xfrm rot="-3245359">
              <a:off x="5437471" y="4404800"/>
              <a:ext cx="10825" cy="48148"/>
            </a:xfrm>
            <a:custGeom>
              <a:avLst/>
              <a:gdLst/>
              <a:ahLst/>
              <a:cxnLst/>
              <a:rect l="l" t="t" r="r" b="b"/>
              <a:pathLst>
                <a:path w="433" h="1926" extrusionOk="0">
                  <a:moveTo>
                    <a:pt x="118" y="1"/>
                  </a:moveTo>
                  <a:lnTo>
                    <a:pt x="59" y="158"/>
                  </a:lnTo>
                  <a:lnTo>
                    <a:pt x="54" y="197"/>
                  </a:lnTo>
                  <a:lnTo>
                    <a:pt x="59" y="177"/>
                  </a:lnTo>
                  <a:lnTo>
                    <a:pt x="118" y="1"/>
                  </a:lnTo>
                  <a:close/>
                  <a:moveTo>
                    <a:pt x="54" y="197"/>
                  </a:moveTo>
                  <a:lnTo>
                    <a:pt x="20" y="334"/>
                  </a:lnTo>
                  <a:lnTo>
                    <a:pt x="0" y="511"/>
                  </a:lnTo>
                  <a:lnTo>
                    <a:pt x="0" y="649"/>
                  </a:lnTo>
                  <a:lnTo>
                    <a:pt x="20" y="472"/>
                  </a:lnTo>
                  <a:lnTo>
                    <a:pt x="39" y="315"/>
                  </a:lnTo>
                  <a:lnTo>
                    <a:pt x="54" y="197"/>
                  </a:lnTo>
                  <a:close/>
                  <a:moveTo>
                    <a:pt x="0" y="826"/>
                  </a:moveTo>
                  <a:lnTo>
                    <a:pt x="0" y="845"/>
                  </a:lnTo>
                  <a:lnTo>
                    <a:pt x="20" y="1002"/>
                  </a:lnTo>
                  <a:lnTo>
                    <a:pt x="59" y="1159"/>
                  </a:lnTo>
                  <a:lnTo>
                    <a:pt x="20" y="983"/>
                  </a:lnTo>
                  <a:lnTo>
                    <a:pt x="0" y="826"/>
                  </a:lnTo>
                  <a:close/>
                  <a:moveTo>
                    <a:pt x="59" y="1159"/>
                  </a:moveTo>
                  <a:lnTo>
                    <a:pt x="98" y="1336"/>
                  </a:lnTo>
                  <a:lnTo>
                    <a:pt x="157" y="1493"/>
                  </a:lnTo>
                  <a:lnTo>
                    <a:pt x="236" y="1631"/>
                  </a:lnTo>
                  <a:lnTo>
                    <a:pt x="157" y="1474"/>
                  </a:lnTo>
                  <a:lnTo>
                    <a:pt x="98" y="1317"/>
                  </a:lnTo>
                  <a:lnTo>
                    <a:pt x="59" y="1159"/>
                  </a:lnTo>
                  <a:close/>
                  <a:moveTo>
                    <a:pt x="236" y="1631"/>
                  </a:moveTo>
                  <a:lnTo>
                    <a:pt x="314" y="1788"/>
                  </a:lnTo>
                  <a:lnTo>
                    <a:pt x="432" y="1926"/>
                  </a:lnTo>
                  <a:lnTo>
                    <a:pt x="432" y="1926"/>
                  </a:lnTo>
                  <a:lnTo>
                    <a:pt x="334" y="1788"/>
                  </a:lnTo>
                  <a:lnTo>
                    <a:pt x="236" y="1631"/>
                  </a:lnTo>
                  <a:close/>
                </a:path>
              </a:pathLst>
            </a:custGeom>
            <a:solidFill>
              <a:srgbClr val="AD8B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4" name="Google Shape;1204;p13"/>
            <p:cNvSpPr/>
            <p:nvPr/>
          </p:nvSpPr>
          <p:spPr>
            <a:xfrm rot="-3245359">
              <a:off x="5436118" y="4383005"/>
              <a:ext cx="25049" cy="82522"/>
            </a:xfrm>
            <a:custGeom>
              <a:avLst/>
              <a:gdLst/>
              <a:ahLst/>
              <a:cxnLst/>
              <a:rect l="l" t="t" r="r" b="b"/>
              <a:pathLst>
                <a:path w="1002" h="3301" fill="none" extrusionOk="0">
                  <a:moveTo>
                    <a:pt x="432" y="1"/>
                  </a:moveTo>
                  <a:lnTo>
                    <a:pt x="432" y="1"/>
                  </a:lnTo>
                  <a:lnTo>
                    <a:pt x="334" y="138"/>
                  </a:lnTo>
                  <a:lnTo>
                    <a:pt x="255" y="295"/>
                  </a:lnTo>
                  <a:lnTo>
                    <a:pt x="177" y="452"/>
                  </a:lnTo>
                  <a:lnTo>
                    <a:pt x="118" y="610"/>
                  </a:lnTo>
                  <a:lnTo>
                    <a:pt x="59" y="786"/>
                  </a:lnTo>
                  <a:lnTo>
                    <a:pt x="20" y="943"/>
                  </a:lnTo>
                  <a:lnTo>
                    <a:pt x="0" y="1120"/>
                  </a:lnTo>
                  <a:lnTo>
                    <a:pt x="0" y="1277"/>
                  </a:lnTo>
                  <a:lnTo>
                    <a:pt x="0" y="1277"/>
                  </a:lnTo>
                  <a:lnTo>
                    <a:pt x="0" y="1454"/>
                  </a:lnTo>
                  <a:lnTo>
                    <a:pt x="20" y="1611"/>
                  </a:lnTo>
                  <a:lnTo>
                    <a:pt x="59" y="1768"/>
                  </a:lnTo>
                  <a:lnTo>
                    <a:pt x="98" y="1945"/>
                  </a:lnTo>
                  <a:lnTo>
                    <a:pt x="157" y="2102"/>
                  </a:lnTo>
                  <a:lnTo>
                    <a:pt x="236" y="2240"/>
                  </a:lnTo>
                  <a:lnTo>
                    <a:pt x="334" y="2397"/>
                  </a:lnTo>
                  <a:lnTo>
                    <a:pt x="432" y="2535"/>
                  </a:lnTo>
                  <a:lnTo>
                    <a:pt x="1002" y="3301"/>
                  </a:lnTo>
                  <a:lnTo>
                    <a:pt x="1002" y="3301"/>
                  </a:lnTo>
                  <a:lnTo>
                    <a:pt x="1002" y="3301"/>
                  </a:lnTo>
                  <a:lnTo>
                    <a:pt x="432" y="2535"/>
                  </a:lnTo>
                  <a:lnTo>
                    <a:pt x="432" y="2535"/>
                  </a:lnTo>
                  <a:lnTo>
                    <a:pt x="314" y="2397"/>
                  </a:lnTo>
                  <a:lnTo>
                    <a:pt x="236" y="2240"/>
                  </a:lnTo>
                  <a:lnTo>
                    <a:pt x="157" y="2083"/>
                  </a:lnTo>
                  <a:lnTo>
                    <a:pt x="98" y="1926"/>
                  </a:lnTo>
                  <a:lnTo>
                    <a:pt x="59" y="1768"/>
                  </a:lnTo>
                  <a:lnTo>
                    <a:pt x="20" y="1592"/>
                  </a:lnTo>
                  <a:lnTo>
                    <a:pt x="0" y="1435"/>
                  </a:lnTo>
                  <a:lnTo>
                    <a:pt x="0" y="1258"/>
                  </a:lnTo>
                  <a:lnTo>
                    <a:pt x="20" y="1081"/>
                  </a:lnTo>
                  <a:lnTo>
                    <a:pt x="39" y="924"/>
                  </a:lnTo>
                  <a:lnTo>
                    <a:pt x="59" y="767"/>
                  </a:lnTo>
                  <a:lnTo>
                    <a:pt x="118" y="610"/>
                  </a:lnTo>
                  <a:lnTo>
                    <a:pt x="177" y="452"/>
                  </a:lnTo>
                  <a:lnTo>
                    <a:pt x="255" y="295"/>
                  </a:lnTo>
                  <a:lnTo>
                    <a:pt x="334" y="138"/>
                  </a:lnTo>
                  <a:lnTo>
                    <a:pt x="43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5" name="Google Shape;1205;p13"/>
            <p:cNvSpPr/>
            <p:nvPr/>
          </p:nvSpPr>
          <p:spPr>
            <a:xfrm rot="-3245359">
              <a:off x="5313918" y="4143662"/>
              <a:ext cx="278439" cy="254890"/>
            </a:xfrm>
            <a:custGeom>
              <a:avLst/>
              <a:gdLst/>
              <a:ahLst/>
              <a:cxnLst/>
              <a:rect l="l" t="t" r="r" b="b"/>
              <a:pathLst>
                <a:path w="11138" h="10196" fill="none" extrusionOk="0">
                  <a:moveTo>
                    <a:pt x="9429" y="1"/>
                  </a:moveTo>
                  <a:lnTo>
                    <a:pt x="825" y="6503"/>
                  </a:lnTo>
                  <a:lnTo>
                    <a:pt x="825" y="6503"/>
                  </a:lnTo>
                  <a:lnTo>
                    <a:pt x="609" y="6699"/>
                  </a:lnTo>
                  <a:lnTo>
                    <a:pt x="609" y="6699"/>
                  </a:lnTo>
                  <a:lnTo>
                    <a:pt x="491" y="6817"/>
                  </a:lnTo>
                  <a:lnTo>
                    <a:pt x="491" y="6817"/>
                  </a:lnTo>
                  <a:lnTo>
                    <a:pt x="491" y="6817"/>
                  </a:lnTo>
                  <a:lnTo>
                    <a:pt x="432" y="6896"/>
                  </a:lnTo>
                  <a:lnTo>
                    <a:pt x="432" y="6896"/>
                  </a:lnTo>
                  <a:lnTo>
                    <a:pt x="432" y="6896"/>
                  </a:lnTo>
                  <a:lnTo>
                    <a:pt x="334" y="7033"/>
                  </a:lnTo>
                  <a:lnTo>
                    <a:pt x="255" y="7190"/>
                  </a:lnTo>
                  <a:lnTo>
                    <a:pt x="177" y="7347"/>
                  </a:lnTo>
                  <a:lnTo>
                    <a:pt x="118" y="7505"/>
                  </a:lnTo>
                  <a:lnTo>
                    <a:pt x="59" y="7662"/>
                  </a:lnTo>
                  <a:lnTo>
                    <a:pt x="39" y="7819"/>
                  </a:lnTo>
                  <a:lnTo>
                    <a:pt x="20" y="7976"/>
                  </a:lnTo>
                  <a:lnTo>
                    <a:pt x="0" y="8153"/>
                  </a:lnTo>
                  <a:lnTo>
                    <a:pt x="0" y="8330"/>
                  </a:lnTo>
                  <a:lnTo>
                    <a:pt x="20" y="8487"/>
                  </a:lnTo>
                  <a:lnTo>
                    <a:pt x="59" y="8663"/>
                  </a:lnTo>
                  <a:lnTo>
                    <a:pt x="98" y="8821"/>
                  </a:lnTo>
                  <a:lnTo>
                    <a:pt x="157" y="8978"/>
                  </a:lnTo>
                  <a:lnTo>
                    <a:pt x="236" y="9135"/>
                  </a:lnTo>
                  <a:lnTo>
                    <a:pt x="314" y="9292"/>
                  </a:lnTo>
                  <a:lnTo>
                    <a:pt x="432" y="9430"/>
                  </a:lnTo>
                  <a:lnTo>
                    <a:pt x="1002" y="10196"/>
                  </a:lnTo>
                  <a:lnTo>
                    <a:pt x="1002" y="10196"/>
                  </a:lnTo>
                  <a:lnTo>
                    <a:pt x="1139" y="9960"/>
                  </a:lnTo>
                  <a:lnTo>
                    <a:pt x="1316" y="9744"/>
                  </a:lnTo>
                  <a:lnTo>
                    <a:pt x="1532" y="9547"/>
                  </a:lnTo>
                  <a:lnTo>
                    <a:pt x="1748" y="9351"/>
                  </a:lnTo>
                  <a:lnTo>
                    <a:pt x="11137" y="2260"/>
                  </a:lnTo>
                  <a:lnTo>
                    <a:pt x="942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6" name="Google Shape;1206;p13"/>
            <p:cNvSpPr/>
            <p:nvPr/>
          </p:nvSpPr>
          <p:spPr>
            <a:xfrm rot="-3245359">
              <a:off x="6215376" y="3890548"/>
              <a:ext cx="133095" cy="144869"/>
            </a:xfrm>
            <a:custGeom>
              <a:avLst/>
              <a:gdLst/>
              <a:ahLst/>
              <a:cxnLst/>
              <a:rect l="l" t="t" r="r" b="b"/>
              <a:pathLst>
                <a:path w="5324" h="5795" fill="none" extrusionOk="0">
                  <a:moveTo>
                    <a:pt x="4321" y="0"/>
                  </a:moveTo>
                  <a:lnTo>
                    <a:pt x="4321" y="0"/>
                  </a:lnTo>
                  <a:lnTo>
                    <a:pt x="4184" y="216"/>
                  </a:lnTo>
                  <a:lnTo>
                    <a:pt x="4007" y="432"/>
                  </a:lnTo>
                  <a:lnTo>
                    <a:pt x="3791" y="648"/>
                  </a:lnTo>
                  <a:lnTo>
                    <a:pt x="3575" y="845"/>
                  </a:lnTo>
                  <a:lnTo>
                    <a:pt x="0" y="3536"/>
                  </a:lnTo>
                  <a:lnTo>
                    <a:pt x="1689" y="5795"/>
                  </a:lnTo>
                  <a:lnTo>
                    <a:pt x="4498" y="3693"/>
                  </a:lnTo>
                  <a:lnTo>
                    <a:pt x="4498" y="3693"/>
                  </a:lnTo>
                  <a:lnTo>
                    <a:pt x="4675" y="3516"/>
                  </a:lnTo>
                  <a:lnTo>
                    <a:pt x="4852" y="3339"/>
                  </a:lnTo>
                  <a:lnTo>
                    <a:pt x="4989" y="3143"/>
                  </a:lnTo>
                  <a:lnTo>
                    <a:pt x="5107" y="2927"/>
                  </a:lnTo>
                  <a:lnTo>
                    <a:pt x="5205" y="2711"/>
                  </a:lnTo>
                  <a:lnTo>
                    <a:pt x="5264" y="2475"/>
                  </a:lnTo>
                  <a:lnTo>
                    <a:pt x="5304" y="2259"/>
                  </a:lnTo>
                  <a:lnTo>
                    <a:pt x="5323" y="2004"/>
                  </a:lnTo>
                  <a:lnTo>
                    <a:pt x="5323" y="2004"/>
                  </a:lnTo>
                  <a:lnTo>
                    <a:pt x="5323" y="1847"/>
                  </a:lnTo>
                  <a:lnTo>
                    <a:pt x="5304" y="1689"/>
                  </a:lnTo>
                  <a:lnTo>
                    <a:pt x="5264" y="1513"/>
                  </a:lnTo>
                  <a:lnTo>
                    <a:pt x="5225" y="1356"/>
                  </a:lnTo>
                  <a:lnTo>
                    <a:pt x="5166" y="1198"/>
                  </a:lnTo>
                  <a:lnTo>
                    <a:pt x="5088" y="1041"/>
                  </a:lnTo>
                  <a:lnTo>
                    <a:pt x="5009" y="904"/>
                  </a:lnTo>
                  <a:lnTo>
                    <a:pt x="4891" y="747"/>
                  </a:lnTo>
                  <a:lnTo>
                    <a:pt x="4891" y="747"/>
                  </a:lnTo>
                  <a:lnTo>
                    <a:pt x="43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7" name="Google Shape;1207;p13"/>
            <p:cNvSpPr/>
            <p:nvPr/>
          </p:nvSpPr>
          <p:spPr>
            <a:xfrm rot="-3245359">
              <a:off x="6223182" y="4021320"/>
              <a:ext cx="124270" cy="101671"/>
            </a:xfrm>
            <a:custGeom>
              <a:avLst/>
              <a:gdLst/>
              <a:ahLst/>
              <a:cxnLst/>
              <a:rect l="l" t="t" r="r" b="b"/>
              <a:pathLst>
                <a:path w="4971" h="4067" fill="none" extrusionOk="0">
                  <a:moveTo>
                    <a:pt x="3281" y="1"/>
                  </a:moveTo>
                  <a:lnTo>
                    <a:pt x="1" y="2476"/>
                  </a:lnTo>
                  <a:lnTo>
                    <a:pt x="1" y="2476"/>
                  </a:lnTo>
                  <a:lnTo>
                    <a:pt x="374" y="2554"/>
                  </a:lnTo>
                  <a:lnTo>
                    <a:pt x="727" y="2672"/>
                  </a:lnTo>
                  <a:lnTo>
                    <a:pt x="1081" y="2829"/>
                  </a:lnTo>
                  <a:lnTo>
                    <a:pt x="1415" y="3006"/>
                  </a:lnTo>
                  <a:lnTo>
                    <a:pt x="1749" y="3222"/>
                  </a:lnTo>
                  <a:lnTo>
                    <a:pt x="2044" y="3478"/>
                  </a:lnTo>
                  <a:lnTo>
                    <a:pt x="2338" y="3753"/>
                  </a:lnTo>
                  <a:lnTo>
                    <a:pt x="2594" y="4067"/>
                  </a:lnTo>
                  <a:lnTo>
                    <a:pt x="4970" y="2260"/>
                  </a:lnTo>
                  <a:lnTo>
                    <a:pt x="32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13"/>
            <p:cNvSpPr/>
            <p:nvPr/>
          </p:nvSpPr>
          <p:spPr>
            <a:xfrm rot="-3245359">
              <a:off x="6262971" y="4413509"/>
              <a:ext cx="14274" cy="19174"/>
            </a:xfrm>
            <a:custGeom>
              <a:avLst/>
              <a:gdLst/>
              <a:ahLst/>
              <a:cxnLst/>
              <a:rect l="l" t="t" r="r" b="b"/>
              <a:pathLst>
                <a:path w="571" h="767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571" y="76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9C4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9" name="Google Shape;1209;p13"/>
            <p:cNvSpPr/>
            <p:nvPr/>
          </p:nvSpPr>
          <p:spPr>
            <a:xfrm rot="-3245359">
              <a:off x="6262971" y="4413509"/>
              <a:ext cx="14274" cy="19174"/>
            </a:xfrm>
            <a:custGeom>
              <a:avLst/>
              <a:gdLst/>
              <a:ahLst/>
              <a:cxnLst/>
              <a:rect l="l" t="t" r="r" b="b"/>
              <a:pathLst>
                <a:path w="571" h="76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571" y="766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0" name="Google Shape;1210;p13"/>
            <p:cNvSpPr/>
            <p:nvPr/>
          </p:nvSpPr>
          <p:spPr>
            <a:xfrm rot="-3245359">
              <a:off x="6256196" y="4379613"/>
              <a:ext cx="87447" cy="39798"/>
            </a:xfrm>
            <a:custGeom>
              <a:avLst/>
              <a:gdLst/>
              <a:ahLst/>
              <a:cxnLst/>
              <a:rect l="l" t="t" r="r" b="b"/>
              <a:pathLst>
                <a:path w="3498" h="1592" extrusionOk="0">
                  <a:moveTo>
                    <a:pt x="3497" y="1179"/>
                  </a:moveTo>
                  <a:lnTo>
                    <a:pt x="3497" y="1179"/>
                  </a:lnTo>
                  <a:lnTo>
                    <a:pt x="3497" y="1179"/>
                  </a:lnTo>
                  <a:lnTo>
                    <a:pt x="3497" y="1179"/>
                  </a:lnTo>
                  <a:lnTo>
                    <a:pt x="3497" y="1179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571" y="766"/>
                  </a:lnTo>
                  <a:lnTo>
                    <a:pt x="571" y="766"/>
                  </a:lnTo>
                  <a:lnTo>
                    <a:pt x="747" y="943"/>
                  </a:lnTo>
                  <a:lnTo>
                    <a:pt x="924" y="1120"/>
                  </a:lnTo>
                  <a:lnTo>
                    <a:pt x="1121" y="1257"/>
                  </a:lnTo>
                  <a:lnTo>
                    <a:pt x="1337" y="1375"/>
                  </a:lnTo>
                  <a:lnTo>
                    <a:pt x="1553" y="1473"/>
                  </a:lnTo>
                  <a:lnTo>
                    <a:pt x="1788" y="1532"/>
                  </a:lnTo>
                  <a:lnTo>
                    <a:pt x="2024" y="1572"/>
                  </a:lnTo>
                  <a:lnTo>
                    <a:pt x="2260" y="1591"/>
                  </a:lnTo>
                  <a:lnTo>
                    <a:pt x="2260" y="1591"/>
                  </a:lnTo>
                  <a:lnTo>
                    <a:pt x="2417" y="1591"/>
                  </a:lnTo>
                  <a:lnTo>
                    <a:pt x="2574" y="1572"/>
                  </a:lnTo>
                  <a:lnTo>
                    <a:pt x="2731" y="1532"/>
                  </a:lnTo>
                  <a:lnTo>
                    <a:pt x="2888" y="1493"/>
                  </a:lnTo>
                  <a:lnTo>
                    <a:pt x="3046" y="1434"/>
                  </a:lnTo>
                  <a:lnTo>
                    <a:pt x="3203" y="1375"/>
                  </a:lnTo>
                  <a:lnTo>
                    <a:pt x="3340" y="1277"/>
                  </a:lnTo>
                  <a:lnTo>
                    <a:pt x="3497" y="1179"/>
                  </a:lnTo>
                  <a:lnTo>
                    <a:pt x="3497" y="1179"/>
                  </a:lnTo>
                  <a:lnTo>
                    <a:pt x="3340" y="1277"/>
                  </a:lnTo>
                  <a:lnTo>
                    <a:pt x="3203" y="1375"/>
                  </a:lnTo>
                  <a:lnTo>
                    <a:pt x="3046" y="1434"/>
                  </a:lnTo>
                  <a:lnTo>
                    <a:pt x="2888" y="1493"/>
                  </a:lnTo>
                  <a:lnTo>
                    <a:pt x="2731" y="1532"/>
                  </a:lnTo>
                  <a:lnTo>
                    <a:pt x="2574" y="1572"/>
                  </a:lnTo>
                  <a:lnTo>
                    <a:pt x="2417" y="1591"/>
                  </a:lnTo>
                  <a:lnTo>
                    <a:pt x="2260" y="1591"/>
                  </a:lnTo>
                  <a:lnTo>
                    <a:pt x="2260" y="1591"/>
                  </a:lnTo>
                  <a:lnTo>
                    <a:pt x="2024" y="1572"/>
                  </a:lnTo>
                  <a:lnTo>
                    <a:pt x="1788" y="1532"/>
                  </a:lnTo>
                  <a:lnTo>
                    <a:pt x="1553" y="1473"/>
                  </a:lnTo>
                  <a:lnTo>
                    <a:pt x="1337" y="1375"/>
                  </a:lnTo>
                  <a:lnTo>
                    <a:pt x="1121" y="1257"/>
                  </a:lnTo>
                  <a:lnTo>
                    <a:pt x="924" y="1120"/>
                  </a:lnTo>
                  <a:lnTo>
                    <a:pt x="747" y="943"/>
                  </a:lnTo>
                  <a:lnTo>
                    <a:pt x="571" y="76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5C3A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1" name="Google Shape;1211;p13"/>
            <p:cNvSpPr/>
            <p:nvPr/>
          </p:nvSpPr>
          <p:spPr>
            <a:xfrm rot="-3245359">
              <a:off x="6333288" y="4369698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2" name="Google Shape;1212;p13"/>
            <p:cNvSpPr/>
            <p:nvPr/>
          </p:nvSpPr>
          <p:spPr>
            <a:xfrm rot="-3245359">
              <a:off x="6256196" y="4379613"/>
              <a:ext cx="87447" cy="39798"/>
            </a:xfrm>
            <a:custGeom>
              <a:avLst/>
              <a:gdLst/>
              <a:ahLst/>
              <a:cxnLst/>
              <a:rect l="l" t="t" r="r" b="b"/>
              <a:pathLst>
                <a:path w="3498" h="159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571" y="766"/>
                  </a:lnTo>
                  <a:lnTo>
                    <a:pt x="571" y="766"/>
                  </a:lnTo>
                  <a:lnTo>
                    <a:pt x="747" y="943"/>
                  </a:lnTo>
                  <a:lnTo>
                    <a:pt x="924" y="1120"/>
                  </a:lnTo>
                  <a:lnTo>
                    <a:pt x="1121" y="1257"/>
                  </a:lnTo>
                  <a:lnTo>
                    <a:pt x="1337" y="1375"/>
                  </a:lnTo>
                  <a:lnTo>
                    <a:pt x="1553" y="1473"/>
                  </a:lnTo>
                  <a:lnTo>
                    <a:pt x="1788" y="1532"/>
                  </a:lnTo>
                  <a:lnTo>
                    <a:pt x="2024" y="1572"/>
                  </a:lnTo>
                  <a:lnTo>
                    <a:pt x="2260" y="1591"/>
                  </a:lnTo>
                  <a:lnTo>
                    <a:pt x="2260" y="1591"/>
                  </a:lnTo>
                  <a:lnTo>
                    <a:pt x="2417" y="1591"/>
                  </a:lnTo>
                  <a:lnTo>
                    <a:pt x="2574" y="1572"/>
                  </a:lnTo>
                  <a:lnTo>
                    <a:pt x="2731" y="1532"/>
                  </a:lnTo>
                  <a:lnTo>
                    <a:pt x="2888" y="1493"/>
                  </a:lnTo>
                  <a:lnTo>
                    <a:pt x="3046" y="1434"/>
                  </a:lnTo>
                  <a:lnTo>
                    <a:pt x="3203" y="1375"/>
                  </a:lnTo>
                  <a:lnTo>
                    <a:pt x="3340" y="1277"/>
                  </a:lnTo>
                  <a:lnTo>
                    <a:pt x="3497" y="1179"/>
                  </a:lnTo>
                  <a:lnTo>
                    <a:pt x="3497" y="1179"/>
                  </a:lnTo>
                  <a:lnTo>
                    <a:pt x="3340" y="1277"/>
                  </a:lnTo>
                  <a:lnTo>
                    <a:pt x="3203" y="1375"/>
                  </a:lnTo>
                  <a:lnTo>
                    <a:pt x="3046" y="1434"/>
                  </a:lnTo>
                  <a:lnTo>
                    <a:pt x="2888" y="1493"/>
                  </a:lnTo>
                  <a:lnTo>
                    <a:pt x="2731" y="1532"/>
                  </a:lnTo>
                  <a:lnTo>
                    <a:pt x="2574" y="1572"/>
                  </a:lnTo>
                  <a:lnTo>
                    <a:pt x="2417" y="1591"/>
                  </a:lnTo>
                  <a:lnTo>
                    <a:pt x="2260" y="1591"/>
                  </a:lnTo>
                  <a:lnTo>
                    <a:pt x="2260" y="1591"/>
                  </a:lnTo>
                  <a:lnTo>
                    <a:pt x="2024" y="1572"/>
                  </a:lnTo>
                  <a:lnTo>
                    <a:pt x="1788" y="1532"/>
                  </a:lnTo>
                  <a:lnTo>
                    <a:pt x="1553" y="1473"/>
                  </a:lnTo>
                  <a:lnTo>
                    <a:pt x="1337" y="1375"/>
                  </a:lnTo>
                  <a:lnTo>
                    <a:pt x="1121" y="1257"/>
                  </a:lnTo>
                  <a:lnTo>
                    <a:pt x="924" y="1120"/>
                  </a:lnTo>
                  <a:lnTo>
                    <a:pt x="747" y="943"/>
                  </a:lnTo>
                  <a:lnTo>
                    <a:pt x="571" y="766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3" name="Google Shape;1213;p13"/>
            <p:cNvSpPr/>
            <p:nvPr/>
          </p:nvSpPr>
          <p:spPr>
            <a:xfrm rot="-3245359">
              <a:off x="6141612" y="4155191"/>
              <a:ext cx="303013" cy="212667"/>
            </a:xfrm>
            <a:custGeom>
              <a:avLst/>
              <a:gdLst/>
              <a:ahLst/>
              <a:cxnLst/>
              <a:rect l="l" t="t" r="r" b="b"/>
              <a:pathLst>
                <a:path w="12121" h="8507" fill="none" extrusionOk="0">
                  <a:moveTo>
                    <a:pt x="9528" y="1"/>
                  </a:moveTo>
                  <a:lnTo>
                    <a:pt x="1022" y="6424"/>
                  </a:lnTo>
                  <a:lnTo>
                    <a:pt x="1022" y="6424"/>
                  </a:lnTo>
                  <a:lnTo>
                    <a:pt x="787" y="6581"/>
                  </a:lnTo>
                  <a:lnTo>
                    <a:pt x="531" y="6719"/>
                  </a:lnTo>
                  <a:lnTo>
                    <a:pt x="276" y="6837"/>
                  </a:lnTo>
                  <a:lnTo>
                    <a:pt x="1" y="6915"/>
                  </a:lnTo>
                  <a:lnTo>
                    <a:pt x="571" y="7681"/>
                  </a:lnTo>
                  <a:lnTo>
                    <a:pt x="571" y="7681"/>
                  </a:lnTo>
                  <a:lnTo>
                    <a:pt x="747" y="7858"/>
                  </a:lnTo>
                  <a:lnTo>
                    <a:pt x="924" y="8035"/>
                  </a:lnTo>
                  <a:lnTo>
                    <a:pt x="1121" y="8172"/>
                  </a:lnTo>
                  <a:lnTo>
                    <a:pt x="1337" y="8290"/>
                  </a:lnTo>
                  <a:lnTo>
                    <a:pt x="1553" y="8388"/>
                  </a:lnTo>
                  <a:lnTo>
                    <a:pt x="1788" y="8447"/>
                  </a:lnTo>
                  <a:lnTo>
                    <a:pt x="2024" y="8487"/>
                  </a:lnTo>
                  <a:lnTo>
                    <a:pt x="2260" y="8506"/>
                  </a:lnTo>
                  <a:lnTo>
                    <a:pt x="2260" y="8506"/>
                  </a:lnTo>
                  <a:lnTo>
                    <a:pt x="2417" y="8506"/>
                  </a:lnTo>
                  <a:lnTo>
                    <a:pt x="2574" y="8487"/>
                  </a:lnTo>
                  <a:lnTo>
                    <a:pt x="2731" y="8447"/>
                  </a:lnTo>
                  <a:lnTo>
                    <a:pt x="2888" y="8408"/>
                  </a:lnTo>
                  <a:lnTo>
                    <a:pt x="3046" y="8349"/>
                  </a:lnTo>
                  <a:lnTo>
                    <a:pt x="3203" y="8290"/>
                  </a:lnTo>
                  <a:lnTo>
                    <a:pt x="3340" y="8192"/>
                  </a:lnTo>
                  <a:lnTo>
                    <a:pt x="3497" y="8094"/>
                  </a:lnTo>
                  <a:lnTo>
                    <a:pt x="3497" y="8094"/>
                  </a:lnTo>
                  <a:lnTo>
                    <a:pt x="3497" y="8094"/>
                  </a:lnTo>
                  <a:lnTo>
                    <a:pt x="3497" y="8094"/>
                  </a:lnTo>
                  <a:lnTo>
                    <a:pt x="3497" y="8094"/>
                  </a:lnTo>
                  <a:lnTo>
                    <a:pt x="3497" y="8094"/>
                  </a:lnTo>
                  <a:lnTo>
                    <a:pt x="3517" y="8074"/>
                  </a:lnTo>
                  <a:lnTo>
                    <a:pt x="12121" y="1592"/>
                  </a:lnTo>
                  <a:lnTo>
                    <a:pt x="12121" y="1592"/>
                  </a:lnTo>
                  <a:lnTo>
                    <a:pt x="11865" y="1278"/>
                  </a:lnTo>
                  <a:lnTo>
                    <a:pt x="11571" y="1003"/>
                  </a:lnTo>
                  <a:lnTo>
                    <a:pt x="11276" y="747"/>
                  </a:lnTo>
                  <a:lnTo>
                    <a:pt x="10942" y="531"/>
                  </a:lnTo>
                  <a:lnTo>
                    <a:pt x="10608" y="354"/>
                  </a:lnTo>
                  <a:lnTo>
                    <a:pt x="10254" y="197"/>
                  </a:lnTo>
                  <a:lnTo>
                    <a:pt x="9901" y="79"/>
                  </a:lnTo>
                  <a:lnTo>
                    <a:pt x="952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" name="Google Shape;553;p7"/>
          <p:cNvPicPr preferRelativeResize="0"/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54" name="Google Shape;554;p7"/>
          <p:cNvSpPr/>
          <p:nvPr/>
        </p:nvSpPr>
        <p:spPr>
          <a:xfrm>
            <a:off x="501600" y="1009567"/>
            <a:ext cx="11188800" cy="5474400"/>
          </a:xfrm>
          <a:prstGeom prst="roundRect">
            <a:avLst>
              <a:gd name="adj" fmla="val 6508"/>
            </a:avLst>
          </a:prstGeom>
          <a:solidFill>
            <a:schemeClr val="lt1"/>
          </a:solidFill>
          <a:ln>
            <a:noFill/>
          </a:ln>
          <a:effectLst>
            <a:outerShdw dist="142875" dir="3600000" algn="bl" rotWithShape="0">
              <a:schemeClr val="accent5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5" name="Google Shape;555;p7"/>
          <p:cNvSpPr txBox="1">
            <a:spLocks noGrp="1"/>
          </p:cNvSpPr>
          <p:nvPr>
            <p:ph type="body" idx="1"/>
          </p:nvPr>
        </p:nvSpPr>
        <p:spPr>
          <a:xfrm>
            <a:off x="2612400" y="2382000"/>
            <a:ext cx="6967200" cy="27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4005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Nunito Light"/>
              <a:buChar char="●"/>
              <a:defRPr/>
            </a:lvl1pPr>
            <a:lvl2pPr marL="1219200" lvl="1" indent="-44005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2pPr>
            <a:lvl3pPr marL="1828800" lvl="2" indent="-431800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Font typeface="Nunito Light"/>
              <a:buChar char="■"/>
              <a:defRPr/>
            </a:lvl3pPr>
            <a:lvl4pPr marL="2438400" lvl="3" indent="-431800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Font typeface="Nunito Light"/>
              <a:buChar char="●"/>
              <a:defRPr/>
            </a:lvl4pPr>
            <a:lvl5pPr marL="3048000" lvl="4" indent="-431800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Font typeface="Nunito Light"/>
              <a:buChar char="○"/>
              <a:defRPr/>
            </a:lvl5pPr>
            <a:lvl6pPr marL="3657600" lvl="5" indent="-431800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Font typeface="Nunito Light"/>
              <a:buChar char="■"/>
              <a:defRPr/>
            </a:lvl6pPr>
            <a:lvl7pPr marL="4267200" lvl="6" indent="-414655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Font typeface="Nunito Light"/>
              <a:buChar char="●"/>
              <a:defRPr/>
            </a:lvl7pPr>
            <a:lvl8pPr marL="4876800" lvl="7" indent="-414655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Font typeface="Nunito Light"/>
              <a:buChar char="○"/>
              <a:defRPr/>
            </a:lvl8pPr>
            <a:lvl9pPr marL="5486400" lvl="8" indent="-431800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500"/>
              <a:buFont typeface="Nunito Light"/>
              <a:buChar char="■"/>
              <a:defRPr/>
            </a:lvl9pPr>
          </a:lstStyle>
          <a:p/>
        </p:txBody>
      </p:sp>
      <p:sp>
        <p:nvSpPr>
          <p:cNvPr id="556" name="Google Shape;556;p7"/>
          <p:cNvSpPr txBox="1">
            <a:spLocks noGrp="1"/>
          </p:cNvSpPr>
          <p:nvPr>
            <p:ph type="title"/>
          </p:nvPr>
        </p:nvSpPr>
        <p:spPr>
          <a:xfrm>
            <a:off x="960000" y="719333"/>
            <a:ext cx="102720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/>
        </p:txBody>
      </p:sp>
      <p:sp>
        <p:nvSpPr>
          <p:cNvPr id="557" name="Google Shape;557;p7"/>
          <p:cNvSpPr/>
          <p:nvPr/>
        </p:nvSpPr>
        <p:spPr>
          <a:xfrm>
            <a:off x="8141000" y="-31267"/>
            <a:ext cx="4064000" cy="1066800"/>
          </a:xfrm>
          <a:custGeom>
            <a:avLst/>
            <a:gdLst/>
            <a:ahLst/>
            <a:cxnLst/>
            <a:rect l="l" t="t" r="r" b="b"/>
            <a:pathLst>
              <a:path w="121920" h="32004" extrusionOk="0">
                <a:moveTo>
                  <a:pt x="121920" y="32004"/>
                </a:moveTo>
                <a:cubicBezTo>
                  <a:pt x="118070" y="26230"/>
                  <a:pt x="111672" y="20959"/>
                  <a:pt x="104775" y="20193"/>
                </a:cubicBezTo>
                <a:cubicBezTo>
                  <a:pt x="97958" y="19436"/>
                  <a:pt x="91026" y="21257"/>
                  <a:pt x="84201" y="20574"/>
                </a:cubicBezTo>
                <a:cubicBezTo>
                  <a:pt x="74929" y="19647"/>
                  <a:pt x="66669" y="14020"/>
                  <a:pt x="57531" y="12192"/>
                </a:cubicBezTo>
                <a:cubicBezTo>
                  <a:pt x="48437" y="10373"/>
                  <a:pt x="38899" y="14266"/>
                  <a:pt x="29718" y="12954"/>
                </a:cubicBezTo>
                <a:cubicBezTo>
                  <a:pt x="19020" y="11426"/>
                  <a:pt x="7641" y="7641"/>
                  <a:pt x="0" y="0"/>
                </a:cubicBez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558" name="Google Shape;558;p7"/>
          <p:cNvSpPr/>
          <p:nvPr/>
        </p:nvSpPr>
        <p:spPr>
          <a:xfrm>
            <a:off x="120805" y="3677133"/>
            <a:ext cx="628800" cy="3225800"/>
          </a:xfrm>
          <a:custGeom>
            <a:avLst/>
            <a:gdLst/>
            <a:ahLst/>
            <a:cxnLst/>
            <a:rect l="l" t="t" r="r" b="b"/>
            <a:pathLst>
              <a:path w="18864" h="96774" extrusionOk="0">
                <a:moveTo>
                  <a:pt x="12768" y="96774"/>
                </a:moveTo>
                <a:cubicBezTo>
                  <a:pt x="9012" y="89262"/>
                  <a:pt x="4932" y="81499"/>
                  <a:pt x="4005" y="73152"/>
                </a:cubicBezTo>
                <a:cubicBezTo>
                  <a:pt x="2809" y="62387"/>
                  <a:pt x="7653" y="51554"/>
                  <a:pt x="6672" y="40767"/>
                </a:cubicBezTo>
                <a:cubicBezTo>
                  <a:pt x="5955" y="32880"/>
                  <a:pt x="-1107" y="25719"/>
                  <a:pt x="195" y="17907"/>
                </a:cubicBezTo>
                <a:cubicBezTo>
                  <a:pt x="1613" y="9401"/>
                  <a:pt x="10409" y="1691"/>
                  <a:pt x="18864" y="0"/>
                </a:cubicBez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559" name="Google Shape;559;p7"/>
          <p:cNvGrpSpPr/>
          <p:nvPr/>
        </p:nvGrpSpPr>
        <p:grpSpPr>
          <a:xfrm rot="-2864756">
            <a:off x="10509782" y="414164"/>
            <a:ext cx="457189" cy="425456"/>
            <a:chOff x="-1003774" y="3010923"/>
            <a:chExt cx="671424" cy="624822"/>
          </a:xfrm>
        </p:grpSpPr>
        <p:sp>
          <p:nvSpPr>
            <p:cNvPr id="560" name="Google Shape;560;p7"/>
            <p:cNvSpPr/>
            <p:nvPr/>
          </p:nvSpPr>
          <p:spPr>
            <a:xfrm>
              <a:off x="-1003774" y="3010923"/>
              <a:ext cx="624822" cy="550520"/>
            </a:xfrm>
            <a:custGeom>
              <a:avLst/>
              <a:gdLst/>
              <a:ahLst/>
              <a:cxnLst/>
              <a:rect l="l" t="t" r="r" b="b"/>
              <a:pathLst>
                <a:path w="22377" h="19716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  <a:close/>
                  <a:moveTo>
                    <a:pt x="18429" y="2843"/>
                  </a:moveTo>
                  <a:lnTo>
                    <a:pt x="15610" y="11956"/>
                  </a:lnTo>
                  <a:lnTo>
                    <a:pt x="7534" y="5414"/>
                  </a:lnTo>
                  <a:lnTo>
                    <a:pt x="7512" y="5640"/>
                  </a:lnTo>
                  <a:lnTo>
                    <a:pt x="7940" y="6023"/>
                  </a:lnTo>
                  <a:lnTo>
                    <a:pt x="16580" y="13038"/>
                  </a:lnTo>
                  <a:lnTo>
                    <a:pt x="19399" y="3925"/>
                  </a:lnTo>
                  <a:lnTo>
                    <a:pt x="19602" y="4083"/>
                  </a:lnTo>
                  <a:lnTo>
                    <a:pt x="19625" y="3903"/>
                  </a:lnTo>
                  <a:lnTo>
                    <a:pt x="19106" y="3452"/>
                  </a:lnTo>
                  <a:lnTo>
                    <a:pt x="18429" y="2843"/>
                  </a:lnTo>
                  <a:close/>
                  <a:moveTo>
                    <a:pt x="19331" y="15001"/>
                  </a:moveTo>
                  <a:lnTo>
                    <a:pt x="19309" y="15249"/>
                  </a:lnTo>
                  <a:lnTo>
                    <a:pt x="22377" y="17753"/>
                  </a:lnTo>
                  <a:lnTo>
                    <a:pt x="22377" y="17753"/>
                  </a:lnTo>
                  <a:lnTo>
                    <a:pt x="22196" y="17504"/>
                  </a:lnTo>
                  <a:lnTo>
                    <a:pt x="22016" y="17256"/>
                  </a:lnTo>
                  <a:lnTo>
                    <a:pt x="21813" y="17053"/>
                  </a:lnTo>
                  <a:lnTo>
                    <a:pt x="21610" y="16850"/>
                  </a:lnTo>
                  <a:lnTo>
                    <a:pt x="19331" y="15001"/>
                  </a:lnTo>
                  <a:close/>
                  <a:moveTo>
                    <a:pt x="13016" y="14820"/>
                  </a:moveTo>
                  <a:lnTo>
                    <a:pt x="4399" y="18700"/>
                  </a:lnTo>
                  <a:lnTo>
                    <a:pt x="5549" y="19715"/>
                  </a:lnTo>
                  <a:lnTo>
                    <a:pt x="14098" y="15858"/>
                  </a:lnTo>
                  <a:lnTo>
                    <a:pt x="13016" y="1482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7"/>
            <p:cNvSpPr/>
            <p:nvPr/>
          </p:nvSpPr>
          <p:spPr>
            <a:xfrm>
              <a:off x="-464646" y="3429761"/>
              <a:ext cx="85694" cy="76871"/>
            </a:xfrm>
            <a:custGeom>
              <a:avLst/>
              <a:gdLst/>
              <a:ahLst/>
              <a:cxnLst/>
              <a:rect l="l" t="t" r="r" b="b"/>
              <a:pathLst>
                <a:path w="3069" h="2753" fill="none" extrusionOk="0">
                  <a:moveTo>
                    <a:pt x="23" y="1"/>
                  </a:moveTo>
                  <a:lnTo>
                    <a:pt x="1" y="249"/>
                  </a:lnTo>
                  <a:lnTo>
                    <a:pt x="3069" y="2753"/>
                  </a:lnTo>
                  <a:lnTo>
                    <a:pt x="3069" y="2753"/>
                  </a:lnTo>
                  <a:lnTo>
                    <a:pt x="2888" y="2504"/>
                  </a:lnTo>
                  <a:lnTo>
                    <a:pt x="2708" y="2256"/>
                  </a:lnTo>
                  <a:lnTo>
                    <a:pt x="2505" y="2053"/>
                  </a:lnTo>
                  <a:lnTo>
                    <a:pt x="2302" y="1850"/>
                  </a:lnTo>
                  <a:lnTo>
                    <a:pt x="2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" name="Google Shape;562;p7"/>
            <p:cNvSpPr/>
            <p:nvPr/>
          </p:nvSpPr>
          <p:spPr>
            <a:xfrm>
              <a:off x="-1003774" y="3010923"/>
              <a:ext cx="190878" cy="198417"/>
            </a:xfrm>
            <a:custGeom>
              <a:avLst/>
              <a:gdLst/>
              <a:ahLst/>
              <a:cxnLst/>
              <a:rect l="l" t="t" r="r" b="b"/>
              <a:pathLst>
                <a:path w="6836" h="7106" fill="none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" name="Google Shape;563;p7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62" y="0"/>
                  </a:move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" name="Google Shape;564;p7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813" y="113"/>
                  </a:move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lnTo>
                    <a:pt x="452" y="0"/>
                  </a:lnTo>
                  <a:lnTo>
                    <a:pt x="362" y="0"/>
                  </a:ln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" name="Google Shape;565;p7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extrusionOk="0">
                  <a:moveTo>
                    <a:pt x="316" y="0"/>
                  </a:move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" name="Google Shape;566;p7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fill="none" extrusionOk="0">
                  <a:moveTo>
                    <a:pt x="700" y="91"/>
                  </a:move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lnTo>
                    <a:pt x="384" y="0"/>
                  </a:lnTo>
                  <a:lnTo>
                    <a:pt x="316" y="0"/>
                  </a:ln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038" y="1422"/>
                  </a:lnTo>
                  <a:lnTo>
                    <a:pt x="112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" name="Google Shape;567;p7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84" y="0"/>
                  </a:moveTo>
                  <a:lnTo>
                    <a:pt x="294" y="45"/>
                  </a:lnTo>
                  <a:lnTo>
                    <a:pt x="204" y="90"/>
                  </a:lnTo>
                  <a:lnTo>
                    <a:pt x="136" y="158"/>
                  </a:lnTo>
                  <a:lnTo>
                    <a:pt x="68" y="248"/>
                  </a:lnTo>
                  <a:lnTo>
                    <a:pt x="23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23" y="609"/>
                  </a:lnTo>
                  <a:lnTo>
                    <a:pt x="46" y="699"/>
                  </a:lnTo>
                  <a:lnTo>
                    <a:pt x="91" y="790"/>
                  </a:lnTo>
                  <a:lnTo>
                    <a:pt x="159" y="857"/>
                  </a:lnTo>
                  <a:lnTo>
                    <a:pt x="1512" y="2053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73" y="2166"/>
                  </a:lnTo>
                  <a:lnTo>
                    <a:pt x="1963" y="2143"/>
                  </a:lnTo>
                  <a:lnTo>
                    <a:pt x="2053" y="2121"/>
                  </a:lnTo>
                  <a:lnTo>
                    <a:pt x="2121" y="2075"/>
                  </a:lnTo>
                  <a:lnTo>
                    <a:pt x="2211" y="2008"/>
                  </a:lnTo>
                  <a:lnTo>
                    <a:pt x="2256" y="1918"/>
                  </a:lnTo>
                  <a:lnTo>
                    <a:pt x="2302" y="1827"/>
                  </a:lnTo>
                  <a:lnTo>
                    <a:pt x="2324" y="1737"/>
                  </a:lnTo>
                  <a:lnTo>
                    <a:pt x="2324" y="1647"/>
                  </a:lnTo>
                  <a:lnTo>
                    <a:pt x="2324" y="1534"/>
                  </a:lnTo>
                  <a:lnTo>
                    <a:pt x="2279" y="1444"/>
                  </a:lnTo>
                  <a:lnTo>
                    <a:pt x="2234" y="1376"/>
                  </a:lnTo>
                  <a:lnTo>
                    <a:pt x="2166" y="1286"/>
                  </a:lnTo>
                  <a:lnTo>
                    <a:pt x="835" y="113"/>
                  </a:lnTo>
                  <a:lnTo>
                    <a:pt x="745" y="68"/>
                  </a:lnTo>
                  <a:lnTo>
                    <a:pt x="655" y="23"/>
                  </a:lnTo>
                  <a:lnTo>
                    <a:pt x="565" y="0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7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159" y="857"/>
                  </a:moveTo>
                  <a:lnTo>
                    <a:pt x="159" y="857"/>
                  </a:lnTo>
                  <a:lnTo>
                    <a:pt x="91" y="790"/>
                  </a:lnTo>
                  <a:lnTo>
                    <a:pt x="46" y="699"/>
                  </a:lnTo>
                  <a:lnTo>
                    <a:pt x="23" y="609"/>
                  </a:lnTo>
                  <a:lnTo>
                    <a:pt x="1" y="519"/>
                  </a:lnTo>
                  <a:lnTo>
                    <a:pt x="1" y="429"/>
                  </a:lnTo>
                  <a:lnTo>
                    <a:pt x="23" y="339"/>
                  </a:lnTo>
                  <a:lnTo>
                    <a:pt x="68" y="248"/>
                  </a:lnTo>
                  <a:lnTo>
                    <a:pt x="136" y="158"/>
                  </a:lnTo>
                  <a:lnTo>
                    <a:pt x="136" y="158"/>
                  </a:lnTo>
                  <a:lnTo>
                    <a:pt x="204" y="90"/>
                  </a:lnTo>
                  <a:lnTo>
                    <a:pt x="294" y="45"/>
                  </a:lnTo>
                  <a:lnTo>
                    <a:pt x="384" y="0"/>
                  </a:lnTo>
                  <a:lnTo>
                    <a:pt x="474" y="0"/>
                  </a:lnTo>
                  <a:lnTo>
                    <a:pt x="565" y="0"/>
                  </a:lnTo>
                  <a:lnTo>
                    <a:pt x="655" y="23"/>
                  </a:lnTo>
                  <a:lnTo>
                    <a:pt x="745" y="68"/>
                  </a:lnTo>
                  <a:lnTo>
                    <a:pt x="835" y="113"/>
                  </a:lnTo>
                  <a:lnTo>
                    <a:pt x="2166" y="1286"/>
                  </a:lnTo>
                  <a:lnTo>
                    <a:pt x="2166" y="1286"/>
                  </a:lnTo>
                  <a:lnTo>
                    <a:pt x="2234" y="1376"/>
                  </a:lnTo>
                  <a:lnTo>
                    <a:pt x="2279" y="1444"/>
                  </a:lnTo>
                  <a:lnTo>
                    <a:pt x="2324" y="1534"/>
                  </a:lnTo>
                  <a:lnTo>
                    <a:pt x="2324" y="1647"/>
                  </a:lnTo>
                  <a:lnTo>
                    <a:pt x="2324" y="1737"/>
                  </a:lnTo>
                  <a:lnTo>
                    <a:pt x="2302" y="1827"/>
                  </a:lnTo>
                  <a:lnTo>
                    <a:pt x="2256" y="1918"/>
                  </a:lnTo>
                  <a:lnTo>
                    <a:pt x="2211" y="2008"/>
                  </a:lnTo>
                  <a:lnTo>
                    <a:pt x="2211" y="2008"/>
                  </a:lnTo>
                  <a:lnTo>
                    <a:pt x="2121" y="2075"/>
                  </a:lnTo>
                  <a:lnTo>
                    <a:pt x="2053" y="2121"/>
                  </a:lnTo>
                  <a:lnTo>
                    <a:pt x="1963" y="2143"/>
                  </a:lnTo>
                  <a:lnTo>
                    <a:pt x="1873" y="2166"/>
                  </a:lnTo>
                  <a:lnTo>
                    <a:pt x="1760" y="2166"/>
                  </a:lnTo>
                  <a:lnTo>
                    <a:pt x="1670" y="2143"/>
                  </a:lnTo>
                  <a:lnTo>
                    <a:pt x="1580" y="2098"/>
                  </a:lnTo>
                  <a:lnTo>
                    <a:pt x="1512" y="2053"/>
                  </a:lnTo>
                  <a:lnTo>
                    <a:pt x="159" y="8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7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extrusionOk="0">
                  <a:moveTo>
                    <a:pt x="407" y="1"/>
                  </a:moveTo>
                  <a:lnTo>
                    <a:pt x="316" y="23"/>
                  </a:lnTo>
                  <a:lnTo>
                    <a:pt x="249" y="46"/>
                  </a:lnTo>
                  <a:lnTo>
                    <a:pt x="181" y="91"/>
                  </a:lnTo>
                  <a:lnTo>
                    <a:pt x="113" y="136"/>
                  </a:lnTo>
                  <a:lnTo>
                    <a:pt x="68" y="227"/>
                  </a:lnTo>
                  <a:lnTo>
                    <a:pt x="23" y="294"/>
                  </a:lnTo>
                  <a:lnTo>
                    <a:pt x="1" y="362"/>
                  </a:lnTo>
                  <a:lnTo>
                    <a:pt x="1" y="452"/>
                  </a:lnTo>
                  <a:lnTo>
                    <a:pt x="23" y="542"/>
                  </a:lnTo>
                  <a:lnTo>
                    <a:pt x="46" y="610"/>
                  </a:lnTo>
                  <a:lnTo>
                    <a:pt x="91" y="678"/>
                  </a:lnTo>
                  <a:lnTo>
                    <a:pt x="158" y="745"/>
                  </a:lnTo>
                  <a:lnTo>
                    <a:pt x="813" y="1332"/>
                  </a:lnTo>
                  <a:lnTo>
                    <a:pt x="903" y="1377"/>
                  </a:lnTo>
                  <a:lnTo>
                    <a:pt x="971" y="1422"/>
                  </a:lnTo>
                  <a:lnTo>
                    <a:pt x="1038" y="1445"/>
                  </a:lnTo>
                  <a:lnTo>
                    <a:pt x="1128" y="1445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422" y="1309"/>
                  </a:lnTo>
                  <a:lnTo>
                    <a:pt x="1467" y="1242"/>
                  </a:lnTo>
                  <a:lnTo>
                    <a:pt x="1489" y="1151"/>
                  </a:lnTo>
                  <a:lnTo>
                    <a:pt x="1512" y="1084"/>
                  </a:lnTo>
                  <a:lnTo>
                    <a:pt x="1512" y="993"/>
                  </a:lnTo>
                  <a:lnTo>
                    <a:pt x="1512" y="926"/>
                  </a:lnTo>
                  <a:lnTo>
                    <a:pt x="1489" y="836"/>
                  </a:lnTo>
                  <a:lnTo>
                    <a:pt x="1444" y="768"/>
                  </a:lnTo>
                  <a:lnTo>
                    <a:pt x="1377" y="700"/>
                  </a:lnTo>
                  <a:lnTo>
                    <a:pt x="700" y="114"/>
                  </a:lnTo>
                  <a:lnTo>
                    <a:pt x="632" y="69"/>
                  </a:lnTo>
                  <a:lnTo>
                    <a:pt x="564" y="23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" name="Google Shape;570;p7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fill="none" extrusionOk="0">
                  <a:moveTo>
                    <a:pt x="158" y="745"/>
                  </a:moveTo>
                  <a:lnTo>
                    <a:pt x="158" y="745"/>
                  </a:lnTo>
                  <a:lnTo>
                    <a:pt x="91" y="678"/>
                  </a:lnTo>
                  <a:lnTo>
                    <a:pt x="46" y="610"/>
                  </a:lnTo>
                  <a:lnTo>
                    <a:pt x="23" y="542"/>
                  </a:lnTo>
                  <a:lnTo>
                    <a:pt x="1" y="452"/>
                  </a:lnTo>
                  <a:lnTo>
                    <a:pt x="1" y="362"/>
                  </a:lnTo>
                  <a:lnTo>
                    <a:pt x="23" y="294"/>
                  </a:lnTo>
                  <a:lnTo>
                    <a:pt x="68" y="227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181" y="91"/>
                  </a:lnTo>
                  <a:lnTo>
                    <a:pt x="249" y="46"/>
                  </a:lnTo>
                  <a:lnTo>
                    <a:pt x="316" y="23"/>
                  </a:lnTo>
                  <a:lnTo>
                    <a:pt x="407" y="1"/>
                  </a:lnTo>
                  <a:lnTo>
                    <a:pt x="474" y="1"/>
                  </a:lnTo>
                  <a:lnTo>
                    <a:pt x="564" y="23"/>
                  </a:lnTo>
                  <a:lnTo>
                    <a:pt x="632" y="69"/>
                  </a:lnTo>
                  <a:lnTo>
                    <a:pt x="700" y="114"/>
                  </a:lnTo>
                  <a:lnTo>
                    <a:pt x="1377" y="700"/>
                  </a:lnTo>
                  <a:lnTo>
                    <a:pt x="1377" y="700"/>
                  </a:lnTo>
                  <a:lnTo>
                    <a:pt x="1444" y="768"/>
                  </a:lnTo>
                  <a:lnTo>
                    <a:pt x="1489" y="836"/>
                  </a:lnTo>
                  <a:lnTo>
                    <a:pt x="1512" y="926"/>
                  </a:lnTo>
                  <a:lnTo>
                    <a:pt x="1512" y="993"/>
                  </a:lnTo>
                  <a:lnTo>
                    <a:pt x="1512" y="1084"/>
                  </a:lnTo>
                  <a:lnTo>
                    <a:pt x="1489" y="1151"/>
                  </a:lnTo>
                  <a:lnTo>
                    <a:pt x="1467" y="1242"/>
                  </a:lnTo>
                  <a:lnTo>
                    <a:pt x="1422" y="1309"/>
                  </a:lnTo>
                  <a:lnTo>
                    <a:pt x="1422" y="1309"/>
                  </a:lnTo>
                  <a:lnTo>
                    <a:pt x="1354" y="1354"/>
                  </a:lnTo>
                  <a:lnTo>
                    <a:pt x="1286" y="1399"/>
                  </a:lnTo>
                  <a:lnTo>
                    <a:pt x="1196" y="1422"/>
                  </a:lnTo>
                  <a:lnTo>
                    <a:pt x="1128" y="1445"/>
                  </a:lnTo>
                  <a:lnTo>
                    <a:pt x="1038" y="1445"/>
                  </a:lnTo>
                  <a:lnTo>
                    <a:pt x="971" y="1422"/>
                  </a:lnTo>
                  <a:lnTo>
                    <a:pt x="903" y="1377"/>
                  </a:lnTo>
                  <a:lnTo>
                    <a:pt x="813" y="1332"/>
                  </a:lnTo>
                  <a:lnTo>
                    <a:pt x="158" y="7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" name="Google Shape;571;p7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7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fill="none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7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" name="Google Shape;574;p7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fill="none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" name="Google Shape;575;p7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extrusionOk="0">
                  <a:moveTo>
                    <a:pt x="2865" y="0"/>
                  </a:moveTo>
                  <a:lnTo>
                    <a:pt x="0" y="9316"/>
                  </a:lnTo>
                  <a:lnTo>
                    <a:pt x="2730" y="11595"/>
                  </a:lnTo>
                  <a:lnTo>
                    <a:pt x="4083" y="1061"/>
                  </a:lnTo>
                  <a:lnTo>
                    <a:pt x="286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" name="Google Shape;576;p7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fill="none" extrusionOk="0">
                  <a:moveTo>
                    <a:pt x="0" y="9316"/>
                  </a:moveTo>
                  <a:lnTo>
                    <a:pt x="2865" y="0"/>
                  </a:lnTo>
                  <a:lnTo>
                    <a:pt x="4083" y="1061"/>
                  </a:lnTo>
                  <a:lnTo>
                    <a:pt x="2730" y="11595"/>
                  </a:lnTo>
                  <a:lnTo>
                    <a:pt x="0" y="9316"/>
                  </a:ln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" name="Google Shape;577;p7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EE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" name="Google Shape;578;p7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" name="Google Shape;579;p7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" name="Google Shape;580;p7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" name="Google Shape;581;p7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7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7"/>
            <p:cNvSpPr/>
            <p:nvPr/>
          </p:nvSpPr>
          <p:spPr>
            <a:xfrm>
              <a:off x="-889766" y="3133112"/>
              <a:ext cx="557417" cy="502633"/>
            </a:xfrm>
            <a:custGeom>
              <a:avLst/>
              <a:gdLst/>
              <a:ahLst/>
              <a:cxnLst/>
              <a:rect l="l" t="t" r="r" b="b"/>
              <a:pathLst>
                <a:path w="19963" h="18001" extrusionOk="0">
                  <a:moveTo>
                    <a:pt x="993" y="1"/>
                  </a:moveTo>
                  <a:lnTo>
                    <a:pt x="767" y="23"/>
                  </a:lnTo>
                  <a:lnTo>
                    <a:pt x="564" y="68"/>
                  </a:lnTo>
                  <a:lnTo>
                    <a:pt x="451" y="91"/>
                  </a:lnTo>
                  <a:lnTo>
                    <a:pt x="361" y="158"/>
                  </a:lnTo>
                  <a:lnTo>
                    <a:pt x="294" y="226"/>
                  </a:lnTo>
                  <a:lnTo>
                    <a:pt x="203" y="294"/>
                  </a:lnTo>
                  <a:lnTo>
                    <a:pt x="136" y="384"/>
                  </a:lnTo>
                  <a:lnTo>
                    <a:pt x="91" y="474"/>
                  </a:lnTo>
                  <a:lnTo>
                    <a:pt x="45" y="587"/>
                  </a:lnTo>
                  <a:lnTo>
                    <a:pt x="23" y="677"/>
                  </a:lnTo>
                  <a:lnTo>
                    <a:pt x="0" y="880"/>
                  </a:lnTo>
                  <a:lnTo>
                    <a:pt x="23" y="1106"/>
                  </a:lnTo>
                  <a:lnTo>
                    <a:pt x="68" y="1354"/>
                  </a:lnTo>
                  <a:lnTo>
                    <a:pt x="181" y="1580"/>
                  </a:lnTo>
                  <a:lnTo>
                    <a:pt x="294" y="1828"/>
                  </a:lnTo>
                  <a:lnTo>
                    <a:pt x="451" y="2076"/>
                  </a:lnTo>
                  <a:lnTo>
                    <a:pt x="632" y="2324"/>
                  </a:lnTo>
                  <a:lnTo>
                    <a:pt x="812" y="2549"/>
                  </a:lnTo>
                  <a:lnTo>
                    <a:pt x="1218" y="3023"/>
                  </a:lnTo>
                  <a:lnTo>
                    <a:pt x="1602" y="3429"/>
                  </a:lnTo>
                  <a:lnTo>
                    <a:pt x="1985" y="3768"/>
                  </a:lnTo>
                  <a:lnTo>
                    <a:pt x="15587" y="16850"/>
                  </a:lnTo>
                  <a:lnTo>
                    <a:pt x="15857" y="17076"/>
                  </a:lnTo>
                  <a:lnTo>
                    <a:pt x="16151" y="17256"/>
                  </a:lnTo>
                  <a:lnTo>
                    <a:pt x="16421" y="17437"/>
                  </a:lnTo>
                  <a:lnTo>
                    <a:pt x="16715" y="17572"/>
                  </a:lnTo>
                  <a:lnTo>
                    <a:pt x="17008" y="17707"/>
                  </a:lnTo>
                  <a:lnTo>
                    <a:pt x="17279" y="17820"/>
                  </a:lnTo>
                  <a:lnTo>
                    <a:pt x="17572" y="17888"/>
                  </a:lnTo>
                  <a:lnTo>
                    <a:pt x="17842" y="17956"/>
                  </a:lnTo>
                  <a:lnTo>
                    <a:pt x="18113" y="17978"/>
                  </a:lnTo>
                  <a:lnTo>
                    <a:pt x="18361" y="18001"/>
                  </a:lnTo>
                  <a:lnTo>
                    <a:pt x="18609" y="17978"/>
                  </a:lnTo>
                  <a:lnTo>
                    <a:pt x="18857" y="17933"/>
                  </a:lnTo>
                  <a:lnTo>
                    <a:pt x="19061" y="17865"/>
                  </a:lnTo>
                  <a:lnTo>
                    <a:pt x="19264" y="17753"/>
                  </a:lnTo>
                  <a:lnTo>
                    <a:pt x="19467" y="17617"/>
                  </a:lnTo>
                  <a:lnTo>
                    <a:pt x="19624" y="17482"/>
                  </a:lnTo>
                  <a:lnTo>
                    <a:pt x="19760" y="17279"/>
                  </a:lnTo>
                  <a:lnTo>
                    <a:pt x="19850" y="17076"/>
                  </a:lnTo>
                  <a:lnTo>
                    <a:pt x="19918" y="16850"/>
                  </a:lnTo>
                  <a:lnTo>
                    <a:pt x="19963" y="16625"/>
                  </a:lnTo>
                  <a:lnTo>
                    <a:pt x="19963" y="16377"/>
                  </a:lnTo>
                  <a:lnTo>
                    <a:pt x="19940" y="16106"/>
                  </a:lnTo>
                  <a:lnTo>
                    <a:pt x="19895" y="15835"/>
                  </a:lnTo>
                  <a:lnTo>
                    <a:pt x="19805" y="15565"/>
                  </a:lnTo>
                  <a:lnTo>
                    <a:pt x="19715" y="15271"/>
                  </a:lnTo>
                  <a:lnTo>
                    <a:pt x="19602" y="15001"/>
                  </a:lnTo>
                  <a:lnTo>
                    <a:pt x="19467" y="14730"/>
                  </a:lnTo>
                  <a:lnTo>
                    <a:pt x="19309" y="14482"/>
                  </a:lnTo>
                  <a:lnTo>
                    <a:pt x="19128" y="14211"/>
                  </a:lnTo>
                  <a:lnTo>
                    <a:pt x="18925" y="13986"/>
                  </a:lnTo>
                  <a:lnTo>
                    <a:pt x="18722" y="13760"/>
                  </a:lnTo>
                  <a:lnTo>
                    <a:pt x="18519" y="13557"/>
                  </a:lnTo>
                  <a:lnTo>
                    <a:pt x="3857" y="1647"/>
                  </a:lnTo>
                  <a:lnTo>
                    <a:pt x="3474" y="1309"/>
                  </a:lnTo>
                  <a:lnTo>
                    <a:pt x="3023" y="971"/>
                  </a:lnTo>
                  <a:lnTo>
                    <a:pt x="2527" y="632"/>
                  </a:lnTo>
                  <a:lnTo>
                    <a:pt x="2256" y="474"/>
                  </a:lnTo>
                  <a:lnTo>
                    <a:pt x="2008" y="316"/>
                  </a:lnTo>
                  <a:lnTo>
                    <a:pt x="1737" y="204"/>
                  </a:lnTo>
                  <a:lnTo>
                    <a:pt x="1489" y="113"/>
                  </a:lnTo>
                  <a:lnTo>
                    <a:pt x="1241" y="46"/>
                  </a:lnTo>
                  <a:lnTo>
                    <a:pt x="9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" name="Google Shape;584;p7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" name="Google Shape;585;p7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fill="none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7"/>
            <p:cNvSpPr/>
            <p:nvPr/>
          </p:nvSpPr>
          <p:spPr>
            <a:xfrm>
              <a:off x="-853858" y="3041163"/>
              <a:ext cx="68661" cy="143633"/>
            </a:xfrm>
            <a:custGeom>
              <a:avLst/>
              <a:gdLst/>
              <a:ahLst/>
              <a:cxnLst/>
              <a:rect l="l" t="t" r="r" b="b"/>
              <a:pathLst>
                <a:path w="2459" h="5144" extrusionOk="0">
                  <a:moveTo>
                    <a:pt x="1015" y="0"/>
                  </a:moveTo>
                  <a:lnTo>
                    <a:pt x="0" y="3316"/>
                  </a:lnTo>
                  <a:lnTo>
                    <a:pt x="2098" y="5143"/>
                  </a:lnTo>
                  <a:lnTo>
                    <a:pt x="2459" y="1286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" name="Google Shape;587;p7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" name="Google Shape;588;p7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7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" name="Google Shape;590;p7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fill="none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" name="Google Shape;591;p7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" name="Google Shape;592;p7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fill="none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" name="Google Shape;593;p7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" name="Google Shape;594;p7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fill="none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" name="Google Shape;595;p7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" name="Google Shape;596;p7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fill="none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97" name="Google Shape;597;p7"/>
          <p:cNvGrpSpPr/>
          <p:nvPr/>
        </p:nvGrpSpPr>
        <p:grpSpPr>
          <a:xfrm>
            <a:off x="9831359" y="5044012"/>
            <a:ext cx="2150295" cy="1588371"/>
            <a:chOff x="1942875" y="4263875"/>
            <a:chExt cx="856600" cy="632750"/>
          </a:xfrm>
        </p:grpSpPr>
        <p:sp>
          <p:nvSpPr>
            <p:cNvPr id="598" name="Google Shape;598;p7"/>
            <p:cNvSpPr/>
            <p:nvPr/>
          </p:nvSpPr>
          <p:spPr>
            <a:xfrm>
              <a:off x="2344375" y="4332125"/>
              <a:ext cx="59800" cy="59225"/>
            </a:xfrm>
            <a:custGeom>
              <a:avLst/>
              <a:gdLst/>
              <a:ahLst/>
              <a:cxnLst/>
              <a:rect l="l" t="t" r="r" b="b"/>
              <a:pathLst>
                <a:path w="2392" h="2369" fill="none" extrusionOk="0">
                  <a:moveTo>
                    <a:pt x="1196" y="2369"/>
                  </a:moveTo>
                  <a:lnTo>
                    <a:pt x="1196" y="2369"/>
                  </a:lnTo>
                  <a:lnTo>
                    <a:pt x="948" y="2346"/>
                  </a:lnTo>
                  <a:lnTo>
                    <a:pt x="745" y="2278"/>
                  </a:lnTo>
                  <a:lnTo>
                    <a:pt x="542" y="2166"/>
                  </a:lnTo>
                  <a:lnTo>
                    <a:pt x="361" y="2030"/>
                  </a:lnTo>
                  <a:lnTo>
                    <a:pt x="203" y="1850"/>
                  </a:lnTo>
                  <a:lnTo>
                    <a:pt x="113" y="1647"/>
                  </a:lnTo>
                  <a:lnTo>
                    <a:pt x="23" y="1421"/>
                  </a:lnTo>
                  <a:lnTo>
                    <a:pt x="0" y="1173"/>
                  </a:lnTo>
                  <a:lnTo>
                    <a:pt x="0" y="1173"/>
                  </a:lnTo>
                  <a:lnTo>
                    <a:pt x="23" y="948"/>
                  </a:lnTo>
                  <a:lnTo>
                    <a:pt x="113" y="722"/>
                  </a:lnTo>
                  <a:lnTo>
                    <a:pt x="203" y="519"/>
                  </a:lnTo>
                  <a:lnTo>
                    <a:pt x="361" y="339"/>
                  </a:lnTo>
                  <a:lnTo>
                    <a:pt x="542" y="203"/>
                  </a:lnTo>
                  <a:lnTo>
                    <a:pt x="745" y="91"/>
                  </a:lnTo>
                  <a:lnTo>
                    <a:pt x="948" y="23"/>
                  </a:lnTo>
                  <a:lnTo>
                    <a:pt x="1196" y="0"/>
                  </a:lnTo>
                  <a:lnTo>
                    <a:pt x="1196" y="0"/>
                  </a:lnTo>
                  <a:lnTo>
                    <a:pt x="1444" y="23"/>
                  </a:lnTo>
                  <a:lnTo>
                    <a:pt x="1669" y="91"/>
                  </a:lnTo>
                  <a:lnTo>
                    <a:pt x="1873" y="203"/>
                  </a:lnTo>
                  <a:lnTo>
                    <a:pt x="2030" y="339"/>
                  </a:lnTo>
                  <a:lnTo>
                    <a:pt x="2188" y="519"/>
                  </a:lnTo>
                  <a:lnTo>
                    <a:pt x="2301" y="722"/>
                  </a:lnTo>
                  <a:lnTo>
                    <a:pt x="2369" y="948"/>
                  </a:lnTo>
                  <a:lnTo>
                    <a:pt x="2391" y="1173"/>
                  </a:lnTo>
                  <a:lnTo>
                    <a:pt x="2391" y="1173"/>
                  </a:lnTo>
                  <a:lnTo>
                    <a:pt x="2369" y="1421"/>
                  </a:lnTo>
                  <a:lnTo>
                    <a:pt x="2301" y="1647"/>
                  </a:lnTo>
                  <a:lnTo>
                    <a:pt x="2188" y="1850"/>
                  </a:lnTo>
                  <a:lnTo>
                    <a:pt x="2030" y="2030"/>
                  </a:lnTo>
                  <a:lnTo>
                    <a:pt x="1873" y="2166"/>
                  </a:lnTo>
                  <a:lnTo>
                    <a:pt x="1669" y="2278"/>
                  </a:lnTo>
                  <a:lnTo>
                    <a:pt x="1444" y="2346"/>
                  </a:lnTo>
                  <a:lnTo>
                    <a:pt x="1196" y="236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" name="Google Shape;599;p7"/>
            <p:cNvSpPr/>
            <p:nvPr/>
          </p:nvSpPr>
          <p:spPr>
            <a:xfrm>
              <a:off x="2300950" y="4289825"/>
              <a:ext cx="146650" cy="131425"/>
            </a:xfrm>
            <a:custGeom>
              <a:avLst/>
              <a:gdLst/>
              <a:ahLst/>
              <a:cxnLst/>
              <a:rect l="l" t="t" r="r" b="b"/>
              <a:pathLst>
                <a:path w="5866" h="5257" fill="none" extrusionOk="0">
                  <a:moveTo>
                    <a:pt x="2933" y="1"/>
                  </a:moveTo>
                  <a:lnTo>
                    <a:pt x="2933" y="1"/>
                  </a:lnTo>
                  <a:lnTo>
                    <a:pt x="2640" y="1"/>
                  </a:lnTo>
                  <a:lnTo>
                    <a:pt x="2346" y="46"/>
                  </a:lnTo>
                  <a:lnTo>
                    <a:pt x="2053" y="136"/>
                  </a:lnTo>
                  <a:lnTo>
                    <a:pt x="1782" y="226"/>
                  </a:lnTo>
                  <a:lnTo>
                    <a:pt x="1534" y="339"/>
                  </a:lnTo>
                  <a:lnTo>
                    <a:pt x="1286" y="497"/>
                  </a:lnTo>
                  <a:lnTo>
                    <a:pt x="1061" y="655"/>
                  </a:lnTo>
                  <a:lnTo>
                    <a:pt x="858" y="858"/>
                  </a:lnTo>
                  <a:lnTo>
                    <a:pt x="677" y="1061"/>
                  </a:lnTo>
                  <a:lnTo>
                    <a:pt x="497" y="1286"/>
                  </a:lnTo>
                  <a:lnTo>
                    <a:pt x="361" y="1534"/>
                  </a:lnTo>
                  <a:lnTo>
                    <a:pt x="226" y="1783"/>
                  </a:lnTo>
                  <a:lnTo>
                    <a:pt x="136" y="2053"/>
                  </a:lnTo>
                  <a:lnTo>
                    <a:pt x="68" y="2346"/>
                  </a:lnTo>
                  <a:lnTo>
                    <a:pt x="23" y="2640"/>
                  </a:lnTo>
                  <a:lnTo>
                    <a:pt x="0" y="2933"/>
                  </a:lnTo>
                  <a:lnTo>
                    <a:pt x="0" y="2933"/>
                  </a:lnTo>
                  <a:lnTo>
                    <a:pt x="23" y="3136"/>
                  </a:lnTo>
                  <a:lnTo>
                    <a:pt x="46" y="3384"/>
                  </a:lnTo>
                  <a:lnTo>
                    <a:pt x="113" y="3655"/>
                  </a:lnTo>
                  <a:lnTo>
                    <a:pt x="203" y="3948"/>
                  </a:lnTo>
                  <a:lnTo>
                    <a:pt x="5211" y="5256"/>
                  </a:lnTo>
                  <a:lnTo>
                    <a:pt x="5211" y="5256"/>
                  </a:lnTo>
                  <a:lnTo>
                    <a:pt x="5482" y="4557"/>
                  </a:lnTo>
                  <a:lnTo>
                    <a:pt x="5685" y="3925"/>
                  </a:lnTo>
                  <a:lnTo>
                    <a:pt x="5752" y="3632"/>
                  </a:lnTo>
                  <a:lnTo>
                    <a:pt x="5820" y="3361"/>
                  </a:lnTo>
                  <a:lnTo>
                    <a:pt x="5865" y="3136"/>
                  </a:lnTo>
                  <a:lnTo>
                    <a:pt x="5865" y="2933"/>
                  </a:lnTo>
                  <a:lnTo>
                    <a:pt x="5865" y="2933"/>
                  </a:lnTo>
                  <a:lnTo>
                    <a:pt x="5865" y="2640"/>
                  </a:lnTo>
                  <a:lnTo>
                    <a:pt x="5820" y="2346"/>
                  </a:lnTo>
                  <a:lnTo>
                    <a:pt x="5730" y="2053"/>
                  </a:lnTo>
                  <a:lnTo>
                    <a:pt x="5640" y="1783"/>
                  </a:lnTo>
                  <a:lnTo>
                    <a:pt x="5527" y="1534"/>
                  </a:lnTo>
                  <a:lnTo>
                    <a:pt x="5369" y="1286"/>
                  </a:lnTo>
                  <a:lnTo>
                    <a:pt x="5211" y="1061"/>
                  </a:lnTo>
                  <a:lnTo>
                    <a:pt x="5008" y="858"/>
                  </a:lnTo>
                  <a:lnTo>
                    <a:pt x="4805" y="655"/>
                  </a:lnTo>
                  <a:lnTo>
                    <a:pt x="4579" y="497"/>
                  </a:lnTo>
                  <a:lnTo>
                    <a:pt x="4331" y="339"/>
                  </a:lnTo>
                  <a:lnTo>
                    <a:pt x="4083" y="226"/>
                  </a:lnTo>
                  <a:lnTo>
                    <a:pt x="3813" y="136"/>
                  </a:lnTo>
                  <a:lnTo>
                    <a:pt x="3519" y="46"/>
                  </a:lnTo>
                  <a:lnTo>
                    <a:pt x="3226" y="1"/>
                  </a:lnTo>
                  <a:lnTo>
                    <a:pt x="293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" name="Google Shape;600;p7"/>
            <p:cNvSpPr/>
            <p:nvPr/>
          </p:nvSpPr>
          <p:spPr>
            <a:xfrm>
              <a:off x="1942875" y="4277425"/>
              <a:ext cx="856600" cy="619200"/>
            </a:xfrm>
            <a:custGeom>
              <a:avLst/>
              <a:gdLst/>
              <a:ahLst/>
              <a:cxnLst/>
              <a:rect l="l" t="t" r="r" b="b"/>
              <a:pathLst>
                <a:path w="34264" h="24768" extrusionOk="0">
                  <a:moveTo>
                    <a:pt x="27226" y="0"/>
                  </a:moveTo>
                  <a:lnTo>
                    <a:pt x="20752" y="6068"/>
                  </a:lnTo>
                  <a:lnTo>
                    <a:pt x="10805" y="3474"/>
                  </a:lnTo>
                  <a:lnTo>
                    <a:pt x="0" y="6790"/>
                  </a:lnTo>
                  <a:lnTo>
                    <a:pt x="6203" y="24767"/>
                  </a:lnTo>
                  <a:lnTo>
                    <a:pt x="17143" y="20955"/>
                  </a:lnTo>
                  <a:lnTo>
                    <a:pt x="27812" y="22940"/>
                  </a:lnTo>
                  <a:lnTo>
                    <a:pt x="34263" y="15226"/>
                  </a:lnTo>
                  <a:lnTo>
                    <a:pt x="2722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38100" dir="552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" name="Google Shape;601;p7"/>
            <p:cNvSpPr/>
            <p:nvPr/>
          </p:nvSpPr>
          <p:spPr>
            <a:xfrm>
              <a:off x="1942875" y="4277425"/>
              <a:ext cx="856600" cy="619200"/>
            </a:xfrm>
            <a:custGeom>
              <a:avLst/>
              <a:gdLst/>
              <a:ahLst/>
              <a:cxnLst/>
              <a:rect l="l" t="t" r="r" b="b"/>
              <a:pathLst>
                <a:path w="34264" h="24768" fill="none" extrusionOk="0">
                  <a:moveTo>
                    <a:pt x="0" y="6790"/>
                  </a:moveTo>
                  <a:lnTo>
                    <a:pt x="10805" y="3474"/>
                  </a:lnTo>
                  <a:lnTo>
                    <a:pt x="20752" y="6068"/>
                  </a:lnTo>
                  <a:lnTo>
                    <a:pt x="27226" y="0"/>
                  </a:lnTo>
                  <a:lnTo>
                    <a:pt x="34263" y="15226"/>
                  </a:lnTo>
                  <a:lnTo>
                    <a:pt x="27812" y="22940"/>
                  </a:lnTo>
                  <a:lnTo>
                    <a:pt x="17143" y="20955"/>
                  </a:lnTo>
                  <a:lnTo>
                    <a:pt x="6203" y="24767"/>
                  </a:lnTo>
                  <a:lnTo>
                    <a:pt x="0" y="679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" name="Google Shape;602;p7"/>
            <p:cNvSpPr/>
            <p:nvPr/>
          </p:nvSpPr>
          <p:spPr>
            <a:xfrm>
              <a:off x="1975000" y="4319725"/>
              <a:ext cx="795150" cy="545325"/>
            </a:xfrm>
            <a:custGeom>
              <a:avLst/>
              <a:gdLst/>
              <a:ahLst/>
              <a:cxnLst/>
              <a:rect l="l" t="t" r="r" b="b"/>
              <a:pathLst>
                <a:path w="31806" h="21813" extrusionOk="0">
                  <a:moveTo>
                    <a:pt x="25602" y="0"/>
                  </a:moveTo>
                  <a:lnTo>
                    <a:pt x="19738" y="5504"/>
                  </a:lnTo>
                  <a:lnTo>
                    <a:pt x="9542" y="2820"/>
                  </a:lnTo>
                  <a:lnTo>
                    <a:pt x="1" y="5752"/>
                  </a:lnTo>
                  <a:lnTo>
                    <a:pt x="5550" y="21812"/>
                  </a:lnTo>
                  <a:lnTo>
                    <a:pt x="15768" y="18226"/>
                  </a:lnTo>
                  <a:lnTo>
                    <a:pt x="26121" y="20143"/>
                  </a:lnTo>
                  <a:lnTo>
                    <a:pt x="31805" y="13376"/>
                  </a:lnTo>
                  <a:lnTo>
                    <a:pt x="2560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" name="Google Shape;603;p7"/>
            <p:cNvSpPr/>
            <p:nvPr/>
          </p:nvSpPr>
          <p:spPr>
            <a:xfrm>
              <a:off x="1975000" y="4319725"/>
              <a:ext cx="795150" cy="545325"/>
            </a:xfrm>
            <a:custGeom>
              <a:avLst/>
              <a:gdLst/>
              <a:ahLst/>
              <a:cxnLst/>
              <a:rect l="l" t="t" r="r" b="b"/>
              <a:pathLst>
                <a:path w="31806" h="21813" fill="none" extrusionOk="0">
                  <a:moveTo>
                    <a:pt x="1" y="5752"/>
                  </a:moveTo>
                  <a:lnTo>
                    <a:pt x="9542" y="2820"/>
                  </a:lnTo>
                  <a:lnTo>
                    <a:pt x="19738" y="5504"/>
                  </a:lnTo>
                  <a:lnTo>
                    <a:pt x="25602" y="0"/>
                  </a:lnTo>
                  <a:lnTo>
                    <a:pt x="31805" y="13376"/>
                  </a:lnTo>
                  <a:lnTo>
                    <a:pt x="26121" y="20143"/>
                  </a:lnTo>
                  <a:lnTo>
                    <a:pt x="15768" y="18226"/>
                  </a:lnTo>
                  <a:lnTo>
                    <a:pt x="5550" y="21812"/>
                  </a:lnTo>
                  <a:lnTo>
                    <a:pt x="1" y="575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" name="Google Shape;604;p7"/>
            <p:cNvSpPr/>
            <p:nvPr/>
          </p:nvSpPr>
          <p:spPr>
            <a:xfrm>
              <a:off x="2432350" y="4649600"/>
              <a:ext cx="82900" cy="44575"/>
            </a:xfrm>
            <a:custGeom>
              <a:avLst/>
              <a:gdLst/>
              <a:ahLst/>
              <a:cxnLst/>
              <a:rect l="l" t="t" r="r" b="b"/>
              <a:pathLst>
                <a:path w="3316" h="1783" extrusionOk="0">
                  <a:moveTo>
                    <a:pt x="2346" y="1"/>
                  </a:moveTo>
                  <a:lnTo>
                    <a:pt x="1692" y="68"/>
                  </a:lnTo>
                  <a:lnTo>
                    <a:pt x="1692" y="519"/>
                  </a:lnTo>
                  <a:lnTo>
                    <a:pt x="1241" y="384"/>
                  </a:lnTo>
                  <a:lnTo>
                    <a:pt x="293" y="677"/>
                  </a:lnTo>
                  <a:lnTo>
                    <a:pt x="0" y="1309"/>
                  </a:lnTo>
                  <a:lnTo>
                    <a:pt x="632" y="1715"/>
                  </a:lnTo>
                  <a:lnTo>
                    <a:pt x="1354" y="1399"/>
                  </a:lnTo>
                  <a:lnTo>
                    <a:pt x="2008" y="1580"/>
                  </a:lnTo>
                  <a:lnTo>
                    <a:pt x="2414" y="1354"/>
                  </a:lnTo>
                  <a:lnTo>
                    <a:pt x="3000" y="1783"/>
                  </a:lnTo>
                  <a:lnTo>
                    <a:pt x="3316" y="1602"/>
                  </a:lnTo>
                  <a:lnTo>
                    <a:pt x="2504" y="971"/>
                  </a:lnTo>
                  <a:lnTo>
                    <a:pt x="2797" y="768"/>
                  </a:lnTo>
                  <a:lnTo>
                    <a:pt x="3000" y="632"/>
                  </a:lnTo>
                  <a:lnTo>
                    <a:pt x="3068" y="565"/>
                  </a:lnTo>
                  <a:lnTo>
                    <a:pt x="3068" y="542"/>
                  </a:lnTo>
                  <a:lnTo>
                    <a:pt x="2707" y="249"/>
                  </a:lnTo>
                  <a:lnTo>
                    <a:pt x="2346" y="1"/>
                  </a:lnTo>
                  <a:close/>
                </a:path>
              </a:pathLst>
            </a:custGeom>
            <a:solidFill>
              <a:srgbClr val="FFFC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" name="Google Shape;605;p7"/>
            <p:cNvSpPr/>
            <p:nvPr/>
          </p:nvSpPr>
          <p:spPr>
            <a:xfrm>
              <a:off x="2432350" y="4649600"/>
              <a:ext cx="82900" cy="44575"/>
            </a:xfrm>
            <a:custGeom>
              <a:avLst/>
              <a:gdLst/>
              <a:ahLst/>
              <a:cxnLst/>
              <a:rect l="l" t="t" r="r" b="b"/>
              <a:pathLst>
                <a:path w="3316" h="1783" fill="none" extrusionOk="0">
                  <a:moveTo>
                    <a:pt x="2504" y="971"/>
                  </a:moveTo>
                  <a:lnTo>
                    <a:pt x="2504" y="971"/>
                  </a:lnTo>
                  <a:lnTo>
                    <a:pt x="2797" y="768"/>
                  </a:lnTo>
                  <a:lnTo>
                    <a:pt x="3000" y="632"/>
                  </a:lnTo>
                  <a:lnTo>
                    <a:pt x="3068" y="565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2707" y="249"/>
                  </a:lnTo>
                  <a:lnTo>
                    <a:pt x="2346" y="1"/>
                  </a:lnTo>
                  <a:lnTo>
                    <a:pt x="1692" y="68"/>
                  </a:lnTo>
                  <a:lnTo>
                    <a:pt x="1692" y="519"/>
                  </a:lnTo>
                  <a:lnTo>
                    <a:pt x="1241" y="384"/>
                  </a:lnTo>
                  <a:lnTo>
                    <a:pt x="293" y="677"/>
                  </a:lnTo>
                  <a:lnTo>
                    <a:pt x="0" y="1309"/>
                  </a:lnTo>
                  <a:lnTo>
                    <a:pt x="632" y="1715"/>
                  </a:lnTo>
                  <a:lnTo>
                    <a:pt x="1354" y="1399"/>
                  </a:lnTo>
                  <a:lnTo>
                    <a:pt x="2008" y="1580"/>
                  </a:lnTo>
                  <a:lnTo>
                    <a:pt x="2414" y="1354"/>
                  </a:lnTo>
                  <a:lnTo>
                    <a:pt x="3000" y="1783"/>
                  </a:lnTo>
                  <a:lnTo>
                    <a:pt x="3316" y="1602"/>
                  </a:lnTo>
                  <a:lnTo>
                    <a:pt x="2504" y="9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7"/>
            <p:cNvSpPr/>
            <p:nvPr/>
          </p:nvSpPr>
          <p:spPr>
            <a:xfrm>
              <a:off x="2263175" y="4491150"/>
              <a:ext cx="218250" cy="222775"/>
            </a:xfrm>
            <a:custGeom>
              <a:avLst/>
              <a:gdLst/>
              <a:ahLst/>
              <a:cxnLst/>
              <a:rect l="l" t="t" r="r" b="b"/>
              <a:pathLst>
                <a:path w="8730" h="8911" extrusionOk="0">
                  <a:moveTo>
                    <a:pt x="4286" y="0"/>
                  </a:moveTo>
                  <a:lnTo>
                    <a:pt x="4105" y="45"/>
                  </a:lnTo>
                  <a:lnTo>
                    <a:pt x="3925" y="90"/>
                  </a:lnTo>
                  <a:lnTo>
                    <a:pt x="3767" y="181"/>
                  </a:lnTo>
                  <a:lnTo>
                    <a:pt x="2865" y="812"/>
                  </a:lnTo>
                  <a:lnTo>
                    <a:pt x="2662" y="925"/>
                  </a:lnTo>
                  <a:lnTo>
                    <a:pt x="2459" y="993"/>
                  </a:lnTo>
                  <a:lnTo>
                    <a:pt x="970" y="1286"/>
                  </a:lnTo>
                  <a:lnTo>
                    <a:pt x="790" y="1354"/>
                  </a:lnTo>
                  <a:lnTo>
                    <a:pt x="609" y="1444"/>
                  </a:lnTo>
                  <a:lnTo>
                    <a:pt x="474" y="1557"/>
                  </a:lnTo>
                  <a:lnTo>
                    <a:pt x="361" y="1692"/>
                  </a:lnTo>
                  <a:lnTo>
                    <a:pt x="68" y="2233"/>
                  </a:lnTo>
                  <a:lnTo>
                    <a:pt x="23" y="2324"/>
                  </a:lnTo>
                  <a:lnTo>
                    <a:pt x="0" y="2414"/>
                  </a:lnTo>
                  <a:lnTo>
                    <a:pt x="0" y="2527"/>
                  </a:lnTo>
                  <a:lnTo>
                    <a:pt x="0" y="2617"/>
                  </a:lnTo>
                  <a:lnTo>
                    <a:pt x="45" y="2707"/>
                  </a:lnTo>
                  <a:lnTo>
                    <a:pt x="90" y="2797"/>
                  </a:lnTo>
                  <a:lnTo>
                    <a:pt x="158" y="2887"/>
                  </a:lnTo>
                  <a:lnTo>
                    <a:pt x="248" y="2955"/>
                  </a:lnTo>
                  <a:lnTo>
                    <a:pt x="722" y="3384"/>
                  </a:lnTo>
                  <a:lnTo>
                    <a:pt x="902" y="3519"/>
                  </a:lnTo>
                  <a:lnTo>
                    <a:pt x="1692" y="3948"/>
                  </a:lnTo>
                  <a:lnTo>
                    <a:pt x="2504" y="3609"/>
                  </a:lnTo>
                  <a:lnTo>
                    <a:pt x="2684" y="4128"/>
                  </a:lnTo>
                  <a:lnTo>
                    <a:pt x="2481" y="4805"/>
                  </a:lnTo>
                  <a:lnTo>
                    <a:pt x="1557" y="4489"/>
                  </a:lnTo>
                  <a:lnTo>
                    <a:pt x="790" y="4940"/>
                  </a:lnTo>
                  <a:lnTo>
                    <a:pt x="654" y="5008"/>
                  </a:lnTo>
                  <a:lnTo>
                    <a:pt x="90" y="5481"/>
                  </a:lnTo>
                  <a:lnTo>
                    <a:pt x="542" y="6361"/>
                  </a:lnTo>
                  <a:lnTo>
                    <a:pt x="654" y="6519"/>
                  </a:lnTo>
                  <a:lnTo>
                    <a:pt x="790" y="6632"/>
                  </a:lnTo>
                  <a:lnTo>
                    <a:pt x="970" y="6745"/>
                  </a:lnTo>
                  <a:lnTo>
                    <a:pt x="1173" y="6835"/>
                  </a:lnTo>
                  <a:lnTo>
                    <a:pt x="1354" y="6903"/>
                  </a:lnTo>
                  <a:lnTo>
                    <a:pt x="1557" y="6948"/>
                  </a:lnTo>
                  <a:lnTo>
                    <a:pt x="1782" y="6970"/>
                  </a:lnTo>
                  <a:lnTo>
                    <a:pt x="1985" y="6970"/>
                  </a:lnTo>
                  <a:lnTo>
                    <a:pt x="2188" y="6948"/>
                  </a:lnTo>
                  <a:lnTo>
                    <a:pt x="2459" y="6903"/>
                  </a:lnTo>
                  <a:lnTo>
                    <a:pt x="2662" y="6880"/>
                  </a:lnTo>
                  <a:lnTo>
                    <a:pt x="2865" y="6880"/>
                  </a:lnTo>
                  <a:lnTo>
                    <a:pt x="3068" y="6903"/>
                  </a:lnTo>
                  <a:lnTo>
                    <a:pt x="3271" y="6948"/>
                  </a:lnTo>
                  <a:lnTo>
                    <a:pt x="3451" y="7015"/>
                  </a:lnTo>
                  <a:lnTo>
                    <a:pt x="3609" y="7106"/>
                  </a:lnTo>
                  <a:lnTo>
                    <a:pt x="3745" y="7218"/>
                  </a:lnTo>
                  <a:lnTo>
                    <a:pt x="3857" y="7354"/>
                  </a:lnTo>
                  <a:lnTo>
                    <a:pt x="4376" y="8053"/>
                  </a:lnTo>
                  <a:lnTo>
                    <a:pt x="4466" y="8166"/>
                  </a:lnTo>
                  <a:lnTo>
                    <a:pt x="4579" y="8256"/>
                  </a:lnTo>
                  <a:lnTo>
                    <a:pt x="5459" y="8910"/>
                  </a:lnTo>
                  <a:lnTo>
                    <a:pt x="6045" y="8842"/>
                  </a:lnTo>
                  <a:lnTo>
                    <a:pt x="6068" y="6903"/>
                  </a:lnTo>
                  <a:lnTo>
                    <a:pt x="6045" y="6767"/>
                  </a:lnTo>
                  <a:lnTo>
                    <a:pt x="6023" y="6654"/>
                  </a:lnTo>
                  <a:lnTo>
                    <a:pt x="5955" y="6542"/>
                  </a:lnTo>
                  <a:lnTo>
                    <a:pt x="5865" y="6451"/>
                  </a:lnTo>
                  <a:lnTo>
                    <a:pt x="4963" y="5549"/>
                  </a:lnTo>
                  <a:lnTo>
                    <a:pt x="5369" y="5143"/>
                  </a:lnTo>
                  <a:lnTo>
                    <a:pt x="4602" y="4715"/>
                  </a:lnTo>
                  <a:lnTo>
                    <a:pt x="5617" y="3722"/>
                  </a:lnTo>
                  <a:lnTo>
                    <a:pt x="6203" y="3880"/>
                  </a:lnTo>
                  <a:lnTo>
                    <a:pt x="7015" y="4128"/>
                  </a:lnTo>
                  <a:lnTo>
                    <a:pt x="7602" y="4421"/>
                  </a:lnTo>
                  <a:lnTo>
                    <a:pt x="7827" y="5008"/>
                  </a:lnTo>
                  <a:lnTo>
                    <a:pt x="8684" y="5301"/>
                  </a:lnTo>
                  <a:lnTo>
                    <a:pt x="8730" y="4985"/>
                  </a:lnTo>
                  <a:lnTo>
                    <a:pt x="8730" y="4963"/>
                  </a:lnTo>
                  <a:lnTo>
                    <a:pt x="8075" y="4737"/>
                  </a:lnTo>
                  <a:lnTo>
                    <a:pt x="8256" y="3542"/>
                  </a:lnTo>
                  <a:lnTo>
                    <a:pt x="7760" y="3203"/>
                  </a:lnTo>
                  <a:lnTo>
                    <a:pt x="7624" y="3090"/>
                  </a:lnTo>
                  <a:lnTo>
                    <a:pt x="7511" y="2978"/>
                  </a:lnTo>
                  <a:lnTo>
                    <a:pt x="7444" y="2842"/>
                  </a:lnTo>
                  <a:lnTo>
                    <a:pt x="7421" y="2707"/>
                  </a:lnTo>
                  <a:lnTo>
                    <a:pt x="7421" y="2572"/>
                  </a:lnTo>
                  <a:lnTo>
                    <a:pt x="7466" y="2436"/>
                  </a:lnTo>
                  <a:lnTo>
                    <a:pt x="7557" y="2324"/>
                  </a:lnTo>
                  <a:lnTo>
                    <a:pt x="7669" y="2211"/>
                  </a:lnTo>
                  <a:lnTo>
                    <a:pt x="8008" y="1963"/>
                  </a:lnTo>
                  <a:lnTo>
                    <a:pt x="7985" y="1963"/>
                  </a:lnTo>
                  <a:lnTo>
                    <a:pt x="7218" y="1196"/>
                  </a:lnTo>
                  <a:lnTo>
                    <a:pt x="7534" y="609"/>
                  </a:lnTo>
                  <a:lnTo>
                    <a:pt x="6902" y="23"/>
                  </a:lnTo>
                  <a:lnTo>
                    <a:pt x="451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" name="Google Shape;607;p7"/>
            <p:cNvSpPr/>
            <p:nvPr/>
          </p:nvSpPr>
          <p:spPr>
            <a:xfrm>
              <a:off x="2263175" y="4491150"/>
              <a:ext cx="218250" cy="222775"/>
            </a:xfrm>
            <a:custGeom>
              <a:avLst/>
              <a:gdLst/>
              <a:ahLst/>
              <a:cxnLst/>
              <a:rect l="l" t="t" r="r" b="b"/>
              <a:pathLst>
                <a:path w="8730" h="8911" fill="none" extrusionOk="0">
                  <a:moveTo>
                    <a:pt x="6203" y="3880"/>
                  </a:moveTo>
                  <a:lnTo>
                    <a:pt x="6203" y="3880"/>
                  </a:lnTo>
                  <a:lnTo>
                    <a:pt x="7015" y="4128"/>
                  </a:lnTo>
                  <a:lnTo>
                    <a:pt x="7602" y="4421"/>
                  </a:lnTo>
                  <a:lnTo>
                    <a:pt x="7827" y="5008"/>
                  </a:lnTo>
                  <a:lnTo>
                    <a:pt x="7827" y="5008"/>
                  </a:lnTo>
                  <a:lnTo>
                    <a:pt x="7827" y="5008"/>
                  </a:lnTo>
                  <a:lnTo>
                    <a:pt x="8684" y="5301"/>
                  </a:lnTo>
                  <a:lnTo>
                    <a:pt x="8730" y="4985"/>
                  </a:lnTo>
                  <a:lnTo>
                    <a:pt x="8730" y="4963"/>
                  </a:lnTo>
                  <a:lnTo>
                    <a:pt x="8730" y="4963"/>
                  </a:lnTo>
                  <a:lnTo>
                    <a:pt x="8075" y="4737"/>
                  </a:lnTo>
                  <a:lnTo>
                    <a:pt x="8256" y="3542"/>
                  </a:lnTo>
                  <a:lnTo>
                    <a:pt x="8256" y="3542"/>
                  </a:lnTo>
                  <a:lnTo>
                    <a:pt x="8256" y="3542"/>
                  </a:lnTo>
                  <a:lnTo>
                    <a:pt x="7760" y="3203"/>
                  </a:lnTo>
                  <a:lnTo>
                    <a:pt x="7760" y="3203"/>
                  </a:lnTo>
                  <a:lnTo>
                    <a:pt x="7624" y="3090"/>
                  </a:lnTo>
                  <a:lnTo>
                    <a:pt x="7511" y="2978"/>
                  </a:lnTo>
                  <a:lnTo>
                    <a:pt x="7444" y="2842"/>
                  </a:lnTo>
                  <a:lnTo>
                    <a:pt x="7421" y="2707"/>
                  </a:lnTo>
                  <a:lnTo>
                    <a:pt x="7421" y="2572"/>
                  </a:lnTo>
                  <a:lnTo>
                    <a:pt x="7466" y="2436"/>
                  </a:lnTo>
                  <a:lnTo>
                    <a:pt x="7557" y="2324"/>
                  </a:lnTo>
                  <a:lnTo>
                    <a:pt x="7669" y="2211"/>
                  </a:lnTo>
                  <a:lnTo>
                    <a:pt x="8008" y="1963"/>
                  </a:lnTo>
                  <a:lnTo>
                    <a:pt x="7985" y="1963"/>
                  </a:lnTo>
                  <a:lnTo>
                    <a:pt x="7985" y="1963"/>
                  </a:lnTo>
                  <a:lnTo>
                    <a:pt x="7218" y="1196"/>
                  </a:lnTo>
                  <a:lnTo>
                    <a:pt x="7534" y="609"/>
                  </a:lnTo>
                  <a:lnTo>
                    <a:pt x="7534" y="609"/>
                  </a:lnTo>
                  <a:lnTo>
                    <a:pt x="7534" y="609"/>
                  </a:lnTo>
                  <a:lnTo>
                    <a:pt x="6902" y="23"/>
                  </a:lnTo>
                  <a:lnTo>
                    <a:pt x="4511" y="0"/>
                  </a:lnTo>
                  <a:lnTo>
                    <a:pt x="4511" y="0"/>
                  </a:lnTo>
                  <a:lnTo>
                    <a:pt x="4286" y="0"/>
                  </a:lnTo>
                  <a:lnTo>
                    <a:pt x="4105" y="45"/>
                  </a:lnTo>
                  <a:lnTo>
                    <a:pt x="3925" y="90"/>
                  </a:lnTo>
                  <a:lnTo>
                    <a:pt x="3767" y="181"/>
                  </a:lnTo>
                  <a:lnTo>
                    <a:pt x="2865" y="812"/>
                  </a:lnTo>
                  <a:lnTo>
                    <a:pt x="2865" y="812"/>
                  </a:lnTo>
                  <a:lnTo>
                    <a:pt x="2662" y="925"/>
                  </a:lnTo>
                  <a:lnTo>
                    <a:pt x="2459" y="993"/>
                  </a:lnTo>
                  <a:lnTo>
                    <a:pt x="970" y="1286"/>
                  </a:lnTo>
                  <a:lnTo>
                    <a:pt x="970" y="1286"/>
                  </a:lnTo>
                  <a:lnTo>
                    <a:pt x="790" y="1354"/>
                  </a:lnTo>
                  <a:lnTo>
                    <a:pt x="609" y="1444"/>
                  </a:lnTo>
                  <a:lnTo>
                    <a:pt x="474" y="1557"/>
                  </a:lnTo>
                  <a:lnTo>
                    <a:pt x="361" y="1692"/>
                  </a:lnTo>
                  <a:lnTo>
                    <a:pt x="68" y="2233"/>
                  </a:lnTo>
                  <a:lnTo>
                    <a:pt x="68" y="2233"/>
                  </a:lnTo>
                  <a:lnTo>
                    <a:pt x="23" y="2324"/>
                  </a:lnTo>
                  <a:lnTo>
                    <a:pt x="0" y="2414"/>
                  </a:lnTo>
                  <a:lnTo>
                    <a:pt x="0" y="2527"/>
                  </a:lnTo>
                  <a:lnTo>
                    <a:pt x="0" y="2617"/>
                  </a:lnTo>
                  <a:lnTo>
                    <a:pt x="45" y="2707"/>
                  </a:lnTo>
                  <a:lnTo>
                    <a:pt x="90" y="2797"/>
                  </a:lnTo>
                  <a:lnTo>
                    <a:pt x="158" y="2887"/>
                  </a:lnTo>
                  <a:lnTo>
                    <a:pt x="248" y="2955"/>
                  </a:lnTo>
                  <a:lnTo>
                    <a:pt x="722" y="3384"/>
                  </a:lnTo>
                  <a:lnTo>
                    <a:pt x="722" y="3384"/>
                  </a:lnTo>
                  <a:lnTo>
                    <a:pt x="902" y="3519"/>
                  </a:lnTo>
                  <a:lnTo>
                    <a:pt x="1692" y="3948"/>
                  </a:lnTo>
                  <a:lnTo>
                    <a:pt x="2504" y="3609"/>
                  </a:lnTo>
                  <a:lnTo>
                    <a:pt x="2684" y="4128"/>
                  </a:lnTo>
                  <a:lnTo>
                    <a:pt x="2481" y="4805"/>
                  </a:lnTo>
                  <a:lnTo>
                    <a:pt x="1557" y="4489"/>
                  </a:lnTo>
                  <a:lnTo>
                    <a:pt x="790" y="4940"/>
                  </a:lnTo>
                  <a:lnTo>
                    <a:pt x="790" y="4940"/>
                  </a:lnTo>
                  <a:lnTo>
                    <a:pt x="654" y="5008"/>
                  </a:lnTo>
                  <a:lnTo>
                    <a:pt x="90" y="5481"/>
                  </a:lnTo>
                  <a:lnTo>
                    <a:pt x="542" y="6361"/>
                  </a:lnTo>
                  <a:lnTo>
                    <a:pt x="542" y="6361"/>
                  </a:lnTo>
                  <a:lnTo>
                    <a:pt x="654" y="6519"/>
                  </a:lnTo>
                  <a:lnTo>
                    <a:pt x="790" y="6632"/>
                  </a:lnTo>
                  <a:lnTo>
                    <a:pt x="970" y="6745"/>
                  </a:lnTo>
                  <a:lnTo>
                    <a:pt x="1173" y="6835"/>
                  </a:lnTo>
                  <a:lnTo>
                    <a:pt x="1354" y="6903"/>
                  </a:lnTo>
                  <a:lnTo>
                    <a:pt x="1354" y="6903"/>
                  </a:lnTo>
                  <a:lnTo>
                    <a:pt x="1557" y="6948"/>
                  </a:lnTo>
                  <a:lnTo>
                    <a:pt x="1782" y="6970"/>
                  </a:lnTo>
                  <a:lnTo>
                    <a:pt x="1985" y="6970"/>
                  </a:lnTo>
                  <a:lnTo>
                    <a:pt x="2188" y="6948"/>
                  </a:lnTo>
                  <a:lnTo>
                    <a:pt x="2459" y="6903"/>
                  </a:lnTo>
                  <a:lnTo>
                    <a:pt x="2459" y="6903"/>
                  </a:lnTo>
                  <a:lnTo>
                    <a:pt x="2662" y="6880"/>
                  </a:lnTo>
                  <a:lnTo>
                    <a:pt x="2865" y="6880"/>
                  </a:lnTo>
                  <a:lnTo>
                    <a:pt x="3068" y="6903"/>
                  </a:lnTo>
                  <a:lnTo>
                    <a:pt x="3271" y="6948"/>
                  </a:lnTo>
                  <a:lnTo>
                    <a:pt x="3451" y="7015"/>
                  </a:lnTo>
                  <a:lnTo>
                    <a:pt x="3609" y="7106"/>
                  </a:lnTo>
                  <a:lnTo>
                    <a:pt x="3745" y="7218"/>
                  </a:lnTo>
                  <a:lnTo>
                    <a:pt x="3857" y="7354"/>
                  </a:lnTo>
                  <a:lnTo>
                    <a:pt x="4376" y="8053"/>
                  </a:lnTo>
                  <a:lnTo>
                    <a:pt x="4376" y="8053"/>
                  </a:lnTo>
                  <a:lnTo>
                    <a:pt x="4466" y="8166"/>
                  </a:lnTo>
                  <a:lnTo>
                    <a:pt x="4579" y="8256"/>
                  </a:lnTo>
                  <a:lnTo>
                    <a:pt x="5459" y="8910"/>
                  </a:lnTo>
                  <a:lnTo>
                    <a:pt x="6045" y="8842"/>
                  </a:lnTo>
                  <a:lnTo>
                    <a:pt x="6068" y="6903"/>
                  </a:lnTo>
                  <a:lnTo>
                    <a:pt x="6068" y="6903"/>
                  </a:lnTo>
                  <a:lnTo>
                    <a:pt x="6045" y="6767"/>
                  </a:lnTo>
                  <a:lnTo>
                    <a:pt x="6023" y="6654"/>
                  </a:lnTo>
                  <a:lnTo>
                    <a:pt x="5955" y="6542"/>
                  </a:lnTo>
                  <a:lnTo>
                    <a:pt x="5865" y="6451"/>
                  </a:lnTo>
                  <a:lnTo>
                    <a:pt x="4963" y="5549"/>
                  </a:lnTo>
                  <a:lnTo>
                    <a:pt x="5369" y="5143"/>
                  </a:lnTo>
                  <a:lnTo>
                    <a:pt x="4602" y="4715"/>
                  </a:lnTo>
                  <a:lnTo>
                    <a:pt x="5617" y="3722"/>
                  </a:lnTo>
                  <a:lnTo>
                    <a:pt x="6203" y="388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" name="Google Shape;608;p7"/>
            <p:cNvSpPr/>
            <p:nvPr/>
          </p:nvSpPr>
          <p:spPr>
            <a:xfrm>
              <a:off x="2053400" y="4517075"/>
              <a:ext cx="225575" cy="217700"/>
            </a:xfrm>
            <a:custGeom>
              <a:avLst/>
              <a:gdLst/>
              <a:ahLst/>
              <a:cxnLst/>
              <a:rect l="l" t="t" r="r" b="b"/>
              <a:pathLst>
                <a:path w="9023" h="8708" extrusionOk="0">
                  <a:moveTo>
                    <a:pt x="3316" y="1"/>
                  </a:moveTo>
                  <a:lnTo>
                    <a:pt x="2955" y="520"/>
                  </a:lnTo>
                  <a:lnTo>
                    <a:pt x="2887" y="610"/>
                  </a:lnTo>
                  <a:lnTo>
                    <a:pt x="3000" y="700"/>
                  </a:lnTo>
                  <a:lnTo>
                    <a:pt x="3203" y="813"/>
                  </a:lnTo>
                  <a:lnTo>
                    <a:pt x="3519" y="1038"/>
                  </a:lnTo>
                  <a:lnTo>
                    <a:pt x="3654" y="1399"/>
                  </a:lnTo>
                  <a:lnTo>
                    <a:pt x="2730" y="1647"/>
                  </a:lnTo>
                  <a:lnTo>
                    <a:pt x="1850" y="1467"/>
                  </a:lnTo>
                  <a:lnTo>
                    <a:pt x="1692" y="1444"/>
                  </a:lnTo>
                  <a:lnTo>
                    <a:pt x="1376" y="1444"/>
                  </a:lnTo>
                  <a:lnTo>
                    <a:pt x="1218" y="1467"/>
                  </a:lnTo>
                  <a:lnTo>
                    <a:pt x="1083" y="1512"/>
                  </a:lnTo>
                  <a:lnTo>
                    <a:pt x="948" y="1557"/>
                  </a:lnTo>
                  <a:lnTo>
                    <a:pt x="835" y="1625"/>
                  </a:lnTo>
                  <a:lnTo>
                    <a:pt x="722" y="1693"/>
                  </a:lnTo>
                  <a:lnTo>
                    <a:pt x="0" y="2369"/>
                  </a:lnTo>
                  <a:lnTo>
                    <a:pt x="519" y="2550"/>
                  </a:lnTo>
                  <a:lnTo>
                    <a:pt x="1579" y="2031"/>
                  </a:lnTo>
                  <a:lnTo>
                    <a:pt x="2188" y="2369"/>
                  </a:lnTo>
                  <a:lnTo>
                    <a:pt x="2233" y="3226"/>
                  </a:lnTo>
                  <a:lnTo>
                    <a:pt x="2256" y="3339"/>
                  </a:lnTo>
                  <a:lnTo>
                    <a:pt x="2301" y="3429"/>
                  </a:lnTo>
                  <a:lnTo>
                    <a:pt x="2369" y="3520"/>
                  </a:lnTo>
                  <a:lnTo>
                    <a:pt x="2436" y="3632"/>
                  </a:lnTo>
                  <a:lnTo>
                    <a:pt x="2527" y="3700"/>
                  </a:lnTo>
                  <a:lnTo>
                    <a:pt x="2639" y="3790"/>
                  </a:lnTo>
                  <a:lnTo>
                    <a:pt x="2775" y="3858"/>
                  </a:lnTo>
                  <a:lnTo>
                    <a:pt x="2910" y="3903"/>
                  </a:lnTo>
                  <a:lnTo>
                    <a:pt x="3000" y="3948"/>
                  </a:lnTo>
                  <a:lnTo>
                    <a:pt x="3248" y="4061"/>
                  </a:lnTo>
                  <a:lnTo>
                    <a:pt x="3361" y="4129"/>
                  </a:lnTo>
                  <a:lnTo>
                    <a:pt x="3451" y="4196"/>
                  </a:lnTo>
                  <a:lnTo>
                    <a:pt x="3542" y="4287"/>
                  </a:lnTo>
                  <a:lnTo>
                    <a:pt x="3609" y="4377"/>
                  </a:lnTo>
                  <a:lnTo>
                    <a:pt x="3654" y="4467"/>
                  </a:lnTo>
                  <a:lnTo>
                    <a:pt x="3677" y="4557"/>
                  </a:lnTo>
                  <a:lnTo>
                    <a:pt x="3767" y="4963"/>
                  </a:lnTo>
                  <a:lnTo>
                    <a:pt x="3790" y="5076"/>
                  </a:lnTo>
                  <a:lnTo>
                    <a:pt x="3857" y="5189"/>
                  </a:lnTo>
                  <a:lnTo>
                    <a:pt x="3948" y="5302"/>
                  </a:lnTo>
                  <a:lnTo>
                    <a:pt x="4060" y="5392"/>
                  </a:lnTo>
                  <a:lnTo>
                    <a:pt x="4692" y="5843"/>
                  </a:lnTo>
                  <a:lnTo>
                    <a:pt x="4918" y="6475"/>
                  </a:lnTo>
                  <a:lnTo>
                    <a:pt x="5978" y="6655"/>
                  </a:lnTo>
                  <a:lnTo>
                    <a:pt x="6339" y="7647"/>
                  </a:lnTo>
                  <a:lnTo>
                    <a:pt x="6384" y="7738"/>
                  </a:lnTo>
                  <a:lnTo>
                    <a:pt x="6429" y="7805"/>
                  </a:lnTo>
                  <a:lnTo>
                    <a:pt x="6587" y="7963"/>
                  </a:lnTo>
                  <a:lnTo>
                    <a:pt x="6790" y="8099"/>
                  </a:lnTo>
                  <a:lnTo>
                    <a:pt x="7038" y="8211"/>
                  </a:lnTo>
                  <a:lnTo>
                    <a:pt x="8684" y="8708"/>
                  </a:lnTo>
                  <a:lnTo>
                    <a:pt x="9023" y="8482"/>
                  </a:lnTo>
                  <a:lnTo>
                    <a:pt x="8391" y="8053"/>
                  </a:lnTo>
                  <a:lnTo>
                    <a:pt x="8166" y="7354"/>
                  </a:lnTo>
                  <a:lnTo>
                    <a:pt x="8143" y="7264"/>
                  </a:lnTo>
                  <a:lnTo>
                    <a:pt x="8143" y="7196"/>
                  </a:lnTo>
                  <a:lnTo>
                    <a:pt x="8143" y="7106"/>
                  </a:lnTo>
                  <a:lnTo>
                    <a:pt x="8166" y="7016"/>
                  </a:lnTo>
                  <a:lnTo>
                    <a:pt x="8211" y="6948"/>
                  </a:lnTo>
                  <a:lnTo>
                    <a:pt x="8256" y="6881"/>
                  </a:lnTo>
                  <a:lnTo>
                    <a:pt x="8414" y="6745"/>
                  </a:lnTo>
                  <a:lnTo>
                    <a:pt x="8572" y="6632"/>
                  </a:lnTo>
                  <a:lnTo>
                    <a:pt x="8662" y="6542"/>
                  </a:lnTo>
                  <a:lnTo>
                    <a:pt x="8752" y="6452"/>
                  </a:lnTo>
                  <a:lnTo>
                    <a:pt x="8797" y="6339"/>
                  </a:lnTo>
                  <a:lnTo>
                    <a:pt x="8820" y="6226"/>
                  </a:lnTo>
                  <a:lnTo>
                    <a:pt x="8820" y="6114"/>
                  </a:lnTo>
                  <a:lnTo>
                    <a:pt x="8797" y="6001"/>
                  </a:lnTo>
                  <a:lnTo>
                    <a:pt x="8752" y="5888"/>
                  </a:lnTo>
                  <a:lnTo>
                    <a:pt x="8662" y="5775"/>
                  </a:lnTo>
                  <a:lnTo>
                    <a:pt x="8504" y="5640"/>
                  </a:lnTo>
                  <a:lnTo>
                    <a:pt x="8301" y="5505"/>
                  </a:lnTo>
                  <a:lnTo>
                    <a:pt x="8075" y="5437"/>
                  </a:lnTo>
                  <a:lnTo>
                    <a:pt x="7827" y="5369"/>
                  </a:lnTo>
                  <a:lnTo>
                    <a:pt x="5617" y="5099"/>
                  </a:lnTo>
                  <a:lnTo>
                    <a:pt x="5188" y="5437"/>
                  </a:lnTo>
                  <a:lnTo>
                    <a:pt x="4557" y="5099"/>
                  </a:lnTo>
                  <a:lnTo>
                    <a:pt x="4624" y="4557"/>
                  </a:lnTo>
                  <a:lnTo>
                    <a:pt x="5369" y="4467"/>
                  </a:lnTo>
                  <a:lnTo>
                    <a:pt x="5572" y="4399"/>
                  </a:lnTo>
                  <a:lnTo>
                    <a:pt x="5752" y="4332"/>
                  </a:lnTo>
                  <a:lnTo>
                    <a:pt x="5887" y="4241"/>
                  </a:lnTo>
                  <a:lnTo>
                    <a:pt x="6023" y="4106"/>
                  </a:lnTo>
                  <a:lnTo>
                    <a:pt x="6587" y="3339"/>
                  </a:lnTo>
                  <a:lnTo>
                    <a:pt x="7376" y="3339"/>
                  </a:lnTo>
                  <a:lnTo>
                    <a:pt x="7963" y="3001"/>
                  </a:lnTo>
                  <a:lnTo>
                    <a:pt x="7850" y="2866"/>
                  </a:lnTo>
                  <a:lnTo>
                    <a:pt x="7489" y="2392"/>
                  </a:lnTo>
                  <a:lnTo>
                    <a:pt x="6745" y="2166"/>
                  </a:lnTo>
                  <a:lnTo>
                    <a:pt x="6925" y="1715"/>
                  </a:lnTo>
                  <a:lnTo>
                    <a:pt x="6722" y="1467"/>
                  </a:lnTo>
                  <a:lnTo>
                    <a:pt x="5730" y="1422"/>
                  </a:lnTo>
                  <a:lnTo>
                    <a:pt x="5481" y="2031"/>
                  </a:lnTo>
                  <a:lnTo>
                    <a:pt x="4511" y="1535"/>
                  </a:lnTo>
                  <a:lnTo>
                    <a:pt x="4376" y="1377"/>
                  </a:lnTo>
                  <a:lnTo>
                    <a:pt x="4331" y="1287"/>
                  </a:lnTo>
                  <a:lnTo>
                    <a:pt x="4782" y="948"/>
                  </a:lnTo>
                  <a:lnTo>
                    <a:pt x="5842" y="587"/>
                  </a:lnTo>
                  <a:lnTo>
                    <a:pt x="6857" y="993"/>
                  </a:lnTo>
                  <a:lnTo>
                    <a:pt x="7173" y="723"/>
                  </a:lnTo>
                  <a:lnTo>
                    <a:pt x="6812" y="384"/>
                  </a:lnTo>
                  <a:lnTo>
                    <a:pt x="6496" y="91"/>
                  </a:lnTo>
                  <a:lnTo>
                    <a:pt x="331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" name="Google Shape;609;p7"/>
            <p:cNvSpPr/>
            <p:nvPr/>
          </p:nvSpPr>
          <p:spPr>
            <a:xfrm>
              <a:off x="2444750" y="4649600"/>
              <a:ext cx="70500" cy="44575"/>
            </a:xfrm>
            <a:custGeom>
              <a:avLst/>
              <a:gdLst/>
              <a:ahLst/>
              <a:cxnLst/>
              <a:rect l="l" t="t" r="r" b="b"/>
              <a:pathLst>
                <a:path w="2820" h="1783" extrusionOk="0">
                  <a:moveTo>
                    <a:pt x="1850" y="1"/>
                  </a:moveTo>
                  <a:lnTo>
                    <a:pt x="1196" y="68"/>
                  </a:lnTo>
                  <a:lnTo>
                    <a:pt x="1196" y="519"/>
                  </a:lnTo>
                  <a:lnTo>
                    <a:pt x="745" y="384"/>
                  </a:lnTo>
                  <a:lnTo>
                    <a:pt x="0" y="610"/>
                  </a:lnTo>
                  <a:lnTo>
                    <a:pt x="339" y="1625"/>
                  </a:lnTo>
                  <a:lnTo>
                    <a:pt x="858" y="1399"/>
                  </a:lnTo>
                  <a:lnTo>
                    <a:pt x="1512" y="1580"/>
                  </a:lnTo>
                  <a:lnTo>
                    <a:pt x="1918" y="1354"/>
                  </a:lnTo>
                  <a:lnTo>
                    <a:pt x="2504" y="1783"/>
                  </a:lnTo>
                  <a:lnTo>
                    <a:pt x="2820" y="1602"/>
                  </a:lnTo>
                  <a:lnTo>
                    <a:pt x="2008" y="971"/>
                  </a:lnTo>
                  <a:lnTo>
                    <a:pt x="2324" y="768"/>
                  </a:lnTo>
                  <a:lnTo>
                    <a:pt x="2504" y="632"/>
                  </a:lnTo>
                  <a:lnTo>
                    <a:pt x="2572" y="565"/>
                  </a:lnTo>
                  <a:lnTo>
                    <a:pt x="2572" y="542"/>
                  </a:lnTo>
                  <a:lnTo>
                    <a:pt x="2211" y="249"/>
                  </a:lnTo>
                  <a:lnTo>
                    <a:pt x="1850" y="1"/>
                  </a:lnTo>
                  <a:close/>
                </a:path>
              </a:pathLst>
            </a:custGeom>
            <a:solidFill>
              <a:srgbClr val="FFFC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" name="Google Shape;610;p7"/>
            <p:cNvSpPr/>
            <p:nvPr/>
          </p:nvSpPr>
          <p:spPr>
            <a:xfrm>
              <a:off x="2444750" y="4649600"/>
              <a:ext cx="70500" cy="44575"/>
            </a:xfrm>
            <a:custGeom>
              <a:avLst/>
              <a:gdLst/>
              <a:ahLst/>
              <a:cxnLst/>
              <a:rect l="l" t="t" r="r" b="b"/>
              <a:pathLst>
                <a:path w="2820" h="1783" fill="none" extrusionOk="0">
                  <a:moveTo>
                    <a:pt x="2008" y="971"/>
                  </a:moveTo>
                  <a:lnTo>
                    <a:pt x="2008" y="971"/>
                  </a:lnTo>
                  <a:lnTo>
                    <a:pt x="2324" y="768"/>
                  </a:lnTo>
                  <a:lnTo>
                    <a:pt x="2504" y="632"/>
                  </a:lnTo>
                  <a:lnTo>
                    <a:pt x="2572" y="565"/>
                  </a:lnTo>
                  <a:lnTo>
                    <a:pt x="2572" y="542"/>
                  </a:lnTo>
                  <a:lnTo>
                    <a:pt x="2572" y="542"/>
                  </a:lnTo>
                  <a:lnTo>
                    <a:pt x="2211" y="249"/>
                  </a:lnTo>
                  <a:lnTo>
                    <a:pt x="1850" y="1"/>
                  </a:lnTo>
                  <a:lnTo>
                    <a:pt x="1196" y="68"/>
                  </a:lnTo>
                  <a:lnTo>
                    <a:pt x="1196" y="519"/>
                  </a:lnTo>
                  <a:lnTo>
                    <a:pt x="745" y="384"/>
                  </a:lnTo>
                  <a:lnTo>
                    <a:pt x="0" y="610"/>
                  </a:lnTo>
                  <a:lnTo>
                    <a:pt x="339" y="1625"/>
                  </a:lnTo>
                  <a:lnTo>
                    <a:pt x="858" y="1399"/>
                  </a:lnTo>
                  <a:lnTo>
                    <a:pt x="1512" y="1580"/>
                  </a:lnTo>
                  <a:lnTo>
                    <a:pt x="1918" y="1354"/>
                  </a:lnTo>
                  <a:lnTo>
                    <a:pt x="2504" y="1783"/>
                  </a:lnTo>
                  <a:lnTo>
                    <a:pt x="2820" y="1602"/>
                  </a:lnTo>
                  <a:lnTo>
                    <a:pt x="2008" y="9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" name="Google Shape;611;p7"/>
            <p:cNvSpPr/>
            <p:nvPr/>
          </p:nvSpPr>
          <p:spPr>
            <a:xfrm>
              <a:off x="2212975" y="4364275"/>
              <a:ext cx="425225" cy="486675"/>
            </a:xfrm>
            <a:custGeom>
              <a:avLst/>
              <a:gdLst/>
              <a:ahLst/>
              <a:cxnLst/>
              <a:rect l="l" t="t" r="r" b="b"/>
              <a:pathLst>
                <a:path w="17009" h="19467" extrusionOk="0">
                  <a:moveTo>
                    <a:pt x="1" y="0"/>
                  </a:moveTo>
                  <a:lnTo>
                    <a:pt x="407" y="1150"/>
                  </a:lnTo>
                  <a:lnTo>
                    <a:pt x="10219" y="3722"/>
                  </a:lnTo>
                  <a:lnTo>
                    <a:pt x="10354" y="3586"/>
                  </a:lnTo>
                  <a:lnTo>
                    <a:pt x="9948" y="2594"/>
                  </a:lnTo>
                  <a:lnTo>
                    <a:pt x="8730" y="2278"/>
                  </a:lnTo>
                  <a:lnTo>
                    <a:pt x="3722" y="970"/>
                  </a:lnTo>
                  <a:lnTo>
                    <a:pt x="1" y="0"/>
                  </a:lnTo>
                  <a:close/>
                  <a:moveTo>
                    <a:pt x="6249" y="16444"/>
                  </a:moveTo>
                  <a:lnTo>
                    <a:pt x="6001" y="16556"/>
                  </a:lnTo>
                  <a:lnTo>
                    <a:pt x="6339" y="17481"/>
                  </a:lnTo>
                  <a:lnTo>
                    <a:pt x="17008" y="19466"/>
                  </a:lnTo>
                  <a:lnTo>
                    <a:pt x="16535" y="18361"/>
                  </a:lnTo>
                  <a:lnTo>
                    <a:pt x="6249" y="16444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" name="Google Shape;612;p7"/>
            <p:cNvSpPr/>
            <p:nvPr/>
          </p:nvSpPr>
          <p:spPr>
            <a:xfrm>
              <a:off x="2362975" y="4775350"/>
              <a:ext cx="275225" cy="75600"/>
            </a:xfrm>
            <a:custGeom>
              <a:avLst/>
              <a:gdLst/>
              <a:ahLst/>
              <a:cxnLst/>
              <a:rect l="l" t="t" r="r" b="b"/>
              <a:pathLst>
                <a:path w="11009" h="3024" fill="none" extrusionOk="0">
                  <a:moveTo>
                    <a:pt x="249" y="1"/>
                  </a:moveTo>
                  <a:lnTo>
                    <a:pt x="1" y="113"/>
                  </a:lnTo>
                  <a:lnTo>
                    <a:pt x="339" y="1038"/>
                  </a:lnTo>
                  <a:lnTo>
                    <a:pt x="11008" y="3023"/>
                  </a:lnTo>
                  <a:lnTo>
                    <a:pt x="10535" y="1918"/>
                  </a:lnTo>
                  <a:lnTo>
                    <a:pt x="24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" name="Google Shape;613;p7"/>
            <p:cNvSpPr/>
            <p:nvPr/>
          </p:nvSpPr>
          <p:spPr>
            <a:xfrm>
              <a:off x="2212975" y="4364275"/>
              <a:ext cx="258875" cy="93050"/>
            </a:xfrm>
            <a:custGeom>
              <a:avLst/>
              <a:gdLst/>
              <a:ahLst/>
              <a:cxnLst/>
              <a:rect l="l" t="t" r="r" b="b"/>
              <a:pathLst>
                <a:path w="10355" h="3722" fill="none" extrusionOk="0">
                  <a:moveTo>
                    <a:pt x="1" y="0"/>
                  </a:moveTo>
                  <a:lnTo>
                    <a:pt x="407" y="1150"/>
                  </a:lnTo>
                  <a:lnTo>
                    <a:pt x="10219" y="3722"/>
                  </a:lnTo>
                  <a:lnTo>
                    <a:pt x="10354" y="3586"/>
                  </a:lnTo>
                  <a:lnTo>
                    <a:pt x="9948" y="2594"/>
                  </a:lnTo>
                  <a:lnTo>
                    <a:pt x="8730" y="2278"/>
                  </a:lnTo>
                  <a:lnTo>
                    <a:pt x="3722" y="97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" name="Google Shape;614;p7"/>
            <p:cNvSpPr/>
            <p:nvPr/>
          </p:nvSpPr>
          <p:spPr>
            <a:xfrm>
              <a:off x="2223125" y="4393025"/>
              <a:ext cx="403225" cy="430275"/>
            </a:xfrm>
            <a:custGeom>
              <a:avLst/>
              <a:gdLst/>
              <a:ahLst/>
              <a:cxnLst/>
              <a:rect l="l" t="t" r="r" b="b"/>
              <a:pathLst>
                <a:path w="16129" h="17211" extrusionOk="0">
                  <a:moveTo>
                    <a:pt x="4106" y="7534"/>
                  </a:moveTo>
                  <a:lnTo>
                    <a:pt x="3294" y="7873"/>
                  </a:lnTo>
                  <a:lnTo>
                    <a:pt x="2753" y="7579"/>
                  </a:lnTo>
                  <a:lnTo>
                    <a:pt x="3068" y="8459"/>
                  </a:lnTo>
                  <a:lnTo>
                    <a:pt x="3159" y="8414"/>
                  </a:lnTo>
                  <a:lnTo>
                    <a:pt x="4083" y="8730"/>
                  </a:lnTo>
                  <a:lnTo>
                    <a:pt x="4286" y="8053"/>
                  </a:lnTo>
                  <a:lnTo>
                    <a:pt x="4106" y="7534"/>
                  </a:lnTo>
                  <a:close/>
                  <a:moveTo>
                    <a:pt x="10715" y="10264"/>
                  </a:moveTo>
                  <a:lnTo>
                    <a:pt x="11076" y="10512"/>
                  </a:lnTo>
                  <a:lnTo>
                    <a:pt x="11437" y="10805"/>
                  </a:lnTo>
                  <a:lnTo>
                    <a:pt x="11437" y="10828"/>
                  </a:lnTo>
                  <a:lnTo>
                    <a:pt x="11369" y="10895"/>
                  </a:lnTo>
                  <a:lnTo>
                    <a:pt x="11189" y="11031"/>
                  </a:lnTo>
                  <a:lnTo>
                    <a:pt x="10873" y="11234"/>
                  </a:lnTo>
                  <a:lnTo>
                    <a:pt x="11685" y="11865"/>
                  </a:lnTo>
                  <a:lnTo>
                    <a:pt x="11369" y="12046"/>
                  </a:lnTo>
                  <a:lnTo>
                    <a:pt x="10783" y="11617"/>
                  </a:lnTo>
                  <a:lnTo>
                    <a:pt x="10377" y="11843"/>
                  </a:lnTo>
                  <a:lnTo>
                    <a:pt x="9723" y="11662"/>
                  </a:lnTo>
                  <a:lnTo>
                    <a:pt x="9204" y="11888"/>
                  </a:lnTo>
                  <a:lnTo>
                    <a:pt x="9001" y="11978"/>
                  </a:lnTo>
                  <a:lnTo>
                    <a:pt x="8369" y="11572"/>
                  </a:lnTo>
                  <a:lnTo>
                    <a:pt x="8662" y="10940"/>
                  </a:lnTo>
                  <a:lnTo>
                    <a:pt x="9610" y="10647"/>
                  </a:lnTo>
                  <a:lnTo>
                    <a:pt x="10061" y="10782"/>
                  </a:lnTo>
                  <a:lnTo>
                    <a:pt x="10061" y="10331"/>
                  </a:lnTo>
                  <a:lnTo>
                    <a:pt x="10715" y="10264"/>
                  </a:lnTo>
                  <a:close/>
                  <a:moveTo>
                    <a:pt x="1" y="0"/>
                  </a:moveTo>
                  <a:lnTo>
                    <a:pt x="2008" y="5549"/>
                  </a:lnTo>
                  <a:lnTo>
                    <a:pt x="2121" y="5437"/>
                  </a:lnTo>
                  <a:lnTo>
                    <a:pt x="2256" y="5346"/>
                  </a:lnTo>
                  <a:lnTo>
                    <a:pt x="2414" y="5279"/>
                  </a:lnTo>
                  <a:lnTo>
                    <a:pt x="2572" y="5211"/>
                  </a:lnTo>
                  <a:lnTo>
                    <a:pt x="4061" y="4918"/>
                  </a:lnTo>
                  <a:lnTo>
                    <a:pt x="4264" y="4850"/>
                  </a:lnTo>
                  <a:lnTo>
                    <a:pt x="4467" y="4737"/>
                  </a:lnTo>
                  <a:lnTo>
                    <a:pt x="5369" y="4106"/>
                  </a:lnTo>
                  <a:lnTo>
                    <a:pt x="5527" y="4038"/>
                  </a:lnTo>
                  <a:lnTo>
                    <a:pt x="5685" y="3970"/>
                  </a:lnTo>
                  <a:lnTo>
                    <a:pt x="5888" y="3925"/>
                  </a:lnTo>
                  <a:lnTo>
                    <a:pt x="6113" y="3925"/>
                  </a:lnTo>
                  <a:lnTo>
                    <a:pt x="8504" y="3948"/>
                  </a:lnTo>
                  <a:lnTo>
                    <a:pt x="9136" y="4534"/>
                  </a:lnTo>
                  <a:lnTo>
                    <a:pt x="8820" y="5121"/>
                  </a:lnTo>
                  <a:lnTo>
                    <a:pt x="9587" y="5888"/>
                  </a:lnTo>
                  <a:lnTo>
                    <a:pt x="9610" y="5888"/>
                  </a:lnTo>
                  <a:lnTo>
                    <a:pt x="9271" y="6136"/>
                  </a:lnTo>
                  <a:lnTo>
                    <a:pt x="9159" y="6249"/>
                  </a:lnTo>
                  <a:lnTo>
                    <a:pt x="9068" y="6361"/>
                  </a:lnTo>
                  <a:lnTo>
                    <a:pt x="9023" y="6497"/>
                  </a:lnTo>
                  <a:lnTo>
                    <a:pt x="9023" y="6632"/>
                  </a:lnTo>
                  <a:lnTo>
                    <a:pt x="9046" y="6767"/>
                  </a:lnTo>
                  <a:lnTo>
                    <a:pt x="9113" y="6903"/>
                  </a:lnTo>
                  <a:lnTo>
                    <a:pt x="9226" y="7015"/>
                  </a:lnTo>
                  <a:lnTo>
                    <a:pt x="9362" y="7128"/>
                  </a:lnTo>
                  <a:lnTo>
                    <a:pt x="9858" y="7467"/>
                  </a:lnTo>
                  <a:lnTo>
                    <a:pt x="9677" y="8662"/>
                  </a:lnTo>
                  <a:lnTo>
                    <a:pt x="10332" y="8888"/>
                  </a:lnTo>
                  <a:lnTo>
                    <a:pt x="10332" y="8910"/>
                  </a:lnTo>
                  <a:lnTo>
                    <a:pt x="10286" y="9226"/>
                  </a:lnTo>
                  <a:lnTo>
                    <a:pt x="9429" y="8933"/>
                  </a:lnTo>
                  <a:lnTo>
                    <a:pt x="9204" y="8346"/>
                  </a:lnTo>
                  <a:lnTo>
                    <a:pt x="8617" y="8053"/>
                  </a:lnTo>
                  <a:lnTo>
                    <a:pt x="7805" y="7805"/>
                  </a:lnTo>
                  <a:lnTo>
                    <a:pt x="7219" y="7647"/>
                  </a:lnTo>
                  <a:lnTo>
                    <a:pt x="6204" y="8640"/>
                  </a:lnTo>
                  <a:lnTo>
                    <a:pt x="6971" y="9068"/>
                  </a:lnTo>
                  <a:lnTo>
                    <a:pt x="6565" y="9474"/>
                  </a:lnTo>
                  <a:lnTo>
                    <a:pt x="7467" y="10376"/>
                  </a:lnTo>
                  <a:lnTo>
                    <a:pt x="7557" y="10467"/>
                  </a:lnTo>
                  <a:lnTo>
                    <a:pt x="7625" y="10579"/>
                  </a:lnTo>
                  <a:lnTo>
                    <a:pt x="7647" y="10692"/>
                  </a:lnTo>
                  <a:lnTo>
                    <a:pt x="7670" y="10828"/>
                  </a:lnTo>
                  <a:lnTo>
                    <a:pt x="7647" y="12767"/>
                  </a:lnTo>
                  <a:lnTo>
                    <a:pt x="7061" y="12835"/>
                  </a:lnTo>
                  <a:lnTo>
                    <a:pt x="6181" y="12181"/>
                  </a:lnTo>
                  <a:lnTo>
                    <a:pt x="6068" y="12091"/>
                  </a:lnTo>
                  <a:lnTo>
                    <a:pt x="5978" y="11978"/>
                  </a:lnTo>
                  <a:lnTo>
                    <a:pt x="5459" y="11279"/>
                  </a:lnTo>
                  <a:lnTo>
                    <a:pt x="5369" y="11166"/>
                  </a:lnTo>
                  <a:lnTo>
                    <a:pt x="5279" y="11076"/>
                  </a:lnTo>
                  <a:lnTo>
                    <a:pt x="5144" y="10985"/>
                  </a:lnTo>
                  <a:lnTo>
                    <a:pt x="5008" y="10918"/>
                  </a:lnTo>
                  <a:lnTo>
                    <a:pt x="4850" y="10873"/>
                  </a:lnTo>
                  <a:lnTo>
                    <a:pt x="4692" y="10828"/>
                  </a:lnTo>
                  <a:lnTo>
                    <a:pt x="4535" y="10805"/>
                  </a:lnTo>
                  <a:lnTo>
                    <a:pt x="4354" y="10782"/>
                  </a:lnTo>
                  <a:lnTo>
                    <a:pt x="4196" y="10805"/>
                  </a:lnTo>
                  <a:lnTo>
                    <a:pt x="4061" y="10828"/>
                  </a:lnTo>
                  <a:lnTo>
                    <a:pt x="3948" y="10850"/>
                  </a:lnTo>
                  <a:lnTo>
                    <a:pt x="5595" y="15406"/>
                  </a:lnTo>
                  <a:lnTo>
                    <a:pt x="5843" y="15294"/>
                  </a:lnTo>
                  <a:lnTo>
                    <a:pt x="16129" y="17211"/>
                  </a:lnTo>
                  <a:lnTo>
                    <a:pt x="9948" y="2436"/>
                  </a:lnTo>
                  <a:lnTo>
                    <a:pt x="9813" y="257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" name="Google Shape;615;p7"/>
            <p:cNvSpPr/>
            <p:nvPr/>
          </p:nvSpPr>
          <p:spPr>
            <a:xfrm>
              <a:off x="2291925" y="4581375"/>
              <a:ext cx="38375" cy="29900"/>
            </a:xfrm>
            <a:custGeom>
              <a:avLst/>
              <a:gdLst/>
              <a:ahLst/>
              <a:cxnLst/>
              <a:rect l="l" t="t" r="r" b="b"/>
              <a:pathLst>
                <a:path w="1535" h="1196" fill="none" extrusionOk="0">
                  <a:moveTo>
                    <a:pt x="1354" y="0"/>
                  </a:moveTo>
                  <a:lnTo>
                    <a:pt x="542" y="339"/>
                  </a:lnTo>
                  <a:lnTo>
                    <a:pt x="1" y="45"/>
                  </a:lnTo>
                  <a:lnTo>
                    <a:pt x="316" y="925"/>
                  </a:lnTo>
                  <a:lnTo>
                    <a:pt x="407" y="880"/>
                  </a:lnTo>
                  <a:lnTo>
                    <a:pt x="1331" y="1196"/>
                  </a:lnTo>
                  <a:lnTo>
                    <a:pt x="1534" y="519"/>
                  </a:lnTo>
                  <a:lnTo>
                    <a:pt x="135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" name="Google Shape;616;p7"/>
            <p:cNvSpPr/>
            <p:nvPr/>
          </p:nvSpPr>
          <p:spPr>
            <a:xfrm>
              <a:off x="2432350" y="4649600"/>
              <a:ext cx="82900" cy="44575"/>
            </a:xfrm>
            <a:custGeom>
              <a:avLst/>
              <a:gdLst/>
              <a:ahLst/>
              <a:cxnLst/>
              <a:rect l="l" t="t" r="r" b="b"/>
              <a:pathLst>
                <a:path w="3316" h="1783" fill="none" extrusionOk="0">
                  <a:moveTo>
                    <a:pt x="1692" y="519"/>
                  </a:moveTo>
                  <a:lnTo>
                    <a:pt x="1692" y="68"/>
                  </a:lnTo>
                  <a:lnTo>
                    <a:pt x="2346" y="1"/>
                  </a:lnTo>
                  <a:lnTo>
                    <a:pt x="2346" y="1"/>
                  </a:lnTo>
                  <a:lnTo>
                    <a:pt x="2707" y="249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3068" y="565"/>
                  </a:lnTo>
                  <a:lnTo>
                    <a:pt x="3000" y="632"/>
                  </a:lnTo>
                  <a:lnTo>
                    <a:pt x="2820" y="768"/>
                  </a:lnTo>
                  <a:lnTo>
                    <a:pt x="2504" y="971"/>
                  </a:lnTo>
                  <a:lnTo>
                    <a:pt x="3316" y="1602"/>
                  </a:lnTo>
                  <a:lnTo>
                    <a:pt x="3316" y="1602"/>
                  </a:lnTo>
                  <a:lnTo>
                    <a:pt x="3316" y="1602"/>
                  </a:lnTo>
                  <a:lnTo>
                    <a:pt x="3000" y="1783"/>
                  </a:lnTo>
                  <a:lnTo>
                    <a:pt x="2414" y="1354"/>
                  </a:lnTo>
                  <a:lnTo>
                    <a:pt x="2008" y="1580"/>
                  </a:lnTo>
                  <a:lnTo>
                    <a:pt x="1354" y="1399"/>
                  </a:lnTo>
                  <a:lnTo>
                    <a:pt x="835" y="1625"/>
                  </a:lnTo>
                  <a:lnTo>
                    <a:pt x="835" y="1625"/>
                  </a:lnTo>
                  <a:lnTo>
                    <a:pt x="632" y="1715"/>
                  </a:lnTo>
                  <a:lnTo>
                    <a:pt x="0" y="1309"/>
                  </a:lnTo>
                  <a:lnTo>
                    <a:pt x="293" y="677"/>
                  </a:lnTo>
                  <a:lnTo>
                    <a:pt x="1241" y="384"/>
                  </a:lnTo>
                  <a:lnTo>
                    <a:pt x="1692" y="5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" name="Google Shape;617;p7"/>
            <p:cNvSpPr/>
            <p:nvPr/>
          </p:nvSpPr>
          <p:spPr>
            <a:xfrm>
              <a:off x="2223125" y="4393025"/>
              <a:ext cx="403225" cy="430275"/>
            </a:xfrm>
            <a:custGeom>
              <a:avLst/>
              <a:gdLst/>
              <a:ahLst/>
              <a:cxnLst/>
              <a:rect l="l" t="t" r="r" b="b"/>
              <a:pathLst>
                <a:path w="16129" h="17211" fill="none" extrusionOk="0">
                  <a:moveTo>
                    <a:pt x="1" y="0"/>
                  </a:moveTo>
                  <a:lnTo>
                    <a:pt x="2008" y="5549"/>
                  </a:lnTo>
                  <a:lnTo>
                    <a:pt x="2008" y="5549"/>
                  </a:lnTo>
                  <a:lnTo>
                    <a:pt x="2121" y="5437"/>
                  </a:lnTo>
                  <a:lnTo>
                    <a:pt x="2256" y="5346"/>
                  </a:lnTo>
                  <a:lnTo>
                    <a:pt x="2414" y="5279"/>
                  </a:lnTo>
                  <a:lnTo>
                    <a:pt x="2572" y="5211"/>
                  </a:lnTo>
                  <a:lnTo>
                    <a:pt x="4061" y="4918"/>
                  </a:lnTo>
                  <a:lnTo>
                    <a:pt x="4061" y="4918"/>
                  </a:lnTo>
                  <a:lnTo>
                    <a:pt x="4264" y="4850"/>
                  </a:lnTo>
                  <a:lnTo>
                    <a:pt x="4467" y="4737"/>
                  </a:lnTo>
                  <a:lnTo>
                    <a:pt x="5369" y="4106"/>
                  </a:lnTo>
                  <a:lnTo>
                    <a:pt x="5369" y="4106"/>
                  </a:lnTo>
                  <a:lnTo>
                    <a:pt x="5527" y="4038"/>
                  </a:lnTo>
                  <a:lnTo>
                    <a:pt x="5685" y="3970"/>
                  </a:lnTo>
                  <a:lnTo>
                    <a:pt x="5888" y="3925"/>
                  </a:lnTo>
                  <a:lnTo>
                    <a:pt x="6091" y="3925"/>
                  </a:lnTo>
                  <a:lnTo>
                    <a:pt x="6091" y="3925"/>
                  </a:lnTo>
                  <a:lnTo>
                    <a:pt x="6113" y="3925"/>
                  </a:lnTo>
                  <a:lnTo>
                    <a:pt x="8504" y="3948"/>
                  </a:lnTo>
                  <a:lnTo>
                    <a:pt x="9136" y="4534"/>
                  </a:lnTo>
                  <a:lnTo>
                    <a:pt x="9136" y="4534"/>
                  </a:lnTo>
                  <a:lnTo>
                    <a:pt x="9136" y="4534"/>
                  </a:lnTo>
                  <a:lnTo>
                    <a:pt x="8820" y="5121"/>
                  </a:lnTo>
                  <a:lnTo>
                    <a:pt x="9587" y="5888"/>
                  </a:lnTo>
                  <a:lnTo>
                    <a:pt x="9587" y="5888"/>
                  </a:lnTo>
                  <a:lnTo>
                    <a:pt x="9610" y="5888"/>
                  </a:lnTo>
                  <a:lnTo>
                    <a:pt x="9271" y="6136"/>
                  </a:lnTo>
                  <a:lnTo>
                    <a:pt x="9271" y="6136"/>
                  </a:lnTo>
                  <a:lnTo>
                    <a:pt x="9159" y="6249"/>
                  </a:lnTo>
                  <a:lnTo>
                    <a:pt x="9068" y="6361"/>
                  </a:lnTo>
                  <a:lnTo>
                    <a:pt x="9023" y="6497"/>
                  </a:lnTo>
                  <a:lnTo>
                    <a:pt x="9023" y="6632"/>
                  </a:lnTo>
                  <a:lnTo>
                    <a:pt x="9046" y="6767"/>
                  </a:lnTo>
                  <a:lnTo>
                    <a:pt x="9113" y="6903"/>
                  </a:lnTo>
                  <a:lnTo>
                    <a:pt x="9226" y="7015"/>
                  </a:lnTo>
                  <a:lnTo>
                    <a:pt x="9362" y="7128"/>
                  </a:lnTo>
                  <a:lnTo>
                    <a:pt x="9858" y="7467"/>
                  </a:lnTo>
                  <a:lnTo>
                    <a:pt x="9858" y="7467"/>
                  </a:lnTo>
                  <a:lnTo>
                    <a:pt x="9858" y="7467"/>
                  </a:lnTo>
                  <a:lnTo>
                    <a:pt x="9677" y="8662"/>
                  </a:lnTo>
                  <a:lnTo>
                    <a:pt x="10332" y="8888"/>
                  </a:lnTo>
                  <a:lnTo>
                    <a:pt x="10332" y="8888"/>
                  </a:lnTo>
                  <a:lnTo>
                    <a:pt x="10332" y="8910"/>
                  </a:lnTo>
                  <a:lnTo>
                    <a:pt x="10286" y="9226"/>
                  </a:lnTo>
                  <a:lnTo>
                    <a:pt x="9429" y="8933"/>
                  </a:lnTo>
                  <a:lnTo>
                    <a:pt x="9429" y="8933"/>
                  </a:lnTo>
                  <a:lnTo>
                    <a:pt x="9429" y="8933"/>
                  </a:lnTo>
                  <a:lnTo>
                    <a:pt x="9204" y="8346"/>
                  </a:lnTo>
                  <a:lnTo>
                    <a:pt x="8617" y="8053"/>
                  </a:lnTo>
                  <a:lnTo>
                    <a:pt x="7805" y="7805"/>
                  </a:lnTo>
                  <a:lnTo>
                    <a:pt x="7805" y="7805"/>
                  </a:lnTo>
                  <a:lnTo>
                    <a:pt x="7219" y="7647"/>
                  </a:lnTo>
                  <a:lnTo>
                    <a:pt x="6204" y="8640"/>
                  </a:lnTo>
                  <a:lnTo>
                    <a:pt x="6971" y="9068"/>
                  </a:lnTo>
                  <a:lnTo>
                    <a:pt x="6565" y="9474"/>
                  </a:lnTo>
                  <a:lnTo>
                    <a:pt x="7467" y="10376"/>
                  </a:lnTo>
                  <a:lnTo>
                    <a:pt x="7467" y="10376"/>
                  </a:lnTo>
                  <a:lnTo>
                    <a:pt x="7557" y="10467"/>
                  </a:lnTo>
                  <a:lnTo>
                    <a:pt x="7625" y="10579"/>
                  </a:lnTo>
                  <a:lnTo>
                    <a:pt x="7647" y="10692"/>
                  </a:lnTo>
                  <a:lnTo>
                    <a:pt x="7670" y="10828"/>
                  </a:lnTo>
                  <a:lnTo>
                    <a:pt x="7647" y="12767"/>
                  </a:lnTo>
                  <a:lnTo>
                    <a:pt x="7061" y="12835"/>
                  </a:lnTo>
                  <a:lnTo>
                    <a:pt x="6181" y="12181"/>
                  </a:lnTo>
                  <a:lnTo>
                    <a:pt x="6181" y="12181"/>
                  </a:lnTo>
                  <a:lnTo>
                    <a:pt x="6068" y="12091"/>
                  </a:lnTo>
                  <a:lnTo>
                    <a:pt x="5978" y="11978"/>
                  </a:lnTo>
                  <a:lnTo>
                    <a:pt x="5459" y="11279"/>
                  </a:lnTo>
                  <a:lnTo>
                    <a:pt x="5459" y="11279"/>
                  </a:lnTo>
                  <a:lnTo>
                    <a:pt x="5369" y="11166"/>
                  </a:lnTo>
                  <a:lnTo>
                    <a:pt x="5279" y="11076"/>
                  </a:lnTo>
                  <a:lnTo>
                    <a:pt x="5144" y="10985"/>
                  </a:lnTo>
                  <a:lnTo>
                    <a:pt x="5008" y="10918"/>
                  </a:lnTo>
                  <a:lnTo>
                    <a:pt x="4850" y="10873"/>
                  </a:lnTo>
                  <a:lnTo>
                    <a:pt x="4692" y="10828"/>
                  </a:lnTo>
                  <a:lnTo>
                    <a:pt x="4535" y="10805"/>
                  </a:lnTo>
                  <a:lnTo>
                    <a:pt x="4354" y="10782"/>
                  </a:lnTo>
                  <a:lnTo>
                    <a:pt x="4354" y="10782"/>
                  </a:lnTo>
                  <a:lnTo>
                    <a:pt x="4196" y="10805"/>
                  </a:lnTo>
                  <a:lnTo>
                    <a:pt x="4061" y="10828"/>
                  </a:lnTo>
                  <a:lnTo>
                    <a:pt x="3948" y="10850"/>
                  </a:lnTo>
                  <a:lnTo>
                    <a:pt x="5595" y="15406"/>
                  </a:lnTo>
                  <a:lnTo>
                    <a:pt x="5843" y="15294"/>
                  </a:lnTo>
                  <a:lnTo>
                    <a:pt x="16129" y="17211"/>
                  </a:lnTo>
                  <a:lnTo>
                    <a:pt x="9948" y="2436"/>
                  </a:lnTo>
                  <a:lnTo>
                    <a:pt x="9813" y="2572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" name="Google Shape;618;p7"/>
            <p:cNvSpPr/>
            <p:nvPr/>
          </p:nvSpPr>
          <p:spPr>
            <a:xfrm>
              <a:off x="2432350" y="4659200"/>
              <a:ext cx="31025" cy="33275"/>
            </a:xfrm>
            <a:custGeom>
              <a:avLst/>
              <a:gdLst/>
              <a:ahLst/>
              <a:cxnLst/>
              <a:rect l="l" t="t" r="r" b="b"/>
              <a:pathLst>
                <a:path w="1241" h="1331" extrusionOk="0">
                  <a:moveTo>
                    <a:pt x="1241" y="0"/>
                  </a:moveTo>
                  <a:lnTo>
                    <a:pt x="496" y="226"/>
                  </a:lnTo>
                  <a:lnTo>
                    <a:pt x="498" y="230"/>
                  </a:lnTo>
                  <a:lnTo>
                    <a:pt x="498" y="230"/>
                  </a:lnTo>
                  <a:lnTo>
                    <a:pt x="1241" y="0"/>
                  </a:lnTo>
                  <a:close/>
                  <a:moveTo>
                    <a:pt x="498" y="230"/>
                  </a:moveTo>
                  <a:lnTo>
                    <a:pt x="293" y="293"/>
                  </a:lnTo>
                  <a:lnTo>
                    <a:pt x="0" y="925"/>
                  </a:lnTo>
                  <a:lnTo>
                    <a:pt x="632" y="1331"/>
                  </a:lnTo>
                  <a:lnTo>
                    <a:pt x="835" y="1241"/>
                  </a:lnTo>
                  <a:lnTo>
                    <a:pt x="498" y="23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" name="Google Shape;619;p7"/>
            <p:cNvSpPr/>
            <p:nvPr/>
          </p:nvSpPr>
          <p:spPr>
            <a:xfrm>
              <a:off x="2494925" y="4673850"/>
              <a:ext cx="20325" cy="15825"/>
            </a:xfrm>
            <a:custGeom>
              <a:avLst/>
              <a:gdLst/>
              <a:ahLst/>
              <a:cxnLst/>
              <a:rect l="l" t="t" r="r" b="b"/>
              <a:pathLst>
                <a:path w="813" h="633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813" y="632"/>
                  </a:lnTo>
                  <a:lnTo>
                    <a:pt x="813" y="63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0" name="Google Shape;620;p7"/>
            <p:cNvSpPr/>
            <p:nvPr/>
          </p:nvSpPr>
          <p:spPr>
            <a:xfrm>
              <a:off x="2432350" y="4649600"/>
              <a:ext cx="76700" cy="42875"/>
            </a:xfrm>
            <a:custGeom>
              <a:avLst/>
              <a:gdLst/>
              <a:ahLst/>
              <a:cxnLst/>
              <a:rect l="l" t="t" r="r" b="b"/>
              <a:pathLst>
                <a:path w="3068" h="1715" fill="none" extrusionOk="0">
                  <a:moveTo>
                    <a:pt x="2346" y="1"/>
                  </a:moveTo>
                  <a:lnTo>
                    <a:pt x="1692" y="68"/>
                  </a:lnTo>
                  <a:lnTo>
                    <a:pt x="1692" y="519"/>
                  </a:lnTo>
                  <a:lnTo>
                    <a:pt x="1241" y="384"/>
                  </a:lnTo>
                  <a:lnTo>
                    <a:pt x="293" y="677"/>
                  </a:lnTo>
                  <a:lnTo>
                    <a:pt x="0" y="1309"/>
                  </a:lnTo>
                  <a:lnTo>
                    <a:pt x="632" y="1715"/>
                  </a:lnTo>
                  <a:lnTo>
                    <a:pt x="835" y="1625"/>
                  </a:lnTo>
                  <a:lnTo>
                    <a:pt x="496" y="610"/>
                  </a:lnTo>
                  <a:lnTo>
                    <a:pt x="1241" y="384"/>
                  </a:lnTo>
                  <a:lnTo>
                    <a:pt x="1692" y="519"/>
                  </a:lnTo>
                  <a:lnTo>
                    <a:pt x="1692" y="68"/>
                  </a:lnTo>
                  <a:lnTo>
                    <a:pt x="2346" y="1"/>
                  </a:lnTo>
                  <a:lnTo>
                    <a:pt x="2346" y="1"/>
                  </a:lnTo>
                  <a:lnTo>
                    <a:pt x="2707" y="249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2707" y="249"/>
                  </a:lnTo>
                  <a:lnTo>
                    <a:pt x="234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1" name="Google Shape;621;p7"/>
            <p:cNvSpPr/>
            <p:nvPr/>
          </p:nvSpPr>
          <p:spPr>
            <a:xfrm>
              <a:off x="2273325" y="4491150"/>
              <a:ext cx="208100" cy="222775"/>
            </a:xfrm>
            <a:custGeom>
              <a:avLst/>
              <a:gdLst/>
              <a:ahLst/>
              <a:cxnLst/>
              <a:rect l="l" t="t" r="r" b="b"/>
              <a:pathLst>
                <a:path w="8324" h="8911" extrusionOk="0">
                  <a:moveTo>
                    <a:pt x="3880" y="0"/>
                  </a:moveTo>
                  <a:lnTo>
                    <a:pt x="3677" y="45"/>
                  </a:lnTo>
                  <a:lnTo>
                    <a:pt x="3519" y="113"/>
                  </a:lnTo>
                  <a:lnTo>
                    <a:pt x="3361" y="181"/>
                  </a:lnTo>
                  <a:lnTo>
                    <a:pt x="2459" y="812"/>
                  </a:lnTo>
                  <a:lnTo>
                    <a:pt x="2256" y="925"/>
                  </a:lnTo>
                  <a:lnTo>
                    <a:pt x="2053" y="993"/>
                  </a:lnTo>
                  <a:lnTo>
                    <a:pt x="564" y="1286"/>
                  </a:lnTo>
                  <a:lnTo>
                    <a:pt x="406" y="1354"/>
                  </a:lnTo>
                  <a:lnTo>
                    <a:pt x="248" y="1421"/>
                  </a:lnTo>
                  <a:lnTo>
                    <a:pt x="113" y="1512"/>
                  </a:lnTo>
                  <a:lnTo>
                    <a:pt x="0" y="1624"/>
                  </a:lnTo>
                  <a:lnTo>
                    <a:pt x="745" y="3654"/>
                  </a:lnTo>
                  <a:lnTo>
                    <a:pt x="1286" y="3948"/>
                  </a:lnTo>
                  <a:lnTo>
                    <a:pt x="2098" y="3609"/>
                  </a:lnTo>
                  <a:lnTo>
                    <a:pt x="2278" y="4128"/>
                  </a:lnTo>
                  <a:lnTo>
                    <a:pt x="2075" y="4805"/>
                  </a:lnTo>
                  <a:lnTo>
                    <a:pt x="1151" y="4489"/>
                  </a:lnTo>
                  <a:lnTo>
                    <a:pt x="1060" y="4534"/>
                  </a:lnTo>
                  <a:lnTo>
                    <a:pt x="1940" y="6925"/>
                  </a:lnTo>
                  <a:lnTo>
                    <a:pt x="2053" y="6903"/>
                  </a:lnTo>
                  <a:lnTo>
                    <a:pt x="2188" y="6880"/>
                  </a:lnTo>
                  <a:lnTo>
                    <a:pt x="2346" y="6857"/>
                  </a:lnTo>
                  <a:lnTo>
                    <a:pt x="2527" y="6880"/>
                  </a:lnTo>
                  <a:lnTo>
                    <a:pt x="2684" y="6903"/>
                  </a:lnTo>
                  <a:lnTo>
                    <a:pt x="2842" y="6948"/>
                  </a:lnTo>
                  <a:lnTo>
                    <a:pt x="3000" y="6993"/>
                  </a:lnTo>
                  <a:lnTo>
                    <a:pt x="3136" y="7060"/>
                  </a:lnTo>
                  <a:lnTo>
                    <a:pt x="3271" y="7151"/>
                  </a:lnTo>
                  <a:lnTo>
                    <a:pt x="3361" y="7241"/>
                  </a:lnTo>
                  <a:lnTo>
                    <a:pt x="3451" y="7354"/>
                  </a:lnTo>
                  <a:lnTo>
                    <a:pt x="3970" y="8053"/>
                  </a:lnTo>
                  <a:lnTo>
                    <a:pt x="4060" y="8166"/>
                  </a:lnTo>
                  <a:lnTo>
                    <a:pt x="4173" y="8256"/>
                  </a:lnTo>
                  <a:lnTo>
                    <a:pt x="5053" y="8910"/>
                  </a:lnTo>
                  <a:lnTo>
                    <a:pt x="5639" y="8842"/>
                  </a:lnTo>
                  <a:lnTo>
                    <a:pt x="5662" y="6903"/>
                  </a:lnTo>
                  <a:lnTo>
                    <a:pt x="5639" y="6767"/>
                  </a:lnTo>
                  <a:lnTo>
                    <a:pt x="5617" y="6654"/>
                  </a:lnTo>
                  <a:lnTo>
                    <a:pt x="5549" y="6542"/>
                  </a:lnTo>
                  <a:lnTo>
                    <a:pt x="5459" y="6451"/>
                  </a:lnTo>
                  <a:lnTo>
                    <a:pt x="4557" y="5549"/>
                  </a:lnTo>
                  <a:lnTo>
                    <a:pt x="4963" y="5143"/>
                  </a:lnTo>
                  <a:lnTo>
                    <a:pt x="4196" y="4715"/>
                  </a:lnTo>
                  <a:lnTo>
                    <a:pt x="5211" y="3722"/>
                  </a:lnTo>
                  <a:lnTo>
                    <a:pt x="5797" y="3880"/>
                  </a:lnTo>
                  <a:lnTo>
                    <a:pt x="6609" y="4128"/>
                  </a:lnTo>
                  <a:lnTo>
                    <a:pt x="7196" y="4421"/>
                  </a:lnTo>
                  <a:lnTo>
                    <a:pt x="7421" y="5008"/>
                  </a:lnTo>
                  <a:lnTo>
                    <a:pt x="8278" y="5301"/>
                  </a:lnTo>
                  <a:lnTo>
                    <a:pt x="8324" y="4985"/>
                  </a:lnTo>
                  <a:lnTo>
                    <a:pt x="8324" y="4963"/>
                  </a:lnTo>
                  <a:lnTo>
                    <a:pt x="7669" y="4737"/>
                  </a:lnTo>
                  <a:lnTo>
                    <a:pt x="7850" y="3542"/>
                  </a:lnTo>
                  <a:lnTo>
                    <a:pt x="7354" y="3203"/>
                  </a:lnTo>
                  <a:lnTo>
                    <a:pt x="7218" y="3090"/>
                  </a:lnTo>
                  <a:lnTo>
                    <a:pt x="7105" y="2978"/>
                  </a:lnTo>
                  <a:lnTo>
                    <a:pt x="7038" y="2842"/>
                  </a:lnTo>
                  <a:lnTo>
                    <a:pt x="7015" y="2707"/>
                  </a:lnTo>
                  <a:lnTo>
                    <a:pt x="7015" y="2572"/>
                  </a:lnTo>
                  <a:lnTo>
                    <a:pt x="7060" y="2436"/>
                  </a:lnTo>
                  <a:lnTo>
                    <a:pt x="7151" y="2324"/>
                  </a:lnTo>
                  <a:lnTo>
                    <a:pt x="7263" y="2211"/>
                  </a:lnTo>
                  <a:lnTo>
                    <a:pt x="7602" y="1963"/>
                  </a:lnTo>
                  <a:lnTo>
                    <a:pt x="7579" y="1963"/>
                  </a:lnTo>
                  <a:lnTo>
                    <a:pt x="6812" y="1196"/>
                  </a:lnTo>
                  <a:lnTo>
                    <a:pt x="7128" y="609"/>
                  </a:lnTo>
                  <a:lnTo>
                    <a:pt x="6496" y="23"/>
                  </a:lnTo>
                  <a:lnTo>
                    <a:pt x="4105" y="0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" name="Google Shape;622;p7"/>
            <p:cNvSpPr/>
            <p:nvPr/>
          </p:nvSpPr>
          <p:spPr>
            <a:xfrm>
              <a:off x="2273325" y="4491150"/>
              <a:ext cx="208100" cy="222775"/>
            </a:xfrm>
            <a:custGeom>
              <a:avLst/>
              <a:gdLst/>
              <a:ahLst/>
              <a:cxnLst/>
              <a:rect l="l" t="t" r="r" b="b"/>
              <a:pathLst>
                <a:path w="8324" h="8911" fill="none" extrusionOk="0">
                  <a:moveTo>
                    <a:pt x="4083" y="0"/>
                  </a:moveTo>
                  <a:lnTo>
                    <a:pt x="4083" y="0"/>
                  </a:lnTo>
                  <a:lnTo>
                    <a:pt x="3880" y="0"/>
                  </a:lnTo>
                  <a:lnTo>
                    <a:pt x="3677" y="45"/>
                  </a:lnTo>
                  <a:lnTo>
                    <a:pt x="3519" y="113"/>
                  </a:lnTo>
                  <a:lnTo>
                    <a:pt x="3361" y="181"/>
                  </a:lnTo>
                  <a:lnTo>
                    <a:pt x="2459" y="812"/>
                  </a:lnTo>
                  <a:lnTo>
                    <a:pt x="2459" y="812"/>
                  </a:lnTo>
                  <a:lnTo>
                    <a:pt x="2256" y="925"/>
                  </a:lnTo>
                  <a:lnTo>
                    <a:pt x="2053" y="993"/>
                  </a:lnTo>
                  <a:lnTo>
                    <a:pt x="564" y="1286"/>
                  </a:lnTo>
                  <a:lnTo>
                    <a:pt x="564" y="1286"/>
                  </a:lnTo>
                  <a:lnTo>
                    <a:pt x="406" y="1354"/>
                  </a:lnTo>
                  <a:lnTo>
                    <a:pt x="248" y="1421"/>
                  </a:lnTo>
                  <a:lnTo>
                    <a:pt x="113" y="1512"/>
                  </a:lnTo>
                  <a:lnTo>
                    <a:pt x="0" y="1624"/>
                  </a:lnTo>
                  <a:lnTo>
                    <a:pt x="745" y="3654"/>
                  </a:lnTo>
                  <a:lnTo>
                    <a:pt x="1286" y="3948"/>
                  </a:lnTo>
                  <a:lnTo>
                    <a:pt x="2098" y="3609"/>
                  </a:lnTo>
                  <a:lnTo>
                    <a:pt x="2278" y="4128"/>
                  </a:lnTo>
                  <a:lnTo>
                    <a:pt x="2075" y="4805"/>
                  </a:lnTo>
                  <a:lnTo>
                    <a:pt x="1151" y="4489"/>
                  </a:lnTo>
                  <a:lnTo>
                    <a:pt x="1060" y="4534"/>
                  </a:lnTo>
                  <a:lnTo>
                    <a:pt x="1940" y="6925"/>
                  </a:lnTo>
                  <a:lnTo>
                    <a:pt x="2053" y="6903"/>
                  </a:lnTo>
                  <a:lnTo>
                    <a:pt x="2053" y="6903"/>
                  </a:lnTo>
                  <a:lnTo>
                    <a:pt x="2188" y="6880"/>
                  </a:lnTo>
                  <a:lnTo>
                    <a:pt x="2346" y="6857"/>
                  </a:lnTo>
                  <a:lnTo>
                    <a:pt x="2346" y="6857"/>
                  </a:lnTo>
                  <a:lnTo>
                    <a:pt x="2527" y="6880"/>
                  </a:lnTo>
                  <a:lnTo>
                    <a:pt x="2684" y="6903"/>
                  </a:lnTo>
                  <a:lnTo>
                    <a:pt x="2842" y="6948"/>
                  </a:lnTo>
                  <a:lnTo>
                    <a:pt x="3000" y="6993"/>
                  </a:lnTo>
                  <a:lnTo>
                    <a:pt x="3136" y="7060"/>
                  </a:lnTo>
                  <a:lnTo>
                    <a:pt x="3271" y="7151"/>
                  </a:lnTo>
                  <a:lnTo>
                    <a:pt x="3361" y="7241"/>
                  </a:lnTo>
                  <a:lnTo>
                    <a:pt x="3451" y="7354"/>
                  </a:lnTo>
                  <a:lnTo>
                    <a:pt x="3970" y="8053"/>
                  </a:lnTo>
                  <a:lnTo>
                    <a:pt x="3970" y="8053"/>
                  </a:lnTo>
                  <a:lnTo>
                    <a:pt x="4060" y="8166"/>
                  </a:lnTo>
                  <a:lnTo>
                    <a:pt x="4173" y="8256"/>
                  </a:lnTo>
                  <a:lnTo>
                    <a:pt x="5053" y="8910"/>
                  </a:lnTo>
                  <a:lnTo>
                    <a:pt x="5639" y="8842"/>
                  </a:lnTo>
                  <a:lnTo>
                    <a:pt x="5662" y="6903"/>
                  </a:lnTo>
                  <a:lnTo>
                    <a:pt x="5662" y="6903"/>
                  </a:lnTo>
                  <a:lnTo>
                    <a:pt x="5639" y="6767"/>
                  </a:lnTo>
                  <a:lnTo>
                    <a:pt x="5617" y="6654"/>
                  </a:lnTo>
                  <a:lnTo>
                    <a:pt x="5549" y="6542"/>
                  </a:lnTo>
                  <a:lnTo>
                    <a:pt x="5459" y="6451"/>
                  </a:lnTo>
                  <a:lnTo>
                    <a:pt x="4557" y="5549"/>
                  </a:lnTo>
                  <a:lnTo>
                    <a:pt x="4963" y="5143"/>
                  </a:lnTo>
                  <a:lnTo>
                    <a:pt x="4196" y="4715"/>
                  </a:lnTo>
                  <a:lnTo>
                    <a:pt x="5211" y="3722"/>
                  </a:lnTo>
                  <a:lnTo>
                    <a:pt x="5797" y="3880"/>
                  </a:lnTo>
                  <a:lnTo>
                    <a:pt x="5797" y="3880"/>
                  </a:lnTo>
                  <a:lnTo>
                    <a:pt x="6609" y="4128"/>
                  </a:lnTo>
                  <a:lnTo>
                    <a:pt x="7196" y="4421"/>
                  </a:lnTo>
                  <a:lnTo>
                    <a:pt x="7421" y="5008"/>
                  </a:lnTo>
                  <a:lnTo>
                    <a:pt x="7421" y="5008"/>
                  </a:lnTo>
                  <a:lnTo>
                    <a:pt x="7421" y="5008"/>
                  </a:lnTo>
                  <a:lnTo>
                    <a:pt x="8278" y="5301"/>
                  </a:lnTo>
                  <a:lnTo>
                    <a:pt x="8324" y="4985"/>
                  </a:lnTo>
                  <a:lnTo>
                    <a:pt x="8324" y="4963"/>
                  </a:lnTo>
                  <a:lnTo>
                    <a:pt x="8324" y="4963"/>
                  </a:lnTo>
                  <a:lnTo>
                    <a:pt x="7669" y="4737"/>
                  </a:lnTo>
                  <a:lnTo>
                    <a:pt x="7850" y="3542"/>
                  </a:lnTo>
                  <a:lnTo>
                    <a:pt x="7850" y="3542"/>
                  </a:lnTo>
                  <a:lnTo>
                    <a:pt x="7850" y="3542"/>
                  </a:lnTo>
                  <a:lnTo>
                    <a:pt x="7354" y="3203"/>
                  </a:lnTo>
                  <a:lnTo>
                    <a:pt x="7354" y="3203"/>
                  </a:lnTo>
                  <a:lnTo>
                    <a:pt x="7218" y="3090"/>
                  </a:lnTo>
                  <a:lnTo>
                    <a:pt x="7105" y="2978"/>
                  </a:lnTo>
                  <a:lnTo>
                    <a:pt x="7038" y="2842"/>
                  </a:lnTo>
                  <a:lnTo>
                    <a:pt x="7015" y="2707"/>
                  </a:lnTo>
                  <a:lnTo>
                    <a:pt x="7015" y="2572"/>
                  </a:lnTo>
                  <a:lnTo>
                    <a:pt x="7060" y="2436"/>
                  </a:lnTo>
                  <a:lnTo>
                    <a:pt x="7151" y="2324"/>
                  </a:lnTo>
                  <a:lnTo>
                    <a:pt x="7263" y="2211"/>
                  </a:lnTo>
                  <a:lnTo>
                    <a:pt x="7602" y="1963"/>
                  </a:lnTo>
                  <a:lnTo>
                    <a:pt x="7579" y="1963"/>
                  </a:lnTo>
                  <a:lnTo>
                    <a:pt x="7579" y="1963"/>
                  </a:lnTo>
                  <a:lnTo>
                    <a:pt x="6812" y="1196"/>
                  </a:lnTo>
                  <a:lnTo>
                    <a:pt x="7128" y="609"/>
                  </a:lnTo>
                  <a:lnTo>
                    <a:pt x="7128" y="609"/>
                  </a:lnTo>
                  <a:lnTo>
                    <a:pt x="7128" y="609"/>
                  </a:lnTo>
                  <a:lnTo>
                    <a:pt x="6496" y="23"/>
                  </a:lnTo>
                  <a:lnTo>
                    <a:pt x="4105" y="0"/>
                  </a:lnTo>
                  <a:lnTo>
                    <a:pt x="4105" y="0"/>
                  </a:lnTo>
                  <a:lnTo>
                    <a:pt x="408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" name="Google Shape;623;p7"/>
            <p:cNvSpPr/>
            <p:nvPr/>
          </p:nvSpPr>
          <p:spPr>
            <a:xfrm>
              <a:off x="2444750" y="4649600"/>
              <a:ext cx="70500" cy="44575"/>
            </a:xfrm>
            <a:custGeom>
              <a:avLst/>
              <a:gdLst/>
              <a:ahLst/>
              <a:cxnLst/>
              <a:rect l="l" t="t" r="r" b="b"/>
              <a:pathLst>
                <a:path w="2820" h="1783" extrusionOk="0">
                  <a:moveTo>
                    <a:pt x="1850" y="1"/>
                  </a:moveTo>
                  <a:lnTo>
                    <a:pt x="1196" y="68"/>
                  </a:lnTo>
                  <a:lnTo>
                    <a:pt x="1196" y="519"/>
                  </a:lnTo>
                  <a:lnTo>
                    <a:pt x="745" y="384"/>
                  </a:lnTo>
                  <a:lnTo>
                    <a:pt x="0" y="610"/>
                  </a:lnTo>
                  <a:lnTo>
                    <a:pt x="339" y="1625"/>
                  </a:lnTo>
                  <a:lnTo>
                    <a:pt x="858" y="1399"/>
                  </a:lnTo>
                  <a:lnTo>
                    <a:pt x="1512" y="1580"/>
                  </a:lnTo>
                  <a:lnTo>
                    <a:pt x="1918" y="1354"/>
                  </a:lnTo>
                  <a:lnTo>
                    <a:pt x="2504" y="1783"/>
                  </a:lnTo>
                  <a:lnTo>
                    <a:pt x="2820" y="1602"/>
                  </a:lnTo>
                  <a:lnTo>
                    <a:pt x="2008" y="971"/>
                  </a:lnTo>
                  <a:lnTo>
                    <a:pt x="2324" y="768"/>
                  </a:lnTo>
                  <a:lnTo>
                    <a:pt x="2504" y="632"/>
                  </a:lnTo>
                  <a:lnTo>
                    <a:pt x="2572" y="565"/>
                  </a:lnTo>
                  <a:lnTo>
                    <a:pt x="2572" y="542"/>
                  </a:lnTo>
                  <a:lnTo>
                    <a:pt x="2211" y="249"/>
                  </a:lnTo>
                  <a:lnTo>
                    <a:pt x="185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" name="Google Shape;624;p7"/>
            <p:cNvSpPr/>
            <p:nvPr/>
          </p:nvSpPr>
          <p:spPr>
            <a:xfrm>
              <a:off x="2444750" y="4649600"/>
              <a:ext cx="70500" cy="44575"/>
            </a:xfrm>
            <a:custGeom>
              <a:avLst/>
              <a:gdLst/>
              <a:ahLst/>
              <a:cxnLst/>
              <a:rect l="l" t="t" r="r" b="b"/>
              <a:pathLst>
                <a:path w="2820" h="1783" fill="none" extrusionOk="0">
                  <a:moveTo>
                    <a:pt x="1850" y="1"/>
                  </a:moveTo>
                  <a:lnTo>
                    <a:pt x="1196" y="68"/>
                  </a:lnTo>
                  <a:lnTo>
                    <a:pt x="1196" y="519"/>
                  </a:lnTo>
                  <a:lnTo>
                    <a:pt x="745" y="384"/>
                  </a:lnTo>
                  <a:lnTo>
                    <a:pt x="0" y="610"/>
                  </a:lnTo>
                  <a:lnTo>
                    <a:pt x="339" y="1625"/>
                  </a:lnTo>
                  <a:lnTo>
                    <a:pt x="339" y="1625"/>
                  </a:lnTo>
                  <a:lnTo>
                    <a:pt x="858" y="1399"/>
                  </a:lnTo>
                  <a:lnTo>
                    <a:pt x="1512" y="1580"/>
                  </a:lnTo>
                  <a:lnTo>
                    <a:pt x="1918" y="1354"/>
                  </a:lnTo>
                  <a:lnTo>
                    <a:pt x="2504" y="1783"/>
                  </a:lnTo>
                  <a:lnTo>
                    <a:pt x="2820" y="1602"/>
                  </a:lnTo>
                  <a:lnTo>
                    <a:pt x="2820" y="1602"/>
                  </a:lnTo>
                  <a:lnTo>
                    <a:pt x="2008" y="971"/>
                  </a:lnTo>
                  <a:lnTo>
                    <a:pt x="2008" y="971"/>
                  </a:lnTo>
                  <a:lnTo>
                    <a:pt x="2008" y="971"/>
                  </a:lnTo>
                  <a:lnTo>
                    <a:pt x="2008" y="971"/>
                  </a:lnTo>
                  <a:lnTo>
                    <a:pt x="2324" y="768"/>
                  </a:lnTo>
                  <a:lnTo>
                    <a:pt x="2504" y="632"/>
                  </a:lnTo>
                  <a:lnTo>
                    <a:pt x="2572" y="565"/>
                  </a:lnTo>
                  <a:lnTo>
                    <a:pt x="2572" y="542"/>
                  </a:lnTo>
                  <a:lnTo>
                    <a:pt x="2572" y="542"/>
                  </a:lnTo>
                  <a:lnTo>
                    <a:pt x="2572" y="542"/>
                  </a:lnTo>
                  <a:lnTo>
                    <a:pt x="2572" y="542"/>
                  </a:lnTo>
                  <a:lnTo>
                    <a:pt x="2211" y="249"/>
                  </a:lnTo>
                  <a:lnTo>
                    <a:pt x="185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5" name="Google Shape;625;p7"/>
            <p:cNvSpPr/>
            <p:nvPr/>
          </p:nvSpPr>
          <p:spPr>
            <a:xfrm>
              <a:off x="2522000" y="4418400"/>
              <a:ext cx="104925" cy="88550"/>
            </a:xfrm>
            <a:custGeom>
              <a:avLst/>
              <a:gdLst/>
              <a:ahLst/>
              <a:cxnLst/>
              <a:rect l="l" t="t" r="r" b="b"/>
              <a:pathLst>
                <a:path w="4197" h="3542" extrusionOk="0">
                  <a:moveTo>
                    <a:pt x="3971" y="0"/>
                  </a:moveTo>
                  <a:lnTo>
                    <a:pt x="3903" y="46"/>
                  </a:lnTo>
                  <a:lnTo>
                    <a:pt x="46" y="3249"/>
                  </a:lnTo>
                  <a:lnTo>
                    <a:pt x="1" y="3294"/>
                  </a:lnTo>
                  <a:lnTo>
                    <a:pt x="1" y="3361"/>
                  </a:lnTo>
                  <a:lnTo>
                    <a:pt x="1" y="3429"/>
                  </a:lnTo>
                  <a:lnTo>
                    <a:pt x="23" y="3497"/>
                  </a:lnTo>
                  <a:lnTo>
                    <a:pt x="91" y="3542"/>
                  </a:lnTo>
                  <a:lnTo>
                    <a:pt x="226" y="3542"/>
                  </a:lnTo>
                  <a:lnTo>
                    <a:pt x="271" y="3519"/>
                  </a:lnTo>
                  <a:lnTo>
                    <a:pt x="4128" y="316"/>
                  </a:lnTo>
                  <a:lnTo>
                    <a:pt x="4174" y="249"/>
                  </a:lnTo>
                  <a:lnTo>
                    <a:pt x="4196" y="181"/>
                  </a:lnTo>
                  <a:lnTo>
                    <a:pt x="4196" y="113"/>
                  </a:lnTo>
                  <a:lnTo>
                    <a:pt x="4151" y="68"/>
                  </a:lnTo>
                  <a:lnTo>
                    <a:pt x="4106" y="23"/>
                  </a:lnTo>
                  <a:lnTo>
                    <a:pt x="403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6" name="Google Shape;626;p7"/>
            <p:cNvSpPr/>
            <p:nvPr/>
          </p:nvSpPr>
          <p:spPr>
            <a:xfrm>
              <a:off x="2554700" y="4498475"/>
              <a:ext cx="104925" cy="88550"/>
            </a:xfrm>
            <a:custGeom>
              <a:avLst/>
              <a:gdLst/>
              <a:ahLst/>
              <a:cxnLst/>
              <a:rect l="l" t="t" r="r" b="b"/>
              <a:pathLst>
                <a:path w="4197" h="3542" extrusionOk="0">
                  <a:moveTo>
                    <a:pt x="3971" y="0"/>
                  </a:moveTo>
                  <a:lnTo>
                    <a:pt x="3903" y="46"/>
                  </a:lnTo>
                  <a:lnTo>
                    <a:pt x="46" y="3249"/>
                  </a:lnTo>
                  <a:lnTo>
                    <a:pt x="1" y="3294"/>
                  </a:lnTo>
                  <a:lnTo>
                    <a:pt x="1" y="3361"/>
                  </a:lnTo>
                  <a:lnTo>
                    <a:pt x="1" y="3429"/>
                  </a:lnTo>
                  <a:lnTo>
                    <a:pt x="23" y="3497"/>
                  </a:lnTo>
                  <a:lnTo>
                    <a:pt x="91" y="3542"/>
                  </a:lnTo>
                  <a:lnTo>
                    <a:pt x="226" y="3542"/>
                  </a:lnTo>
                  <a:lnTo>
                    <a:pt x="272" y="3519"/>
                  </a:lnTo>
                  <a:lnTo>
                    <a:pt x="4129" y="316"/>
                  </a:lnTo>
                  <a:lnTo>
                    <a:pt x="4174" y="249"/>
                  </a:lnTo>
                  <a:lnTo>
                    <a:pt x="4196" y="181"/>
                  </a:lnTo>
                  <a:lnTo>
                    <a:pt x="4196" y="113"/>
                  </a:lnTo>
                  <a:lnTo>
                    <a:pt x="4151" y="68"/>
                  </a:lnTo>
                  <a:lnTo>
                    <a:pt x="4106" y="23"/>
                  </a:lnTo>
                  <a:lnTo>
                    <a:pt x="403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7" name="Google Shape;627;p7"/>
            <p:cNvSpPr/>
            <p:nvPr/>
          </p:nvSpPr>
          <p:spPr>
            <a:xfrm>
              <a:off x="2590225" y="4573475"/>
              <a:ext cx="105475" cy="89125"/>
            </a:xfrm>
            <a:custGeom>
              <a:avLst/>
              <a:gdLst/>
              <a:ahLst/>
              <a:cxnLst/>
              <a:rect l="l" t="t" r="r" b="b"/>
              <a:pathLst>
                <a:path w="4219" h="3565" extrusionOk="0">
                  <a:moveTo>
                    <a:pt x="3993" y="0"/>
                  </a:moveTo>
                  <a:lnTo>
                    <a:pt x="3926" y="46"/>
                  </a:lnTo>
                  <a:lnTo>
                    <a:pt x="69" y="3249"/>
                  </a:lnTo>
                  <a:lnTo>
                    <a:pt x="23" y="3294"/>
                  </a:lnTo>
                  <a:lnTo>
                    <a:pt x="1" y="3361"/>
                  </a:lnTo>
                  <a:lnTo>
                    <a:pt x="23" y="3429"/>
                  </a:lnTo>
                  <a:lnTo>
                    <a:pt x="46" y="3497"/>
                  </a:lnTo>
                  <a:lnTo>
                    <a:pt x="114" y="3542"/>
                  </a:lnTo>
                  <a:lnTo>
                    <a:pt x="181" y="3564"/>
                  </a:lnTo>
                  <a:lnTo>
                    <a:pt x="249" y="3542"/>
                  </a:lnTo>
                  <a:lnTo>
                    <a:pt x="294" y="3519"/>
                  </a:lnTo>
                  <a:lnTo>
                    <a:pt x="4151" y="316"/>
                  </a:lnTo>
                  <a:lnTo>
                    <a:pt x="4196" y="271"/>
                  </a:lnTo>
                  <a:lnTo>
                    <a:pt x="4219" y="203"/>
                  </a:lnTo>
                  <a:lnTo>
                    <a:pt x="4219" y="136"/>
                  </a:lnTo>
                  <a:lnTo>
                    <a:pt x="4174" y="68"/>
                  </a:lnTo>
                  <a:lnTo>
                    <a:pt x="4129" y="23"/>
                  </a:lnTo>
                  <a:lnTo>
                    <a:pt x="406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8" name="Google Shape;628;p7"/>
            <p:cNvSpPr/>
            <p:nvPr/>
          </p:nvSpPr>
          <p:spPr>
            <a:xfrm>
              <a:off x="2275000" y="4263875"/>
              <a:ext cx="146650" cy="252675"/>
            </a:xfrm>
            <a:custGeom>
              <a:avLst/>
              <a:gdLst/>
              <a:ahLst/>
              <a:cxnLst/>
              <a:rect l="l" t="t" r="r" b="b"/>
              <a:pathLst>
                <a:path w="5866" h="10107" extrusionOk="0">
                  <a:moveTo>
                    <a:pt x="2933" y="1693"/>
                  </a:moveTo>
                  <a:lnTo>
                    <a:pt x="3181" y="1715"/>
                  </a:lnTo>
                  <a:lnTo>
                    <a:pt x="3407" y="1783"/>
                  </a:lnTo>
                  <a:lnTo>
                    <a:pt x="3610" y="1896"/>
                  </a:lnTo>
                  <a:lnTo>
                    <a:pt x="3790" y="2031"/>
                  </a:lnTo>
                  <a:lnTo>
                    <a:pt x="3926" y="2211"/>
                  </a:lnTo>
                  <a:lnTo>
                    <a:pt x="4038" y="2414"/>
                  </a:lnTo>
                  <a:lnTo>
                    <a:pt x="4106" y="2640"/>
                  </a:lnTo>
                  <a:lnTo>
                    <a:pt x="4129" y="2888"/>
                  </a:lnTo>
                  <a:lnTo>
                    <a:pt x="4106" y="3114"/>
                  </a:lnTo>
                  <a:lnTo>
                    <a:pt x="4038" y="3339"/>
                  </a:lnTo>
                  <a:lnTo>
                    <a:pt x="3926" y="3542"/>
                  </a:lnTo>
                  <a:lnTo>
                    <a:pt x="3790" y="3723"/>
                  </a:lnTo>
                  <a:lnTo>
                    <a:pt x="3610" y="3858"/>
                  </a:lnTo>
                  <a:lnTo>
                    <a:pt x="3407" y="3971"/>
                  </a:lnTo>
                  <a:lnTo>
                    <a:pt x="3181" y="4039"/>
                  </a:lnTo>
                  <a:lnTo>
                    <a:pt x="2933" y="4061"/>
                  </a:lnTo>
                  <a:lnTo>
                    <a:pt x="2708" y="4039"/>
                  </a:lnTo>
                  <a:lnTo>
                    <a:pt x="2482" y="3971"/>
                  </a:lnTo>
                  <a:lnTo>
                    <a:pt x="2279" y="3858"/>
                  </a:lnTo>
                  <a:lnTo>
                    <a:pt x="2099" y="3723"/>
                  </a:lnTo>
                  <a:lnTo>
                    <a:pt x="1963" y="3542"/>
                  </a:lnTo>
                  <a:lnTo>
                    <a:pt x="1851" y="3339"/>
                  </a:lnTo>
                  <a:lnTo>
                    <a:pt x="1783" y="3114"/>
                  </a:lnTo>
                  <a:lnTo>
                    <a:pt x="1760" y="2888"/>
                  </a:lnTo>
                  <a:lnTo>
                    <a:pt x="1783" y="2640"/>
                  </a:lnTo>
                  <a:lnTo>
                    <a:pt x="1851" y="2414"/>
                  </a:lnTo>
                  <a:lnTo>
                    <a:pt x="1963" y="2211"/>
                  </a:lnTo>
                  <a:lnTo>
                    <a:pt x="2099" y="2031"/>
                  </a:lnTo>
                  <a:lnTo>
                    <a:pt x="2279" y="1896"/>
                  </a:lnTo>
                  <a:lnTo>
                    <a:pt x="2482" y="1783"/>
                  </a:lnTo>
                  <a:lnTo>
                    <a:pt x="2708" y="1715"/>
                  </a:lnTo>
                  <a:lnTo>
                    <a:pt x="2933" y="1693"/>
                  </a:lnTo>
                  <a:close/>
                  <a:moveTo>
                    <a:pt x="2933" y="1"/>
                  </a:moveTo>
                  <a:lnTo>
                    <a:pt x="2640" y="24"/>
                  </a:lnTo>
                  <a:lnTo>
                    <a:pt x="2347" y="69"/>
                  </a:lnTo>
                  <a:lnTo>
                    <a:pt x="2076" y="136"/>
                  </a:lnTo>
                  <a:lnTo>
                    <a:pt x="1805" y="227"/>
                  </a:lnTo>
                  <a:lnTo>
                    <a:pt x="1535" y="362"/>
                  </a:lnTo>
                  <a:lnTo>
                    <a:pt x="1287" y="497"/>
                  </a:lnTo>
                  <a:lnTo>
                    <a:pt x="1061" y="678"/>
                  </a:lnTo>
                  <a:lnTo>
                    <a:pt x="858" y="858"/>
                  </a:lnTo>
                  <a:lnTo>
                    <a:pt x="678" y="1061"/>
                  </a:lnTo>
                  <a:lnTo>
                    <a:pt x="497" y="1287"/>
                  </a:lnTo>
                  <a:lnTo>
                    <a:pt x="362" y="1535"/>
                  </a:lnTo>
                  <a:lnTo>
                    <a:pt x="226" y="1783"/>
                  </a:lnTo>
                  <a:lnTo>
                    <a:pt x="136" y="2054"/>
                  </a:lnTo>
                  <a:lnTo>
                    <a:pt x="69" y="2347"/>
                  </a:lnTo>
                  <a:lnTo>
                    <a:pt x="23" y="2640"/>
                  </a:lnTo>
                  <a:lnTo>
                    <a:pt x="1" y="2933"/>
                  </a:lnTo>
                  <a:lnTo>
                    <a:pt x="1" y="3091"/>
                  </a:lnTo>
                  <a:lnTo>
                    <a:pt x="46" y="3272"/>
                  </a:lnTo>
                  <a:lnTo>
                    <a:pt x="136" y="3700"/>
                  </a:lnTo>
                  <a:lnTo>
                    <a:pt x="272" y="4196"/>
                  </a:lnTo>
                  <a:lnTo>
                    <a:pt x="452" y="4738"/>
                  </a:lnTo>
                  <a:lnTo>
                    <a:pt x="678" y="5324"/>
                  </a:lnTo>
                  <a:lnTo>
                    <a:pt x="926" y="5911"/>
                  </a:lnTo>
                  <a:lnTo>
                    <a:pt x="1467" y="7129"/>
                  </a:lnTo>
                  <a:lnTo>
                    <a:pt x="2008" y="8257"/>
                  </a:lnTo>
                  <a:lnTo>
                    <a:pt x="2482" y="9204"/>
                  </a:lnTo>
                  <a:lnTo>
                    <a:pt x="2933" y="10106"/>
                  </a:lnTo>
                  <a:lnTo>
                    <a:pt x="3407" y="9204"/>
                  </a:lnTo>
                  <a:lnTo>
                    <a:pt x="3858" y="8257"/>
                  </a:lnTo>
                  <a:lnTo>
                    <a:pt x="4399" y="7129"/>
                  </a:lnTo>
                  <a:lnTo>
                    <a:pt x="4941" y="5911"/>
                  </a:lnTo>
                  <a:lnTo>
                    <a:pt x="5189" y="5324"/>
                  </a:lnTo>
                  <a:lnTo>
                    <a:pt x="5414" y="4738"/>
                  </a:lnTo>
                  <a:lnTo>
                    <a:pt x="5595" y="4196"/>
                  </a:lnTo>
                  <a:lnTo>
                    <a:pt x="5753" y="3700"/>
                  </a:lnTo>
                  <a:lnTo>
                    <a:pt x="5843" y="3272"/>
                  </a:lnTo>
                  <a:lnTo>
                    <a:pt x="5866" y="3091"/>
                  </a:lnTo>
                  <a:lnTo>
                    <a:pt x="5866" y="2933"/>
                  </a:lnTo>
                  <a:lnTo>
                    <a:pt x="5866" y="2640"/>
                  </a:lnTo>
                  <a:lnTo>
                    <a:pt x="5820" y="2347"/>
                  </a:lnTo>
                  <a:lnTo>
                    <a:pt x="5753" y="2054"/>
                  </a:lnTo>
                  <a:lnTo>
                    <a:pt x="5640" y="1783"/>
                  </a:lnTo>
                  <a:lnTo>
                    <a:pt x="5527" y="1535"/>
                  </a:lnTo>
                  <a:lnTo>
                    <a:pt x="5369" y="1287"/>
                  </a:lnTo>
                  <a:lnTo>
                    <a:pt x="5211" y="1061"/>
                  </a:lnTo>
                  <a:lnTo>
                    <a:pt x="5008" y="858"/>
                  </a:lnTo>
                  <a:lnTo>
                    <a:pt x="4805" y="678"/>
                  </a:lnTo>
                  <a:lnTo>
                    <a:pt x="4580" y="497"/>
                  </a:lnTo>
                  <a:lnTo>
                    <a:pt x="4332" y="362"/>
                  </a:lnTo>
                  <a:lnTo>
                    <a:pt x="4084" y="227"/>
                  </a:lnTo>
                  <a:lnTo>
                    <a:pt x="3813" y="136"/>
                  </a:lnTo>
                  <a:lnTo>
                    <a:pt x="3520" y="69"/>
                  </a:lnTo>
                  <a:lnTo>
                    <a:pt x="3249" y="24"/>
                  </a:lnTo>
                  <a:lnTo>
                    <a:pt x="293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9" name="Google Shape;629;p7"/>
          <p:cNvGrpSpPr/>
          <p:nvPr/>
        </p:nvGrpSpPr>
        <p:grpSpPr>
          <a:xfrm>
            <a:off x="129621" y="401743"/>
            <a:ext cx="1279473" cy="2056187"/>
            <a:chOff x="9840651" y="2066749"/>
            <a:chExt cx="701773" cy="1127790"/>
          </a:xfrm>
        </p:grpSpPr>
        <p:sp>
          <p:nvSpPr>
            <p:cNvPr id="630" name="Google Shape;630;p7"/>
            <p:cNvSpPr/>
            <p:nvPr/>
          </p:nvSpPr>
          <p:spPr>
            <a:xfrm>
              <a:off x="9890974" y="2066749"/>
              <a:ext cx="651450" cy="809115"/>
            </a:xfrm>
            <a:custGeom>
              <a:avLst/>
              <a:gdLst/>
              <a:ahLst/>
              <a:cxnLst/>
              <a:rect l="l" t="t" r="r" b="b"/>
              <a:pathLst>
                <a:path w="21903" h="27204" extrusionOk="0">
                  <a:moveTo>
                    <a:pt x="12158" y="1"/>
                  </a:moveTo>
                  <a:lnTo>
                    <a:pt x="11662" y="68"/>
                  </a:lnTo>
                  <a:lnTo>
                    <a:pt x="11188" y="181"/>
                  </a:lnTo>
                  <a:lnTo>
                    <a:pt x="10692" y="316"/>
                  </a:lnTo>
                  <a:lnTo>
                    <a:pt x="10308" y="452"/>
                  </a:lnTo>
                  <a:lnTo>
                    <a:pt x="9925" y="632"/>
                  </a:lnTo>
                  <a:lnTo>
                    <a:pt x="9541" y="813"/>
                  </a:lnTo>
                  <a:lnTo>
                    <a:pt x="9181" y="1016"/>
                  </a:lnTo>
                  <a:lnTo>
                    <a:pt x="8820" y="1241"/>
                  </a:lnTo>
                  <a:lnTo>
                    <a:pt x="8481" y="1489"/>
                  </a:lnTo>
                  <a:lnTo>
                    <a:pt x="8143" y="1737"/>
                  </a:lnTo>
                  <a:lnTo>
                    <a:pt x="7827" y="2008"/>
                  </a:lnTo>
                  <a:lnTo>
                    <a:pt x="7489" y="2301"/>
                  </a:lnTo>
                  <a:lnTo>
                    <a:pt x="7196" y="2595"/>
                  </a:lnTo>
                  <a:lnTo>
                    <a:pt x="6880" y="2910"/>
                  </a:lnTo>
                  <a:lnTo>
                    <a:pt x="6609" y="3226"/>
                  </a:lnTo>
                  <a:lnTo>
                    <a:pt x="6045" y="3903"/>
                  </a:lnTo>
                  <a:lnTo>
                    <a:pt x="5549" y="4580"/>
                  </a:lnTo>
                  <a:lnTo>
                    <a:pt x="5098" y="5279"/>
                  </a:lnTo>
                  <a:lnTo>
                    <a:pt x="4692" y="5978"/>
                  </a:lnTo>
                  <a:lnTo>
                    <a:pt x="4331" y="6677"/>
                  </a:lnTo>
                  <a:lnTo>
                    <a:pt x="4015" y="7331"/>
                  </a:lnTo>
                  <a:lnTo>
                    <a:pt x="3767" y="7986"/>
                  </a:lnTo>
                  <a:lnTo>
                    <a:pt x="3564" y="8595"/>
                  </a:lnTo>
                  <a:lnTo>
                    <a:pt x="3429" y="9136"/>
                  </a:lnTo>
                  <a:lnTo>
                    <a:pt x="3338" y="9632"/>
                  </a:lnTo>
                  <a:lnTo>
                    <a:pt x="3271" y="10399"/>
                  </a:lnTo>
                  <a:lnTo>
                    <a:pt x="3226" y="11098"/>
                  </a:lnTo>
                  <a:lnTo>
                    <a:pt x="3181" y="12249"/>
                  </a:lnTo>
                  <a:lnTo>
                    <a:pt x="3181" y="12790"/>
                  </a:lnTo>
                  <a:lnTo>
                    <a:pt x="3158" y="13309"/>
                  </a:lnTo>
                  <a:lnTo>
                    <a:pt x="3090" y="13828"/>
                  </a:lnTo>
                  <a:lnTo>
                    <a:pt x="3000" y="14347"/>
                  </a:lnTo>
                  <a:lnTo>
                    <a:pt x="2842" y="14910"/>
                  </a:lnTo>
                  <a:lnTo>
                    <a:pt x="2594" y="15542"/>
                  </a:lnTo>
                  <a:lnTo>
                    <a:pt x="2278" y="16241"/>
                  </a:lnTo>
                  <a:lnTo>
                    <a:pt x="1850" y="17076"/>
                  </a:lnTo>
                  <a:lnTo>
                    <a:pt x="1489" y="17753"/>
                  </a:lnTo>
                  <a:lnTo>
                    <a:pt x="1196" y="18407"/>
                  </a:lnTo>
                  <a:lnTo>
                    <a:pt x="947" y="19038"/>
                  </a:lnTo>
                  <a:lnTo>
                    <a:pt x="722" y="19647"/>
                  </a:lnTo>
                  <a:lnTo>
                    <a:pt x="541" y="20256"/>
                  </a:lnTo>
                  <a:lnTo>
                    <a:pt x="406" y="20820"/>
                  </a:lnTo>
                  <a:lnTo>
                    <a:pt x="271" y="21362"/>
                  </a:lnTo>
                  <a:lnTo>
                    <a:pt x="181" y="21858"/>
                  </a:lnTo>
                  <a:lnTo>
                    <a:pt x="113" y="22309"/>
                  </a:lnTo>
                  <a:lnTo>
                    <a:pt x="68" y="22738"/>
                  </a:lnTo>
                  <a:lnTo>
                    <a:pt x="0" y="23414"/>
                  </a:lnTo>
                  <a:lnTo>
                    <a:pt x="0" y="23865"/>
                  </a:lnTo>
                  <a:lnTo>
                    <a:pt x="0" y="24046"/>
                  </a:lnTo>
                  <a:lnTo>
                    <a:pt x="23" y="24181"/>
                  </a:lnTo>
                  <a:lnTo>
                    <a:pt x="90" y="24294"/>
                  </a:lnTo>
                  <a:lnTo>
                    <a:pt x="158" y="24316"/>
                  </a:lnTo>
                  <a:lnTo>
                    <a:pt x="203" y="24362"/>
                  </a:lnTo>
                  <a:lnTo>
                    <a:pt x="406" y="24362"/>
                  </a:lnTo>
                  <a:lnTo>
                    <a:pt x="474" y="24339"/>
                  </a:lnTo>
                  <a:lnTo>
                    <a:pt x="587" y="24271"/>
                  </a:lnTo>
                  <a:lnTo>
                    <a:pt x="654" y="24159"/>
                  </a:lnTo>
                  <a:lnTo>
                    <a:pt x="654" y="24091"/>
                  </a:lnTo>
                  <a:lnTo>
                    <a:pt x="677" y="24023"/>
                  </a:lnTo>
                  <a:lnTo>
                    <a:pt x="654" y="23865"/>
                  </a:lnTo>
                  <a:lnTo>
                    <a:pt x="677" y="23459"/>
                  </a:lnTo>
                  <a:lnTo>
                    <a:pt x="722" y="22805"/>
                  </a:lnTo>
                  <a:lnTo>
                    <a:pt x="790" y="22422"/>
                  </a:lnTo>
                  <a:lnTo>
                    <a:pt x="857" y="21971"/>
                  </a:lnTo>
                  <a:lnTo>
                    <a:pt x="947" y="21497"/>
                  </a:lnTo>
                  <a:lnTo>
                    <a:pt x="1060" y="20978"/>
                  </a:lnTo>
                  <a:lnTo>
                    <a:pt x="1196" y="20437"/>
                  </a:lnTo>
                  <a:lnTo>
                    <a:pt x="1376" y="19873"/>
                  </a:lnTo>
                  <a:lnTo>
                    <a:pt x="1579" y="19264"/>
                  </a:lnTo>
                  <a:lnTo>
                    <a:pt x="1827" y="18655"/>
                  </a:lnTo>
                  <a:lnTo>
                    <a:pt x="2098" y="18046"/>
                  </a:lnTo>
                  <a:lnTo>
                    <a:pt x="2436" y="17392"/>
                  </a:lnTo>
                  <a:lnTo>
                    <a:pt x="2887" y="16512"/>
                  </a:lnTo>
                  <a:lnTo>
                    <a:pt x="3226" y="15745"/>
                  </a:lnTo>
                  <a:lnTo>
                    <a:pt x="3361" y="15407"/>
                  </a:lnTo>
                  <a:lnTo>
                    <a:pt x="3474" y="15068"/>
                  </a:lnTo>
                  <a:lnTo>
                    <a:pt x="3587" y="14775"/>
                  </a:lnTo>
                  <a:lnTo>
                    <a:pt x="3654" y="14482"/>
                  </a:lnTo>
                  <a:lnTo>
                    <a:pt x="3767" y="13918"/>
                  </a:lnTo>
                  <a:lnTo>
                    <a:pt x="3812" y="13377"/>
                  </a:lnTo>
                  <a:lnTo>
                    <a:pt x="3857" y="12835"/>
                  </a:lnTo>
                  <a:lnTo>
                    <a:pt x="3857" y="12271"/>
                  </a:lnTo>
                  <a:lnTo>
                    <a:pt x="3902" y="11121"/>
                  </a:lnTo>
                  <a:lnTo>
                    <a:pt x="3947" y="10467"/>
                  </a:lnTo>
                  <a:lnTo>
                    <a:pt x="4015" y="9700"/>
                  </a:lnTo>
                  <a:lnTo>
                    <a:pt x="4105" y="9226"/>
                  </a:lnTo>
                  <a:lnTo>
                    <a:pt x="4241" y="8707"/>
                  </a:lnTo>
                  <a:lnTo>
                    <a:pt x="4421" y="8121"/>
                  </a:lnTo>
                  <a:lnTo>
                    <a:pt x="4669" y="7512"/>
                  </a:lnTo>
                  <a:lnTo>
                    <a:pt x="4985" y="6880"/>
                  </a:lnTo>
                  <a:lnTo>
                    <a:pt x="5323" y="6226"/>
                  </a:lnTo>
                  <a:lnTo>
                    <a:pt x="5707" y="5572"/>
                  </a:lnTo>
                  <a:lnTo>
                    <a:pt x="6158" y="4918"/>
                  </a:lnTo>
                  <a:lnTo>
                    <a:pt x="6632" y="4264"/>
                  </a:lnTo>
                  <a:lnTo>
                    <a:pt x="7150" y="3655"/>
                  </a:lnTo>
                  <a:lnTo>
                    <a:pt x="7692" y="3068"/>
                  </a:lnTo>
                  <a:lnTo>
                    <a:pt x="7985" y="2775"/>
                  </a:lnTo>
                  <a:lnTo>
                    <a:pt x="8278" y="2527"/>
                  </a:lnTo>
                  <a:lnTo>
                    <a:pt x="8572" y="2256"/>
                  </a:lnTo>
                  <a:lnTo>
                    <a:pt x="8887" y="2031"/>
                  </a:lnTo>
                  <a:lnTo>
                    <a:pt x="9203" y="1805"/>
                  </a:lnTo>
                  <a:lnTo>
                    <a:pt x="9541" y="1602"/>
                  </a:lnTo>
                  <a:lnTo>
                    <a:pt x="9880" y="1399"/>
                  </a:lnTo>
                  <a:lnTo>
                    <a:pt x="10218" y="1241"/>
                  </a:lnTo>
                  <a:lnTo>
                    <a:pt x="10556" y="1083"/>
                  </a:lnTo>
                  <a:lnTo>
                    <a:pt x="10917" y="948"/>
                  </a:lnTo>
                  <a:lnTo>
                    <a:pt x="11346" y="835"/>
                  </a:lnTo>
                  <a:lnTo>
                    <a:pt x="11775" y="745"/>
                  </a:lnTo>
                  <a:lnTo>
                    <a:pt x="12226" y="677"/>
                  </a:lnTo>
                  <a:lnTo>
                    <a:pt x="12654" y="677"/>
                  </a:lnTo>
                  <a:lnTo>
                    <a:pt x="13083" y="700"/>
                  </a:lnTo>
                  <a:lnTo>
                    <a:pt x="13534" y="745"/>
                  </a:lnTo>
                  <a:lnTo>
                    <a:pt x="13962" y="835"/>
                  </a:lnTo>
                  <a:lnTo>
                    <a:pt x="14391" y="970"/>
                  </a:lnTo>
                  <a:lnTo>
                    <a:pt x="14820" y="1151"/>
                  </a:lnTo>
                  <a:lnTo>
                    <a:pt x="15248" y="1354"/>
                  </a:lnTo>
                  <a:lnTo>
                    <a:pt x="15677" y="1580"/>
                  </a:lnTo>
                  <a:lnTo>
                    <a:pt x="16105" y="1873"/>
                  </a:lnTo>
                  <a:lnTo>
                    <a:pt x="16534" y="2189"/>
                  </a:lnTo>
                  <a:lnTo>
                    <a:pt x="16963" y="2527"/>
                  </a:lnTo>
                  <a:lnTo>
                    <a:pt x="17391" y="2933"/>
                  </a:lnTo>
                  <a:lnTo>
                    <a:pt x="17820" y="3339"/>
                  </a:lnTo>
                  <a:lnTo>
                    <a:pt x="18293" y="3880"/>
                  </a:lnTo>
                  <a:lnTo>
                    <a:pt x="18744" y="4399"/>
                  </a:lnTo>
                  <a:lnTo>
                    <a:pt x="19128" y="4895"/>
                  </a:lnTo>
                  <a:lnTo>
                    <a:pt x="19489" y="5369"/>
                  </a:lnTo>
                  <a:lnTo>
                    <a:pt x="19827" y="5865"/>
                  </a:lnTo>
                  <a:lnTo>
                    <a:pt x="20098" y="6316"/>
                  </a:lnTo>
                  <a:lnTo>
                    <a:pt x="20346" y="6768"/>
                  </a:lnTo>
                  <a:lnTo>
                    <a:pt x="20549" y="7219"/>
                  </a:lnTo>
                  <a:lnTo>
                    <a:pt x="20729" y="7647"/>
                  </a:lnTo>
                  <a:lnTo>
                    <a:pt x="20887" y="8076"/>
                  </a:lnTo>
                  <a:lnTo>
                    <a:pt x="21000" y="8482"/>
                  </a:lnTo>
                  <a:lnTo>
                    <a:pt x="21090" y="8888"/>
                  </a:lnTo>
                  <a:lnTo>
                    <a:pt x="21158" y="9271"/>
                  </a:lnTo>
                  <a:lnTo>
                    <a:pt x="21203" y="9655"/>
                  </a:lnTo>
                  <a:lnTo>
                    <a:pt x="21226" y="10016"/>
                  </a:lnTo>
                  <a:lnTo>
                    <a:pt x="21203" y="10377"/>
                  </a:lnTo>
                  <a:lnTo>
                    <a:pt x="21181" y="10737"/>
                  </a:lnTo>
                  <a:lnTo>
                    <a:pt x="21135" y="11076"/>
                  </a:lnTo>
                  <a:lnTo>
                    <a:pt x="21068" y="11414"/>
                  </a:lnTo>
                  <a:lnTo>
                    <a:pt x="21000" y="11730"/>
                  </a:lnTo>
                  <a:lnTo>
                    <a:pt x="20910" y="12046"/>
                  </a:lnTo>
                  <a:lnTo>
                    <a:pt x="20797" y="12362"/>
                  </a:lnTo>
                  <a:lnTo>
                    <a:pt x="20549" y="12948"/>
                  </a:lnTo>
                  <a:lnTo>
                    <a:pt x="20256" y="13512"/>
                  </a:lnTo>
                  <a:lnTo>
                    <a:pt x="19963" y="14053"/>
                  </a:lnTo>
                  <a:lnTo>
                    <a:pt x="19647" y="14572"/>
                  </a:lnTo>
                  <a:lnTo>
                    <a:pt x="19331" y="15046"/>
                  </a:lnTo>
                  <a:lnTo>
                    <a:pt x="18925" y="15700"/>
                  </a:lnTo>
                  <a:lnTo>
                    <a:pt x="18564" y="16309"/>
                  </a:lnTo>
                  <a:lnTo>
                    <a:pt x="18429" y="16602"/>
                  </a:lnTo>
                  <a:lnTo>
                    <a:pt x="18316" y="16895"/>
                  </a:lnTo>
                  <a:lnTo>
                    <a:pt x="18226" y="17189"/>
                  </a:lnTo>
                  <a:lnTo>
                    <a:pt x="18158" y="17459"/>
                  </a:lnTo>
                  <a:lnTo>
                    <a:pt x="18023" y="18610"/>
                  </a:lnTo>
                  <a:lnTo>
                    <a:pt x="17887" y="20031"/>
                  </a:lnTo>
                  <a:lnTo>
                    <a:pt x="17594" y="23121"/>
                  </a:lnTo>
                  <a:lnTo>
                    <a:pt x="17278" y="26843"/>
                  </a:lnTo>
                  <a:lnTo>
                    <a:pt x="17278" y="26910"/>
                  </a:lnTo>
                  <a:lnTo>
                    <a:pt x="17278" y="26978"/>
                  </a:lnTo>
                  <a:lnTo>
                    <a:pt x="17346" y="27091"/>
                  </a:lnTo>
                  <a:lnTo>
                    <a:pt x="17436" y="27159"/>
                  </a:lnTo>
                  <a:lnTo>
                    <a:pt x="17504" y="27181"/>
                  </a:lnTo>
                  <a:lnTo>
                    <a:pt x="17572" y="27204"/>
                  </a:lnTo>
                  <a:lnTo>
                    <a:pt x="17594" y="27204"/>
                  </a:lnTo>
                  <a:lnTo>
                    <a:pt x="17729" y="27181"/>
                  </a:lnTo>
                  <a:lnTo>
                    <a:pt x="17820" y="27113"/>
                  </a:lnTo>
                  <a:lnTo>
                    <a:pt x="17910" y="27023"/>
                  </a:lnTo>
                  <a:lnTo>
                    <a:pt x="17932" y="26888"/>
                  </a:lnTo>
                  <a:lnTo>
                    <a:pt x="18271" y="23189"/>
                  </a:lnTo>
                  <a:lnTo>
                    <a:pt x="18541" y="20098"/>
                  </a:lnTo>
                  <a:lnTo>
                    <a:pt x="18699" y="18700"/>
                  </a:lnTo>
                  <a:lnTo>
                    <a:pt x="18835" y="17550"/>
                  </a:lnTo>
                  <a:lnTo>
                    <a:pt x="18880" y="17324"/>
                  </a:lnTo>
                  <a:lnTo>
                    <a:pt x="18947" y="17076"/>
                  </a:lnTo>
                  <a:lnTo>
                    <a:pt x="19060" y="16828"/>
                  </a:lnTo>
                  <a:lnTo>
                    <a:pt x="19196" y="16580"/>
                  </a:lnTo>
                  <a:lnTo>
                    <a:pt x="19511" y="16016"/>
                  </a:lnTo>
                  <a:lnTo>
                    <a:pt x="19895" y="15429"/>
                  </a:lnTo>
                  <a:lnTo>
                    <a:pt x="20211" y="14933"/>
                  </a:lnTo>
                  <a:lnTo>
                    <a:pt x="20549" y="14392"/>
                  </a:lnTo>
                  <a:lnTo>
                    <a:pt x="20865" y="13828"/>
                  </a:lnTo>
                  <a:lnTo>
                    <a:pt x="21158" y="13219"/>
                  </a:lnTo>
                  <a:lnTo>
                    <a:pt x="21429" y="12587"/>
                  </a:lnTo>
                  <a:lnTo>
                    <a:pt x="21541" y="12271"/>
                  </a:lnTo>
                  <a:lnTo>
                    <a:pt x="21632" y="11933"/>
                  </a:lnTo>
                  <a:lnTo>
                    <a:pt x="21722" y="11572"/>
                  </a:lnTo>
                  <a:lnTo>
                    <a:pt x="21790" y="11211"/>
                  </a:lnTo>
                  <a:lnTo>
                    <a:pt x="21857" y="10850"/>
                  </a:lnTo>
                  <a:lnTo>
                    <a:pt x="21880" y="10467"/>
                  </a:lnTo>
                  <a:lnTo>
                    <a:pt x="21902" y="10083"/>
                  </a:lnTo>
                  <a:lnTo>
                    <a:pt x="21880" y="9677"/>
                  </a:lnTo>
                  <a:lnTo>
                    <a:pt x="21835" y="9271"/>
                  </a:lnTo>
                  <a:lnTo>
                    <a:pt x="21767" y="8843"/>
                  </a:lnTo>
                  <a:lnTo>
                    <a:pt x="21677" y="8414"/>
                  </a:lnTo>
                  <a:lnTo>
                    <a:pt x="21564" y="7963"/>
                  </a:lnTo>
                  <a:lnTo>
                    <a:pt x="21406" y="7512"/>
                  </a:lnTo>
                  <a:lnTo>
                    <a:pt x="21226" y="7038"/>
                  </a:lnTo>
                  <a:lnTo>
                    <a:pt x="21000" y="6565"/>
                  </a:lnTo>
                  <a:lnTo>
                    <a:pt x="20729" y="6068"/>
                  </a:lnTo>
                  <a:lnTo>
                    <a:pt x="20436" y="5572"/>
                  </a:lnTo>
                  <a:lnTo>
                    <a:pt x="20098" y="5053"/>
                  </a:lnTo>
                  <a:lnTo>
                    <a:pt x="19714" y="4534"/>
                  </a:lnTo>
                  <a:lnTo>
                    <a:pt x="19286" y="3993"/>
                  </a:lnTo>
                  <a:lnTo>
                    <a:pt x="18812" y="3452"/>
                  </a:lnTo>
                  <a:lnTo>
                    <a:pt x="18293" y="2888"/>
                  </a:lnTo>
                  <a:lnTo>
                    <a:pt x="17842" y="2414"/>
                  </a:lnTo>
                  <a:lnTo>
                    <a:pt x="17391" y="2008"/>
                  </a:lnTo>
                  <a:lnTo>
                    <a:pt x="16917" y="1625"/>
                  </a:lnTo>
                  <a:lnTo>
                    <a:pt x="16444" y="1286"/>
                  </a:lnTo>
                  <a:lnTo>
                    <a:pt x="15970" y="970"/>
                  </a:lnTo>
                  <a:lnTo>
                    <a:pt x="15519" y="722"/>
                  </a:lnTo>
                  <a:lnTo>
                    <a:pt x="15045" y="497"/>
                  </a:lnTo>
                  <a:lnTo>
                    <a:pt x="14572" y="316"/>
                  </a:lnTo>
                  <a:lnTo>
                    <a:pt x="14075" y="181"/>
                  </a:lnTo>
                  <a:lnTo>
                    <a:pt x="13602" y="68"/>
                  </a:lnTo>
                  <a:lnTo>
                    <a:pt x="1312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dist="47625" dir="426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1" name="Google Shape;631;p7"/>
            <p:cNvSpPr/>
            <p:nvPr/>
          </p:nvSpPr>
          <p:spPr>
            <a:xfrm>
              <a:off x="10335079" y="2773862"/>
              <a:ext cx="63768" cy="70460"/>
            </a:xfrm>
            <a:custGeom>
              <a:avLst/>
              <a:gdLst/>
              <a:ahLst/>
              <a:cxnLst/>
              <a:rect l="l" t="t" r="r" b="b"/>
              <a:pathLst>
                <a:path w="2144" h="2369" extrusionOk="0">
                  <a:moveTo>
                    <a:pt x="0" y="0"/>
                  </a:moveTo>
                  <a:lnTo>
                    <a:pt x="0" y="2166"/>
                  </a:lnTo>
                  <a:lnTo>
                    <a:pt x="1602" y="2369"/>
                  </a:lnTo>
                  <a:lnTo>
                    <a:pt x="2143" y="2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2" name="Google Shape;632;p7"/>
            <p:cNvSpPr/>
            <p:nvPr/>
          </p:nvSpPr>
          <p:spPr>
            <a:xfrm>
              <a:off x="10309590" y="2668516"/>
              <a:ext cx="126138" cy="125484"/>
            </a:xfrm>
            <a:custGeom>
              <a:avLst/>
              <a:gdLst/>
              <a:ahLst/>
              <a:cxnLst/>
              <a:rect l="l" t="t" r="r" b="b"/>
              <a:pathLst>
                <a:path w="4241" h="4219" extrusionOk="0">
                  <a:moveTo>
                    <a:pt x="722" y="1"/>
                  </a:moveTo>
                  <a:lnTo>
                    <a:pt x="632" y="46"/>
                  </a:lnTo>
                  <a:lnTo>
                    <a:pt x="564" y="91"/>
                  </a:lnTo>
                  <a:lnTo>
                    <a:pt x="497" y="159"/>
                  </a:lnTo>
                  <a:lnTo>
                    <a:pt x="451" y="226"/>
                  </a:lnTo>
                  <a:lnTo>
                    <a:pt x="406" y="294"/>
                  </a:lnTo>
                  <a:lnTo>
                    <a:pt x="384" y="384"/>
                  </a:lnTo>
                  <a:lnTo>
                    <a:pt x="23" y="3339"/>
                  </a:lnTo>
                  <a:lnTo>
                    <a:pt x="0" y="3429"/>
                  </a:lnTo>
                  <a:lnTo>
                    <a:pt x="23" y="3520"/>
                  </a:lnTo>
                  <a:lnTo>
                    <a:pt x="68" y="3610"/>
                  </a:lnTo>
                  <a:lnTo>
                    <a:pt x="113" y="3677"/>
                  </a:lnTo>
                  <a:lnTo>
                    <a:pt x="158" y="3745"/>
                  </a:lnTo>
                  <a:lnTo>
                    <a:pt x="226" y="3790"/>
                  </a:lnTo>
                  <a:lnTo>
                    <a:pt x="316" y="3835"/>
                  </a:lnTo>
                  <a:lnTo>
                    <a:pt x="406" y="3858"/>
                  </a:lnTo>
                  <a:lnTo>
                    <a:pt x="3361" y="4219"/>
                  </a:lnTo>
                  <a:lnTo>
                    <a:pt x="3542" y="4219"/>
                  </a:lnTo>
                  <a:lnTo>
                    <a:pt x="3632" y="4174"/>
                  </a:lnTo>
                  <a:lnTo>
                    <a:pt x="3700" y="4129"/>
                  </a:lnTo>
                  <a:lnTo>
                    <a:pt x="3767" y="4083"/>
                  </a:lnTo>
                  <a:lnTo>
                    <a:pt x="3812" y="4016"/>
                  </a:lnTo>
                  <a:lnTo>
                    <a:pt x="3835" y="3926"/>
                  </a:lnTo>
                  <a:lnTo>
                    <a:pt x="3857" y="3835"/>
                  </a:lnTo>
                  <a:lnTo>
                    <a:pt x="4241" y="880"/>
                  </a:lnTo>
                  <a:lnTo>
                    <a:pt x="4241" y="790"/>
                  </a:lnTo>
                  <a:lnTo>
                    <a:pt x="4218" y="700"/>
                  </a:lnTo>
                  <a:lnTo>
                    <a:pt x="4196" y="610"/>
                  </a:lnTo>
                  <a:lnTo>
                    <a:pt x="4151" y="542"/>
                  </a:lnTo>
                  <a:lnTo>
                    <a:pt x="4083" y="474"/>
                  </a:lnTo>
                  <a:lnTo>
                    <a:pt x="4015" y="429"/>
                  </a:lnTo>
                  <a:lnTo>
                    <a:pt x="3948" y="384"/>
                  </a:lnTo>
                  <a:lnTo>
                    <a:pt x="3857" y="384"/>
                  </a:lnTo>
                  <a:lnTo>
                    <a:pt x="90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3" name="Google Shape;633;p7"/>
            <p:cNvSpPr/>
            <p:nvPr/>
          </p:nvSpPr>
          <p:spPr>
            <a:xfrm>
              <a:off x="10309590" y="2668516"/>
              <a:ext cx="126138" cy="125484"/>
            </a:xfrm>
            <a:custGeom>
              <a:avLst/>
              <a:gdLst/>
              <a:ahLst/>
              <a:cxnLst/>
              <a:rect l="l" t="t" r="r" b="b"/>
              <a:pathLst>
                <a:path w="4241" h="4219" fill="none" extrusionOk="0">
                  <a:moveTo>
                    <a:pt x="3361" y="4219"/>
                  </a:moveTo>
                  <a:lnTo>
                    <a:pt x="406" y="3858"/>
                  </a:lnTo>
                  <a:lnTo>
                    <a:pt x="406" y="3858"/>
                  </a:lnTo>
                  <a:lnTo>
                    <a:pt x="316" y="3835"/>
                  </a:lnTo>
                  <a:lnTo>
                    <a:pt x="226" y="3790"/>
                  </a:lnTo>
                  <a:lnTo>
                    <a:pt x="158" y="3745"/>
                  </a:lnTo>
                  <a:lnTo>
                    <a:pt x="113" y="3677"/>
                  </a:lnTo>
                  <a:lnTo>
                    <a:pt x="68" y="3610"/>
                  </a:lnTo>
                  <a:lnTo>
                    <a:pt x="23" y="3520"/>
                  </a:lnTo>
                  <a:lnTo>
                    <a:pt x="0" y="3429"/>
                  </a:lnTo>
                  <a:lnTo>
                    <a:pt x="23" y="3339"/>
                  </a:lnTo>
                  <a:lnTo>
                    <a:pt x="384" y="384"/>
                  </a:lnTo>
                  <a:lnTo>
                    <a:pt x="384" y="384"/>
                  </a:lnTo>
                  <a:lnTo>
                    <a:pt x="406" y="294"/>
                  </a:lnTo>
                  <a:lnTo>
                    <a:pt x="451" y="226"/>
                  </a:lnTo>
                  <a:lnTo>
                    <a:pt x="497" y="159"/>
                  </a:lnTo>
                  <a:lnTo>
                    <a:pt x="564" y="91"/>
                  </a:lnTo>
                  <a:lnTo>
                    <a:pt x="632" y="46"/>
                  </a:lnTo>
                  <a:lnTo>
                    <a:pt x="722" y="1"/>
                  </a:lnTo>
                  <a:lnTo>
                    <a:pt x="812" y="1"/>
                  </a:lnTo>
                  <a:lnTo>
                    <a:pt x="903" y="1"/>
                  </a:lnTo>
                  <a:lnTo>
                    <a:pt x="3857" y="384"/>
                  </a:lnTo>
                  <a:lnTo>
                    <a:pt x="3857" y="384"/>
                  </a:lnTo>
                  <a:lnTo>
                    <a:pt x="3948" y="384"/>
                  </a:lnTo>
                  <a:lnTo>
                    <a:pt x="4015" y="429"/>
                  </a:lnTo>
                  <a:lnTo>
                    <a:pt x="4083" y="474"/>
                  </a:lnTo>
                  <a:lnTo>
                    <a:pt x="4151" y="542"/>
                  </a:lnTo>
                  <a:lnTo>
                    <a:pt x="4196" y="610"/>
                  </a:lnTo>
                  <a:lnTo>
                    <a:pt x="4218" y="700"/>
                  </a:lnTo>
                  <a:lnTo>
                    <a:pt x="4241" y="790"/>
                  </a:lnTo>
                  <a:lnTo>
                    <a:pt x="4241" y="880"/>
                  </a:lnTo>
                  <a:lnTo>
                    <a:pt x="3857" y="3835"/>
                  </a:lnTo>
                  <a:lnTo>
                    <a:pt x="3857" y="3835"/>
                  </a:lnTo>
                  <a:lnTo>
                    <a:pt x="3835" y="3926"/>
                  </a:lnTo>
                  <a:lnTo>
                    <a:pt x="3812" y="4016"/>
                  </a:lnTo>
                  <a:lnTo>
                    <a:pt x="3767" y="4083"/>
                  </a:lnTo>
                  <a:lnTo>
                    <a:pt x="3700" y="4129"/>
                  </a:lnTo>
                  <a:lnTo>
                    <a:pt x="3632" y="4174"/>
                  </a:lnTo>
                  <a:lnTo>
                    <a:pt x="3542" y="4219"/>
                  </a:lnTo>
                  <a:lnTo>
                    <a:pt x="3451" y="4219"/>
                  </a:lnTo>
                  <a:lnTo>
                    <a:pt x="3361" y="4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4" name="Google Shape;634;p7"/>
            <p:cNvSpPr/>
            <p:nvPr/>
          </p:nvSpPr>
          <p:spPr>
            <a:xfrm>
              <a:off x="10325026" y="2683952"/>
              <a:ext cx="95295" cy="95295"/>
            </a:xfrm>
            <a:custGeom>
              <a:avLst/>
              <a:gdLst/>
              <a:ahLst/>
              <a:cxnLst/>
              <a:rect l="l" t="t" r="r" b="b"/>
              <a:pathLst>
                <a:path w="3204" h="3204" extrusionOk="0">
                  <a:moveTo>
                    <a:pt x="361" y="1"/>
                  </a:moveTo>
                  <a:lnTo>
                    <a:pt x="0" y="2843"/>
                  </a:lnTo>
                  <a:lnTo>
                    <a:pt x="2842" y="3204"/>
                  </a:lnTo>
                  <a:lnTo>
                    <a:pt x="3203" y="361"/>
                  </a:lnTo>
                  <a:lnTo>
                    <a:pt x="36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5" name="Google Shape;635;p7"/>
            <p:cNvSpPr/>
            <p:nvPr/>
          </p:nvSpPr>
          <p:spPr>
            <a:xfrm>
              <a:off x="10331064" y="2689990"/>
              <a:ext cx="83220" cy="83220"/>
            </a:xfrm>
            <a:custGeom>
              <a:avLst/>
              <a:gdLst/>
              <a:ahLst/>
              <a:cxnLst/>
              <a:rect l="l" t="t" r="r" b="b"/>
              <a:pathLst>
                <a:path w="2798" h="2798" extrusionOk="0">
                  <a:moveTo>
                    <a:pt x="316" y="1"/>
                  </a:moveTo>
                  <a:lnTo>
                    <a:pt x="0" y="2482"/>
                  </a:lnTo>
                  <a:lnTo>
                    <a:pt x="2481" y="2798"/>
                  </a:lnTo>
                  <a:lnTo>
                    <a:pt x="2797" y="316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6" name="Google Shape;636;p7"/>
            <p:cNvSpPr/>
            <p:nvPr/>
          </p:nvSpPr>
          <p:spPr>
            <a:xfrm>
              <a:off x="10343794" y="2702749"/>
              <a:ext cx="57730" cy="57700"/>
            </a:xfrm>
            <a:custGeom>
              <a:avLst/>
              <a:gdLst/>
              <a:ahLst/>
              <a:cxnLst/>
              <a:rect l="l" t="t" r="r" b="b"/>
              <a:pathLst>
                <a:path w="1941" h="1940" extrusionOk="0">
                  <a:moveTo>
                    <a:pt x="226" y="0"/>
                  </a:moveTo>
                  <a:lnTo>
                    <a:pt x="1" y="1714"/>
                  </a:lnTo>
                  <a:lnTo>
                    <a:pt x="1738" y="1940"/>
                  </a:lnTo>
                  <a:lnTo>
                    <a:pt x="1941" y="203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7" name="Google Shape;637;p7"/>
            <p:cNvSpPr/>
            <p:nvPr/>
          </p:nvSpPr>
          <p:spPr>
            <a:xfrm>
              <a:off x="10343794" y="2702749"/>
              <a:ext cx="57730" cy="57700"/>
            </a:xfrm>
            <a:custGeom>
              <a:avLst/>
              <a:gdLst/>
              <a:ahLst/>
              <a:cxnLst/>
              <a:rect l="l" t="t" r="r" b="b"/>
              <a:pathLst>
                <a:path w="1941" h="1940" fill="none" extrusionOk="0">
                  <a:moveTo>
                    <a:pt x="1738" y="1940"/>
                  </a:moveTo>
                  <a:lnTo>
                    <a:pt x="1" y="1714"/>
                  </a:lnTo>
                  <a:lnTo>
                    <a:pt x="226" y="0"/>
                  </a:lnTo>
                  <a:lnTo>
                    <a:pt x="1941" y="203"/>
                  </a:lnTo>
                  <a:lnTo>
                    <a:pt x="1738" y="19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8" name="Google Shape;638;p7"/>
            <p:cNvSpPr/>
            <p:nvPr/>
          </p:nvSpPr>
          <p:spPr>
            <a:xfrm>
              <a:off x="10343794" y="2702749"/>
              <a:ext cx="46339" cy="51008"/>
            </a:xfrm>
            <a:custGeom>
              <a:avLst/>
              <a:gdLst/>
              <a:ahLst/>
              <a:cxnLst/>
              <a:rect l="l" t="t" r="r" b="b"/>
              <a:pathLst>
                <a:path w="1558" h="1715" extrusionOk="0">
                  <a:moveTo>
                    <a:pt x="226" y="0"/>
                  </a:moveTo>
                  <a:lnTo>
                    <a:pt x="1" y="1714"/>
                  </a:lnTo>
                  <a:lnTo>
                    <a:pt x="226" y="0"/>
                  </a:lnTo>
                  <a:lnTo>
                    <a:pt x="1557" y="158"/>
                  </a:lnTo>
                  <a:lnTo>
                    <a:pt x="1557" y="158"/>
                  </a:lnTo>
                  <a:lnTo>
                    <a:pt x="1557" y="158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rgbClr val="293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9" name="Google Shape;639;p7"/>
            <p:cNvSpPr/>
            <p:nvPr/>
          </p:nvSpPr>
          <p:spPr>
            <a:xfrm>
              <a:off x="10343794" y="2702749"/>
              <a:ext cx="46339" cy="51008"/>
            </a:xfrm>
            <a:custGeom>
              <a:avLst/>
              <a:gdLst/>
              <a:ahLst/>
              <a:cxnLst/>
              <a:rect l="l" t="t" r="r" b="b"/>
              <a:pathLst>
                <a:path w="1558" h="1715" fill="none" extrusionOk="0">
                  <a:moveTo>
                    <a:pt x="226" y="0"/>
                  </a:moveTo>
                  <a:lnTo>
                    <a:pt x="1" y="1714"/>
                  </a:lnTo>
                  <a:lnTo>
                    <a:pt x="226" y="0"/>
                  </a:lnTo>
                  <a:lnTo>
                    <a:pt x="1557" y="158"/>
                  </a:lnTo>
                  <a:lnTo>
                    <a:pt x="1557" y="158"/>
                  </a:lnTo>
                  <a:lnTo>
                    <a:pt x="1557" y="158"/>
                  </a:lnTo>
                  <a:lnTo>
                    <a:pt x="22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0" name="Google Shape;640;p7"/>
            <p:cNvSpPr/>
            <p:nvPr/>
          </p:nvSpPr>
          <p:spPr>
            <a:xfrm>
              <a:off x="9935914" y="2738974"/>
              <a:ext cx="68467" cy="50324"/>
            </a:xfrm>
            <a:custGeom>
              <a:avLst/>
              <a:gdLst/>
              <a:ahLst/>
              <a:cxnLst/>
              <a:rect l="l" t="t" r="r" b="b"/>
              <a:pathLst>
                <a:path w="2302" h="1692" extrusionOk="0">
                  <a:moveTo>
                    <a:pt x="181" y="0"/>
                  </a:moveTo>
                  <a:lnTo>
                    <a:pt x="0" y="1421"/>
                  </a:lnTo>
                  <a:lnTo>
                    <a:pt x="2121" y="1692"/>
                  </a:lnTo>
                  <a:lnTo>
                    <a:pt x="2301" y="248"/>
                  </a:lnTo>
                  <a:lnTo>
                    <a:pt x="18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1" name="Google Shape;641;p7"/>
            <p:cNvSpPr/>
            <p:nvPr/>
          </p:nvSpPr>
          <p:spPr>
            <a:xfrm>
              <a:off x="10075463" y="2716162"/>
              <a:ext cx="157011" cy="102671"/>
            </a:xfrm>
            <a:custGeom>
              <a:avLst/>
              <a:gdLst/>
              <a:ahLst/>
              <a:cxnLst/>
              <a:rect l="l" t="t" r="r" b="b"/>
              <a:pathLst>
                <a:path w="5279" h="3452" extrusionOk="0">
                  <a:moveTo>
                    <a:pt x="1940" y="745"/>
                  </a:moveTo>
                  <a:lnTo>
                    <a:pt x="3880" y="993"/>
                  </a:lnTo>
                  <a:lnTo>
                    <a:pt x="4286" y="2301"/>
                  </a:lnTo>
                  <a:lnTo>
                    <a:pt x="1241" y="1918"/>
                  </a:lnTo>
                  <a:lnTo>
                    <a:pt x="1940" y="745"/>
                  </a:lnTo>
                  <a:close/>
                  <a:moveTo>
                    <a:pt x="1308" y="0"/>
                  </a:moveTo>
                  <a:lnTo>
                    <a:pt x="0" y="2820"/>
                  </a:lnTo>
                  <a:lnTo>
                    <a:pt x="5278" y="3451"/>
                  </a:lnTo>
                  <a:lnTo>
                    <a:pt x="4669" y="406"/>
                  </a:lnTo>
                  <a:lnTo>
                    <a:pt x="13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2" name="Google Shape;642;p7"/>
            <p:cNvSpPr/>
            <p:nvPr/>
          </p:nvSpPr>
          <p:spPr>
            <a:xfrm>
              <a:off x="10055982" y="2753726"/>
              <a:ext cx="199304" cy="77836"/>
            </a:xfrm>
            <a:custGeom>
              <a:avLst/>
              <a:gdLst/>
              <a:ahLst/>
              <a:cxnLst/>
              <a:rect l="l" t="t" r="r" b="b"/>
              <a:pathLst>
                <a:path w="6701" h="2617" extrusionOk="0">
                  <a:moveTo>
                    <a:pt x="227" y="0"/>
                  </a:moveTo>
                  <a:lnTo>
                    <a:pt x="1" y="1850"/>
                  </a:lnTo>
                  <a:lnTo>
                    <a:pt x="6475" y="2617"/>
                  </a:lnTo>
                  <a:lnTo>
                    <a:pt x="6700" y="767"/>
                  </a:lnTo>
                  <a:lnTo>
                    <a:pt x="22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" name="Google Shape;643;p7"/>
            <p:cNvSpPr/>
            <p:nvPr/>
          </p:nvSpPr>
          <p:spPr>
            <a:xfrm>
              <a:off x="9840651" y="2759764"/>
              <a:ext cx="593750" cy="434776"/>
            </a:xfrm>
            <a:custGeom>
              <a:avLst/>
              <a:gdLst/>
              <a:ahLst/>
              <a:cxnLst/>
              <a:rect l="l" t="t" r="r" b="b"/>
              <a:pathLst>
                <a:path w="19963" h="14618" extrusionOk="0">
                  <a:moveTo>
                    <a:pt x="1602" y="0"/>
                  </a:moveTo>
                  <a:lnTo>
                    <a:pt x="1557" y="23"/>
                  </a:lnTo>
                  <a:lnTo>
                    <a:pt x="1512" y="23"/>
                  </a:lnTo>
                  <a:lnTo>
                    <a:pt x="1489" y="68"/>
                  </a:lnTo>
                  <a:lnTo>
                    <a:pt x="1466" y="113"/>
                  </a:lnTo>
                  <a:lnTo>
                    <a:pt x="0" y="12294"/>
                  </a:lnTo>
                  <a:lnTo>
                    <a:pt x="0" y="12316"/>
                  </a:lnTo>
                  <a:lnTo>
                    <a:pt x="23" y="12361"/>
                  </a:lnTo>
                  <a:lnTo>
                    <a:pt x="45" y="12384"/>
                  </a:lnTo>
                  <a:lnTo>
                    <a:pt x="91" y="12407"/>
                  </a:lnTo>
                  <a:lnTo>
                    <a:pt x="18361" y="14617"/>
                  </a:lnTo>
                  <a:lnTo>
                    <a:pt x="18406" y="14617"/>
                  </a:lnTo>
                  <a:lnTo>
                    <a:pt x="18429" y="14595"/>
                  </a:lnTo>
                  <a:lnTo>
                    <a:pt x="18474" y="14572"/>
                  </a:lnTo>
                  <a:lnTo>
                    <a:pt x="18474" y="14527"/>
                  </a:lnTo>
                  <a:lnTo>
                    <a:pt x="19963" y="2346"/>
                  </a:lnTo>
                  <a:lnTo>
                    <a:pt x="19963" y="2301"/>
                  </a:lnTo>
                  <a:lnTo>
                    <a:pt x="19940" y="2279"/>
                  </a:lnTo>
                  <a:lnTo>
                    <a:pt x="19895" y="2234"/>
                  </a:lnTo>
                  <a:lnTo>
                    <a:pt x="19850" y="2234"/>
                  </a:lnTo>
                  <a:lnTo>
                    <a:pt x="160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57150" dir="324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" name="Google Shape;644;p7"/>
            <p:cNvSpPr/>
            <p:nvPr/>
          </p:nvSpPr>
          <p:spPr>
            <a:xfrm>
              <a:off x="9840651" y="2759764"/>
              <a:ext cx="593750" cy="434776"/>
            </a:xfrm>
            <a:custGeom>
              <a:avLst/>
              <a:gdLst/>
              <a:ahLst/>
              <a:cxnLst/>
              <a:rect l="l" t="t" r="r" b="b"/>
              <a:pathLst>
                <a:path w="19963" h="14618" fill="none" extrusionOk="0">
                  <a:moveTo>
                    <a:pt x="18361" y="14617"/>
                  </a:moveTo>
                  <a:lnTo>
                    <a:pt x="91" y="12407"/>
                  </a:lnTo>
                  <a:lnTo>
                    <a:pt x="91" y="12407"/>
                  </a:lnTo>
                  <a:lnTo>
                    <a:pt x="45" y="12384"/>
                  </a:lnTo>
                  <a:lnTo>
                    <a:pt x="23" y="12361"/>
                  </a:lnTo>
                  <a:lnTo>
                    <a:pt x="0" y="12316"/>
                  </a:lnTo>
                  <a:lnTo>
                    <a:pt x="0" y="12294"/>
                  </a:lnTo>
                  <a:lnTo>
                    <a:pt x="1466" y="113"/>
                  </a:lnTo>
                  <a:lnTo>
                    <a:pt x="1466" y="113"/>
                  </a:lnTo>
                  <a:lnTo>
                    <a:pt x="1489" y="68"/>
                  </a:lnTo>
                  <a:lnTo>
                    <a:pt x="1512" y="23"/>
                  </a:lnTo>
                  <a:lnTo>
                    <a:pt x="1557" y="23"/>
                  </a:lnTo>
                  <a:lnTo>
                    <a:pt x="1602" y="0"/>
                  </a:lnTo>
                  <a:lnTo>
                    <a:pt x="19850" y="2234"/>
                  </a:lnTo>
                  <a:lnTo>
                    <a:pt x="19850" y="2234"/>
                  </a:lnTo>
                  <a:lnTo>
                    <a:pt x="19895" y="2234"/>
                  </a:lnTo>
                  <a:lnTo>
                    <a:pt x="19940" y="2279"/>
                  </a:lnTo>
                  <a:lnTo>
                    <a:pt x="19963" y="2301"/>
                  </a:lnTo>
                  <a:lnTo>
                    <a:pt x="19963" y="2346"/>
                  </a:lnTo>
                  <a:lnTo>
                    <a:pt x="18474" y="14527"/>
                  </a:lnTo>
                  <a:lnTo>
                    <a:pt x="18474" y="14527"/>
                  </a:lnTo>
                  <a:lnTo>
                    <a:pt x="18474" y="14572"/>
                  </a:lnTo>
                  <a:lnTo>
                    <a:pt x="18429" y="14595"/>
                  </a:lnTo>
                  <a:lnTo>
                    <a:pt x="18406" y="14617"/>
                  </a:lnTo>
                  <a:lnTo>
                    <a:pt x="18361" y="1461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5" name="Google Shape;645;p7"/>
            <p:cNvSpPr/>
            <p:nvPr/>
          </p:nvSpPr>
          <p:spPr>
            <a:xfrm>
              <a:off x="9982192" y="2826177"/>
              <a:ext cx="305961" cy="305961"/>
            </a:xfrm>
            <a:custGeom>
              <a:avLst/>
              <a:gdLst/>
              <a:ahLst/>
              <a:cxnLst/>
              <a:rect l="l" t="t" r="r" b="b"/>
              <a:pathLst>
                <a:path w="10287" h="10287" extrusionOk="0">
                  <a:moveTo>
                    <a:pt x="5211" y="1"/>
                  </a:moveTo>
                  <a:lnTo>
                    <a:pt x="4692" y="23"/>
                  </a:lnTo>
                  <a:lnTo>
                    <a:pt x="4174" y="91"/>
                  </a:lnTo>
                  <a:lnTo>
                    <a:pt x="3677" y="226"/>
                  </a:lnTo>
                  <a:lnTo>
                    <a:pt x="3204" y="384"/>
                  </a:lnTo>
                  <a:lnTo>
                    <a:pt x="2753" y="587"/>
                  </a:lnTo>
                  <a:lnTo>
                    <a:pt x="2324" y="835"/>
                  </a:lnTo>
                  <a:lnTo>
                    <a:pt x="1918" y="1128"/>
                  </a:lnTo>
                  <a:lnTo>
                    <a:pt x="1557" y="1467"/>
                  </a:lnTo>
                  <a:lnTo>
                    <a:pt x="1219" y="1828"/>
                  </a:lnTo>
                  <a:lnTo>
                    <a:pt x="926" y="2211"/>
                  </a:lnTo>
                  <a:lnTo>
                    <a:pt x="655" y="2640"/>
                  </a:lnTo>
                  <a:lnTo>
                    <a:pt x="429" y="3091"/>
                  </a:lnTo>
                  <a:lnTo>
                    <a:pt x="249" y="3542"/>
                  </a:lnTo>
                  <a:lnTo>
                    <a:pt x="114" y="4038"/>
                  </a:lnTo>
                  <a:lnTo>
                    <a:pt x="46" y="4557"/>
                  </a:lnTo>
                  <a:lnTo>
                    <a:pt x="1" y="5076"/>
                  </a:lnTo>
                  <a:lnTo>
                    <a:pt x="23" y="5595"/>
                  </a:lnTo>
                  <a:lnTo>
                    <a:pt x="91" y="6113"/>
                  </a:lnTo>
                  <a:lnTo>
                    <a:pt x="226" y="6610"/>
                  </a:lnTo>
                  <a:lnTo>
                    <a:pt x="384" y="7083"/>
                  </a:lnTo>
                  <a:lnTo>
                    <a:pt x="587" y="7534"/>
                  </a:lnTo>
                  <a:lnTo>
                    <a:pt x="835" y="7963"/>
                  </a:lnTo>
                  <a:lnTo>
                    <a:pt x="1129" y="8369"/>
                  </a:lnTo>
                  <a:lnTo>
                    <a:pt x="1467" y="8730"/>
                  </a:lnTo>
                  <a:lnTo>
                    <a:pt x="1828" y="9068"/>
                  </a:lnTo>
                  <a:lnTo>
                    <a:pt x="2211" y="9361"/>
                  </a:lnTo>
                  <a:lnTo>
                    <a:pt x="2640" y="9632"/>
                  </a:lnTo>
                  <a:lnTo>
                    <a:pt x="3091" y="9858"/>
                  </a:lnTo>
                  <a:lnTo>
                    <a:pt x="3542" y="10038"/>
                  </a:lnTo>
                  <a:lnTo>
                    <a:pt x="4038" y="10174"/>
                  </a:lnTo>
                  <a:lnTo>
                    <a:pt x="4557" y="10241"/>
                  </a:lnTo>
                  <a:lnTo>
                    <a:pt x="5076" y="10286"/>
                  </a:lnTo>
                  <a:lnTo>
                    <a:pt x="5595" y="10264"/>
                  </a:lnTo>
                  <a:lnTo>
                    <a:pt x="6114" y="10196"/>
                  </a:lnTo>
                  <a:lnTo>
                    <a:pt x="6610" y="10061"/>
                  </a:lnTo>
                  <a:lnTo>
                    <a:pt x="7083" y="9903"/>
                  </a:lnTo>
                  <a:lnTo>
                    <a:pt x="7535" y="9700"/>
                  </a:lnTo>
                  <a:lnTo>
                    <a:pt x="7963" y="9429"/>
                  </a:lnTo>
                  <a:lnTo>
                    <a:pt x="8369" y="9158"/>
                  </a:lnTo>
                  <a:lnTo>
                    <a:pt x="8730" y="8820"/>
                  </a:lnTo>
                  <a:lnTo>
                    <a:pt x="9068" y="8459"/>
                  </a:lnTo>
                  <a:lnTo>
                    <a:pt x="9362" y="8076"/>
                  </a:lnTo>
                  <a:lnTo>
                    <a:pt x="9632" y="7647"/>
                  </a:lnTo>
                  <a:lnTo>
                    <a:pt x="9858" y="7196"/>
                  </a:lnTo>
                  <a:lnTo>
                    <a:pt x="10038" y="6722"/>
                  </a:lnTo>
                  <a:lnTo>
                    <a:pt x="10174" y="6249"/>
                  </a:lnTo>
                  <a:lnTo>
                    <a:pt x="10241" y="5730"/>
                  </a:lnTo>
                  <a:lnTo>
                    <a:pt x="10286" y="5211"/>
                  </a:lnTo>
                  <a:lnTo>
                    <a:pt x="10264" y="4692"/>
                  </a:lnTo>
                  <a:lnTo>
                    <a:pt x="10196" y="4173"/>
                  </a:lnTo>
                  <a:lnTo>
                    <a:pt x="10061" y="3677"/>
                  </a:lnTo>
                  <a:lnTo>
                    <a:pt x="9903" y="3204"/>
                  </a:lnTo>
                  <a:lnTo>
                    <a:pt x="9700" y="2752"/>
                  </a:lnTo>
                  <a:lnTo>
                    <a:pt x="9452" y="2324"/>
                  </a:lnTo>
                  <a:lnTo>
                    <a:pt x="9159" y="1918"/>
                  </a:lnTo>
                  <a:lnTo>
                    <a:pt x="8820" y="1557"/>
                  </a:lnTo>
                  <a:lnTo>
                    <a:pt x="8459" y="1219"/>
                  </a:lnTo>
                  <a:lnTo>
                    <a:pt x="8076" y="925"/>
                  </a:lnTo>
                  <a:lnTo>
                    <a:pt x="7647" y="655"/>
                  </a:lnTo>
                  <a:lnTo>
                    <a:pt x="7196" y="429"/>
                  </a:lnTo>
                  <a:lnTo>
                    <a:pt x="6745" y="249"/>
                  </a:lnTo>
                  <a:lnTo>
                    <a:pt x="6249" y="113"/>
                  </a:lnTo>
                  <a:lnTo>
                    <a:pt x="5730" y="46"/>
                  </a:lnTo>
                  <a:lnTo>
                    <a:pt x="521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6" name="Google Shape;646;p7"/>
            <p:cNvSpPr/>
            <p:nvPr/>
          </p:nvSpPr>
          <p:spPr>
            <a:xfrm>
              <a:off x="9982192" y="2826177"/>
              <a:ext cx="305961" cy="305961"/>
            </a:xfrm>
            <a:custGeom>
              <a:avLst/>
              <a:gdLst/>
              <a:ahLst/>
              <a:cxnLst/>
              <a:rect l="l" t="t" r="r" b="b"/>
              <a:pathLst>
                <a:path w="10287" h="10287" fill="none" extrusionOk="0">
                  <a:moveTo>
                    <a:pt x="10286" y="5211"/>
                  </a:moveTo>
                  <a:lnTo>
                    <a:pt x="10286" y="5211"/>
                  </a:lnTo>
                  <a:lnTo>
                    <a:pt x="10241" y="5730"/>
                  </a:lnTo>
                  <a:lnTo>
                    <a:pt x="10174" y="6249"/>
                  </a:lnTo>
                  <a:lnTo>
                    <a:pt x="10038" y="6722"/>
                  </a:lnTo>
                  <a:lnTo>
                    <a:pt x="9858" y="7196"/>
                  </a:lnTo>
                  <a:lnTo>
                    <a:pt x="9632" y="7647"/>
                  </a:lnTo>
                  <a:lnTo>
                    <a:pt x="9362" y="8076"/>
                  </a:lnTo>
                  <a:lnTo>
                    <a:pt x="9068" y="8459"/>
                  </a:lnTo>
                  <a:lnTo>
                    <a:pt x="8730" y="8820"/>
                  </a:lnTo>
                  <a:lnTo>
                    <a:pt x="8369" y="9158"/>
                  </a:lnTo>
                  <a:lnTo>
                    <a:pt x="7963" y="9429"/>
                  </a:lnTo>
                  <a:lnTo>
                    <a:pt x="7535" y="9700"/>
                  </a:lnTo>
                  <a:lnTo>
                    <a:pt x="7083" y="9903"/>
                  </a:lnTo>
                  <a:lnTo>
                    <a:pt x="6610" y="10061"/>
                  </a:lnTo>
                  <a:lnTo>
                    <a:pt x="6114" y="10196"/>
                  </a:lnTo>
                  <a:lnTo>
                    <a:pt x="5595" y="10264"/>
                  </a:lnTo>
                  <a:lnTo>
                    <a:pt x="5076" y="10286"/>
                  </a:lnTo>
                  <a:lnTo>
                    <a:pt x="5076" y="10286"/>
                  </a:lnTo>
                  <a:lnTo>
                    <a:pt x="4557" y="10241"/>
                  </a:lnTo>
                  <a:lnTo>
                    <a:pt x="4038" y="10174"/>
                  </a:lnTo>
                  <a:lnTo>
                    <a:pt x="3542" y="10038"/>
                  </a:lnTo>
                  <a:lnTo>
                    <a:pt x="3091" y="9858"/>
                  </a:lnTo>
                  <a:lnTo>
                    <a:pt x="2640" y="9632"/>
                  </a:lnTo>
                  <a:lnTo>
                    <a:pt x="2211" y="9361"/>
                  </a:lnTo>
                  <a:lnTo>
                    <a:pt x="1828" y="9068"/>
                  </a:lnTo>
                  <a:lnTo>
                    <a:pt x="1467" y="8730"/>
                  </a:lnTo>
                  <a:lnTo>
                    <a:pt x="1129" y="8369"/>
                  </a:lnTo>
                  <a:lnTo>
                    <a:pt x="835" y="7963"/>
                  </a:lnTo>
                  <a:lnTo>
                    <a:pt x="587" y="7534"/>
                  </a:lnTo>
                  <a:lnTo>
                    <a:pt x="384" y="7083"/>
                  </a:lnTo>
                  <a:lnTo>
                    <a:pt x="226" y="6610"/>
                  </a:lnTo>
                  <a:lnTo>
                    <a:pt x="91" y="6113"/>
                  </a:lnTo>
                  <a:lnTo>
                    <a:pt x="23" y="5595"/>
                  </a:lnTo>
                  <a:lnTo>
                    <a:pt x="1" y="5076"/>
                  </a:lnTo>
                  <a:lnTo>
                    <a:pt x="1" y="5076"/>
                  </a:lnTo>
                  <a:lnTo>
                    <a:pt x="46" y="4557"/>
                  </a:lnTo>
                  <a:lnTo>
                    <a:pt x="114" y="4038"/>
                  </a:lnTo>
                  <a:lnTo>
                    <a:pt x="249" y="3542"/>
                  </a:lnTo>
                  <a:lnTo>
                    <a:pt x="429" y="3091"/>
                  </a:lnTo>
                  <a:lnTo>
                    <a:pt x="655" y="2640"/>
                  </a:lnTo>
                  <a:lnTo>
                    <a:pt x="926" y="2211"/>
                  </a:lnTo>
                  <a:lnTo>
                    <a:pt x="1219" y="1828"/>
                  </a:lnTo>
                  <a:lnTo>
                    <a:pt x="1557" y="1467"/>
                  </a:lnTo>
                  <a:lnTo>
                    <a:pt x="1918" y="1128"/>
                  </a:lnTo>
                  <a:lnTo>
                    <a:pt x="2324" y="835"/>
                  </a:lnTo>
                  <a:lnTo>
                    <a:pt x="2753" y="587"/>
                  </a:lnTo>
                  <a:lnTo>
                    <a:pt x="3204" y="384"/>
                  </a:lnTo>
                  <a:lnTo>
                    <a:pt x="3677" y="226"/>
                  </a:lnTo>
                  <a:lnTo>
                    <a:pt x="4174" y="91"/>
                  </a:lnTo>
                  <a:lnTo>
                    <a:pt x="4692" y="23"/>
                  </a:lnTo>
                  <a:lnTo>
                    <a:pt x="5211" y="1"/>
                  </a:lnTo>
                  <a:lnTo>
                    <a:pt x="5211" y="1"/>
                  </a:lnTo>
                  <a:lnTo>
                    <a:pt x="5730" y="46"/>
                  </a:lnTo>
                  <a:lnTo>
                    <a:pt x="6249" y="113"/>
                  </a:lnTo>
                  <a:lnTo>
                    <a:pt x="6745" y="249"/>
                  </a:lnTo>
                  <a:lnTo>
                    <a:pt x="7196" y="429"/>
                  </a:lnTo>
                  <a:lnTo>
                    <a:pt x="7647" y="655"/>
                  </a:lnTo>
                  <a:lnTo>
                    <a:pt x="8076" y="925"/>
                  </a:lnTo>
                  <a:lnTo>
                    <a:pt x="8459" y="1219"/>
                  </a:lnTo>
                  <a:lnTo>
                    <a:pt x="8820" y="1557"/>
                  </a:lnTo>
                  <a:lnTo>
                    <a:pt x="9159" y="1918"/>
                  </a:lnTo>
                  <a:lnTo>
                    <a:pt x="9452" y="2324"/>
                  </a:lnTo>
                  <a:lnTo>
                    <a:pt x="9700" y="2752"/>
                  </a:lnTo>
                  <a:lnTo>
                    <a:pt x="9903" y="3204"/>
                  </a:lnTo>
                  <a:lnTo>
                    <a:pt x="10061" y="3677"/>
                  </a:lnTo>
                  <a:lnTo>
                    <a:pt x="10196" y="4173"/>
                  </a:lnTo>
                  <a:lnTo>
                    <a:pt x="10264" y="4692"/>
                  </a:lnTo>
                  <a:lnTo>
                    <a:pt x="10286" y="52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7" name="Google Shape;647;p7"/>
            <p:cNvSpPr/>
            <p:nvPr/>
          </p:nvSpPr>
          <p:spPr>
            <a:xfrm>
              <a:off x="9996290" y="2840275"/>
              <a:ext cx="277765" cy="277765"/>
            </a:xfrm>
            <a:custGeom>
              <a:avLst/>
              <a:gdLst/>
              <a:ahLst/>
              <a:cxnLst/>
              <a:rect l="l" t="t" r="r" b="b"/>
              <a:pathLst>
                <a:path w="9339" h="9339" extrusionOk="0">
                  <a:moveTo>
                    <a:pt x="4737" y="0"/>
                  </a:moveTo>
                  <a:lnTo>
                    <a:pt x="4241" y="23"/>
                  </a:lnTo>
                  <a:lnTo>
                    <a:pt x="3790" y="90"/>
                  </a:lnTo>
                  <a:lnTo>
                    <a:pt x="3339" y="181"/>
                  </a:lnTo>
                  <a:lnTo>
                    <a:pt x="2910" y="339"/>
                  </a:lnTo>
                  <a:lnTo>
                    <a:pt x="2504" y="542"/>
                  </a:lnTo>
                  <a:lnTo>
                    <a:pt x="2098" y="767"/>
                  </a:lnTo>
                  <a:lnTo>
                    <a:pt x="1737" y="1038"/>
                  </a:lnTo>
                  <a:lnTo>
                    <a:pt x="1421" y="1331"/>
                  </a:lnTo>
                  <a:lnTo>
                    <a:pt x="1106" y="1647"/>
                  </a:lnTo>
                  <a:lnTo>
                    <a:pt x="835" y="2008"/>
                  </a:lnTo>
                  <a:lnTo>
                    <a:pt x="587" y="2391"/>
                  </a:lnTo>
                  <a:lnTo>
                    <a:pt x="384" y="2797"/>
                  </a:lnTo>
                  <a:lnTo>
                    <a:pt x="226" y="3226"/>
                  </a:lnTo>
                  <a:lnTo>
                    <a:pt x="113" y="3677"/>
                  </a:lnTo>
                  <a:lnTo>
                    <a:pt x="23" y="4128"/>
                  </a:lnTo>
                  <a:lnTo>
                    <a:pt x="0" y="4602"/>
                  </a:lnTo>
                  <a:lnTo>
                    <a:pt x="23" y="5075"/>
                  </a:lnTo>
                  <a:lnTo>
                    <a:pt x="91" y="5549"/>
                  </a:lnTo>
                  <a:lnTo>
                    <a:pt x="203" y="6000"/>
                  </a:lnTo>
                  <a:lnTo>
                    <a:pt x="339" y="6429"/>
                  </a:lnTo>
                  <a:lnTo>
                    <a:pt x="542" y="6835"/>
                  </a:lnTo>
                  <a:lnTo>
                    <a:pt x="767" y="7218"/>
                  </a:lnTo>
                  <a:lnTo>
                    <a:pt x="1038" y="7579"/>
                  </a:lnTo>
                  <a:lnTo>
                    <a:pt x="1331" y="7918"/>
                  </a:lnTo>
                  <a:lnTo>
                    <a:pt x="1647" y="8233"/>
                  </a:lnTo>
                  <a:lnTo>
                    <a:pt x="2008" y="8504"/>
                  </a:lnTo>
                  <a:lnTo>
                    <a:pt x="2391" y="8752"/>
                  </a:lnTo>
                  <a:lnTo>
                    <a:pt x="2797" y="8955"/>
                  </a:lnTo>
                  <a:lnTo>
                    <a:pt x="3226" y="9113"/>
                  </a:lnTo>
                  <a:lnTo>
                    <a:pt x="3677" y="9226"/>
                  </a:lnTo>
                  <a:lnTo>
                    <a:pt x="4128" y="9316"/>
                  </a:lnTo>
                  <a:lnTo>
                    <a:pt x="4602" y="9339"/>
                  </a:lnTo>
                  <a:lnTo>
                    <a:pt x="5076" y="9316"/>
                  </a:lnTo>
                  <a:lnTo>
                    <a:pt x="5549" y="9248"/>
                  </a:lnTo>
                  <a:lnTo>
                    <a:pt x="6000" y="9136"/>
                  </a:lnTo>
                  <a:lnTo>
                    <a:pt x="6429" y="9000"/>
                  </a:lnTo>
                  <a:lnTo>
                    <a:pt x="6835" y="8797"/>
                  </a:lnTo>
                  <a:lnTo>
                    <a:pt x="7218" y="8572"/>
                  </a:lnTo>
                  <a:lnTo>
                    <a:pt x="7602" y="8301"/>
                  </a:lnTo>
                  <a:lnTo>
                    <a:pt x="7918" y="8008"/>
                  </a:lnTo>
                  <a:lnTo>
                    <a:pt x="8234" y="7692"/>
                  </a:lnTo>
                  <a:lnTo>
                    <a:pt x="8504" y="7331"/>
                  </a:lnTo>
                  <a:lnTo>
                    <a:pt x="8752" y="6948"/>
                  </a:lnTo>
                  <a:lnTo>
                    <a:pt x="8955" y="6542"/>
                  </a:lnTo>
                  <a:lnTo>
                    <a:pt x="9113" y="6113"/>
                  </a:lnTo>
                  <a:lnTo>
                    <a:pt x="9226" y="5662"/>
                  </a:lnTo>
                  <a:lnTo>
                    <a:pt x="9316" y="5211"/>
                  </a:lnTo>
                  <a:lnTo>
                    <a:pt x="9339" y="4737"/>
                  </a:lnTo>
                  <a:lnTo>
                    <a:pt x="9316" y="4241"/>
                  </a:lnTo>
                  <a:lnTo>
                    <a:pt x="9249" y="3790"/>
                  </a:lnTo>
                  <a:lnTo>
                    <a:pt x="9136" y="3339"/>
                  </a:lnTo>
                  <a:lnTo>
                    <a:pt x="9000" y="2910"/>
                  </a:lnTo>
                  <a:lnTo>
                    <a:pt x="8797" y="2504"/>
                  </a:lnTo>
                  <a:lnTo>
                    <a:pt x="8572" y="2098"/>
                  </a:lnTo>
                  <a:lnTo>
                    <a:pt x="8301" y="1737"/>
                  </a:lnTo>
                  <a:lnTo>
                    <a:pt x="8008" y="1399"/>
                  </a:lnTo>
                  <a:lnTo>
                    <a:pt x="7692" y="1105"/>
                  </a:lnTo>
                  <a:lnTo>
                    <a:pt x="7331" y="835"/>
                  </a:lnTo>
                  <a:lnTo>
                    <a:pt x="6948" y="587"/>
                  </a:lnTo>
                  <a:lnTo>
                    <a:pt x="6542" y="384"/>
                  </a:lnTo>
                  <a:lnTo>
                    <a:pt x="6113" y="226"/>
                  </a:lnTo>
                  <a:lnTo>
                    <a:pt x="5662" y="113"/>
                  </a:lnTo>
                  <a:lnTo>
                    <a:pt x="5211" y="23"/>
                  </a:lnTo>
                  <a:lnTo>
                    <a:pt x="473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" name="Google Shape;648;p7"/>
            <p:cNvSpPr/>
            <p:nvPr/>
          </p:nvSpPr>
          <p:spPr>
            <a:xfrm>
              <a:off x="9996290" y="2840275"/>
              <a:ext cx="277765" cy="277765"/>
            </a:xfrm>
            <a:custGeom>
              <a:avLst/>
              <a:gdLst/>
              <a:ahLst/>
              <a:cxnLst/>
              <a:rect l="l" t="t" r="r" b="b"/>
              <a:pathLst>
                <a:path w="9339" h="9339" fill="none" extrusionOk="0">
                  <a:moveTo>
                    <a:pt x="9339" y="4737"/>
                  </a:moveTo>
                  <a:lnTo>
                    <a:pt x="9339" y="4737"/>
                  </a:lnTo>
                  <a:lnTo>
                    <a:pt x="9316" y="5211"/>
                  </a:lnTo>
                  <a:lnTo>
                    <a:pt x="9226" y="5662"/>
                  </a:lnTo>
                  <a:lnTo>
                    <a:pt x="9113" y="6113"/>
                  </a:lnTo>
                  <a:lnTo>
                    <a:pt x="8955" y="6542"/>
                  </a:lnTo>
                  <a:lnTo>
                    <a:pt x="8752" y="6948"/>
                  </a:lnTo>
                  <a:lnTo>
                    <a:pt x="8504" y="7331"/>
                  </a:lnTo>
                  <a:lnTo>
                    <a:pt x="8234" y="7692"/>
                  </a:lnTo>
                  <a:lnTo>
                    <a:pt x="7918" y="8008"/>
                  </a:lnTo>
                  <a:lnTo>
                    <a:pt x="7602" y="8301"/>
                  </a:lnTo>
                  <a:lnTo>
                    <a:pt x="7218" y="8572"/>
                  </a:lnTo>
                  <a:lnTo>
                    <a:pt x="6835" y="8797"/>
                  </a:lnTo>
                  <a:lnTo>
                    <a:pt x="6429" y="9000"/>
                  </a:lnTo>
                  <a:lnTo>
                    <a:pt x="6000" y="9136"/>
                  </a:lnTo>
                  <a:lnTo>
                    <a:pt x="5549" y="9248"/>
                  </a:lnTo>
                  <a:lnTo>
                    <a:pt x="5076" y="9316"/>
                  </a:lnTo>
                  <a:lnTo>
                    <a:pt x="4602" y="9339"/>
                  </a:lnTo>
                  <a:lnTo>
                    <a:pt x="4602" y="9339"/>
                  </a:lnTo>
                  <a:lnTo>
                    <a:pt x="4128" y="9316"/>
                  </a:lnTo>
                  <a:lnTo>
                    <a:pt x="3677" y="9226"/>
                  </a:lnTo>
                  <a:lnTo>
                    <a:pt x="3226" y="9113"/>
                  </a:lnTo>
                  <a:lnTo>
                    <a:pt x="2797" y="8955"/>
                  </a:lnTo>
                  <a:lnTo>
                    <a:pt x="2391" y="8752"/>
                  </a:lnTo>
                  <a:lnTo>
                    <a:pt x="2008" y="8504"/>
                  </a:lnTo>
                  <a:lnTo>
                    <a:pt x="1647" y="8233"/>
                  </a:lnTo>
                  <a:lnTo>
                    <a:pt x="1331" y="7918"/>
                  </a:lnTo>
                  <a:lnTo>
                    <a:pt x="1038" y="7579"/>
                  </a:lnTo>
                  <a:lnTo>
                    <a:pt x="767" y="7218"/>
                  </a:lnTo>
                  <a:lnTo>
                    <a:pt x="542" y="6835"/>
                  </a:lnTo>
                  <a:lnTo>
                    <a:pt x="339" y="6429"/>
                  </a:lnTo>
                  <a:lnTo>
                    <a:pt x="203" y="6000"/>
                  </a:lnTo>
                  <a:lnTo>
                    <a:pt x="91" y="5549"/>
                  </a:lnTo>
                  <a:lnTo>
                    <a:pt x="23" y="5075"/>
                  </a:lnTo>
                  <a:lnTo>
                    <a:pt x="0" y="4602"/>
                  </a:lnTo>
                  <a:lnTo>
                    <a:pt x="0" y="4602"/>
                  </a:lnTo>
                  <a:lnTo>
                    <a:pt x="23" y="4128"/>
                  </a:lnTo>
                  <a:lnTo>
                    <a:pt x="113" y="3677"/>
                  </a:lnTo>
                  <a:lnTo>
                    <a:pt x="226" y="3226"/>
                  </a:lnTo>
                  <a:lnTo>
                    <a:pt x="384" y="2797"/>
                  </a:lnTo>
                  <a:lnTo>
                    <a:pt x="587" y="2391"/>
                  </a:lnTo>
                  <a:lnTo>
                    <a:pt x="835" y="2008"/>
                  </a:lnTo>
                  <a:lnTo>
                    <a:pt x="1106" y="1647"/>
                  </a:lnTo>
                  <a:lnTo>
                    <a:pt x="1421" y="1331"/>
                  </a:lnTo>
                  <a:lnTo>
                    <a:pt x="1737" y="1038"/>
                  </a:lnTo>
                  <a:lnTo>
                    <a:pt x="2098" y="767"/>
                  </a:lnTo>
                  <a:lnTo>
                    <a:pt x="2504" y="542"/>
                  </a:lnTo>
                  <a:lnTo>
                    <a:pt x="2910" y="339"/>
                  </a:lnTo>
                  <a:lnTo>
                    <a:pt x="3339" y="181"/>
                  </a:lnTo>
                  <a:lnTo>
                    <a:pt x="3790" y="90"/>
                  </a:lnTo>
                  <a:lnTo>
                    <a:pt x="4241" y="23"/>
                  </a:lnTo>
                  <a:lnTo>
                    <a:pt x="4737" y="0"/>
                  </a:lnTo>
                  <a:lnTo>
                    <a:pt x="4737" y="0"/>
                  </a:lnTo>
                  <a:lnTo>
                    <a:pt x="5211" y="23"/>
                  </a:lnTo>
                  <a:lnTo>
                    <a:pt x="5662" y="113"/>
                  </a:lnTo>
                  <a:lnTo>
                    <a:pt x="6113" y="226"/>
                  </a:lnTo>
                  <a:lnTo>
                    <a:pt x="6542" y="384"/>
                  </a:lnTo>
                  <a:lnTo>
                    <a:pt x="6948" y="587"/>
                  </a:lnTo>
                  <a:lnTo>
                    <a:pt x="7331" y="835"/>
                  </a:lnTo>
                  <a:lnTo>
                    <a:pt x="7692" y="1105"/>
                  </a:lnTo>
                  <a:lnTo>
                    <a:pt x="8008" y="1399"/>
                  </a:lnTo>
                  <a:lnTo>
                    <a:pt x="8301" y="1737"/>
                  </a:lnTo>
                  <a:lnTo>
                    <a:pt x="8572" y="2098"/>
                  </a:lnTo>
                  <a:lnTo>
                    <a:pt x="8797" y="2504"/>
                  </a:lnTo>
                  <a:lnTo>
                    <a:pt x="9000" y="2910"/>
                  </a:lnTo>
                  <a:lnTo>
                    <a:pt x="9136" y="3339"/>
                  </a:lnTo>
                  <a:lnTo>
                    <a:pt x="9249" y="3790"/>
                  </a:lnTo>
                  <a:lnTo>
                    <a:pt x="9316" y="4241"/>
                  </a:lnTo>
                  <a:lnTo>
                    <a:pt x="9339" y="473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" name="Google Shape;649;p7"/>
            <p:cNvSpPr/>
            <p:nvPr/>
          </p:nvSpPr>
          <p:spPr>
            <a:xfrm>
              <a:off x="10015741" y="2859042"/>
              <a:ext cx="238862" cy="239546"/>
            </a:xfrm>
            <a:custGeom>
              <a:avLst/>
              <a:gdLst/>
              <a:ahLst/>
              <a:cxnLst/>
              <a:rect l="l" t="t" r="r" b="b"/>
              <a:pathLst>
                <a:path w="8031" h="8054" extrusionOk="0">
                  <a:moveTo>
                    <a:pt x="4061" y="1"/>
                  </a:moveTo>
                  <a:lnTo>
                    <a:pt x="3655" y="23"/>
                  </a:lnTo>
                  <a:lnTo>
                    <a:pt x="3249" y="91"/>
                  </a:lnTo>
                  <a:lnTo>
                    <a:pt x="2865" y="181"/>
                  </a:lnTo>
                  <a:lnTo>
                    <a:pt x="2504" y="317"/>
                  </a:lnTo>
                  <a:lnTo>
                    <a:pt x="2143" y="474"/>
                  </a:lnTo>
                  <a:lnTo>
                    <a:pt x="1805" y="677"/>
                  </a:lnTo>
                  <a:lnTo>
                    <a:pt x="1489" y="903"/>
                  </a:lnTo>
                  <a:lnTo>
                    <a:pt x="1196" y="1151"/>
                  </a:lnTo>
                  <a:lnTo>
                    <a:pt x="948" y="1444"/>
                  </a:lnTo>
                  <a:lnTo>
                    <a:pt x="700" y="1738"/>
                  </a:lnTo>
                  <a:lnTo>
                    <a:pt x="497" y="2076"/>
                  </a:lnTo>
                  <a:lnTo>
                    <a:pt x="316" y="2414"/>
                  </a:lnTo>
                  <a:lnTo>
                    <a:pt x="181" y="2798"/>
                  </a:lnTo>
                  <a:lnTo>
                    <a:pt x="91" y="3181"/>
                  </a:lnTo>
                  <a:lnTo>
                    <a:pt x="23" y="3565"/>
                  </a:lnTo>
                  <a:lnTo>
                    <a:pt x="1" y="3993"/>
                  </a:lnTo>
                  <a:lnTo>
                    <a:pt x="1" y="4399"/>
                  </a:lnTo>
                  <a:lnTo>
                    <a:pt x="68" y="4805"/>
                  </a:lnTo>
                  <a:lnTo>
                    <a:pt x="158" y="5189"/>
                  </a:lnTo>
                  <a:lnTo>
                    <a:pt x="294" y="5550"/>
                  </a:lnTo>
                  <a:lnTo>
                    <a:pt x="452" y="5911"/>
                  </a:lnTo>
                  <a:lnTo>
                    <a:pt x="655" y="6249"/>
                  </a:lnTo>
                  <a:lnTo>
                    <a:pt x="880" y="6565"/>
                  </a:lnTo>
                  <a:lnTo>
                    <a:pt x="1128" y="6835"/>
                  </a:lnTo>
                  <a:lnTo>
                    <a:pt x="1422" y="7106"/>
                  </a:lnTo>
                  <a:lnTo>
                    <a:pt x="1715" y="7354"/>
                  </a:lnTo>
                  <a:lnTo>
                    <a:pt x="2053" y="7557"/>
                  </a:lnTo>
                  <a:lnTo>
                    <a:pt x="2392" y="7715"/>
                  </a:lnTo>
                  <a:lnTo>
                    <a:pt x="2775" y="7873"/>
                  </a:lnTo>
                  <a:lnTo>
                    <a:pt x="3158" y="7963"/>
                  </a:lnTo>
                  <a:lnTo>
                    <a:pt x="3542" y="8031"/>
                  </a:lnTo>
                  <a:lnTo>
                    <a:pt x="3970" y="8053"/>
                  </a:lnTo>
                  <a:lnTo>
                    <a:pt x="4377" y="8053"/>
                  </a:lnTo>
                  <a:lnTo>
                    <a:pt x="4783" y="7986"/>
                  </a:lnTo>
                  <a:lnTo>
                    <a:pt x="5166" y="7896"/>
                  </a:lnTo>
                  <a:lnTo>
                    <a:pt x="5527" y="7760"/>
                  </a:lnTo>
                  <a:lnTo>
                    <a:pt x="5888" y="7602"/>
                  </a:lnTo>
                  <a:lnTo>
                    <a:pt x="6226" y="7399"/>
                  </a:lnTo>
                  <a:lnTo>
                    <a:pt x="6542" y="7174"/>
                  </a:lnTo>
                  <a:lnTo>
                    <a:pt x="6835" y="6926"/>
                  </a:lnTo>
                  <a:lnTo>
                    <a:pt x="7083" y="6632"/>
                  </a:lnTo>
                  <a:lnTo>
                    <a:pt x="7331" y="6339"/>
                  </a:lnTo>
                  <a:lnTo>
                    <a:pt x="7534" y="6001"/>
                  </a:lnTo>
                  <a:lnTo>
                    <a:pt x="7715" y="5662"/>
                  </a:lnTo>
                  <a:lnTo>
                    <a:pt x="7850" y="5279"/>
                  </a:lnTo>
                  <a:lnTo>
                    <a:pt x="7940" y="4896"/>
                  </a:lnTo>
                  <a:lnTo>
                    <a:pt x="8008" y="4490"/>
                  </a:lnTo>
                  <a:lnTo>
                    <a:pt x="8031" y="4084"/>
                  </a:lnTo>
                  <a:lnTo>
                    <a:pt x="8031" y="3678"/>
                  </a:lnTo>
                  <a:lnTo>
                    <a:pt x="7963" y="3271"/>
                  </a:lnTo>
                  <a:lnTo>
                    <a:pt x="7873" y="2888"/>
                  </a:lnTo>
                  <a:lnTo>
                    <a:pt x="7737" y="2527"/>
                  </a:lnTo>
                  <a:lnTo>
                    <a:pt x="7580" y="2166"/>
                  </a:lnTo>
                  <a:lnTo>
                    <a:pt x="7377" y="1828"/>
                  </a:lnTo>
                  <a:lnTo>
                    <a:pt x="7151" y="1512"/>
                  </a:lnTo>
                  <a:lnTo>
                    <a:pt x="6903" y="1219"/>
                  </a:lnTo>
                  <a:lnTo>
                    <a:pt x="6610" y="971"/>
                  </a:lnTo>
                  <a:lnTo>
                    <a:pt x="6316" y="723"/>
                  </a:lnTo>
                  <a:lnTo>
                    <a:pt x="5978" y="520"/>
                  </a:lnTo>
                  <a:lnTo>
                    <a:pt x="5640" y="339"/>
                  </a:lnTo>
                  <a:lnTo>
                    <a:pt x="5256" y="204"/>
                  </a:lnTo>
                  <a:lnTo>
                    <a:pt x="4873" y="114"/>
                  </a:lnTo>
                  <a:lnTo>
                    <a:pt x="4489" y="46"/>
                  </a:lnTo>
                  <a:lnTo>
                    <a:pt x="406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" name="Google Shape;650;p7"/>
            <p:cNvSpPr/>
            <p:nvPr/>
          </p:nvSpPr>
          <p:spPr>
            <a:xfrm>
              <a:off x="10024455" y="2868441"/>
              <a:ext cx="220749" cy="220749"/>
            </a:xfrm>
            <a:custGeom>
              <a:avLst/>
              <a:gdLst/>
              <a:ahLst/>
              <a:cxnLst/>
              <a:rect l="l" t="t" r="r" b="b"/>
              <a:pathLst>
                <a:path w="7422" h="7422" extrusionOk="0">
                  <a:moveTo>
                    <a:pt x="3768" y="1"/>
                  </a:moveTo>
                  <a:lnTo>
                    <a:pt x="3384" y="23"/>
                  </a:lnTo>
                  <a:lnTo>
                    <a:pt x="3023" y="68"/>
                  </a:lnTo>
                  <a:lnTo>
                    <a:pt x="2662" y="158"/>
                  </a:lnTo>
                  <a:lnTo>
                    <a:pt x="2324" y="294"/>
                  </a:lnTo>
                  <a:lnTo>
                    <a:pt x="1986" y="429"/>
                  </a:lnTo>
                  <a:lnTo>
                    <a:pt x="1693" y="610"/>
                  </a:lnTo>
                  <a:lnTo>
                    <a:pt x="1399" y="835"/>
                  </a:lnTo>
                  <a:lnTo>
                    <a:pt x="1129" y="1061"/>
                  </a:lnTo>
                  <a:lnTo>
                    <a:pt x="880" y="1331"/>
                  </a:lnTo>
                  <a:lnTo>
                    <a:pt x="677" y="1602"/>
                  </a:lnTo>
                  <a:lnTo>
                    <a:pt x="474" y="1918"/>
                  </a:lnTo>
                  <a:lnTo>
                    <a:pt x="317" y="2234"/>
                  </a:lnTo>
                  <a:lnTo>
                    <a:pt x="204" y="2572"/>
                  </a:lnTo>
                  <a:lnTo>
                    <a:pt x="91" y="2933"/>
                  </a:lnTo>
                  <a:lnTo>
                    <a:pt x="46" y="3294"/>
                  </a:lnTo>
                  <a:lnTo>
                    <a:pt x="1" y="3677"/>
                  </a:lnTo>
                  <a:lnTo>
                    <a:pt x="23" y="4061"/>
                  </a:lnTo>
                  <a:lnTo>
                    <a:pt x="68" y="4422"/>
                  </a:lnTo>
                  <a:lnTo>
                    <a:pt x="159" y="4783"/>
                  </a:lnTo>
                  <a:lnTo>
                    <a:pt x="294" y="5121"/>
                  </a:lnTo>
                  <a:lnTo>
                    <a:pt x="429" y="5437"/>
                  </a:lnTo>
                  <a:lnTo>
                    <a:pt x="610" y="5753"/>
                  </a:lnTo>
                  <a:lnTo>
                    <a:pt x="835" y="6046"/>
                  </a:lnTo>
                  <a:lnTo>
                    <a:pt x="1061" y="6316"/>
                  </a:lnTo>
                  <a:lnTo>
                    <a:pt x="1332" y="6565"/>
                  </a:lnTo>
                  <a:lnTo>
                    <a:pt x="1602" y="6768"/>
                  </a:lnTo>
                  <a:lnTo>
                    <a:pt x="1918" y="6971"/>
                  </a:lnTo>
                  <a:lnTo>
                    <a:pt x="2234" y="7128"/>
                  </a:lnTo>
                  <a:lnTo>
                    <a:pt x="2572" y="7241"/>
                  </a:lnTo>
                  <a:lnTo>
                    <a:pt x="2933" y="7354"/>
                  </a:lnTo>
                  <a:lnTo>
                    <a:pt x="3294" y="7399"/>
                  </a:lnTo>
                  <a:lnTo>
                    <a:pt x="3677" y="7422"/>
                  </a:lnTo>
                  <a:lnTo>
                    <a:pt x="4061" y="7422"/>
                  </a:lnTo>
                  <a:lnTo>
                    <a:pt x="4422" y="7377"/>
                  </a:lnTo>
                  <a:lnTo>
                    <a:pt x="4783" y="7286"/>
                  </a:lnTo>
                  <a:lnTo>
                    <a:pt x="5121" y="7151"/>
                  </a:lnTo>
                  <a:lnTo>
                    <a:pt x="5459" y="7016"/>
                  </a:lnTo>
                  <a:lnTo>
                    <a:pt x="5753" y="6835"/>
                  </a:lnTo>
                  <a:lnTo>
                    <a:pt x="6046" y="6610"/>
                  </a:lnTo>
                  <a:lnTo>
                    <a:pt x="6317" y="6384"/>
                  </a:lnTo>
                  <a:lnTo>
                    <a:pt x="6565" y="6113"/>
                  </a:lnTo>
                  <a:lnTo>
                    <a:pt x="6768" y="5843"/>
                  </a:lnTo>
                  <a:lnTo>
                    <a:pt x="6971" y="5527"/>
                  </a:lnTo>
                  <a:lnTo>
                    <a:pt x="7129" y="5211"/>
                  </a:lnTo>
                  <a:lnTo>
                    <a:pt x="7241" y="4873"/>
                  </a:lnTo>
                  <a:lnTo>
                    <a:pt x="7354" y="4512"/>
                  </a:lnTo>
                  <a:lnTo>
                    <a:pt x="7399" y="4151"/>
                  </a:lnTo>
                  <a:lnTo>
                    <a:pt x="7422" y="3768"/>
                  </a:lnTo>
                  <a:lnTo>
                    <a:pt x="7422" y="3384"/>
                  </a:lnTo>
                  <a:lnTo>
                    <a:pt x="7377" y="3023"/>
                  </a:lnTo>
                  <a:lnTo>
                    <a:pt x="7287" y="2662"/>
                  </a:lnTo>
                  <a:lnTo>
                    <a:pt x="7151" y="2324"/>
                  </a:lnTo>
                  <a:lnTo>
                    <a:pt x="7016" y="1986"/>
                  </a:lnTo>
                  <a:lnTo>
                    <a:pt x="6835" y="1692"/>
                  </a:lnTo>
                  <a:lnTo>
                    <a:pt x="6610" y="1399"/>
                  </a:lnTo>
                  <a:lnTo>
                    <a:pt x="6384" y="1128"/>
                  </a:lnTo>
                  <a:lnTo>
                    <a:pt x="6114" y="880"/>
                  </a:lnTo>
                  <a:lnTo>
                    <a:pt x="5843" y="677"/>
                  </a:lnTo>
                  <a:lnTo>
                    <a:pt x="5527" y="474"/>
                  </a:lnTo>
                  <a:lnTo>
                    <a:pt x="5211" y="316"/>
                  </a:lnTo>
                  <a:lnTo>
                    <a:pt x="4873" y="181"/>
                  </a:lnTo>
                  <a:lnTo>
                    <a:pt x="4512" y="91"/>
                  </a:lnTo>
                  <a:lnTo>
                    <a:pt x="4151" y="23"/>
                  </a:lnTo>
                  <a:lnTo>
                    <a:pt x="376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" name="Google Shape;651;p7"/>
            <p:cNvSpPr/>
            <p:nvPr/>
          </p:nvSpPr>
          <p:spPr>
            <a:xfrm>
              <a:off x="10024455" y="2868441"/>
              <a:ext cx="220749" cy="220749"/>
            </a:xfrm>
            <a:custGeom>
              <a:avLst/>
              <a:gdLst/>
              <a:ahLst/>
              <a:cxnLst/>
              <a:rect l="l" t="t" r="r" b="b"/>
              <a:pathLst>
                <a:path w="7422" h="7422" fill="none" extrusionOk="0">
                  <a:moveTo>
                    <a:pt x="7422" y="3768"/>
                  </a:moveTo>
                  <a:lnTo>
                    <a:pt x="7422" y="3768"/>
                  </a:lnTo>
                  <a:lnTo>
                    <a:pt x="7399" y="4151"/>
                  </a:lnTo>
                  <a:lnTo>
                    <a:pt x="7354" y="4512"/>
                  </a:lnTo>
                  <a:lnTo>
                    <a:pt x="7241" y="4873"/>
                  </a:lnTo>
                  <a:lnTo>
                    <a:pt x="7129" y="5211"/>
                  </a:lnTo>
                  <a:lnTo>
                    <a:pt x="6971" y="5527"/>
                  </a:lnTo>
                  <a:lnTo>
                    <a:pt x="6768" y="5843"/>
                  </a:lnTo>
                  <a:lnTo>
                    <a:pt x="6565" y="6113"/>
                  </a:lnTo>
                  <a:lnTo>
                    <a:pt x="6317" y="6384"/>
                  </a:lnTo>
                  <a:lnTo>
                    <a:pt x="6046" y="6610"/>
                  </a:lnTo>
                  <a:lnTo>
                    <a:pt x="5753" y="6835"/>
                  </a:lnTo>
                  <a:lnTo>
                    <a:pt x="5459" y="7016"/>
                  </a:lnTo>
                  <a:lnTo>
                    <a:pt x="5121" y="7151"/>
                  </a:lnTo>
                  <a:lnTo>
                    <a:pt x="4783" y="7286"/>
                  </a:lnTo>
                  <a:lnTo>
                    <a:pt x="4422" y="7377"/>
                  </a:lnTo>
                  <a:lnTo>
                    <a:pt x="4061" y="7422"/>
                  </a:lnTo>
                  <a:lnTo>
                    <a:pt x="3677" y="7422"/>
                  </a:lnTo>
                  <a:lnTo>
                    <a:pt x="3677" y="7422"/>
                  </a:lnTo>
                  <a:lnTo>
                    <a:pt x="3294" y="7399"/>
                  </a:lnTo>
                  <a:lnTo>
                    <a:pt x="2933" y="7354"/>
                  </a:lnTo>
                  <a:lnTo>
                    <a:pt x="2572" y="7241"/>
                  </a:lnTo>
                  <a:lnTo>
                    <a:pt x="2234" y="7128"/>
                  </a:lnTo>
                  <a:lnTo>
                    <a:pt x="1918" y="6971"/>
                  </a:lnTo>
                  <a:lnTo>
                    <a:pt x="1602" y="6768"/>
                  </a:lnTo>
                  <a:lnTo>
                    <a:pt x="1332" y="6565"/>
                  </a:lnTo>
                  <a:lnTo>
                    <a:pt x="1061" y="6316"/>
                  </a:lnTo>
                  <a:lnTo>
                    <a:pt x="835" y="6046"/>
                  </a:lnTo>
                  <a:lnTo>
                    <a:pt x="610" y="5753"/>
                  </a:lnTo>
                  <a:lnTo>
                    <a:pt x="429" y="5437"/>
                  </a:lnTo>
                  <a:lnTo>
                    <a:pt x="294" y="5121"/>
                  </a:lnTo>
                  <a:lnTo>
                    <a:pt x="159" y="4783"/>
                  </a:lnTo>
                  <a:lnTo>
                    <a:pt x="68" y="4422"/>
                  </a:lnTo>
                  <a:lnTo>
                    <a:pt x="23" y="4061"/>
                  </a:lnTo>
                  <a:lnTo>
                    <a:pt x="1" y="3677"/>
                  </a:lnTo>
                  <a:lnTo>
                    <a:pt x="1" y="3677"/>
                  </a:lnTo>
                  <a:lnTo>
                    <a:pt x="46" y="3294"/>
                  </a:lnTo>
                  <a:lnTo>
                    <a:pt x="91" y="2933"/>
                  </a:lnTo>
                  <a:lnTo>
                    <a:pt x="204" y="2572"/>
                  </a:lnTo>
                  <a:lnTo>
                    <a:pt x="317" y="2234"/>
                  </a:lnTo>
                  <a:lnTo>
                    <a:pt x="474" y="1918"/>
                  </a:lnTo>
                  <a:lnTo>
                    <a:pt x="677" y="1602"/>
                  </a:lnTo>
                  <a:lnTo>
                    <a:pt x="880" y="1331"/>
                  </a:lnTo>
                  <a:lnTo>
                    <a:pt x="1129" y="1061"/>
                  </a:lnTo>
                  <a:lnTo>
                    <a:pt x="1399" y="835"/>
                  </a:lnTo>
                  <a:lnTo>
                    <a:pt x="1693" y="610"/>
                  </a:lnTo>
                  <a:lnTo>
                    <a:pt x="1986" y="429"/>
                  </a:lnTo>
                  <a:lnTo>
                    <a:pt x="2324" y="294"/>
                  </a:lnTo>
                  <a:lnTo>
                    <a:pt x="2662" y="158"/>
                  </a:lnTo>
                  <a:lnTo>
                    <a:pt x="3023" y="68"/>
                  </a:lnTo>
                  <a:lnTo>
                    <a:pt x="3384" y="23"/>
                  </a:lnTo>
                  <a:lnTo>
                    <a:pt x="3768" y="1"/>
                  </a:lnTo>
                  <a:lnTo>
                    <a:pt x="3768" y="1"/>
                  </a:lnTo>
                  <a:lnTo>
                    <a:pt x="4151" y="23"/>
                  </a:lnTo>
                  <a:lnTo>
                    <a:pt x="4512" y="91"/>
                  </a:lnTo>
                  <a:lnTo>
                    <a:pt x="4873" y="181"/>
                  </a:lnTo>
                  <a:lnTo>
                    <a:pt x="5211" y="316"/>
                  </a:lnTo>
                  <a:lnTo>
                    <a:pt x="5527" y="474"/>
                  </a:lnTo>
                  <a:lnTo>
                    <a:pt x="5843" y="677"/>
                  </a:lnTo>
                  <a:lnTo>
                    <a:pt x="6114" y="880"/>
                  </a:lnTo>
                  <a:lnTo>
                    <a:pt x="6384" y="1128"/>
                  </a:lnTo>
                  <a:lnTo>
                    <a:pt x="6610" y="1399"/>
                  </a:lnTo>
                  <a:lnTo>
                    <a:pt x="6835" y="1692"/>
                  </a:lnTo>
                  <a:lnTo>
                    <a:pt x="7016" y="1986"/>
                  </a:lnTo>
                  <a:lnTo>
                    <a:pt x="7151" y="2324"/>
                  </a:lnTo>
                  <a:lnTo>
                    <a:pt x="7287" y="2662"/>
                  </a:lnTo>
                  <a:lnTo>
                    <a:pt x="7377" y="3023"/>
                  </a:lnTo>
                  <a:lnTo>
                    <a:pt x="7422" y="3384"/>
                  </a:lnTo>
                  <a:lnTo>
                    <a:pt x="7422" y="37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" name="Google Shape;652;p7"/>
            <p:cNvSpPr/>
            <p:nvPr/>
          </p:nvSpPr>
          <p:spPr>
            <a:xfrm>
              <a:off x="10083493" y="2927478"/>
              <a:ext cx="103355" cy="103355"/>
            </a:xfrm>
            <a:custGeom>
              <a:avLst/>
              <a:gdLst/>
              <a:ahLst/>
              <a:cxnLst/>
              <a:rect l="l" t="t" r="r" b="b"/>
              <a:pathLst>
                <a:path w="3475" h="3475" extrusionOk="0">
                  <a:moveTo>
                    <a:pt x="1580" y="1"/>
                  </a:moveTo>
                  <a:lnTo>
                    <a:pt x="1399" y="23"/>
                  </a:lnTo>
                  <a:lnTo>
                    <a:pt x="1241" y="68"/>
                  </a:lnTo>
                  <a:lnTo>
                    <a:pt x="1083" y="113"/>
                  </a:lnTo>
                  <a:lnTo>
                    <a:pt x="926" y="181"/>
                  </a:lnTo>
                  <a:lnTo>
                    <a:pt x="790" y="271"/>
                  </a:lnTo>
                  <a:lnTo>
                    <a:pt x="655" y="384"/>
                  </a:lnTo>
                  <a:lnTo>
                    <a:pt x="520" y="474"/>
                  </a:lnTo>
                  <a:lnTo>
                    <a:pt x="407" y="610"/>
                  </a:lnTo>
                  <a:lnTo>
                    <a:pt x="294" y="745"/>
                  </a:lnTo>
                  <a:lnTo>
                    <a:pt x="204" y="880"/>
                  </a:lnTo>
                  <a:lnTo>
                    <a:pt x="136" y="1038"/>
                  </a:lnTo>
                  <a:lnTo>
                    <a:pt x="68" y="1196"/>
                  </a:lnTo>
                  <a:lnTo>
                    <a:pt x="23" y="1354"/>
                  </a:lnTo>
                  <a:lnTo>
                    <a:pt x="1" y="1534"/>
                  </a:lnTo>
                  <a:lnTo>
                    <a:pt x="1" y="1715"/>
                  </a:lnTo>
                  <a:lnTo>
                    <a:pt x="1" y="1895"/>
                  </a:lnTo>
                  <a:lnTo>
                    <a:pt x="23" y="2076"/>
                  </a:lnTo>
                  <a:lnTo>
                    <a:pt x="68" y="2234"/>
                  </a:lnTo>
                  <a:lnTo>
                    <a:pt x="114" y="2392"/>
                  </a:lnTo>
                  <a:lnTo>
                    <a:pt x="181" y="2549"/>
                  </a:lnTo>
                  <a:lnTo>
                    <a:pt x="271" y="2685"/>
                  </a:lnTo>
                  <a:lnTo>
                    <a:pt x="384" y="2820"/>
                  </a:lnTo>
                  <a:lnTo>
                    <a:pt x="497" y="2955"/>
                  </a:lnTo>
                  <a:lnTo>
                    <a:pt x="610" y="3068"/>
                  </a:lnTo>
                  <a:lnTo>
                    <a:pt x="745" y="3181"/>
                  </a:lnTo>
                  <a:lnTo>
                    <a:pt x="880" y="3271"/>
                  </a:lnTo>
                  <a:lnTo>
                    <a:pt x="1038" y="3339"/>
                  </a:lnTo>
                  <a:lnTo>
                    <a:pt x="1196" y="3407"/>
                  </a:lnTo>
                  <a:lnTo>
                    <a:pt x="1354" y="3452"/>
                  </a:lnTo>
                  <a:lnTo>
                    <a:pt x="1535" y="3474"/>
                  </a:lnTo>
                  <a:lnTo>
                    <a:pt x="1896" y="3474"/>
                  </a:lnTo>
                  <a:lnTo>
                    <a:pt x="2076" y="3452"/>
                  </a:lnTo>
                  <a:lnTo>
                    <a:pt x="2234" y="3407"/>
                  </a:lnTo>
                  <a:lnTo>
                    <a:pt x="2392" y="3361"/>
                  </a:lnTo>
                  <a:lnTo>
                    <a:pt x="2550" y="3271"/>
                  </a:lnTo>
                  <a:lnTo>
                    <a:pt x="2685" y="3204"/>
                  </a:lnTo>
                  <a:lnTo>
                    <a:pt x="2820" y="3091"/>
                  </a:lnTo>
                  <a:lnTo>
                    <a:pt x="2956" y="2978"/>
                  </a:lnTo>
                  <a:lnTo>
                    <a:pt x="3068" y="2865"/>
                  </a:lnTo>
                  <a:lnTo>
                    <a:pt x="3181" y="2730"/>
                  </a:lnTo>
                  <a:lnTo>
                    <a:pt x="3271" y="2595"/>
                  </a:lnTo>
                  <a:lnTo>
                    <a:pt x="3339" y="2437"/>
                  </a:lnTo>
                  <a:lnTo>
                    <a:pt x="3407" y="2279"/>
                  </a:lnTo>
                  <a:lnTo>
                    <a:pt x="3452" y="2121"/>
                  </a:lnTo>
                  <a:lnTo>
                    <a:pt x="3474" y="1940"/>
                  </a:lnTo>
                  <a:lnTo>
                    <a:pt x="3474" y="1760"/>
                  </a:lnTo>
                  <a:lnTo>
                    <a:pt x="3474" y="1580"/>
                  </a:lnTo>
                  <a:lnTo>
                    <a:pt x="3452" y="1399"/>
                  </a:lnTo>
                  <a:lnTo>
                    <a:pt x="3407" y="1241"/>
                  </a:lnTo>
                  <a:lnTo>
                    <a:pt x="3362" y="1083"/>
                  </a:lnTo>
                  <a:lnTo>
                    <a:pt x="3294" y="925"/>
                  </a:lnTo>
                  <a:lnTo>
                    <a:pt x="3204" y="767"/>
                  </a:lnTo>
                  <a:lnTo>
                    <a:pt x="3091" y="632"/>
                  </a:lnTo>
                  <a:lnTo>
                    <a:pt x="2978" y="519"/>
                  </a:lnTo>
                  <a:lnTo>
                    <a:pt x="2865" y="407"/>
                  </a:lnTo>
                  <a:lnTo>
                    <a:pt x="2730" y="294"/>
                  </a:lnTo>
                  <a:lnTo>
                    <a:pt x="2595" y="204"/>
                  </a:lnTo>
                  <a:lnTo>
                    <a:pt x="2437" y="136"/>
                  </a:lnTo>
                  <a:lnTo>
                    <a:pt x="2279" y="68"/>
                  </a:lnTo>
                  <a:lnTo>
                    <a:pt x="2121" y="23"/>
                  </a:lnTo>
                  <a:lnTo>
                    <a:pt x="194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" name="Google Shape;653;p7"/>
            <p:cNvSpPr/>
            <p:nvPr/>
          </p:nvSpPr>
          <p:spPr>
            <a:xfrm>
              <a:off x="10083493" y="2927478"/>
              <a:ext cx="103355" cy="103355"/>
            </a:xfrm>
            <a:custGeom>
              <a:avLst/>
              <a:gdLst/>
              <a:ahLst/>
              <a:cxnLst/>
              <a:rect l="l" t="t" r="r" b="b"/>
              <a:pathLst>
                <a:path w="3475" h="3475" fill="none" extrusionOk="0">
                  <a:moveTo>
                    <a:pt x="3474" y="1760"/>
                  </a:moveTo>
                  <a:lnTo>
                    <a:pt x="3474" y="1760"/>
                  </a:lnTo>
                  <a:lnTo>
                    <a:pt x="3474" y="1940"/>
                  </a:lnTo>
                  <a:lnTo>
                    <a:pt x="3452" y="2121"/>
                  </a:lnTo>
                  <a:lnTo>
                    <a:pt x="3407" y="2279"/>
                  </a:lnTo>
                  <a:lnTo>
                    <a:pt x="3339" y="2437"/>
                  </a:lnTo>
                  <a:lnTo>
                    <a:pt x="3271" y="2595"/>
                  </a:lnTo>
                  <a:lnTo>
                    <a:pt x="3181" y="2730"/>
                  </a:lnTo>
                  <a:lnTo>
                    <a:pt x="3068" y="2865"/>
                  </a:lnTo>
                  <a:lnTo>
                    <a:pt x="2956" y="2978"/>
                  </a:lnTo>
                  <a:lnTo>
                    <a:pt x="2820" y="3091"/>
                  </a:lnTo>
                  <a:lnTo>
                    <a:pt x="2685" y="3204"/>
                  </a:lnTo>
                  <a:lnTo>
                    <a:pt x="2550" y="3271"/>
                  </a:lnTo>
                  <a:lnTo>
                    <a:pt x="2392" y="3361"/>
                  </a:lnTo>
                  <a:lnTo>
                    <a:pt x="2234" y="3407"/>
                  </a:lnTo>
                  <a:lnTo>
                    <a:pt x="2076" y="3452"/>
                  </a:lnTo>
                  <a:lnTo>
                    <a:pt x="1896" y="3474"/>
                  </a:lnTo>
                  <a:lnTo>
                    <a:pt x="1715" y="3474"/>
                  </a:lnTo>
                  <a:lnTo>
                    <a:pt x="1715" y="3474"/>
                  </a:lnTo>
                  <a:lnTo>
                    <a:pt x="1535" y="3474"/>
                  </a:lnTo>
                  <a:lnTo>
                    <a:pt x="1354" y="3452"/>
                  </a:lnTo>
                  <a:lnTo>
                    <a:pt x="1196" y="3407"/>
                  </a:lnTo>
                  <a:lnTo>
                    <a:pt x="1038" y="3339"/>
                  </a:lnTo>
                  <a:lnTo>
                    <a:pt x="880" y="3271"/>
                  </a:lnTo>
                  <a:lnTo>
                    <a:pt x="745" y="3181"/>
                  </a:lnTo>
                  <a:lnTo>
                    <a:pt x="610" y="3068"/>
                  </a:lnTo>
                  <a:lnTo>
                    <a:pt x="497" y="2955"/>
                  </a:lnTo>
                  <a:lnTo>
                    <a:pt x="384" y="2820"/>
                  </a:lnTo>
                  <a:lnTo>
                    <a:pt x="271" y="2685"/>
                  </a:lnTo>
                  <a:lnTo>
                    <a:pt x="181" y="2549"/>
                  </a:lnTo>
                  <a:lnTo>
                    <a:pt x="114" y="2392"/>
                  </a:lnTo>
                  <a:lnTo>
                    <a:pt x="68" y="2234"/>
                  </a:lnTo>
                  <a:lnTo>
                    <a:pt x="23" y="2076"/>
                  </a:lnTo>
                  <a:lnTo>
                    <a:pt x="1" y="1895"/>
                  </a:lnTo>
                  <a:lnTo>
                    <a:pt x="1" y="1715"/>
                  </a:lnTo>
                  <a:lnTo>
                    <a:pt x="1" y="1715"/>
                  </a:lnTo>
                  <a:lnTo>
                    <a:pt x="1" y="1534"/>
                  </a:lnTo>
                  <a:lnTo>
                    <a:pt x="23" y="1354"/>
                  </a:lnTo>
                  <a:lnTo>
                    <a:pt x="68" y="1196"/>
                  </a:lnTo>
                  <a:lnTo>
                    <a:pt x="136" y="1038"/>
                  </a:lnTo>
                  <a:lnTo>
                    <a:pt x="204" y="880"/>
                  </a:lnTo>
                  <a:lnTo>
                    <a:pt x="294" y="745"/>
                  </a:lnTo>
                  <a:lnTo>
                    <a:pt x="407" y="610"/>
                  </a:lnTo>
                  <a:lnTo>
                    <a:pt x="520" y="474"/>
                  </a:lnTo>
                  <a:lnTo>
                    <a:pt x="655" y="384"/>
                  </a:lnTo>
                  <a:lnTo>
                    <a:pt x="790" y="271"/>
                  </a:lnTo>
                  <a:lnTo>
                    <a:pt x="926" y="181"/>
                  </a:lnTo>
                  <a:lnTo>
                    <a:pt x="1083" y="113"/>
                  </a:lnTo>
                  <a:lnTo>
                    <a:pt x="1241" y="68"/>
                  </a:lnTo>
                  <a:lnTo>
                    <a:pt x="1399" y="23"/>
                  </a:lnTo>
                  <a:lnTo>
                    <a:pt x="1580" y="1"/>
                  </a:lnTo>
                  <a:lnTo>
                    <a:pt x="1760" y="1"/>
                  </a:lnTo>
                  <a:lnTo>
                    <a:pt x="1760" y="1"/>
                  </a:lnTo>
                  <a:lnTo>
                    <a:pt x="1941" y="1"/>
                  </a:lnTo>
                  <a:lnTo>
                    <a:pt x="2121" y="23"/>
                  </a:lnTo>
                  <a:lnTo>
                    <a:pt x="2279" y="68"/>
                  </a:lnTo>
                  <a:lnTo>
                    <a:pt x="2437" y="136"/>
                  </a:lnTo>
                  <a:lnTo>
                    <a:pt x="2595" y="204"/>
                  </a:lnTo>
                  <a:lnTo>
                    <a:pt x="2730" y="294"/>
                  </a:lnTo>
                  <a:lnTo>
                    <a:pt x="2865" y="407"/>
                  </a:lnTo>
                  <a:lnTo>
                    <a:pt x="2978" y="519"/>
                  </a:lnTo>
                  <a:lnTo>
                    <a:pt x="3091" y="632"/>
                  </a:lnTo>
                  <a:lnTo>
                    <a:pt x="3204" y="767"/>
                  </a:lnTo>
                  <a:lnTo>
                    <a:pt x="3294" y="925"/>
                  </a:lnTo>
                  <a:lnTo>
                    <a:pt x="3362" y="1083"/>
                  </a:lnTo>
                  <a:lnTo>
                    <a:pt x="3407" y="1241"/>
                  </a:lnTo>
                  <a:lnTo>
                    <a:pt x="3452" y="1399"/>
                  </a:lnTo>
                  <a:lnTo>
                    <a:pt x="3474" y="1580"/>
                  </a:lnTo>
                  <a:lnTo>
                    <a:pt x="3474" y="17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" name="Google Shape;654;p7"/>
            <p:cNvSpPr/>
            <p:nvPr/>
          </p:nvSpPr>
          <p:spPr>
            <a:xfrm>
              <a:off x="10045929" y="2868441"/>
              <a:ext cx="138243" cy="45655"/>
            </a:xfrm>
            <a:custGeom>
              <a:avLst/>
              <a:gdLst/>
              <a:ahLst/>
              <a:cxnLst/>
              <a:rect l="l" t="t" r="r" b="b"/>
              <a:pathLst>
                <a:path w="4648" h="1535" extrusionOk="0">
                  <a:moveTo>
                    <a:pt x="3046" y="1"/>
                  </a:moveTo>
                  <a:lnTo>
                    <a:pt x="3046" y="1"/>
                  </a:lnTo>
                  <a:lnTo>
                    <a:pt x="3046" y="1"/>
                  </a:lnTo>
                  <a:lnTo>
                    <a:pt x="3474" y="46"/>
                  </a:lnTo>
                  <a:lnTo>
                    <a:pt x="3880" y="113"/>
                  </a:lnTo>
                  <a:lnTo>
                    <a:pt x="4264" y="226"/>
                  </a:lnTo>
                  <a:lnTo>
                    <a:pt x="4647" y="384"/>
                  </a:lnTo>
                  <a:lnTo>
                    <a:pt x="4647" y="384"/>
                  </a:lnTo>
                  <a:lnTo>
                    <a:pt x="4264" y="226"/>
                  </a:lnTo>
                  <a:lnTo>
                    <a:pt x="3880" y="113"/>
                  </a:lnTo>
                  <a:lnTo>
                    <a:pt x="3474" y="46"/>
                  </a:lnTo>
                  <a:lnTo>
                    <a:pt x="3046" y="1"/>
                  </a:lnTo>
                  <a:lnTo>
                    <a:pt x="3046" y="1"/>
                  </a:lnTo>
                  <a:close/>
                  <a:moveTo>
                    <a:pt x="3001" y="1"/>
                  </a:moveTo>
                  <a:lnTo>
                    <a:pt x="3001" y="1"/>
                  </a:lnTo>
                  <a:lnTo>
                    <a:pt x="2775" y="23"/>
                  </a:lnTo>
                  <a:lnTo>
                    <a:pt x="2549" y="46"/>
                  </a:lnTo>
                  <a:lnTo>
                    <a:pt x="2324" y="68"/>
                  </a:lnTo>
                  <a:lnTo>
                    <a:pt x="2098" y="113"/>
                  </a:lnTo>
                  <a:lnTo>
                    <a:pt x="1692" y="249"/>
                  </a:lnTo>
                  <a:lnTo>
                    <a:pt x="1286" y="429"/>
                  </a:lnTo>
                  <a:lnTo>
                    <a:pt x="925" y="655"/>
                  </a:lnTo>
                  <a:lnTo>
                    <a:pt x="587" y="903"/>
                  </a:lnTo>
                  <a:lnTo>
                    <a:pt x="271" y="1196"/>
                  </a:lnTo>
                  <a:lnTo>
                    <a:pt x="1" y="1534"/>
                  </a:lnTo>
                  <a:lnTo>
                    <a:pt x="1" y="1534"/>
                  </a:lnTo>
                  <a:lnTo>
                    <a:pt x="271" y="1196"/>
                  </a:lnTo>
                  <a:lnTo>
                    <a:pt x="587" y="903"/>
                  </a:lnTo>
                  <a:lnTo>
                    <a:pt x="925" y="655"/>
                  </a:lnTo>
                  <a:lnTo>
                    <a:pt x="1286" y="429"/>
                  </a:lnTo>
                  <a:lnTo>
                    <a:pt x="1692" y="249"/>
                  </a:lnTo>
                  <a:lnTo>
                    <a:pt x="2098" y="113"/>
                  </a:lnTo>
                  <a:lnTo>
                    <a:pt x="2324" y="68"/>
                  </a:lnTo>
                  <a:lnTo>
                    <a:pt x="2549" y="46"/>
                  </a:lnTo>
                  <a:lnTo>
                    <a:pt x="2775" y="23"/>
                  </a:lnTo>
                  <a:lnTo>
                    <a:pt x="3001" y="1"/>
                  </a:lnTo>
                  <a:close/>
                  <a:moveTo>
                    <a:pt x="3001" y="1"/>
                  </a:moveTo>
                  <a:lnTo>
                    <a:pt x="3001" y="1"/>
                  </a:lnTo>
                  <a:lnTo>
                    <a:pt x="3001" y="1"/>
                  </a:lnTo>
                  <a:lnTo>
                    <a:pt x="3001" y="1"/>
                  </a:lnTo>
                  <a:close/>
                </a:path>
              </a:pathLst>
            </a:custGeom>
            <a:solidFill>
              <a:srgbClr val="293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" name="Google Shape;655;p7"/>
            <p:cNvSpPr/>
            <p:nvPr/>
          </p:nvSpPr>
          <p:spPr>
            <a:xfrm>
              <a:off x="10136493" y="2868441"/>
              <a:ext cx="47677" cy="11451"/>
            </a:xfrm>
            <a:custGeom>
              <a:avLst/>
              <a:gdLst/>
              <a:ahLst/>
              <a:cxnLst/>
              <a:rect l="l" t="t" r="r" b="b"/>
              <a:pathLst>
                <a:path w="1603" h="385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429" y="46"/>
                  </a:lnTo>
                  <a:lnTo>
                    <a:pt x="835" y="113"/>
                  </a:lnTo>
                  <a:lnTo>
                    <a:pt x="1219" y="226"/>
                  </a:lnTo>
                  <a:lnTo>
                    <a:pt x="1602" y="384"/>
                  </a:lnTo>
                  <a:lnTo>
                    <a:pt x="1602" y="384"/>
                  </a:lnTo>
                  <a:lnTo>
                    <a:pt x="1219" y="226"/>
                  </a:lnTo>
                  <a:lnTo>
                    <a:pt x="835" y="113"/>
                  </a:lnTo>
                  <a:lnTo>
                    <a:pt x="429" y="46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" name="Google Shape;656;p7"/>
            <p:cNvSpPr/>
            <p:nvPr/>
          </p:nvSpPr>
          <p:spPr>
            <a:xfrm>
              <a:off x="10045929" y="2868441"/>
              <a:ext cx="89257" cy="45655"/>
            </a:xfrm>
            <a:custGeom>
              <a:avLst/>
              <a:gdLst/>
              <a:ahLst/>
              <a:cxnLst/>
              <a:rect l="l" t="t" r="r" b="b"/>
              <a:pathLst>
                <a:path w="3001" h="1535" fill="none" extrusionOk="0">
                  <a:moveTo>
                    <a:pt x="3001" y="1"/>
                  </a:moveTo>
                  <a:lnTo>
                    <a:pt x="3001" y="1"/>
                  </a:lnTo>
                  <a:lnTo>
                    <a:pt x="2775" y="23"/>
                  </a:lnTo>
                  <a:lnTo>
                    <a:pt x="2549" y="46"/>
                  </a:lnTo>
                  <a:lnTo>
                    <a:pt x="2324" y="68"/>
                  </a:lnTo>
                  <a:lnTo>
                    <a:pt x="2098" y="113"/>
                  </a:lnTo>
                  <a:lnTo>
                    <a:pt x="1692" y="249"/>
                  </a:lnTo>
                  <a:lnTo>
                    <a:pt x="1286" y="429"/>
                  </a:lnTo>
                  <a:lnTo>
                    <a:pt x="925" y="655"/>
                  </a:lnTo>
                  <a:lnTo>
                    <a:pt x="587" y="903"/>
                  </a:lnTo>
                  <a:lnTo>
                    <a:pt x="271" y="1196"/>
                  </a:lnTo>
                  <a:lnTo>
                    <a:pt x="1" y="1534"/>
                  </a:lnTo>
                  <a:lnTo>
                    <a:pt x="1" y="1534"/>
                  </a:lnTo>
                  <a:lnTo>
                    <a:pt x="271" y="1196"/>
                  </a:lnTo>
                  <a:lnTo>
                    <a:pt x="587" y="903"/>
                  </a:lnTo>
                  <a:lnTo>
                    <a:pt x="925" y="655"/>
                  </a:lnTo>
                  <a:lnTo>
                    <a:pt x="1286" y="429"/>
                  </a:lnTo>
                  <a:lnTo>
                    <a:pt x="1692" y="249"/>
                  </a:lnTo>
                  <a:lnTo>
                    <a:pt x="2098" y="113"/>
                  </a:lnTo>
                  <a:lnTo>
                    <a:pt x="2324" y="68"/>
                  </a:lnTo>
                  <a:lnTo>
                    <a:pt x="2549" y="46"/>
                  </a:lnTo>
                  <a:lnTo>
                    <a:pt x="2775" y="23"/>
                  </a:lnTo>
                  <a:lnTo>
                    <a:pt x="300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" name="Google Shape;657;p7"/>
            <p:cNvSpPr/>
            <p:nvPr/>
          </p:nvSpPr>
          <p:spPr>
            <a:xfrm>
              <a:off x="10135155" y="2868441"/>
              <a:ext cx="30" cy="3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" name="Google Shape;658;p7"/>
            <p:cNvSpPr/>
            <p:nvPr/>
          </p:nvSpPr>
          <p:spPr>
            <a:xfrm>
              <a:off x="10083493" y="2927478"/>
              <a:ext cx="103355" cy="85242"/>
            </a:xfrm>
            <a:custGeom>
              <a:avLst/>
              <a:gdLst/>
              <a:ahLst/>
              <a:cxnLst/>
              <a:rect l="l" t="t" r="r" b="b"/>
              <a:pathLst>
                <a:path w="3475" h="2866" fill="none" extrusionOk="0">
                  <a:moveTo>
                    <a:pt x="1738" y="1"/>
                  </a:moveTo>
                  <a:lnTo>
                    <a:pt x="1738" y="1"/>
                  </a:lnTo>
                  <a:lnTo>
                    <a:pt x="1557" y="1"/>
                  </a:lnTo>
                  <a:lnTo>
                    <a:pt x="1399" y="23"/>
                  </a:lnTo>
                  <a:lnTo>
                    <a:pt x="1219" y="68"/>
                  </a:lnTo>
                  <a:lnTo>
                    <a:pt x="1061" y="113"/>
                  </a:lnTo>
                  <a:lnTo>
                    <a:pt x="903" y="204"/>
                  </a:lnTo>
                  <a:lnTo>
                    <a:pt x="768" y="271"/>
                  </a:lnTo>
                  <a:lnTo>
                    <a:pt x="632" y="384"/>
                  </a:lnTo>
                  <a:lnTo>
                    <a:pt x="520" y="497"/>
                  </a:lnTo>
                  <a:lnTo>
                    <a:pt x="407" y="610"/>
                  </a:lnTo>
                  <a:lnTo>
                    <a:pt x="294" y="745"/>
                  </a:lnTo>
                  <a:lnTo>
                    <a:pt x="204" y="880"/>
                  </a:lnTo>
                  <a:lnTo>
                    <a:pt x="136" y="1038"/>
                  </a:lnTo>
                  <a:lnTo>
                    <a:pt x="68" y="1196"/>
                  </a:lnTo>
                  <a:lnTo>
                    <a:pt x="23" y="1354"/>
                  </a:lnTo>
                  <a:lnTo>
                    <a:pt x="1" y="1534"/>
                  </a:lnTo>
                  <a:lnTo>
                    <a:pt x="1" y="1715"/>
                  </a:lnTo>
                  <a:lnTo>
                    <a:pt x="1" y="1715"/>
                  </a:lnTo>
                  <a:lnTo>
                    <a:pt x="1" y="1873"/>
                  </a:lnTo>
                  <a:lnTo>
                    <a:pt x="23" y="2031"/>
                  </a:lnTo>
                  <a:lnTo>
                    <a:pt x="46" y="2189"/>
                  </a:lnTo>
                  <a:lnTo>
                    <a:pt x="91" y="2346"/>
                  </a:lnTo>
                  <a:lnTo>
                    <a:pt x="159" y="2482"/>
                  </a:lnTo>
                  <a:lnTo>
                    <a:pt x="226" y="2617"/>
                  </a:lnTo>
                  <a:lnTo>
                    <a:pt x="407" y="2865"/>
                  </a:lnTo>
                  <a:lnTo>
                    <a:pt x="407" y="2865"/>
                  </a:lnTo>
                  <a:lnTo>
                    <a:pt x="813" y="2775"/>
                  </a:lnTo>
                  <a:lnTo>
                    <a:pt x="1219" y="2662"/>
                  </a:lnTo>
                  <a:lnTo>
                    <a:pt x="1602" y="2527"/>
                  </a:lnTo>
                  <a:lnTo>
                    <a:pt x="1986" y="2369"/>
                  </a:lnTo>
                  <a:lnTo>
                    <a:pt x="2369" y="2211"/>
                  </a:lnTo>
                  <a:lnTo>
                    <a:pt x="2753" y="2031"/>
                  </a:lnTo>
                  <a:lnTo>
                    <a:pt x="3114" y="1828"/>
                  </a:lnTo>
                  <a:lnTo>
                    <a:pt x="3474" y="1602"/>
                  </a:lnTo>
                  <a:lnTo>
                    <a:pt x="3474" y="1602"/>
                  </a:lnTo>
                  <a:lnTo>
                    <a:pt x="3452" y="1444"/>
                  </a:lnTo>
                  <a:lnTo>
                    <a:pt x="3429" y="1286"/>
                  </a:lnTo>
                  <a:lnTo>
                    <a:pt x="3362" y="1128"/>
                  </a:lnTo>
                  <a:lnTo>
                    <a:pt x="3317" y="970"/>
                  </a:lnTo>
                  <a:lnTo>
                    <a:pt x="3226" y="835"/>
                  </a:lnTo>
                  <a:lnTo>
                    <a:pt x="3136" y="700"/>
                  </a:lnTo>
                  <a:lnTo>
                    <a:pt x="3046" y="587"/>
                  </a:lnTo>
                  <a:lnTo>
                    <a:pt x="2933" y="474"/>
                  </a:lnTo>
                  <a:lnTo>
                    <a:pt x="2820" y="361"/>
                  </a:lnTo>
                  <a:lnTo>
                    <a:pt x="2685" y="271"/>
                  </a:lnTo>
                  <a:lnTo>
                    <a:pt x="2550" y="181"/>
                  </a:lnTo>
                  <a:lnTo>
                    <a:pt x="2414" y="113"/>
                  </a:lnTo>
                  <a:lnTo>
                    <a:pt x="2256" y="68"/>
                  </a:lnTo>
                  <a:lnTo>
                    <a:pt x="2099" y="23"/>
                  </a:lnTo>
                  <a:lnTo>
                    <a:pt x="1918" y="1"/>
                  </a:lnTo>
                  <a:lnTo>
                    <a:pt x="1760" y="1"/>
                  </a:lnTo>
                  <a:lnTo>
                    <a:pt x="1760" y="1"/>
                  </a:lnTo>
                  <a:lnTo>
                    <a:pt x="173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" name="Google Shape;659;p7"/>
            <p:cNvSpPr/>
            <p:nvPr/>
          </p:nvSpPr>
          <p:spPr>
            <a:xfrm>
              <a:off x="10157283" y="2912042"/>
              <a:ext cx="45000" cy="45000"/>
            </a:xfrm>
            <a:custGeom>
              <a:avLst/>
              <a:gdLst/>
              <a:ahLst/>
              <a:cxnLst/>
              <a:rect l="l" t="t" r="r" b="b"/>
              <a:pathLst>
                <a:path w="1513" h="1513" extrusionOk="0">
                  <a:moveTo>
                    <a:pt x="768" y="1"/>
                  </a:moveTo>
                  <a:lnTo>
                    <a:pt x="633" y="23"/>
                  </a:lnTo>
                  <a:lnTo>
                    <a:pt x="475" y="68"/>
                  </a:lnTo>
                  <a:lnTo>
                    <a:pt x="362" y="136"/>
                  </a:lnTo>
                  <a:lnTo>
                    <a:pt x="227" y="226"/>
                  </a:lnTo>
                  <a:lnTo>
                    <a:pt x="136" y="339"/>
                  </a:lnTo>
                  <a:lnTo>
                    <a:pt x="69" y="474"/>
                  </a:lnTo>
                  <a:lnTo>
                    <a:pt x="24" y="610"/>
                  </a:lnTo>
                  <a:lnTo>
                    <a:pt x="1" y="768"/>
                  </a:lnTo>
                  <a:lnTo>
                    <a:pt x="24" y="903"/>
                  </a:lnTo>
                  <a:lnTo>
                    <a:pt x="46" y="1038"/>
                  </a:lnTo>
                  <a:lnTo>
                    <a:pt x="114" y="1174"/>
                  </a:lnTo>
                  <a:lnTo>
                    <a:pt x="227" y="1286"/>
                  </a:lnTo>
                  <a:lnTo>
                    <a:pt x="339" y="1399"/>
                  </a:lnTo>
                  <a:lnTo>
                    <a:pt x="475" y="1467"/>
                  </a:lnTo>
                  <a:lnTo>
                    <a:pt x="610" y="1512"/>
                  </a:lnTo>
                  <a:lnTo>
                    <a:pt x="903" y="1512"/>
                  </a:lnTo>
                  <a:lnTo>
                    <a:pt x="1039" y="1467"/>
                  </a:lnTo>
                  <a:lnTo>
                    <a:pt x="1174" y="1399"/>
                  </a:lnTo>
                  <a:lnTo>
                    <a:pt x="1287" y="1309"/>
                  </a:lnTo>
                  <a:lnTo>
                    <a:pt x="1377" y="1196"/>
                  </a:lnTo>
                  <a:lnTo>
                    <a:pt x="1467" y="1061"/>
                  </a:lnTo>
                  <a:lnTo>
                    <a:pt x="1490" y="926"/>
                  </a:lnTo>
                  <a:lnTo>
                    <a:pt x="1512" y="768"/>
                  </a:lnTo>
                  <a:lnTo>
                    <a:pt x="1512" y="632"/>
                  </a:lnTo>
                  <a:lnTo>
                    <a:pt x="1467" y="497"/>
                  </a:lnTo>
                  <a:lnTo>
                    <a:pt x="1399" y="362"/>
                  </a:lnTo>
                  <a:lnTo>
                    <a:pt x="1309" y="249"/>
                  </a:lnTo>
                  <a:lnTo>
                    <a:pt x="1174" y="136"/>
                  </a:lnTo>
                  <a:lnTo>
                    <a:pt x="1061" y="68"/>
                  </a:lnTo>
                  <a:lnTo>
                    <a:pt x="903" y="23"/>
                  </a:lnTo>
                  <a:lnTo>
                    <a:pt x="7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" name="Google Shape;660;p7"/>
            <p:cNvSpPr/>
            <p:nvPr/>
          </p:nvSpPr>
          <p:spPr>
            <a:xfrm>
              <a:off x="10132478" y="2957666"/>
              <a:ext cx="31557" cy="31557"/>
            </a:xfrm>
            <a:custGeom>
              <a:avLst/>
              <a:gdLst/>
              <a:ahLst/>
              <a:cxnLst/>
              <a:rect l="l" t="t" r="r" b="b"/>
              <a:pathLst>
                <a:path w="1061" h="1061" extrusionOk="0">
                  <a:moveTo>
                    <a:pt x="406" y="1"/>
                  </a:moveTo>
                  <a:lnTo>
                    <a:pt x="316" y="46"/>
                  </a:lnTo>
                  <a:lnTo>
                    <a:pt x="226" y="91"/>
                  </a:lnTo>
                  <a:lnTo>
                    <a:pt x="158" y="159"/>
                  </a:lnTo>
                  <a:lnTo>
                    <a:pt x="91" y="226"/>
                  </a:lnTo>
                  <a:lnTo>
                    <a:pt x="45" y="316"/>
                  </a:lnTo>
                  <a:lnTo>
                    <a:pt x="23" y="429"/>
                  </a:lnTo>
                  <a:lnTo>
                    <a:pt x="0" y="542"/>
                  </a:lnTo>
                  <a:lnTo>
                    <a:pt x="23" y="632"/>
                  </a:lnTo>
                  <a:lnTo>
                    <a:pt x="45" y="745"/>
                  </a:lnTo>
                  <a:lnTo>
                    <a:pt x="113" y="835"/>
                  </a:lnTo>
                  <a:lnTo>
                    <a:pt x="158" y="903"/>
                  </a:lnTo>
                  <a:lnTo>
                    <a:pt x="249" y="971"/>
                  </a:lnTo>
                  <a:lnTo>
                    <a:pt x="339" y="1016"/>
                  </a:lnTo>
                  <a:lnTo>
                    <a:pt x="452" y="1038"/>
                  </a:lnTo>
                  <a:lnTo>
                    <a:pt x="542" y="1061"/>
                  </a:lnTo>
                  <a:lnTo>
                    <a:pt x="655" y="1038"/>
                  </a:lnTo>
                  <a:lnTo>
                    <a:pt x="745" y="1016"/>
                  </a:lnTo>
                  <a:lnTo>
                    <a:pt x="835" y="948"/>
                  </a:lnTo>
                  <a:lnTo>
                    <a:pt x="925" y="880"/>
                  </a:lnTo>
                  <a:lnTo>
                    <a:pt x="993" y="813"/>
                  </a:lnTo>
                  <a:lnTo>
                    <a:pt x="1038" y="722"/>
                  </a:lnTo>
                  <a:lnTo>
                    <a:pt x="1061" y="610"/>
                  </a:lnTo>
                  <a:lnTo>
                    <a:pt x="1061" y="519"/>
                  </a:lnTo>
                  <a:lnTo>
                    <a:pt x="1061" y="407"/>
                  </a:lnTo>
                  <a:lnTo>
                    <a:pt x="1015" y="294"/>
                  </a:lnTo>
                  <a:lnTo>
                    <a:pt x="970" y="204"/>
                  </a:lnTo>
                  <a:lnTo>
                    <a:pt x="903" y="136"/>
                  </a:lnTo>
                  <a:lnTo>
                    <a:pt x="812" y="68"/>
                  </a:lnTo>
                  <a:lnTo>
                    <a:pt x="722" y="23"/>
                  </a:lnTo>
                  <a:lnTo>
                    <a:pt x="63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5F2CF-2725-40C1-A6F1-7222FC07120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46BDA-3101-4E5E-81E6-8EB29A525A5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2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1" name="Google Shape;2621;p26"/>
          <p:cNvPicPr preferRelativeResize="0"/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622" name="Google Shape;2622;p26"/>
          <p:cNvSpPr/>
          <p:nvPr/>
        </p:nvSpPr>
        <p:spPr>
          <a:xfrm>
            <a:off x="501600" y="1009567"/>
            <a:ext cx="11188800" cy="5474400"/>
          </a:xfrm>
          <a:prstGeom prst="roundRect">
            <a:avLst>
              <a:gd name="adj" fmla="val 6508"/>
            </a:avLst>
          </a:prstGeom>
          <a:solidFill>
            <a:schemeClr val="lt1"/>
          </a:solidFill>
          <a:ln>
            <a:noFill/>
          </a:ln>
          <a:effectLst>
            <a:outerShdw dist="142875" dir="3600000" algn="bl" rotWithShape="0">
              <a:schemeClr val="accent5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3" name="Google Shape;2623;p26"/>
          <p:cNvSpPr txBox="1">
            <a:spLocks noGrp="1"/>
          </p:cNvSpPr>
          <p:nvPr>
            <p:ph type="title"/>
          </p:nvPr>
        </p:nvSpPr>
        <p:spPr>
          <a:xfrm>
            <a:off x="2876291" y="1896868"/>
            <a:ext cx="2743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9pPr>
          </a:lstStyle>
          <a:p/>
        </p:txBody>
      </p:sp>
      <p:sp>
        <p:nvSpPr>
          <p:cNvPr id="2624" name="Google Shape;2624;p26"/>
          <p:cNvSpPr txBox="1">
            <a:spLocks noGrp="1"/>
          </p:cNvSpPr>
          <p:nvPr>
            <p:ph type="subTitle" idx="1"/>
          </p:nvPr>
        </p:nvSpPr>
        <p:spPr>
          <a:xfrm>
            <a:off x="2876291" y="2422743"/>
            <a:ext cx="2741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2625" name="Google Shape;2625;p26"/>
          <p:cNvSpPr txBox="1">
            <a:spLocks noGrp="1"/>
          </p:cNvSpPr>
          <p:nvPr>
            <p:ph type="title" idx="2"/>
          </p:nvPr>
        </p:nvSpPr>
        <p:spPr>
          <a:xfrm>
            <a:off x="7953369" y="1896868"/>
            <a:ext cx="2743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9pPr>
          </a:lstStyle>
          <a:p/>
        </p:txBody>
      </p:sp>
      <p:sp>
        <p:nvSpPr>
          <p:cNvPr id="2626" name="Google Shape;2626;p26"/>
          <p:cNvSpPr txBox="1">
            <a:spLocks noGrp="1"/>
          </p:cNvSpPr>
          <p:nvPr>
            <p:ph type="subTitle" idx="3"/>
          </p:nvPr>
        </p:nvSpPr>
        <p:spPr>
          <a:xfrm>
            <a:off x="7953369" y="2422743"/>
            <a:ext cx="2741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2627" name="Google Shape;2627;p26"/>
          <p:cNvSpPr txBox="1">
            <a:spLocks noGrp="1"/>
          </p:cNvSpPr>
          <p:nvPr>
            <p:ph type="title" idx="4"/>
          </p:nvPr>
        </p:nvSpPr>
        <p:spPr>
          <a:xfrm>
            <a:off x="2876291" y="3468233"/>
            <a:ext cx="2743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9pPr>
          </a:lstStyle>
          <a:p/>
        </p:txBody>
      </p:sp>
      <p:sp>
        <p:nvSpPr>
          <p:cNvPr id="2628" name="Google Shape;2628;p26"/>
          <p:cNvSpPr txBox="1">
            <a:spLocks noGrp="1"/>
          </p:cNvSpPr>
          <p:nvPr>
            <p:ph type="subTitle" idx="5"/>
          </p:nvPr>
        </p:nvSpPr>
        <p:spPr>
          <a:xfrm>
            <a:off x="2876291" y="3996581"/>
            <a:ext cx="2741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2629" name="Google Shape;2629;p26"/>
          <p:cNvSpPr txBox="1">
            <a:spLocks noGrp="1"/>
          </p:cNvSpPr>
          <p:nvPr>
            <p:ph type="title" idx="6"/>
          </p:nvPr>
        </p:nvSpPr>
        <p:spPr>
          <a:xfrm>
            <a:off x="2876291" y="5034047"/>
            <a:ext cx="2743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9pPr>
          </a:lstStyle>
          <a:p/>
        </p:txBody>
      </p:sp>
      <p:sp>
        <p:nvSpPr>
          <p:cNvPr id="2630" name="Google Shape;2630;p26"/>
          <p:cNvSpPr txBox="1">
            <a:spLocks noGrp="1"/>
          </p:cNvSpPr>
          <p:nvPr>
            <p:ph type="subTitle" idx="7"/>
          </p:nvPr>
        </p:nvSpPr>
        <p:spPr>
          <a:xfrm>
            <a:off x="2876291" y="5562395"/>
            <a:ext cx="2741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2631" name="Google Shape;2631;p26"/>
          <p:cNvSpPr txBox="1">
            <a:spLocks noGrp="1"/>
          </p:cNvSpPr>
          <p:nvPr>
            <p:ph type="title" idx="8"/>
          </p:nvPr>
        </p:nvSpPr>
        <p:spPr>
          <a:xfrm>
            <a:off x="7953369" y="3468233"/>
            <a:ext cx="2743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9pPr>
          </a:lstStyle>
          <a:p/>
        </p:txBody>
      </p:sp>
      <p:sp>
        <p:nvSpPr>
          <p:cNvPr id="2632" name="Google Shape;2632;p26"/>
          <p:cNvSpPr txBox="1">
            <a:spLocks noGrp="1"/>
          </p:cNvSpPr>
          <p:nvPr>
            <p:ph type="subTitle" idx="9"/>
          </p:nvPr>
        </p:nvSpPr>
        <p:spPr>
          <a:xfrm>
            <a:off x="7953369" y="3996581"/>
            <a:ext cx="2741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2633" name="Google Shape;2633;p26"/>
          <p:cNvSpPr txBox="1">
            <a:spLocks noGrp="1"/>
          </p:cNvSpPr>
          <p:nvPr>
            <p:ph type="title" idx="13"/>
          </p:nvPr>
        </p:nvSpPr>
        <p:spPr>
          <a:xfrm>
            <a:off x="7953369" y="5034047"/>
            <a:ext cx="2743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9pPr>
          </a:lstStyle>
          <a:p/>
        </p:txBody>
      </p:sp>
      <p:sp>
        <p:nvSpPr>
          <p:cNvPr id="2634" name="Google Shape;2634;p26"/>
          <p:cNvSpPr txBox="1">
            <a:spLocks noGrp="1"/>
          </p:cNvSpPr>
          <p:nvPr>
            <p:ph type="subTitle" idx="14"/>
          </p:nvPr>
        </p:nvSpPr>
        <p:spPr>
          <a:xfrm>
            <a:off x="7953369" y="5562395"/>
            <a:ext cx="2741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2635" name="Google Shape;2635;p26"/>
          <p:cNvSpPr txBox="1">
            <a:spLocks noGrp="1"/>
          </p:cNvSpPr>
          <p:nvPr>
            <p:ph type="title" idx="15"/>
          </p:nvPr>
        </p:nvSpPr>
        <p:spPr>
          <a:xfrm>
            <a:off x="960000" y="719333"/>
            <a:ext cx="102720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/>
        </p:txBody>
      </p:sp>
      <p:sp>
        <p:nvSpPr>
          <p:cNvPr id="2636" name="Google Shape;2636;p26"/>
          <p:cNvSpPr/>
          <p:nvPr/>
        </p:nvSpPr>
        <p:spPr>
          <a:xfrm>
            <a:off x="-88599" y="19533"/>
            <a:ext cx="2501900" cy="1041400"/>
          </a:xfrm>
          <a:custGeom>
            <a:avLst/>
            <a:gdLst/>
            <a:ahLst/>
            <a:cxnLst/>
            <a:rect l="l" t="t" r="r" b="b"/>
            <a:pathLst>
              <a:path w="75057" h="31242" extrusionOk="0">
                <a:moveTo>
                  <a:pt x="75057" y="0"/>
                </a:moveTo>
                <a:cubicBezTo>
                  <a:pt x="66948" y="1622"/>
                  <a:pt x="58782" y="2950"/>
                  <a:pt x="50673" y="4572"/>
                </a:cubicBezTo>
                <a:cubicBezTo>
                  <a:pt x="42142" y="6278"/>
                  <a:pt x="36953" y="15623"/>
                  <a:pt x="28956" y="19050"/>
                </a:cubicBezTo>
                <a:cubicBezTo>
                  <a:pt x="22962" y="21619"/>
                  <a:pt x="14742" y="17423"/>
                  <a:pt x="9525" y="21336"/>
                </a:cubicBezTo>
                <a:cubicBezTo>
                  <a:pt x="5860" y="24084"/>
                  <a:pt x="4097" y="29193"/>
                  <a:pt x="0" y="31242"/>
                </a:cubicBez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2637" name="Google Shape;2637;p26"/>
          <p:cNvSpPr/>
          <p:nvPr/>
        </p:nvSpPr>
        <p:spPr>
          <a:xfrm>
            <a:off x="6744001" y="-145566"/>
            <a:ext cx="3644900" cy="702633"/>
          </a:xfrm>
          <a:custGeom>
            <a:avLst/>
            <a:gdLst/>
            <a:ahLst/>
            <a:cxnLst/>
            <a:rect l="l" t="t" r="r" b="b"/>
            <a:pathLst>
              <a:path w="109347" h="21079" extrusionOk="0">
                <a:moveTo>
                  <a:pt x="0" y="4191"/>
                </a:moveTo>
                <a:cubicBezTo>
                  <a:pt x="11068" y="6745"/>
                  <a:pt x="22657" y="6993"/>
                  <a:pt x="33528" y="10287"/>
                </a:cubicBezTo>
                <a:cubicBezTo>
                  <a:pt x="52712" y="16100"/>
                  <a:pt x="73596" y="24596"/>
                  <a:pt x="92964" y="19431"/>
                </a:cubicBezTo>
                <a:cubicBezTo>
                  <a:pt x="101150" y="17248"/>
                  <a:pt x="105558" y="7578"/>
                  <a:pt x="109347" y="0"/>
                </a:cubicBez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2638" name="Google Shape;2638;p26"/>
          <p:cNvGrpSpPr/>
          <p:nvPr/>
        </p:nvGrpSpPr>
        <p:grpSpPr>
          <a:xfrm rot="-2864756">
            <a:off x="798615" y="376064"/>
            <a:ext cx="457189" cy="425456"/>
            <a:chOff x="-1003774" y="3010923"/>
            <a:chExt cx="671424" cy="624822"/>
          </a:xfrm>
        </p:grpSpPr>
        <p:sp>
          <p:nvSpPr>
            <p:cNvPr id="2639" name="Google Shape;2639;p26"/>
            <p:cNvSpPr/>
            <p:nvPr/>
          </p:nvSpPr>
          <p:spPr>
            <a:xfrm>
              <a:off x="-1003774" y="3010923"/>
              <a:ext cx="624822" cy="550520"/>
            </a:xfrm>
            <a:custGeom>
              <a:avLst/>
              <a:gdLst/>
              <a:ahLst/>
              <a:cxnLst/>
              <a:rect l="l" t="t" r="r" b="b"/>
              <a:pathLst>
                <a:path w="22377" h="19716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  <a:close/>
                  <a:moveTo>
                    <a:pt x="18429" y="2843"/>
                  </a:moveTo>
                  <a:lnTo>
                    <a:pt x="15610" y="11956"/>
                  </a:lnTo>
                  <a:lnTo>
                    <a:pt x="7534" y="5414"/>
                  </a:lnTo>
                  <a:lnTo>
                    <a:pt x="7512" y="5640"/>
                  </a:lnTo>
                  <a:lnTo>
                    <a:pt x="7940" y="6023"/>
                  </a:lnTo>
                  <a:lnTo>
                    <a:pt x="16580" y="13038"/>
                  </a:lnTo>
                  <a:lnTo>
                    <a:pt x="19399" y="3925"/>
                  </a:lnTo>
                  <a:lnTo>
                    <a:pt x="19602" y="4083"/>
                  </a:lnTo>
                  <a:lnTo>
                    <a:pt x="19625" y="3903"/>
                  </a:lnTo>
                  <a:lnTo>
                    <a:pt x="19106" y="3452"/>
                  </a:lnTo>
                  <a:lnTo>
                    <a:pt x="18429" y="2843"/>
                  </a:lnTo>
                  <a:close/>
                  <a:moveTo>
                    <a:pt x="19331" y="15001"/>
                  </a:moveTo>
                  <a:lnTo>
                    <a:pt x="19309" y="15249"/>
                  </a:lnTo>
                  <a:lnTo>
                    <a:pt x="22377" y="17753"/>
                  </a:lnTo>
                  <a:lnTo>
                    <a:pt x="22377" y="17753"/>
                  </a:lnTo>
                  <a:lnTo>
                    <a:pt x="22196" y="17504"/>
                  </a:lnTo>
                  <a:lnTo>
                    <a:pt x="22016" y="17256"/>
                  </a:lnTo>
                  <a:lnTo>
                    <a:pt x="21813" y="17053"/>
                  </a:lnTo>
                  <a:lnTo>
                    <a:pt x="21610" y="16850"/>
                  </a:lnTo>
                  <a:lnTo>
                    <a:pt x="19331" y="15001"/>
                  </a:lnTo>
                  <a:close/>
                  <a:moveTo>
                    <a:pt x="13016" y="14820"/>
                  </a:moveTo>
                  <a:lnTo>
                    <a:pt x="4399" y="18700"/>
                  </a:lnTo>
                  <a:lnTo>
                    <a:pt x="5549" y="19715"/>
                  </a:lnTo>
                  <a:lnTo>
                    <a:pt x="14098" y="15858"/>
                  </a:lnTo>
                  <a:lnTo>
                    <a:pt x="13016" y="1482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0" name="Google Shape;2640;p26"/>
            <p:cNvSpPr/>
            <p:nvPr/>
          </p:nvSpPr>
          <p:spPr>
            <a:xfrm>
              <a:off x="-464646" y="3429761"/>
              <a:ext cx="85694" cy="76871"/>
            </a:xfrm>
            <a:custGeom>
              <a:avLst/>
              <a:gdLst/>
              <a:ahLst/>
              <a:cxnLst/>
              <a:rect l="l" t="t" r="r" b="b"/>
              <a:pathLst>
                <a:path w="3069" h="2753" fill="none" extrusionOk="0">
                  <a:moveTo>
                    <a:pt x="23" y="1"/>
                  </a:moveTo>
                  <a:lnTo>
                    <a:pt x="1" y="249"/>
                  </a:lnTo>
                  <a:lnTo>
                    <a:pt x="3069" y="2753"/>
                  </a:lnTo>
                  <a:lnTo>
                    <a:pt x="3069" y="2753"/>
                  </a:lnTo>
                  <a:lnTo>
                    <a:pt x="2888" y="2504"/>
                  </a:lnTo>
                  <a:lnTo>
                    <a:pt x="2708" y="2256"/>
                  </a:lnTo>
                  <a:lnTo>
                    <a:pt x="2505" y="2053"/>
                  </a:lnTo>
                  <a:lnTo>
                    <a:pt x="2302" y="1850"/>
                  </a:lnTo>
                  <a:lnTo>
                    <a:pt x="2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1" name="Google Shape;2641;p26"/>
            <p:cNvSpPr/>
            <p:nvPr/>
          </p:nvSpPr>
          <p:spPr>
            <a:xfrm>
              <a:off x="-1003774" y="3010923"/>
              <a:ext cx="190878" cy="198417"/>
            </a:xfrm>
            <a:custGeom>
              <a:avLst/>
              <a:gdLst/>
              <a:ahLst/>
              <a:cxnLst/>
              <a:rect l="l" t="t" r="r" b="b"/>
              <a:pathLst>
                <a:path w="6836" h="7106" fill="none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2" name="Google Shape;2642;p26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62" y="0"/>
                  </a:move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3" name="Google Shape;2643;p26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813" y="113"/>
                  </a:move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lnTo>
                    <a:pt x="452" y="0"/>
                  </a:lnTo>
                  <a:lnTo>
                    <a:pt x="362" y="0"/>
                  </a:ln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4" name="Google Shape;2644;p26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extrusionOk="0">
                  <a:moveTo>
                    <a:pt x="316" y="0"/>
                  </a:move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5" name="Google Shape;2645;p26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fill="none" extrusionOk="0">
                  <a:moveTo>
                    <a:pt x="700" y="91"/>
                  </a:move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lnTo>
                    <a:pt x="384" y="0"/>
                  </a:lnTo>
                  <a:lnTo>
                    <a:pt x="316" y="0"/>
                  </a:ln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038" y="1422"/>
                  </a:lnTo>
                  <a:lnTo>
                    <a:pt x="112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6" name="Google Shape;2646;p26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84" y="0"/>
                  </a:moveTo>
                  <a:lnTo>
                    <a:pt x="294" y="45"/>
                  </a:lnTo>
                  <a:lnTo>
                    <a:pt x="204" y="90"/>
                  </a:lnTo>
                  <a:lnTo>
                    <a:pt x="136" y="158"/>
                  </a:lnTo>
                  <a:lnTo>
                    <a:pt x="68" y="248"/>
                  </a:lnTo>
                  <a:lnTo>
                    <a:pt x="23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23" y="609"/>
                  </a:lnTo>
                  <a:lnTo>
                    <a:pt x="46" y="699"/>
                  </a:lnTo>
                  <a:lnTo>
                    <a:pt x="91" y="790"/>
                  </a:lnTo>
                  <a:lnTo>
                    <a:pt x="159" y="857"/>
                  </a:lnTo>
                  <a:lnTo>
                    <a:pt x="1512" y="2053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73" y="2166"/>
                  </a:lnTo>
                  <a:lnTo>
                    <a:pt x="1963" y="2143"/>
                  </a:lnTo>
                  <a:lnTo>
                    <a:pt x="2053" y="2121"/>
                  </a:lnTo>
                  <a:lnTo>
                    <a:pt x="2121" y="2075"/>
                  </a:lnTo>
                  <a:lnTo>
                    <a:pt x="2211" y="2008"/>
                  </a:lnTo>
                  <a:lnTo>
                    <a:pt x="2256" y="1918"/>
                  </a:lnTo>
                  <a:lnTo>
                    <a:pt x="2302" y="1827"/>
                  </a:lnTo>
                  <a:lnTo>
                    <a:pt x="2324" y="1737"/>
                  </a:lnTo>
                  <a:lnTo>
                    <a:pt x="2324" y="1647"/>
                  </a:lnTo>
                  <a:lnTo>
                    <a:pt x="2324" y="1534"/>
                  </a:lnTo>
                  <a:lnTo>
                    <a:pt x="2279" y="1444"/>
                  </a:lnTo>
                  <a:lnTo>
                    <a:pt x="2234" y="1376"/>
                  </a:lnTo>
                  <a:lnTo>
                    <a:pt x="2166" y="1286"/>
                  </a:lnTo>
                  <a:lnTo>
                    <a:pt x="835" y="113"/>
                  </a:lnTo>
                  <a:lnTo>
                    <a:pt x="745" y="68"/>
                  </a:lnTo>
                  <a:lnTo>
                    <a:pt x="655" y="23"/>
                  </a:lnTo>
                  <a:lnTo>
                    <a:pt x="565" y="0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7" name="Google Shape;2647;p26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159" y="857"/>
                  </a:moveTo>
                  <a:lnTo>
                    <a:pt x="159" y="857"/>
                  </a:lnTo>
                  <a:lnTo>
                    <a:pt x="91" y="790"/>
                  </a:lnTo>
                  <a:lnTo>
                    <a:pt x="46" y="699"/>
                  </a:lnTo>
                  <a:lnTo>
                    <a:pt x="23" y="609"/>
                  </a:lnTo>
                  <a:lnTo>
                    <a:pt x="1" y="519"/>
                  </a:lnTo>
                  <a:lnTo>
                    <a:pt x="1" y="429"/>
                  </a:lnTo>
                  <a:lnTo>
                    <a:pt x="23" y="339"/>
                  </a:lnTo>
                  <a:lnTo>
                    <a:pt x="68" y="248"/>
                  </a:lnTo>
                  <a:lnTo>
                    <a:pt x="136" y="158"/>
                  </a:lnTo>
                  <a:lnTo>
                    <a:pt x="136" y="158"/>
                  </a:lnTo>
                  <a:lnTo>
                    <a:pt x="204" y="90"/>
                  </a:lnTo>
                  <a:lnTo>
                    <a:pt x="294" y="45"/>
                  </a:lnTo>
                  <a:lnTo>
                    <a:pt x="384" y="0"/>
                  </a:lnTo>
                  <a:lnTo>
                    <a:pt x="474" y="0"/>
                  </a:lnTo>
                  <a:lnTo>
                    <a:pt x="565" y="0"/>
                  </a:lnTo>
                  <a:lnTo>
                    <a:pt x="655" y="23"/>
                  </a:lnTo>
                  <a:lnTo>
                    <a:pt x="745" y="68"/>
                  </a:lnTo>
                  <a:lnTo>
                    <a:pt x="835" y="113"/>
                  </a:lnTo>
                  <a:lnTo>
                    <a:pt x="2166" y="1286"/>
                  </a:lnTo>
                  <a:lnTo>
                    <a:pt x="2166" y="1286"/>
                  </a:lnTo>
                  <a:lnTo>
                    <a:pt x="2234" y="1376"/>
                  </a:lnTo>
                  <a:lnTo>
                    <a:pt x="2279" y="1444"/>
                  </a:lnTo>
                  <a:lnTo>
                    <a:pt x="2324" y="1534"/>
                  </a:lnTo>
                  <a:lnTo>
                    <a:pt x="2324" y="1647"/>
                  </a:lnTo>
                  <a:lnTo>
                    <a:pt x="2324" y="1737"/>
                  </a:lnTo>
                  <a:lnTo>
                    <a:pt x="2302" y="1827"/>
                  </a:lnTo>
                  <a:lnTo>
                    <a:pt x="2256" y="1918"/>
                  </a:lnTo>
                  <a:lnTo>
                    <a:pt x="2211" y="2008"/>
                  </a:lnTo>
                  <a:lnTo>
                    <a:pt x="2211" y="2008"/>
                  </a:lnTo>
                  <a:lnTo>
                    <a:pt x="2121" y="2075"/>
                  </a:lnTo>
                  <a:lnTo>
                    <a:pt x="2053" y="2121"/>
                  </a:lnTo>
                  <a:lnTo>
                    <a:pt x="1963" y="2143"/>
                  </a:lnTo>
                  <a:lnTo>
                    <a:pt x="1873" y="2166"/>
                  </a:lnTo>
                  <a:lnTo>
                    <a:pt x="1760" y="2166"/>
                  </a:lnTo>
                  <a:lnTo>
                    <a:pt x="1670" y="2143"/>
                  </a:lnTo>
                  <a:lnTo>
                    <a:pt x="1580" y="2098"/>
                  </a:lnTo>
                  <a:lnTo>
                    <a:pt x="1512" y="2053"/>
                  </a:lnTo>
                  <a:lnTo>
                    <a:pt x="159" y="8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8" name="Google Shape;2648;p26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extrusionOk="0">
                  <a:moveTo>
                    <a:pt x="407" y="1"/>
                  </a:moveTo>
                  <a:lnTo>
                    <a:pt x="316" y="23"/>
                  </a:lnTo>
                  <a:lnTo>
                    <a:pt x="249" y="46"/>
                  </a:lnTo>
                  <a:lnTo>
                    <a:pt x="181" y="91"/>
                  </a:lnTo>
                  <a:lnTo>
                    <a:pt x="113" y="136"/>
                  </a:lnTo>
                  <a:lnTo>
                    <a:pt x="68" y="227"/>
                  </a:lnTo>
                  <a:lnTo>
                    <a:pt x="23" y="294"/>
                  </a:lnTo>
                  <a:lnTo>
                    <a:pt x="1" y="362"/>
                  </a:lnTo>
                  <a:lnTo>
                    <a:pt x="1" y="452"/>
                  </a:lnTo>
                  <a:lnTo>
                    <a:pt x="23" y="542"/>
                  </a:lnTo>
                  <a:lnTo>
                    <a:pt x="46" y="610"/>
                  </a:lnTo>
                  <a:lnTo>
                    <a:pt x="91" y="678"/>
                  </a:lnTo>
                  <a:lnTo>
                    <a:pt x="158" y="745"/>
                  </a:lnTo>
                  <a:lnTo>
                    <a:pt x="813" y="1332"/>
                  </a:lnTo>
                  <a:lnTo>
                    <a:pt x="903" y="1377"/>
                  </a:lnTo>
                  <a:lnTo>
                    <a:pt x="971" y="1422"/>
                  </a:lnTo>
                  <a:lnTo>
                    <a:pt x="1038" y="1445"/>
                  </a:lnTo>
                  <a:lnTo>
                    <a:pt x="1128" y="1445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422" y="1309"/>
                  </a:lnTo>
                  <a:lnTo>
                    <a:pt x="1467" y="1242"/>
                  </a:lnTo>
                  <a:lnTo>
                    <a:pt x="1489" y="1151"/>
                  </a:lnTo>
                  <a:lnTo>
                    <a:pt x="1512" y="1084"/>
                  </a:lnTo>
                  <a:lnTo>
                    <a:pt x="1512" y="993"/>
                  </a:lnTo>
                  <a:lnTo>
                    <a:pt x="1512" y="926"/>
                  </a:lnTo>
                  <a:lnTo>
                    <a:pt x="1489" y="836"/>
                  </a:lnTo>
                  <a:lnTo>
                    <a:pt x="1444" y="768"/>
                  </a:lnTo>
                  <a:lnTo>
                    <a:pt x="1377" y="700"/>
                  </a:lnTo>
                  <a:lnTo>
                    <a:pt x="700" y="114"/>
                  </a:lnTo>
                  <a:lnTo>
                    <a:pt x="632" y="69"/>
                  </a:lnTo>
                  <a:lnTo>
                    <a:pt x="564" y="23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9" name="Google Shape;2649;p26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fill="none" extrusionOk="0">
                  <a:moveTo>
                    <a:pt x="158" y="745"/>
                  </a:moveTo>
                  <a:lnTo>
                    <a:pt x="158" y="745"/>
                  </a:lnTo>
                  <a:lnTo>
                    <a:pt x="91" y="678"/>
                  </a:lnTo>
                  <a:lnTo>
                    <a:pt x="46" y="610"/>
                  </a:lnTo>
                  <a:lnTo>
                    <a:pt x="23" y="542"/>
                  </a:lnTo>
                  <a:lnTo>
                    <a:pt x="1" y="452"/>
                  </a:lnTo>
                  <a:lnTo>
                    <a:pt x="1" y="362"/>
                  </a:lnTo>
                  <a:lnTo>
                    <a:pt x="23" y="294"/>
                  </a:lnTo>
                  <a:lnTo>
                    <a:pt x="68" y="227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181" y="91"/>
                  </a:lnTo>
                  <a:lnTo>
                    <a:pt x="249" y="46"/>
                  </a:lnTo>
                  <a:lnTo>
                    <a:pt x="316" y="23"/>
                  </a:lnTo>
                  <a:lnTo>
                    <a:pt x="407" y="1"/>
                  </a:lnTo>
                  <a:lnTo>
                    <a:pt x="474" y="1"/>
                  </a:lnTo>
                  <a:lnTo>
                    <a:pt x="564" y="23"/>
                  </a:lnTo>
                  <a:lnTo>
                    <a:pt x="632" y="69"/>
                  </a:lnTo>
                  <a:lnTo>
                    <a:pt x="700" y="114"/>
                  </a:lnTo>
                  <a:lnTo>
                    <a:pt x="1377" y="700"/>
                  </a:lnTo>
                  <a:lnTo>
                    <a:pt x="1377" y="700"/>
                  </a:lnTo>
                  <a:lnTo>
                    <a:pt x="1444" y="768"/>
                  </a:lnTo>
                  <a:lnTo>
                    <a:pt x="1489" y="836"/>
                  </a:lnTo>
                  <a:lnTo>
                    <a:pt x="1512" y="926"/>
                  </a:lnTo>
                  <a:lnTo>
                    <a:pt x="1512" y="993"/>
                  </a:lnTo>
                  <a:lnTo>
                    <a:pt x="1512" y="1084"/>
                  </a:lnTo>
                  <a:lnTo>
                    <a:pt x="1489" y="1151"/>
                  </a:lnTo>
                  <a:lnTo>
                    <a:pt x="1467" y="1242"/>
                  </a:lnTo>
                  <a:lnTo>
                    <a:pt x="1422" y="1309"/>
                  </a:lnTo>
                  <a:lnTo>
                    <a:pt x="1422" y="1309"/>
                  </a:lnTo>
                  <a:lnTo>
                    <a:pt x="1354" y="1354"/>
                  </a:lnTo>
                  <a:lnTo>
                    <a:pt x="1286" y="1399"/>
                  </a:lnTo>
                  <a:lnTo>
                    <a:pt x="1196" y="1422"/>
                  </a:lnTo>
                  <a:lnTo>
                    <a:pt x="1128" y="1445"/>
                  </a:lnTo>
                  <a:lnTo>
                    <a:pt x="1038" y="1445"/>
                  </a:lnTo>
                  <a:lnTo>
                    <a:pt x="971" y="1422"/>
                  </a:lnTo>
                  <a:lnTo>
                    <a:pt x="903" y="1377"/>
                  </a:lnTo>
                  <a:lnTo>
                    <a:pt x="813" y="1332"/>
                  </a:lnTo>
                  <a:lnTo>
                    <a:pt x="158" y="7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0" name="Google Shape;2650;p26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1" name="Google Shape;2651;p26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fill="none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2" name="Google Shape;2652;p26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3" name="Google Shape;2653;p26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fill="none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4" name="Google Shape;2654;p26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extrusionOk="0">
                  <a:moveTo>
                    <a:pt x="2865" y="0"/>
                  </a:moveTo>
                  <a:lnTo>
                    <a:pt x="0" y="9316"/>
                  </a:lnTo>
                  <a:lnTo>
                    <a:pt x="2730" y="11595"/>
                  </a:lnTo>
                  <a:lnTo>
                    <a:pt x="4083" y="1061"/>
                  </a:lnTo>
                  <a:lnTo>
                    <a:pt x="286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5" name="Google Shape;2655;p26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fill="none" extrusionOk="0">
                  <a:moveTo>
                    <a:pt x="0" y="9316"/>
                  </a:moveTo>
                  <a:lnTo>
                    <a:pt x="2865" y="0"/>
                  </a:lnTo>
                  <a:lnTo>
                    <a:pt x="4083" y="1061"/>
                  </a:lnTo>
                  <a:lnTo>
                    <a:pt x="2730" y="11595"/>
                  </a:lnTo>
                  <a:lnTo>
                    <a:pt x="0" y="9316"/>
                  </a:ln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6" name="Google Shape;2656;p26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EE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7" name="Google Shape;2657;p26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8" name="Google Shape;2658;p26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9" name="Google Shape;2659;p26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0" name="Google Shape;2660;p26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1" name="Google Shape;2661;p26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2" name="Google Shape;2662;p26"/>
            <p:cNvSpPr/>
            <p:nvPr/>
          </p:nvSpPr>
          <p:spPr>
            <a:xfrm>
              <a:off x="-889766" y="3133112"/>
              <a:ext cx="557417" cy="502633"/>
            </a:xfrm>
            <a:custGeom>
              <a:avLst/>
              <a:gdLst/>
              <a:ahLst/>
              <a:cxnLst/>
              <a:rect l="l" t="t" r="r" b="b"/>
              <a:pathLst>
                <a:path w="19963" h="18001" extrusionOk="0">
                  <a:moveTo>
                    <a:pt x="993" y="1"/>
                  </a:moveTo>
                  <a:lnTo>
                    <a:pt x="767" y="23"/>
                  </a:lnTo>
                  <a:lnTo>
                    <a:pt x="564" y="68"/>
                  </a:lnTo>
                  <a:lnTo>
                    <a:pt x="451" y="91"/>
                  </a:lnTo>
                  <a:lnTo>
                    <a:pt x="361" y="158"/>
                  </a:lnTo>
                  <a:lnTo>
                    <a:pt x="294" y="226"/>
                  </a:lnTo>
                  <a:lnTo>
                    <a:pt x="203" y="294"/>
                  </a:lnTo>
                  <a:lnTo>
                    <a:pt x="136" y="384"/>
                  </a:lnTo>
                  <a:lnTo>
                    <a:pt x="91" y="474"/>
                  </a:lnTo>
                  <a:lnTo>
                    <a:pt x="45" y="587"/>
                  </a:lnTo>
                  <a:lnTo>
                    <a:pt x="23" y="677"/>
                  </a:lnTo>
                  <a:lnTo>
                    <a:pt x="0" y="880"/>
                  </a:lnTo>
                  <a:lnTo>
                    <a:pt x="23" y="1106"/>
                  </a:lnTo>
                  <a:lnTo>
                    <a:pt x="68" y="1354"/>
                  </a:lnTo>
                  <a:lnTo>
                    <a:pt x="181" y="1580"/>
                  </a:lnTo>
                  <a:lnTo>
                    <a:pt x="294" y="1828"/>
                  </a:lnTo>
                  <a:lnTo>
                    <a:pt x="451" y="2076"/>
                  </a:lnTo>
                  <a:lnTo>
                    <a:pt x="632" y="2324"/>
                  </a:lnTo>
                  <a:lnTo>
                    <a:pt x="812" y="2549"/>
                  </a:lnTo>
                  <a:lnTo>
                    <a:pt x="1218" y="3023"/>
                  </a:lnTo>
                  <a:lnTo>
                    <a:pt x="1602" y="3429"/>
                  </a:lnTo>
                  <a:lnTo>
                    <a:pt x="1985" y="3768"/>
                  </a:lnTo>
                  <a:lnTo>
                    <a:pt x="15587" y="16850"/>
                  </a:lnTo>
                  <a:lnTo>
                    <a:pt x="15857" y="17076"/>
                  </a:lnTo>
                  <a:lnTo>
                    <a:pt x="16151" y="17256"/>
                  </a:lnTo>
                  <a:lnTo>
                    <a:pt x="16421" y="17437"/>
                  </a:lnTo>
                  <a:lnTo>
                    <a:pt x="16715" y="17572"/>
                  </a:lnTo>
                  <a:lnTo>
                    <a:pt x="17008" y="17707"/>
                  </a:lnTo>
                  <a:lnTo>
                    <a:pt x="17279" y="17820"/>
                  </a:lnTo>
                  <a:lnTo>
                    <a:pt x="17572" y="17888"/>
                  </a:lnTo>
                  <a:lnTo>
                    <a:pt x="17842" y="17956"/>
                  </a:lnTo>
                  <a:lnTo>
                    <a:pt x="18113" y="17978"/>
                  </a:lnTo>
                  <a:lnTo>
                    <a:pt x="18361" y="18001"/>
                  </a:lnTo>
                  <a:lnTo>
                    <a:pt x="18609" y="17978"/>
                  </a:lnTo>
                  <a:lnTo>
                    <a:pt x="18857" y="17933"/>
                  </a:lnTo>
                  <a:lnTo>
                    <a:pt x="19061" y="17865"/>
                  </a:lnTo>
                  <a:lnTo>
                    <a:pt x="19264" y="17753"/>
                  </a:lnTo>
                  <a:lnTo>
                    <a:pt x="19467" y="17617"/>
                  </a:lnTo>
                  <a:lnTo>
                    <a:pt x="19624" y="17482"/>
                  </a:lnTo>
                  <a:lnTo>
                    <a:pt x="19760" y="17279"/>
                  </a:lnTo>
                  <a:lnTo>
                    <a:pt x="19850" y="17076"/>
                  </a:lnTo>
                  <a:lnTo>
                    <a:pt x="19918" y="16850"/>
                  </a:lnTo>
                  <a:lnTo>
                    <a:pt x="19963" y="16625"/>
                  </a:lnTo>
                  <a:lnTo>
                    <a:pt x="19963" y="16377"/>
                  </a:lnTo>
                  <a:lnTo>
                    <a:pt x="19940" y="16106"/>
                  </a:lnTo>
                  <a:lnTo>
                    <a:pt x="19895" y="15835"/>
                  </a:lnTo>
                  <a:lnTo>
                    <a:pt x="19805" y="15565"/>
                  </a:lnTo>
                  <a:lnTo>
                    <a:pt x="19715" y="15271"/>
                  </a:lnTo>
                  <a:lnTo>
                    <a:pt x="19602" y="15001"/>
                  </a:lnTo>
                  <a:lnTo>
                    <a:pt x="19467" y="14730"/>
                  </a:lnTo>
                  <a:lnTo>
                    <a:pt x="19309" y="14482"/>
                  </a:lnTo>
                  <a:lnTo>
                    <a:pt x="19128" y="14211"/>
                  </a:lnTo>
                  <a:lnTo>
                    <a:pt x="18925" y="13986"/>
                  </a:lnTo>
                  <a:lnTo>
                    <a:pt x="18722" y="13760"/>
                  </a:lnTo>
                  <a:lnTo>
                    <a:pt x="18519" y="13557"/>
                  </a:lnTo>
                  <a:lnTo>
                    <a:pt x="3857" y="1647"/>
                  </a:lnTo>
                  <a:lnTo>
                    <a:pt x="3474" y="1309"/>
                  </a:lnTo>
                  <a:lnTo>
                    <a:pt x="3023" y="971"/>
                  </a:lnTo>
                  <a:lnTo>
                    <a:pt x="2527" y="632"/>
                  </a:lnTo>
                  <a:lnTo>
                    <a:pt x="2256" y="474"/>
                  </a:lnTo>
                  <a:lnTo>
                    <a:pt x="2008" y="316"/>
                  </a:lnTo>
                  <a:lnTo>
                    <a:pt x="1737" y="204"/>
                  </a:lnTo>
                  <a:lnTo>
                    <a:pt x="1489" y="113"/>
                  </a:lnTo>
                  <a:lnTo>
                    <a:pt x="1241" y="46"/>
                  </a:lnTo>
                  <a:lnTo>
                    <a:pt x="9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3" name="Google Shape;2663;p26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4" name="Google Shape;2664;p26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fill="none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5" name="Google Shape;2665;p26"/>
            <p:cNvSpPr/>
            <p:nvPr/>
          </p:nvSpPr>
          <p:spPr>
            <a:xfrm>
              <a:off x="-853858" y="3041163"/>
              <a:ext cx="68661" cy="143633"/>
            </a:xfrm>
            <a:custGeom>
              <a:avLst/>
              <a:gdLst/>
              <a:ahLst/>
              <a:cxnLst/>
              <a:rect l="l" t="t" r="r" b="b"/>
              <a:pathLst>
                <a:path w="2459" h="5144" extrusionOk="0">
                  <a:moveTo>
                    <a:pt x="1015" y="0"/>
                  </a:moveTo>
                  <a:lnTo>
                    <a:pt x="0" y="3316"/>
                  </a:lnTo>
                  <a:lnTo>
                    <a:pt x="2098" y="5143"/>
                  </a:lnTo>
                  <a:lnTo>
                    <a:pt x="2459" y="1286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6" name="Google Shape;2666;p26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7" name="Google Shape;2667;p26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8" name="Google Shape;2668;p26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9" name="Google Shape;2669;p26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fill="none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0" name="Google Shape;2670;p26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1" name="Google Shape;2671;p26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fill="none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2" name="Google Shape;2672;p26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3" name="Google Shape;2673;p26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fill="none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4" name="Google Shape;2674;p26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5" name="Google Shape;2675;p26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fill="none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676" name="Google Shape;2676;p26"/>
          <p:cNvGrpSpPr/>
          <p:nvPr/>
        </p:nvGrpSpPr>
        <p:grpSpPr>
          <a:xfrm>
            <a:off x="10607133" y="355325"/>
            <a:ext cx="1431471" cy="1337616"/>
            <a:chOff x="10715325" y="1566575"/>
            <a:chExt cx="934950" cy="873650"/>
          </a:xfrm>
        </p:grpSpPr>
        <p:sp>
          <p:nvSpPr>
            <p:cNvPr id="2677" name="Google Shape;2677;p26"/>
            <p:cNvSpPr/>
            <p:nvPr/>
          </p:nvSpPr>
          <p:spPr>
            <a:xfrm>
              <a:off x="10810900" y="1566575"/>
              <a:ext cx="672650" cy="605125"/>
            </a:xfrm>
            <a:custGeom>
              <a:avLst/>
              <a:gdLst/>
              <a:ahLst/>
              <a:cxnLst/>
              <a:rect l="l" t="t" r="r" b="b"/>
              <a:pathLst>
                <a:path w="26906" h="24205" extrusionOk="0">
                  <a:moveTo>
                    <a:pt x="25326" y="12819"/>
                  </a:moveTo>
                  <a:lnTo>
                    <a:pt x="25451" y="13089"/>
                  </a:lnTo>
                  <a:lnTo>
                    <a:pt x="25555" y="13359"/>
                  </a:lnTo>
                  <a:lnTo>
                    <a:pt x="25638" y="13629"/>
                  </a:lnTo>
                  <a:lnTo>
                    <a:pt x="25700" y="13899"/>
                  </a:lnTo>
                  <a:lnTo>
                    <a:pt x="25721" y="14170"/>
                  </a:lnTo>
                  <a:lnTo>
                    <a:pt x="25742" y="14440"/>
                  </a:lnTo>
                  <a:lnTo>
                    <a:pt x="25742" y="14710"/>
                  </a:lnTo>
                  <a:lnTo>
                    <a:pt x="25742" y="14959"/>
                  </a:lnTo>
                  <a:lnTo>
                    <a:pt x="25700" y="15229"/>
                  </a:lnTo>
                  <a:lnTo>
                    <a:pt x="25659" y="15499"/>
                  </a:lnTo>
                  <a:lnTo>
                    <a:pt x="25534" y="16039"/>
                  </a:lnTo>
                  <a:lnTo>
                    <a:pt x="25347" y="16559"/>
                  </a:lnTo>
                  <a:lnTo>
                    <a:pt x="25139" y="17099"/>
                  </a:lnTo>
                  <a:lnTo>
                    <a:pt x="24973" y="16850"/>
                  </a:lnTo>
                  <a:lnTo>
                    <a:pt x="24848" y="16580"/>
                  </a:lnTo>
                  <a:lnTo>
                    <a:pt x="24807" y="16455"/>
                  </a:lnTo>
                  <a:lnTo>
                    <a:pt x="24786" y="16309"/>
                  </a:lnTo>
                  <a:lnTo>
                    <a:pt x="24765" y="16164"/>
                  </a:lnTo>
                  <a:lnTo>
                    <a:pt x="24765" y="16039"/>
                  </a:lnTo>
                  <a:lnTo>
                    <a:pt x="24807" y="15271"/>
                  </a:lnTo>
                  <a:lnTo>
                    <a:pt x="24848" y="14876"/>
                  </a:lnTo>
                  <a:lnTo>
                    <a:pt x="24911" y="14502"/>
                  </a:lnTo>
                  <a:lnTo>
                    <a:pt x="24994" y="14086"/>
                  </a:lnTo>
                  <a:lnTo>
                    <a:pt x="25098" y="13671"/>
                  </a:lnTo>
                  <a:lnTo>
                    <a:pt x="25326" y="12819"/>
                  </a:lnTo>
                  <a:close/>
                  <a:moveTo>
                    <a:pt x="9204" y="0"/>
                  </a:moveTo>
                  <a:lnTo>
                    <a:pt x="8955" y="21"/>
                  </a:lnTo>
                  <a:lnTo>
                    <a:pt x="9266" y="229"/>
                  </a:lnTo>
                  <a:lnTo>
                    <a:pt x="9453" y="374"/>
                  </a:lnTo>
                  <a:lnTo>
                    <a:pt x="9619" y="519"/>
                  </a:lnTo>
                  <a:lnTo>
                    <a:pt x="9765" y="686"/>
                  </a:lnTo>
                  <a:lnTo>
                    <a:pt x="9890" y="873"/>
                  </a:lnTo>
                  <a:lnTo>
                    <a:pt x="9993" y="1060"/>
                  </a:lnTo>
                  <a:lnTo>
                    <a:pt x="10076" y="1267"/>
                  </a:lnTo>
                  <a:lnTo>
                    <a:pt x="10118" y="1496"/>
                  </a:lnTo>
                  <a:lnTo>
                    <a:pt x="10118" y="1745"/>
                  </a:lnTo>
                  <a:lnTo>
                    <a:pt x="10097" y="1932"/>
                  </a:lnTo>
                  <a:lnTo>
                    <a:pt x="10056" y="2098"/>
                  </a:lnTo>
                  <a:lnTo>
                    <a:pt x="9993" y="2265"/>
                  </a:lnTo>
                  <a:lnTo>
                    <a:pt x="9890" y="2389"/>
                  </a:lnTo>
                  <a:lnTo>
                    <a:pt x="9786" y="2514"/>
                  </a:lnTo>
                  <a:lnTo>
                    <a:pt x="9640" y="2597"/>
                  </a:lnTo>
                  <a:lnTo>
                    <a:pt x="9474" y="2659"/>
                  </a:lnTo>
                  <a:lnTo>
                    <a:pt x="9287" y="2680"/>
                  </a:lnTo>
                  <a:lnTo>
                    <a:pt x="9038" y="2701"/>
                  </a:lnTo>
                  <a:lnTo>
                    <a:pt x="8788" y="2680"/>
                  </a:lnTo>
                  <a:lnTo>
                    <a:pt x="8539" y="2659"/>
                  </a:lnTo>
                  <a:lnTo>
                    <a:pt x="8290" y="2618"/>
                  </a:lnTo>
                  <a:lnTo>
                    <a:pt x="7833" y="2556"/>
                  </a:lnTo>
                  <a:lnTo>
                    <a:pt x="7355" y="2535"/>
                  </a:lnTo>
                  <a:lnTo>
                    <a:pt x="7126" y="2535"/>
                  </a:lnTo>
                  <a:lnTo>
                    <a:pt x="6898" y="2556"/>
                  </a:lnTo>
                  <a:lnTo>
                    <a:pt x="6648" y="2597"/>
                  </a:lnTo>
                  <a:lnTo>
                    <a:pt x="6420" y="2659"/>
                  </a:lnTo>
                  <a:lnTo>
                    <a:pt x="6212" y="2680"/>
                  </a:lnTo>
                  <a:lnTo>
                    <a:pt x="6004" y="2701"/>
                  </a:lnTo>
                  <a:lnTo>
                    <a:pt x="5568" y="2722"/>
                  </a:lnTo>
                  <a:lnTo>
                    <a:pt x="4820" y="2722"/>
                  </a:lnTo>
                  <a:lnTo>
                    <a:pt x="4446" y="2743"/>
                  </a:lnTo>
                  <a:lnTo>
                    <a:pt x="4093" y="2784"/>
                  </a:lnTo>
                  <a:lnTo>
                    <a:pt x="3719" y="2846"/>
                  </a:lnTo>
                  <a:lnTo>
                    <a:pt x="3366" y="2930"/>
                  </a:lnTo>
                  <a:lnTo>
                    <a:pt x="2992" y="3033"/>
                  </a:lnTo>
                  <a:lnTo>
                    <a:pt x="2639" y="3158"/>
                  </a:lnTo>
                  <a:lnTo>
                    <a:pt x="2514" y="3220"/>
                  </a:lnTo>
                  <a:lnTo>
                    <a:pt x="2389" y="3241"/>
                  </a:lnTo>
                  <a:lnTo>
                    <a:pt x="2244" y="3262"/>
                  </a:lnTo>
                  <a:lnTo>
                    <a:pt x="2119" y="3283"/>
                  </a:lnTo>
                  <a:lnTo>
                    <a:pt x="1995" y="3262"/>
                  </a:lnTo>
                  <a:lnTo>
                    <a:pt x="1870" y="3262"/>
                  </a:lnTo>
                  <a:lnTo>
                    <a:pt x="1766" y="3220"/>
                  </a:lnTo>
                  <a:lnTo>
                    <a:pt x="1641" y="3179"/>
                  </a:lnTo>
                  <a:lnTo>
                    <a:pt x="1537" y="3117"/>
                  </a:lnTo>
                  <a:lnTo>
                    <a:pt x="1434" y="3054"/>
                  </a:lnTo>
                  <a:lnTo>
                    <a:pt x="1330" y="2950"/>
                  </a:lnTo>
                  <a:lnTo>
                    <a:pt x="1226" y="2867"/>
                  </a:lnTo>
                  <a:lnTo>
                    <a:pt x="1143" y="2763"/>
                  </a:lnTo>
                  <a:lnTo>
                    <a:pt x="1060" y="2639"/>
                  </a:lnTo>
                  <a:lnTo>
                    <a:pt x="914" y="2348"/>
                  </a:lnTo>
                  <a:lnTo>
                    <a:pt x="852" y="2182"/>
                  </a:lnTo>
                  <a:lnTo>
                    <a:pt x="810" y="2015"/>
                  </a:lnTo>
                  <a:lnTo>
                    <a:pt x="810" y="1849"/>
                  </a:lnTo>
                  <a:lnTo>
                    <a:pt x="831" y="1683"/>
                  </a:lnTo>
                  <a:lnTo>
                    <a:pt x="893" y="1538"/>
                  </a:lnTo>
                  <a:lnTo>
                    <a:pt x="977" y="1392"/>
                  </a:lnTo>
                  <a:lnTo>
                    <a:pt x="1060" y="1267"/>
                  </a:lnTo>
                  <a:lnTo>
                    <a:pt x="1184" y="1122"/>
                  </a:lnTo>
                  <a:lnTo>
                    <a:pt x="1579" y="769"/>
                  </a:lnTo>
                  <a:lnTo>
                    <a:pt x="1413" y="810"/>
                  </a:lnTo>
                  <a:lnTo>
                    <a:pt x="1267" y="873"/>
                  </a:lnTo>
                  <a:lnTo>
                    <a:pt x="1101" y="935"/>
                  </a:lnTo>
                  <a:lnTo>
                    <a:pt x="956" y="1018"/>
                  </a:lnTo>
                  <a:lnTo>
                    <a:pt x="810" y="1101"/>
                  </a:lnTo>
                  <a:lnTo>
                    <a:pt x="686" y="1205"/>
                  </a:lnTo>
                  <a:lnTo>
                    <a:pt x="457" y="1413"/>
                  </a:lnTo>
                  <a:lnTo>
                    <a:pt x="353" y="1538"/>
                  </a:lnTo>
                  <a:lnTo>
                    <a:pt x="270" y="1662"/>
                  </a:lnTo>
                  <a:lnTo>
                    <a:pt x="187" y="1808"/>
                  </a:lnTo>
                  <a:lnTo>
                    <a:pt x="125" y="1932"/>
                  </a:lnTo>
                  <a:lnTo>
                    <a:pt x="62" y="2078"/>
                  </a:lnTo>
                  <a:lnTo>
                    <a:pt x="21" y="2223"/>
                  </a:lnTo>
                  <a:lnTo>
                    <a:pt x="0" y="2369"/>
                  </a:lnTo>
                  <a:lnTo>
                    <a:pt x="0" y="2514"/>
                  </a:lnTo>
                  <a:lnTo>
                    <a:pt x="0" y="2680"/>
                  </a:lnTo>
                  <a:lnTo>
                    <a:pt x="21" y="2846"/>
                  </a:lnTo>
                  <a:lnTo>
                    <a:pt x="42" y="3013"/>
                  </a:lnTo>
                  <a:lnTo>
                    <a:pt x="104" y="3179"/>
                  </a:lnTo>
                  <a:lnTo>
                    <a:pt x="145" y="3345"/>
                  </a:lnTo>
                  <a:lnTo>
                    <a:pt x="229" y="3490"/>
                  </a:lnTo>
                  <a:lnTo>
                    <a:pt x="312" y="3636"/>
                  </a:lnTo>
                  <a:lnTo>
                    <a:pt x="416" y="3781"/>
                  </a:lnTo>
                  <a:lnTo>
                    <a:pt x="540" y="3927"/>
                  </a:lnTo>
                  <a:lnTo>
                    <a:pt x="665" y="4051"/>
                  </a:lnTo>
                  <a:lnTo>
                    <a:pt x="810" y="4176"/>
                  </a:lnTo>
                  <a:lnTo>
                    <a:pt x="977" y="4280"/>
                  </a:lnTo>
                  <a:lnTo>
                    <a:pt x="1163" y="4384"/>
                  </a:lnTo>
                  <a:lnTo>
                    <a:pt x="1371" y="4467"/>
                  </a:lnTo>
                  <a:lnTo>
                    <a:pt x="1579" y="4550"/>
                  </a:lnTo>
                  <a:lnTo>
                    <a:pt x="1808" y="4633"/>
                  </a:lnTo>
                  <a:lnTo>
                    <a:pt x="1330" y="5256"/>
                  </a:lnTo>
                  <a:lnTo>
                    <a:pt x="1558" y="5360"/>
                  </a:lnTo>
                  <a:lnTo>
                    <a:pt x="1350" y="5568"/>
                  </a:lnTo>
                  <a:lnTo>
                    <a:pt x="1579" y="5755"/>
                  </a:lnTo>
                  <a:lnTo>
                    <a:pt x="1828" y="5901"/>
                  </a:lnTo>
                  <a:lnTo>
                    <a:pt x="2078" y="6004"/>
                  </a:lnTo>
                  <a:lnTo>
                    <a:pt x="2327" y="6067"/>
                  </a:lnTo>
                  <a:lnTo>
                    <a:pt x="2597" y="6088"/>
                  </a:lnTo>
                  <a:lnTo>
                    <a:pt x="3158" y="6088"/>
                  </a:lnTo>
                  <a:lnTo>
                    <a:pt x="3428" y="6046"/>
                  </a:lnTo>
                  <a:lnTo>
                    <a:pt x="3470" y="6482"/>
                  </a:lnTo>
                  <a:lnTo>
                    <a:pt x="3511" y="7085"/>
                  </a:lnTo>
                  <a:lnTo>
                    <a:pt x="3553" y="7667"/>
                  </a:lnTo>
                  <a:lnTo>
                    <a:pt x="3636" y="8269"/>
                  </a:lnTo>
                  <a:lnTo>
                    <a:pt x="3740" y="8851"/>
                  </a:lnTo>
                  <a:lnTo>
                    <a:pt x="3864" y="9433"/>
                  </a:lnTo>
                  <a:lnTo>
                    <a:pt x="4010" y="9993"/>
                  </a:lnTo>
                  <a:lnTo>
                    <a:pt x="4176" y="10575"/>
                  </a:lnTo>
                  <a:lnTo>
                    <a:pt x="4342" y="11136"/>
                  </a:lnTo>
                  <a:lnTo>
                    <a:pt x="4425" y="11385"/>
                  </a:lnTo>
                  <a:lnTo>
                    <a:pt x="4488" y="11635"/>
                  </a:lnTo>
                  <a:lnTo>
                    <a:pt x="4529" y="11863"/>
                  </a:lnTo>
                  <a:lnTo>
                    <a:pt x="4550" y="12113"/>
                  </a:lnTo>
                  <a:lnTo>
                    <a:pt x="4571" y="12611"/>
                  </a:lnTo>
                  <a:lnTo>
                    <a:pt x="4550" y="13110"/>
                  </a:lnTo>
                  <a:lnTo>
                    <a:pt x="4550" y="13401"/>
                  </a:lnTo>
                  <a:lnTo>
                    <a:pt x="4550" y="13692"/>
                  </a:lnTo>
                  <a:lnTo>
                    <a:pt x="4592" y="13983"/>
                  </a:lnTo>
                  <a:lnTo>
                    <a:pt x="4633" y="14273"/>
                  </a:lnTo>
                  <a:lnTo>
                    <a:pt x="4716" y="14543"/>
                  </a:lnTo>
                  <a:lnTo>
                    <a:pt x="4799" y="14814"/>
                  </a:lnTo>
                  <a:lnTo>
                    <a:pt x="4986" y="15354"/>
                  </a:lnTo>
                  <a:lnTo>
                    <a:pt x="5256" y="15977"/>
                  </a:lnTo>
                  <a:lnTo>
                    <a:pt x="5527" y="16580"/>
                  </a:lnTo>
                  <a:lnTo>
                    <a:pt x="5817" y="17182"/>
                  </a:lnTo>
                  <a:lnTo>
                    <a:pt x="6067" y="17785"/>
                  </a:lnTo>
                  <a:lnTo>
                    <a:pt x="6171" y="18075"/>
                  </a:lnTo>
                  <a:lnTo>
                    <a:pt x="6274" y="18346"/>
                  </a:lnTo>
                  <a:lnTo>
                    <a:pt x="6420" y="18927"/>
                  </a:lnTo>
                  <a:lnTo>
                    <a:pt x="6732" y="19925"/>
                  </a:lnTo>
                  <a:lnTo>
                    <a:pt x="6877" y="20423"/>
                  </a:lnTo>
                  <a:lnTo>
                    <a:pt x="7064" y="20922"/>
                  </a:lnTo>
                  <a:lnTo>
                    <a:pt x="7189" y="21317"/>
                  </a:lnTo>
                  <a:lnTo>
                    <a:pt x="7272" y="21732"/>
                  </a:lnTo>
                  <a:lnTo>
                    <a:pt x="7334" y="22148"/>
                  </a:lnTo>
                  <a:lnTo>
                    <a:pt x="7355" y="22563"/>
                  </a:lnTo>
                  <a:lnTo>
                    <a:pt x="7334" y="22979"/>
                  </a:lnTo>
                  <a:lnTo>
                    <a:pt x="7292" y="23394"/>
                  </a:lnTo>
                  <a:lnTo>
                    <a:pt x="7209" y="23810"/>
                  </a:lnTo>
                  <a:lnTo>
                    <a:pt x="7105" y="24204"/>
                  </a:lnTo>
                  <a:lnTo>
                    <a:pt x="8643" y="24080"/>
                  </a:lnTo>
                  <a:lnTo>
                    <a:pt x="8498" y="23644"/>
                  </a:lnTo>
                  <a:lnTo>
                    <a:pt x="8726" y="23581"/>
                  </a:lnTo>
                  <a:lnTo>
                    <a:pt x="8643" y="23290"/>
                  </a:lnTo>
                  <a:lnTo>
                    <a:pt x="8581" y="22999"/>
                  </a:lnTo>
                  <a:lnTo>
                    <a:pt x="8477" y="22625"/>
                  </a:lnTo>
                  <a:lnTo>
                    <a:pt x="8394" y="22251"/>
                  </a:lnTo>
                  <a:lnTo>
                    <a:pt x="8311" y="21878"/>
                  </a:lnTo>
                  <a:lnTo>
                    <a:pt x="8269" y="21504"/>
                  </a:lnTo>
                  <a:lnTo>
                    <a:pt x="8248" y="21130"/>
                  </a:lnTo>
                  <a:lnTo>
                    <a:pt x="8227" y="20756"/>
                  </a:lnTo>
                  <a:lnTo>
                    <a:pt x="8248" y="20382"/>
                  </a:lnTo>
                  <a:lnTo>
                    <a:pt x="8290" y="19987"/>
                  </a:lnTo>
                  <a:lnTo>
                    <a:pt x="8290" y="19821"/>
                  </a:lnTo>
                  <a:lnTo>
                    <a:pt x="8269" y="19634"/>
                  </a:lnTo>
                  <a:lnTo>
                    <a:pt x="8227" y="19280"/>
                  </a:lnTo>
                  <a:lnTo>
                    <a:pt x="8103" y="17888"/>
                  </a:lnTo>
                  <a:lnTo>
                    <a:pt x="8290" y="17972"/>
                  </a:lnTo>
                  <a:lnTo>
                    <a:pt x="8414" y="18055"/>
                  </a:lnTo>
                  <a:lnTo>
                    <a:pt x="8705" y="18242"/>
                  </a:lnTo>
                  <a:lnTo>
                    <a:pt x="8996" y="18429"/>
                  </a:lnTo>
                  <a:lnTo>
                    <a:pt x="9142" y="18491"/>
                  </a:lnTo>
                  <a:lnTo>
                    <a:pt x="9266" y="18533"/>
                  </a:lnTo>
                  <a:lnTo>
                    <a:pt x="9391" y="18574"/>
                  </a:lnTo>
                  <a:lnTo>
                    <a:pt x="9640" y="18574"/>
                  </a:lnTo>
                  <a:lnTo>
                    <a:pt x="9765" y="18533"/>
                  </a:lnTo>
                  <a:lnTo>
                    <a:pt x="9890" y="18491"/>
                  </a:lnTo>
                  <a:lnTo>
                    <a:pt x="10014" y="18408"/>
                  </a:lnTo>
                  <a:lnTo>
                    <a:pt x="10222" y="18262"/>
                  </a:lnTo>
                  <a:lnTo>
                    <a:pt x="10430" y="18096"/>
                  </a:lnTo>
                  <a:lnTo>
                    <a:pt x="10845" y="17764"/>
                  </a:lnTo>
                  <a:lnTo>
                    <a:pt x="11095" y="17577"/>
                  </a:lnTo>
                  <a:lnTo>
                    <a:pt x="11178" y="17577"/>
                  </a:lnTo>
                  <a:lnTo>
                    <a:pt x="11219" y="18117"/>
                  </a:lnTo>
                  <a:lnTo>
                    <a:pt x="11240" y="18387"/>
                  </a:lnTo>
                  <a:lnTo>
                    <a:pt x="11282" y="18657"/>
                  </a:lnTo>
                  <a:lnTo>
                    <a:pt x="11385" y="19073"/>
                  </a:lnTo>
                  <a:lnTo>
                    <a:pt x="11469" y="19467"/>
                  </a:lnTo>
                  <a:lnTo>
                    <a:pt x="11676" y="20278"/>
                  </a:lnTo>
                  <a:lnTo>
                    <a:pt x="11759" y="20631"/>
                  </a:lnTo>
                  <a:lnTo>
                    <a:pt x="11801" y="21005"/>
                  </a:lnTo>
                  <a:lnTo>
                    <a:pt x="11822" y="21358"/>
                  </a:lnTo>
                  <a:lnTo>
                    <a:pt x="11842" y="21711"/>
                  </a:lnTo>
                  <a:lnTo>
                    <a:pt x="11822" y="22065"/>
                  </a:lnTo>
                  <a:lnTo>
                    <a:pt x="11801" y="22438"/>
                  </a:lnTo>
                  <a:lnTo>
                    <a:pt x="11759" y="22792"/>
                  </a:lnTo>
                  <a:lnTo>
                    <a:pt x="11697" y="23145"/>
                  </a:lnTo>
                  <a:lnTo>
                    <a:pt x="11593" y="23831"/>
                  </a:lnTo>
                  <a:lnTo>
                    <a:pt x="12985" y="23706"/>
                  </a:lnTo>
                  <a:lnTo>
                    <a:pt x="12944" y="23394"/>
                  </a:lnTo>
                  <a:lnTo>
                    <a:pt x="12944" y="23311"/>
                  </a:lnTo>
                  <a:lnTo>
                    <a:pt x="12964" y="23270"/>
                  </a:lnTo>
                  <a:lnTo>
                    <a:pt x="12964" y="23249"/>
                  </a:lnTo>
                  <a:lnTo>
                    <a:pt x="13068" y="23186"/>
                  </a:lnTo>
                  <a:lnTo>
                    <a:pt x="13110" y="23124"/>
                  </a:lnTo>
                  <a:lnTo>
                    <a:pt x="13151" y="23062"/>
                  </a:lnTo>
                  <a:lnTo>
                    <a:pt x="13151" y="22979"/>
                  </a:lnTo>
                  <a:lnTo>
                    <a:pt x="13110" y="22812"/>
                  </a:lnTo>
                  <a:lnTo>
                    <a:pt x="13068" y="22667"/>
                  </a:lnTo>
                  <a:lnTo>
                    <a:pt x="12964" y="22023"/>
                  </a:lnTo>
                  <a:lnTo>
                    <a:pt x="12923" y="21711"/>
                  </a:lnTo>
                  <a:lnTo>
                    <a:pt x="12902" y="21379"/>
                  </a:lnTo>
                  <a:lnTo>
                    <a:pt x="12902" y="21046"/>
                  </a:lnTo>
                  <a:lnTo>
                    <a:pt x="12902" y="20735"/>
                  </a:lnTo>
                  <a:lnTo>
                    <a:pt x="12923" y="20402"/>
                  </a:lnTo>
                  <a:lnTo>
                    <a:pt x="12964" y="20070"/>
                  </a:lnTo>
                  <a:lnTo>
                    <a:pt x="13131" y="19239"/>
                  </a:lnTo>
                  <a:lnTo>
                    <a:pt x="13276" y="18408"/>
                  </a:lnTo>
                  <a:lnTo>
                    <a:pt x="13338" y="18013"/>
                  </a:lnTo>
                  <a:lnTo>
                    <a:pt x="13359" y="17598"/>
                  </a:lnTo>
                  <a:lnTo>
                    <a:pt x="13380" y="17514"/>
                  </a:lnTo>
                  <a:lnTo>
                    <a:pt x="13421" y="17431"/>
                  </a:lnTo>
                  <a:lnTo>
                    <a:pt x="13484" y="17390"/>
                  </a:lnTo>
                  <a:lnTo>
                    <a:pt x="13588" y="17348"/>
                  </a:lnTo>
                  <a:lnTo>
                    <a:pt x="14377" y="17203"/>
                  </a:lnTo>
                  <a:lnTo>
                    <a:pt x="15167" y="17037"/>
                  </a:lnTo>
                  <a:lnTo>
                    <a:pt x="15458" y="16974"/>
                  </a:lnTo>
                  <a:lnTo>
                    <a:pt x="15748" y="16912"/>
                  </a:lnTo>
                  <a:lnTo>
                    <a:pt x="15977" y="16891"/>
                  </a:lnTo>
                  <a:lnTo>
                    <a:pt x="16185" y="16912"/>
                  </a:lnTo>
                  <a:lnTo>
                    <a:pt x="16372" y="16954"/>
                  </a:lnTo>
                  <a:lnTo>
                    <a:pt x="16517" y="17037"/>
                  </a:lnTo>
                  <a:lnTo>
                    <a:pt x="16663" y="17161"/>
                  </a:lnTo>
                  <a:lnTo>
                    <a:pt x="16766" y="17307"/>
                  </a:lnTo>
                  <a:lnTo>
                    <a:pt x="16850" y="17494"/>
                  </a:lnTo>
                  <a:lnTo>
                    <a:pt x="16912" y="17722"/>
                  </a:lnTo>
                  <a:lnTo>
                    <a:pt x="17182" y="17494"/>
                  </a:lnTo>
                  <a:lnTo>
                    <a:pt x="17452" y="17265"/>
                  </a:lnTo>
                  <a:lnTo>
                    <a:pt x="17743" y="17078"/>
                  </a:lnTo>
                  <a:lnTo>
                    <a:pt x="18055" y="16891"/>
                  </a:lnTo>
                  <a:lnTo>
                    <a:pt x="18117" y="17016"/>
                  </a:lnTo>
                  <a:lnTo>
                    <a:pt x="18158" y="17120"/>
                  </a:lnTo>
                  <a:lnTo>
                    <a:pt x="18491" y="18179"/>
                  </a:lnTo>
                  <a:lnTo>
                    <a:pt x="18636" y="18720"/>
                  </a:lnTo>
                  <a:lnTo>
                    <a:pt x="18782" y="19239"/>
                  </a:lnTo>
                  <a:lnTo>
                    <a:pt x="18865" y="19675"/>
                  </a:lnTo>
                  <a:lnTo>
                    <a:pt x="18886" y="19883"/>
                  </a:lnTo>
                  <a:lnTo>
                    <a:pt x="18886" y="20112"/>
                  </a:lnTo>
                  <a:lnTo>
                    <a:pt x="18886" y="20299"/>
                  </a:lnTo>
                  <a:lnTo>
                    <a:pt x="18865" y="20506"/>
                  </a:lnTo>
                  <a:lnTo>
                    <a:pt x="18844" y="20714"/>
                  </a:lnTo>
                  <a:lnTo>
                    <a:pt x="18782" y="20901"/>
                  </a:lnTo>
                  <a:lnTo>
                    <a:pt x="18719" y="21088"/>
                  </a:lnTo>
                  <a:lnTo>
                    <a:pt x="18657" y="21275"/>
                  </a:lnTo>
                  <a:lnTo>
                    <a:pt x="18574" y="21462"/>
                  </a:lnTo>
                  <a:lnTo>
                    <a:pt x="18470" y="21628"/>
                  </a:lnTo>
                  <a:lnTo>
                    <a:pt x="18345" y="21815"/>
                  </a:lnTo>
                  <a:lnTo>
                    <a:pt x="18200" y="21981"/>
                  </a:lnTo>
                  <a:lnTo>
                    <a:pt x="18055" y="22148"/>
                  </a:lnTo>
                  <a:lnTo>
                    <a:pt x="17888" y="22293"/>
                  </a:lnTo>
                  <a:lnTo>
                    <a:pt x="17784" y="22418"/>
                  </a:lnTo>
                  <a:lnTo>
                    <a:pt x="17701" y="22522"/>
                  </a:lnTo>
                  <a:lnTo>
                    <a:pt x="17639" y="22667"/>
                  </a:lnTo>
                  <a:lnTo>
                    <a:pt x="17577" y="22792"/>
                  </a:lnTo>
                  <a:lnTo>
                    <a:pt x="17494" y="23062"/>
                  </a:lnTo>
                  <a:lnTo>
                    <a:pt x="17411" y="23332"/>
                  </a:lnTo>
                  <a:lnTo>
                    <a:pt x="18948" y="23207"/>
                  </a:lnTo>
                  <a:lnTo>
                    <a:pt x="18969" y="22750"/>
                  </a:lnTo>
                  <a:lnTo>
                    <a:pt x="19239" y="22833"/>
                  </a:lnTo>
                  <a:lnTo>
                    <a:pt x="19280" y="22709"/>
                  </a:lnTo>
                  <a:lnTo>
                    <a:pt x="19322" y="22563"/>
                  </a:lnTo>
                  <a:lnTo>
                    <a:pt x="19384" y="22148"/>
                  </a:lnTo>
                  <a:lnTo>
                    <a:pt x="19447" y="21753"/>
                  </a:lnTo>
                  <a:lnTo>
                    <a:pt x="19550" y="21358"/>
                  </a:lnTo>
                  <a:lnTo>
                    <a:pt x="19654" y="20963"/>
                  </a:lnTo>
                  <a:lnTo>
                    <a:pt x="19800" y="20589"/>
                  </a:lnTo>
                  <a:lnTo>
                    <a:pt x="19945" y="20215"/>
                  </a:lnTo>
                  <a:lnTo>
                    <a:pt x="20132" y="19841"/>
                  </a:lnTo>
                  <a:lnTo>
                    <a:pt x="20319" y="19488"/>
                  </a:lnTo>
                  <a:lnTo>
                    <a:pt x="20402" y="19343"/>
                  </a:lnTo>
                  <a:lnTo>
                    <a:pt x="20444" y="19218"/>
                  </a:lnTo>
                  <a:lnTo>
                    <a:pt x="20485" y="19114"/>
                  </a:lnTo>
                  <a:lnTo>
                    <a:pt x="20506" y="18990"/>
                  </a:lnTo>
                  <a:lnTo>
                    <a:pt x="20527" y="18865"/>
                  </a:lnTo>
                  <a:lnTo>
                    <a:pt x="20506" y="18740"/>
                  </a:lnTo>
                  <a:lnTo>
                    <a:pt x="20485" y="18595"/>
                  </a:lnTo>
                  <a:lnTo>
                    <a:pt x="20444" y="18449"/>
                  </a:lnTo>
                  <a:lnTo>
                    <a:pt x="20402" y="18304"/>
                  </a:lnTo>
                  <a:lnTo>
                    <a:pt x="20361" y="18159"/>
                  </a:lnTo>
                  <a:lnTo>
                    <a:pt x="20361" y="18013"/>
                  </a:lnTo>
                  <a:lnTo>
                    <a:pt x="20361" y="17888"/>
                  </a:lnTo>
                  <a:lnTo>
                    <a:pt x="20382" y="17743"/>
                  </a:lnTo>
                  <a:lnTo>
                    <a:pt x="20402" y="17598"/>
                  </a:lnTo>
                  <a:lnTo>
                    <a:pt x="20485" y="17348"/>
                  </a:lnTo>
                  <a:lnTo>
                    <a:pt x="20631" y="17120"/>
                  </a:lnTo>
                  <a:lnTo>
                    <a:pt x="20797" y="16891"/>
                  </a:lnTo>
                  <a:lnTo>
                    <a:pt x="20984" y="16683"/>
                  </a:lnTo>
                  <a:lnTo>
                    <a:pt x="21213" y="16517"/>
                  </a:lnTo>
                  <a:lnTo>
                    <a:pt x="21254" y="16496"/>
                  </a:lnTo>
                  <a:lnTo>
                    <a:pt x="21337" y="16476"/>
                  </a:lnTo>
                  <a:lnTo>
                    <a:pt x="21337" y="16995"/>
                  </a:lnTo>
                  <a:lnTo>
                    <a:pt x="21358" y="17203"/>
                  </a:lnTo>
                  <a:lnTo>
                    <a:pt x="21420" y="17369"/>
                  </a:lnTo>
                  <a:lnTo>
                    <a:pt x="21483" y="17514"/>
                  </a:lnTo>
                  <a:lnTo>
                    <a:pt x="21587" y="17639"/>
                  </a:lnTo>
                  <a:lnTo>
                    <a:pt x="21690" y="17743"/>
                  </a:lnTo>
                  <a:lnTo>
                    <a:pt x="21836" y="17826"/>
                  </a:lnTo>
                  <a:lnTo>
                    <a:pt x="21981" y="17868"/>
                  </a:lnTo>
                  <a:lnTo>
                    <a:pt x="22127" y="17868"/>
                  </a:lnTo>
                  <a:lnTo>
                    <a:pt x="22314" y="17847"/>
                  </a:lnTo>
                  <a:lnTo>
                    <a:pt x="22501" y="17785"/>
                  </a:lnTo>
                  <a:lnTo>
                    <a:pt x="22646" y="17701"/>
                  </a:lnTo>
                  <a:lnTo>
                    <a:pt x="22771" y="17577"/>
                  </a:lnTo>
                  <a:lnTo>
                    <a:pt x="22875" y="17431"/>
                  </a:lnTo>
                  <a:lnTo>
                    <a:pt x="22958" y="17265"/>
                  </a:lnTo>
                  <a:lnTo>
                    <a:pt x="22999" y="17078"/>
                  </a:lnTo>
                  <a:lnTo>
                    <a:pt x="23020" y="16891"/>
                  </a:lnTo>
                  <a:lnTo>
                    <a:pt x="22999" y="16642"/>
                  </a:lnTo>
                  <a:lnTo>
                    <a:pt x="23062" y="16725"/>
                  </a:lnTo>
                  <a:lnTo>
                    <a:pt x="23124" y="16787"/>
                  </a:lnTo>
                  <a:lnTo>
                    <a:pt x="23394" y="17348"/>
                  </a:lnTo>
                  <a:lnTo>
                    <a:pt x="23498" y="17618"/>
                  </a:lnTo>
                  <a:lnTo>
                    <a:pt x="23602" y="17909"/>
                  </a:lnTo>
                  <a:lnTo>
                    <a:pt x="23706" y="18200"/>
                  </a:lnTo>
                  <a:lnTo>
                    <a:pt x="23789" y="18470"/>
                  </a:lnTo>
                  <a:lnTo>
                    <a:pt x="23913" y="19052"/>
                  </a:lnTo>
                  <a:lnTo>
                    <a:pt x="23976" y="19654"/>
                  </a:lnTo>
                  <a:lnTo>
                    <a:pt x="23997" y="20257"/>
                  </a:lnTo>
                  <a:lnTo>
                    <a:pt x="23976" y="20859"/>
                  </a:lnTo>
                  <a:lnTo>
                    <a:pt x="23913" y="21462"/>
                  </a:lnTo>
                  <a:lnTo>
                    <a:pt x="23872" y="21691"/>
                  </a:lnTo>
                  <a:lnTo>
                    <a:pt x="23789" y="21919"/>
                  </a:lnTo>
                  <a:lnTo>
                    <a:pt x="23643" y="22376"/>
                  </a:lnTo>
                  <a:lnTo>
                    <a:pt x="23519" y="22812"/>
                  </a:lnTo>
                  <a:lnTo>
                    <a:pt x="24952" y="22709"/>
                  </a:lnTo>
                  <a:lnTo>
                    <a:pt x="24911" y="22148"/>
                  </a:lnTo>
                  <a:lnTo>
                    <a:pt x="25181" y="22106"/>
                  </a:lnTo>
                  <a:lnTo>
                    <a:pt x="25077" y="21649"/>
                  </a:lnTo>
                  <a:lnTo>
                    <a:pt x="25035" y="21192"/>
                  </a:lnTo>
                  <a:lnTo>
                    <a:pt x="25015" y="20714"/>
                  </a:lnTo>
                  <a:lnTo>
                    <a:pt x="25015" y="20257"/>
                  </a:lnTo>
                  <a:lnTo>
                    <a:pt x="25056" y="19800"/>
                  </a:lnTo>
                  <a:lnTo>
                    <a:pt x="25118" y="19343"/>
                  </a:lnTo>
                  <a:lnTo>
                    <a:pt x="25222" y="18865"/>
                  </a:lnTo>
                  <a:lnTo>
                    <a:pt x="25326" y="18408"/>
                  </a:lnTo>
                  <a:lnTo>
                    <a:pt x="25638" y="18865"/>
                  </a:lnTo>
                  <a:lnTo>
                    <a:pt x="25783" y="19093"/>
                  </a:lnTo>
                  <a:lnTo>
                    <a:pt x="25970" y="19280"/>
                  </a:lnTo>
                  <a:lnTo>
                    <a:pt x="26157" y="19467"/>
                  </a:lnTo>
                  <a:lnTo>
                    <a:pt x="26365" y="19634"/>
                  </a:lnTo>
                  <a:lnTo>
                    <a:pt x="26614" y="19758"/>
                  </a:lnTo>
                  <a:lnTo>
                    <a:pt x="26905" y="19841"/>
                  </a:lnTo>
                  <a:lnTo>
                    <a:pt x="26843" y="19717"/>
                  </a:lnTo>
                  <a:lnTo>
                    <a:pt x="26801" y="19634"/>
                  </a:lnTo>
                  <a:lnTo>
                    <a:pt x="26614" y="19384"/>
                  </a:lnTo>
                  <a:lnTo>
                    <a:pt x="26469" y="19135"/>
                  </a:lnTo>
                  <a:lnTo>
                    <a:pt x="26365" y="18865"/>
                  </a:lnTo>
                  <a:lnTo>
                    <a:pt x="26303" y="18574"/>
                  </a:lnTo>
                  <a:lnTo>
                    <a:pt x="26282" y="18304"/>
                  </a:lnTo>
                  <a:lnTo>
                    <a:pt x="26282" y="18013"/>
                  </a:lnTo>
                  <a:lnTo>
                    <a:pt x="26303" y="17701"/>
                  </a:lnTo>
                  <a:lnTo>
                    <a:pt x="26344" y="17411"/>
                  </a:lnTo>
                  <a:lnTo>
                    <a:pt x="26469" y="16517"/>
                  </a:lnTo>
                  <a:lnTo>
                    <a:pt x="26552" y="15624"/>
                  </a:lnTo>
                  <a:lnTo>
                    <a:pt x="26573" y="15229"/>
                  </a:lnTo>
                  <a:lnTo>
                    <a:pt x="26573" y="14855"/>
                  </a:lnTo>
                  <a:lnTo>
                    <a:pt x="26511" y="14481"/>
                  </a:lnTo>
                  <a:lnTo>
                    <a:pt x="26427" y="14107"/>
                  </a:lnTo>
                  <a:lnTo>
                    <a:pt x="26303" y="13754"/>
                  </a:lnTo>
                  <a:lnTo>
                    <a:pt x="26157" y="13401"/>
                  </a:lnTo>
                  <a:lnTo>
                    <a:pt x="26012" y="13048"/>
                  </a:lnTo>
                  <a:lnTo>
                    <a:pt x="25846" y="12694"/>
                  </a:lnTo>
                  <a:lnTo>
                    <a:pt x="25679" y="12424"/>
                  </a:lnTo>
                  <a:lnTo>
                    <a:pt x="25576" y="12258"/>
                  </a:lnTo>
                  <a:lnTo>
                    <a:pt x="25513" y="12092"/>
                  </a:lnTo>
                  <a:lnTo>
                    <a:pt x="25430" y="11926"/>
                  </a:lnTo>
                  <a:lnTo>
                    <a:pt x="25389" y="11759"/>
                  </a:lnTo>
                  <a:lnTo>
                    <a:pt x="25347" y="11572"/>
                  </a:lnTo>
                  <a:lnTo>
                    <a:pt x="25326" y="11406"/>
                  </a:lnTo>
                  <a:lnTo>
                    <a:pt x="25305" y="11032"/>
                  </a:lnTo>
                  <a:lnTo>
                    <a:pt x="25285" y="10367"/>
                  </a:lnTo>
                  <a:lnTo>
                    <a:pt x="25264" y="10035"/>
                  </a:lnTo>
                  <a:lnTo>
                    <a:pt x="25222" y="9723"/>
                  </a:lnTo>
                  <a:lnTo>
                    <a:pt x="25160" y="9391"/>
                  </a:lnTo>
                  <a:lnTo>
                    <a:pt x="25077" y="9079"/>
                  </a:lnTo>
                  <a:lnTo>
                    <a:pt x="24973" y="8747"/>
                  </a:lnTo>
                  <a:lnTo>
                    <a:pt x="24828" y="8456"/>
                  </a:lnTo>
                  <a:lnTo>
                    <a:pt x="24703" y="8207"/>
                  </a:lnTo>
                  <a:lnTo>
                    <a:pt x="24558" y="7978"/>
                  </a:lnTo>
                  <a:lnTo>
                    <a:pt x="24246" y="7542"/>
                  </a:lnTo>
                  <a:lnTo>
                    <a:pt x="24163" y="7438"/>
                  </a:lnTo>
                  <a:lnTo>
                    <a:pt x="24100" y="7334"/>
                  </a:lnTo>
                  <a:lnTo>
                    <a:pt x="24059" y="7230"/>
                  </a:lnTo>
                  <a:lnTo>
                    <a:pt x="23997" y="7126"/>
                  </a:lnTo>
                  <a:lnTo>
                    <a:pt x="23913" y="7064"/>
                  </a:lnTo>
                  <a:lnTo>
                    <a:pt x="23830" y="7002"/>
                  </a:lnTo>
                  <a:lnTo>
                    <a:pt x="23747" y="6981"/>
                  </a:lnTo>
                  <a:lnTo>
                    <a:pt x="23643" y="6960"/>
                  </a:lnTo>
                  <a:lnTo>
                    <a:pt x="23540" y="6939"/>
                  </a:lnTo>
                  <a:lnTo>
                    <a:pt x="23436" y="6960"/>
                  </a:lnTo>
                  <a:lnTo>
                    <a:pt x="22002" y="7085"/>
                  </a:lnTo>
                  <a:lnTo>
                    <a:pt x="21296" y="7168"/>
                  </a:lnTo>
                  <a:lnTo>
                    <a:pt x="20589" y="7272"/>
                  </a:lnTo>
                  <a:lnTo>
                    <a:pt x="19737" y="7417"/>
                  </a:lnTo>
                  <a:lnTo>
                    <a:pt x="18906" y="7521"/>
                  </a:lnTo>
                  <a:lnTo>
                    <a:pt x="18055" y="7625"/>
                  </a:lnTo>
                  <a:lnTo>
                    <a:pt x="17224" y="7687"/>
                  </a:lnTo>
                  <a:lnTo>
                    <a:pt x="15520" y="7812"/>
                  </a:lnTo>
                  <a:lnTo>
                    <a:pt x="13837" y="7937"/>
                  </a:lnTo>
                  <a:lnTo>
                    <a:pt x="13338" y="7937"/>
                  </a:lnTo>
                  <a:lnTo>
                    <a:pt x="13151" y="7916"/>
                  </a:lnTo>
                  <a:lnTo>
                    <a:pt x="12964" y="7874"/>
                  </a:lnTo>
                  <a:lnTo>
                    <a:pt x="12777" y="7812"/>
                  </a:lnTo>
                  <a:lnTo>
                    <a:pt x="12611" y="7729"/>
                  </a:lnTo>
                  <a:lnTo>
                    <a:pt x="12424" y="7625"/>
                  </a:lnTo>
                  <a:lnTo>
                    <a:pt x="12279" y="7500"/>
                  </a:lnTo>
                  <a:lnTo>
                    <a:pt x="12113" y="7355"/>
                  </a:lnTo>
                  <a:lnTo>
                    <a:pt x="11842" y="7085"/>
                  </a:lnTo>
                  <a:lnTo>
                    <a:pt x="11552" y="6835"/>
                  </a:lnTo>
                  <a:lnTo>
                    <a:pt x="11261" y="6586"/>
                  </a:lnTo>
                  <a:lnTo>
                    <a:pt x="10949" y="6358"/>
                  </a:lnTo>
                  <a:lnTo>
                    <a:pt x="10637" y="6150"/>
                  </a:lnTo>
                  <a:lnTo>
                    <a:pt x="10326" y="5942"/>
                  </a:lnTo>
                  <a:lnTo>
                    <a:pt x="9973" y="5776"/>
                  </a:lnTo>
                  <a:lnTo>
                    <a:pt x="9640" y="5610"/>
                  </a:lnTo>
                  <a:lnTo>
                    <a:pt x="9557" y="5547"/>
                  </a:lnTo>
                  <a:lnTo>
                    <a:pt x="9910" y="5277"/>
                  </a:lnTo>
                  <a:lnTo>
                    <a:pt x="10263" y="4986"/>
                  </a:lnTo>
                  <a:lnTo>
                    <a:pt x="10388" y="4862"/>
                  </a:lnTo>
                  <a:lnTo>
                    <a:pt x="10430" y="4820"/>
                  </a:lnTo>
                  <a:lnTo>
                    <a:pt x="10430" y="4758"/>
                  </a:lnTo>
                  <a:lnTo>
                    <a:pt x="10409" y="4716"/>
                  </a:lnTo>
                  <a:lnTo>
                    <a:pt x="10367" y="4675"/>
                  </a:lnTo>
                  <a:lnTo>
                    <a:pt x="10222" y="4571"/>
                  </a:lnTo>
                  <a:lnTo>
                    <a:pt x="9723" y="4342"/>
                  </a:lnTo>
                  <a:lnTo>
                    <a:pt x="9162" y="4114"/>
                  </a:lnTo>
                  <a:lnTo>
                    <a:pt x="9412" y="4010"/>
                  </a:lnTo>
                  <a:lnTo>
                    <a:pt x="9723" y="3885"/>
                  </a:lnTo>
                  <a:lnTo>
                    <a:pt x="10035" y="3740"/>
                  </a:lnTo>
                  <a:lnTo>
                    <a:pt x="10180" y="3657"/>
                  </a:lnTo>
                  <a:lnTo>
                    <a:pt x="10326" y="3574"/>
                  </a:lnTo>
                  <a:lnTo>
                    <a:pt x="10450" y="3470"/>
                  </a:lnTo>
                  <a:lnTo>
                    <a:pt x="10554" y="3345"/>
                  </a:lnTo>
                  <a:lnTo>
                    <a:pt x="10762" y="3075"/>
                  </a:lnTo>
                  <a:lnTo>
                    <a:pt x="10908" y="2805"/>
                  </a:lnTo>
                  <a:lnTo>
                    <a:pt x="11011" y="2535"/>
                  </a:lnTo>
                  <a:lnTo>
                    <a:pt x="11074" y="2285"/>
                  </a:lnTo>
                  <a:lnTo>
                    <a:pt x="11095" y="2036"/>
                  </a:lnTo>
                  <a:lnTo>
                    <a:pt x="11095" y="1787"/>
                  </a:lnTo>
                  <a:lnTo>
                    <a:pt x="11032" y="1558"/>
                  </a:lnTo>
                  <a:lnTo>
                    <a:pt x="10949" y="1330"/>
                  </a:lnTo>
                  <a:lnTo>
                    <a:pt x="10845" y="1122"/>
                  </a:lnTo>
                  <a:lnTo>
                    <a:pt x="10721" y="935"/>
                  </a:lnTo>
                  <a:lnTo>
                    <a:pt x="10575" y="748"/>
                  </a:lnTo>
                  <a:lnTo>
                    <a:pt x="10388" y="582"/>
                  </a:lnTo>
                  <a:lnTo>
                    <a:pt x="10201" y="436"/>
                  </a:lnTo>
                  <a:lnTo>
                    <a:pt x="10014" y="312"/>
                  </a:lnTo>
                  <a:lnTo>
                    <a:pt x="9806" y="208"/>
                  </a:lnTo>
                  <a:lnTo>
                    <a:pt x="9578" y="125"/>
                  </a:lnTo>
                  <a:lnTo>
                    <a:pt x="920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dist="47625" dir="540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8" name="Google Shape;2678;p26"/>
            <p:cNvSpPr/>
            <p:nvPr/>
          </p:nvSpPr>
          <p:spPr>
            <a:xfrm>
              <a:off x="10715325" y="2211150"/>
              <a:ext cx="166750" cy="229075"/>
            </a:xfrm>
            <a:custGeom>
              <a:avLst/>
              <a:gdLst/>
              <a:ahLst/>
              <a:cxnLst/>
              <a:rect l="l" t="t" r="r" b="b"/>
              <a:pathLst>
                <a:path w="6670" h="9163" extrusionOk="0">
                  <a:moveTo>
                    <a:pt x="2888" y="0"/>
                  </a:moveTo>
                  <a:lnTo>
                    <a:pt x="2556" y="42"/>
                  </a:lnTo>
                  <a:lnTo>
                    <a:pt x="2244" y="104"/>
                  </a:lnTo>
                  <a:lnTo>
                    <a:pt x="1953" y="187"/>
                  </a:lnTo>
                  <a:lnTo>
                    <a:pt x="1662" y="291"/>
                  </a:lnTo>
                  <a:lnTo>
                    <a:pt x="1392" y="416"/>
                  </a:lnTo>
                  <a:lnTo>
                    <a:pt x="1143" y="541"/>
                  </a:lnTo>
                  <a:lnTo>
                    <a:pt x="935" y="707"/>
                  </a:lnTo>
                  <a:lnTo>
                    <a:pt x="727" y="873"/>
                  </a:lnTo>
                  <a:lnTo>
                    <a:pt x="540" y="1060"/>
                  </a:lnTo>
                  <a:lnTo>
                    <a:pt x="395" y="1289"/>
                  </a:lnTo>
                  <a:lnTo>
                    <a:pt x="250" y="1496"/>
                  </a:lnTo>
                  <a:lnTo>
                    <a:pt x="146" y="1746"/>
                  </a:lnTo>
                  <a:lnTo>
                    <a:pt x="63" y="2016"/>
                  </a:lnTo>
                  <a:lnTo>
                    <a:pt x="21" y="2286"/>
                  </a:lnTo>
                  <a:lnTo>
                    <a:pt x="0" y="2577"/>
                  </a:lnTo>
                  <a:lnTo>
                    <a:pt x="21" y="2868"/>
                  </a:lnTo>
                  <a:lnTo>
                    <a:pt x="42" y="3138"/>
                  </a:lnTo>
                  <a:lnTo>
                    <a:pt x="104" y="3387"/>
                  </a:lnTo>
                  <a:lnTo>
                    <a:pt x="166" y="3595"/>
                  </a:lnTo>
                  <a:lnTo>
                    <a:pt x="250" y="3823"/>
                  </a:lnTo>
                  <a:lnTo>
                    <a:pt x="353" y="4010"/>
                  </a:lnTo>
                  <a:lnTo>
                    <a:pt x="478" y="4197"/>
                  </a:lnTo>
                  <a:lnTo>
                    <a:pt x="603" y="4364"/>
                  </a:lnTo>
                  <a:lnTo>
                    <a:pt x="748" y="4509"/>
                  </a:lnTo>
                  <a:lnTo>
                    <a:pt x="894" y="4634"/>
                  </a:lnTo>
                  <a:lnTo>
                    <a:pt x="1060" y="4758"/>
                  </a:lnTo>
                  <a:lnTo>
                    <a:pt x="1226" y="4883"/>
                  </a:lnTo>
                  <a:lnTo>
                    <a:pt x="1392" y="4966"/>
                  </a:lnTo>
                  <a:lnTo>
                    <a:pt x="1766" y="5132"/>
                  </a:lnTo>
                  <a:lnTo>
                    <a:pt x="2140" y="5236"/>
                  </a:lnTo>
                  <a:lnTo>
                    <a:pt x="3491" y="5548"/>
                  </a:lnTo>
                  <a:lnTo>
                    <a:pt x="3865" y="5631"/>
                  </a:lnTo>
                  <a:lnTo>
                    <a:pt x="4052" y="5693"/>
                  </a:lnTo>
                  <a:lnTo>
                    <a:pt x="4218" y="5776"/>
                  </a:lnTo>
                  <a:lnTo>
                    <a:pt x="4363" y="5880"/>
                  </a:lnTo>
                  <a:lnTo>
                    <a:pt x="4488" y="6005"/>
                  </a:lnTo>
                  <a:lnTo>
                    <a:pt x="4529" y="6088"/>
                  </a:lnTo>
                  <a:lnTo>
                    <a:pt x="4571" y="6171"/>
                  </a:lnTo>
                  <a:lnTo>
                    <a:pt x="4592" y="6254"/>
                  </a:lnTo>
                  <a:lnTo>
                    <a:pt x="4613" y="6358"/>
                  </a:lnTo>
                  <a:lnTo>
                    <a:pt x="4613" y="6566"/>
                  </a:lnTo>
                  <a:lnTo>
                    <a:pt x="4571" y="6753"/>
                  </a:lnTo>
                  <a:lnTo>
                    <a:pt x="4509" y="6919"/>
                  </a:lnTo>
                  <a:lnTo>
                    <a:pt x="4405" y="7044"/>
                  </a:lnTo>
                  <a:lnTo>
                    <a:pt x="4259" y="7168"/>
                  </a:lnTo>
                  <a:lnTo>
                    <a:pt x="4072" y="7251"/>
                  </a:lnTo>
                  <a:lnTo>
                    <a:pt x="3865" y="7314"/>
                  </a:lnTo>
                  <a:lnTo>
                    <a:pt x="3636" y="7355"/>
                  </a:lnTo>
                  <a:lnTo>
                    <a:pt x="3158" y="7355"/>
                  </a:lnTo>
                  <a:lnTo>
                    <a:pt x="3034" y="7314"/>
                  </a:lnTo>
                  <a:lnTo>
                    <a:pt x="2909" y="7272"/>
                  </a:lnTo>
                  <a:lnTo>
                    <a:pt x="2784" y="7231"/>
                  </a:lnTo>
                  <a:lnTo>
                    <a:pt x="2680" y="7168"/>
                  </a:lnTo>
                  <a:lnTo>
                    <a:pt x="2597" y="7106"/>
                  </a:lnTo>
                  <a:lnTo>
                    <a:pt x="2493" y="7023"/>
                  </a:lnTo>
                  <a:lnTo>
                    <a:pt x="2431" y="6940"/>
                  </a:lnTo>
                  <a:lnTo>
                    <a:pt x="2369" y="6857"/>
                  </a:lnTo>
                  <a:lnTo>
                    <a:pt x="2306" y="6753"/>
                  </a:lnTo>
                  <a:lnTo>
                    <a:pt x="2223" y="6524"/>
                  </a:lnTo>
                  <a:lnTo>
                    <a:pt x="2182" y="6275"/>
                  </a:lnTo>
                  <a:lnTo>
                    <a:pt x="2161" y="5922"/>
                  </a:lnTo>
                  <a:lnTo>
                    <a:pt x="63" y="6088"/>
                  </a:lnTo>
                  <a:lnTo>
                    <a:pt x="208" y="7833"/>
                  </a:lnTo>
                  <a:lnTo>
                    <a:pt x="810" y="7771"/>
                  </a:lnTo>
                  <a:lnTo>
                    <a:pt x="914" y="7958"/>
                  </a:lnTo>
                  <a:lnTo>
                    <a:pt x="1018" y="8124"/>
                  </a:lnTo>
                  <a:lnTo>
                    <a:pt x="1164" y="8269"/>
                  </a:lnTo>
                  <a:lnTo>
                    <a:pt x="1288" y="8415"/>
                  </a:lnTo>
                  <a:lnTo>
                    <a:pt x="1455" y="8540"/>
                  </a:lnTo>
                  <a:lnTo>
                    <a:pt x="1621" y="8664"/>
                  </a:lnTo>
                  <a:lnTo>
                    <a:pt x="1787" y="8768"/>
                  </a:lnTo>
                  <a:lnTo>
                    <a:pt x="1995" y="8872"/>
                  </a:lnTo>
                  <a:lnTo>
                    <a:pt x="2182" y="8955"/>
                  </a:lnTo>
                  <a:lnTo>
                    <a:pt x="2389" y="9017"/>
                  </a:lnTo>
                  <a:lnTo>
                    <a:pt x="2597" y="9080"/>
                  </a:lnTo>
                  <a:lnTo>
                    <a:pt x="2826" y="9121"/>
                  </a:lnTo>
                  <a:lnTo>
                    <a:pt x="3054" y="9142"/>
                  </a:lnTo>
                  <a:lnTo>
                    <a:pt x="3262" y="9163"/>
                  </a:lnTo>
                  <a:lnTo>
                    <a:pt x="3740" y="9163"/>
                  </a:lnTo>
                  <a:lnTo>
                    <a:pt x="6669" y="5672"/>
                  </a:lnTo>
                  <a:lnTo>
                    <a:pt x="6607" y="5423"/>
                  </a:lnTo>
                  <a:lnTo>
                    <a:pt x="6545" y="5215"/>
                  </a:lnTo>
                  <a:lnTo>
                    <a:pt x="6462" y="5028"/>
                  </a:lnTo>
                  <a:lnTo>
                    <a:pt x="6358" y="4862"/>
                  </a:lnTo>
                  <a:lnTo>
                    <a:pt x="6254" y="4717"/>
                  </a:lnTo>
                  <a:lnTo>
                    <a:pt x="6150" y="4571"/>
                  </a:lnTo>
                  <a:lnTo>
                    <a:pt x="6025" y="4447"/>
                  </a:lnTo>
                  <a:lnTo>
                    <a:pt x="5901" y="4322"/>
                  </a:lnTo>
                  <a:lnTo>
                    <a:pt x="5755" y="4218"/>
                  </a:lnTo>
                  <a:lnTo>
                    <a:pt x="5610" y="4135"/>
                  </a:lnTo>
                  <a:lnTo>
                    <a:pt x="5298" y="3969"/>
                  </a:lnTo>
                  <a:lnTo>
                    <a:pt x="4966" y="3865"/>
                  </a:lnTo>
                  <a:lnTo>
                    <a:pt x="3345" y="3470"/>
                  </a:lnTo>
                  <a:lnTo>
                    <a:pt x="2930" y="3387"/>
                  </a:lnTo>
                  <a:lnTo>
                    <a:pt x="2722" y="3325"/>
                  </a:lnTo>
                  <a:lnTo>
                    <a:pt x="2514" y="3262"/>
                  </a:lnTo>
                  <a:lnTo>
                    <a:pt x="2348" y="3158"/>
                  </a:lnTo>
                  <a:lnTo>
                    <a:pt x="2202" y="3034"/>
                  </a:lnTo>
                  <a:lnTo>
                    <a:pt x="2161" y="2951"/>
                  </a:lnTo>
                  <a:lnTo>
                    <a:pt x="2119" y="2868"/>
                  </a:lnTo>
                  <a:lnTo>
                    <a:pt x="2078" y="2764"/>
                  </a:lnTo>
                  <a:lnTo>
                    <a:pt x="2057" y="2639"/>
                  </a:lnTo>
                  <a:lnTo>
                    <a:pt x="2078" y="2431"/>
                  </a:lnTo>
                  <a:lnTo>
                    <a:pt x="2119" y="2265"/>
                  </a:lnTo>
                  <a:lnTo>
                    <a:pt x="2202" y="2120"/>
                  </a:lnTo>
                  <a:lnTo>
                    <a:pt x="2327" y="2016"/>
                  </a:lnTo>
                  <a:lnTo>
                    <a:pt x="2473" y="1912"/>
                  </a:lnTo>
                  <a:lnTo>
                    <a:pt x="2639" y="1829"/>
                  </a:lnTo>
                  <a:lnTo>
                    <a:pt x="2826" y="1787"/>
                  </a:lnTo>
                  <a:lnTo>
                    <a:pt x="3034" y="1766"/>
                  </a:lnTo>
                  <a:lnTo>
                    <a:pt x="3283" y="1746"/>
                  </a:lnTo>
                  <a:lnTo>
                    <a:pt x="3511" y="1787"/>
                  </a:lnTo>
                  <a:lnTo>
                    <a:pt x="3740" y="1870"/>
                  </a:lnTo>
                  <a:lnTo>
                    <a:pt x="3927" y="1953"/>
                  </a:lnTo>
                  <a:lnTo>
                    <a:pt x="4093" y="2099"/>
                  </a:lnTo>
                  <a:lnTo>
                    <a:pt x="4239" y="2244"/>
                  </a:lnTo>
                  <a:lnTo>
                    <a:pt x="4342" y="2431"/>
                  </a:lnTo>
                  <a:lnTo>
                    <a:pt x="4405" y="2618"/>
                  </a:lnTo>
                  <a:lnTo>
                    <a:pt x="4446" y="3117"/>
                  </a:lnTo>
                  <a:lnTo>
                    <a:pt x="6545" y="2951"/>
                  </a:lnTo>
                  <a:lnTo>
                    <a:pt x="6399" y="1206"/>
                  </a:lnTo>
                  <a:lnTo>
                    <a:pt x="5818" y="1247"/>
                  </a:lnTo>
                  <a:lnTo>
                    <a:pt x="5734" y="1122"/>
                  </a:lnTo>
                  <a:lnTo>
                    <a:pt x="5631" y="977"/>
                  </a:lnTo>
                  <a:lnTo>
                    <a:pt x="5506" y="852"/>
                  </a:lnTo>
                  <a:lnTo>
                    <a:pt x="5381" y="728"/>
                  </a:lnTo>
                  <a:lnTo>
                    <a:pt x="5236" y="624"/>
                  </a:lnTo>
                  <a:lnTo>
                    <a:pt x="5090" y="499"/>
                  </a:lnTo>
                  <a:lnTo>
                    <a:pt x="4924" y="395"/>
                  </a:lnTo>
                  <a:lnTo>
                    <a:pt x="4737" y="312"/>
                  </a:lnTo>
                  <a:lnTo>
                    <a:pt x="4550" y="229"/>
                  </a:lnTo>
                  <a:lnTo>
                    <a:pt x="4342" y="167"/>
                  </a:lnTo>
                  <a:lnTo>
                    <a:pt x="4114" y="104"/>
                  </a:lnTo>
                  <a:lnTo>
                    <a:pt x="3885" y="42"/>
                  </a:lnTo>
                  <a:lnTo>
                    <a:pt x="3657" y="21"/>
                  </a:lnTo>
                  <a:lnTo>
                    <a:pt x="340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dist="47625" dir="540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9" name="Google Shape;2679;p26"/>
            <p:cNvSpPr/>
            <p:nvPr/>
          </p:nvSpPr>
          <p:spPr>
            <a:xfrm>
              <a:off x="10894500" y="2199725"/>
              <a:ext cx="116375" cy="101825"/>
            </a:xfrm>
            <a:custGeom>
              <a:avLst/>
              <a:gdLst/>
              <a:ahLst/>
              <a:cxnLst/>
              <a:rect l="l" t="t" r="r" b="b"/>
              <a:pathLst>
                <a:path w="4655" h="4073" extrusionOk="0">
                  <a:moveTo>
                    <a:pt x="4343" y="0"/>
                  </a:moveTo>
                  <a:lnTo>
                    <a:pt x="4032" y="21"/>
                  </a:lnTo>
                  <a:lnTo>
                    <a:pt x="1" y="354"/>
                  </a:lnTo>
                  <a:lnTo>
                    <a:pt x="146" y="1953"/>
                  </a:lnTo>
                  <a:lnTo>
                    <a:pt x="1040" y="1870"/>
                  </a:lnTo>
                  <a:lnTo>
                    <a:pt x="1227" y="4073"/>
                  </a:lnTo>
                  <a:lnTo>
                    <a:pt x="2972" y="2016"/>
                  </a:lnTo>
                  <a:lnTo>
                    <a:pt x="2951" y="1704"/>
                  </a:lnTo>
                  <a:lnTo>
                    <a:pt x="3263" y="1683"/>
                  </a:lnTo>
                  <a:lnTo>
                    <a:pt x="4655" y="21"/>
                  </a:lnTo>
                  <a:lnTo>
                    <a:pt x="43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dist="47625" dir="540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0" name="Google Shape;2680;p26"/>
            <p:cNvSpPr/>
            <p:nvPr/>
          </p:nvSpPr>
          <p:spPr>
            <a:xfrm>
              <a:off x="11564025" y="2150900"/>
              <a:ext cx="11450" cy="12500"/>
            </a:xfrm>
            <a:custGeom>
              <a:avLst/>
              <a:gdLst/>
              <a:ahLst/>
              <a:cxnLst/>
              <a:rect l="l" t="t" r="r" b="b"/>
              <a:pathLst>
                <a:path w="458" h="500" extrusionOk="0">
                  <a:moveTo>
                    <a:pt x="458" y="0"/>
                  </a:moveTo>
                  <a:lnTo>
                    <a:pt x="1" y="42"/>
                  </a:lnTo>
                  <a:lnTo>
                    <a:pt x="42" y="499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BB03B"/>
            </a:solidFill>
            <a:ln>
              <a:noFill/>
            </a:ln>
            <a:effectLst>
              <a:outerShdw dist="47625" dir="540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1" name="Google Shape;2681;p26"/>
            <p:cNvSpPr/>
            <p:nvPr/>
          </p:nvSpPr>
          <p:spPr>
            <a:xfrm>
              <a:off x="11310025" y="2165450"/>
              <a:ext cx="102350" cy="225950"/>
            </a:xfrm>
            <a:custGeom>
              <a:avLst/>
              <a:gdLst/>
              <a:ahLst/>
              <a:cxnLst/>
              <a:rect l="l" t="t" r="r" b="b"/>
              <a:pathLst>
                <a:path w="4094" h="9038" extrusionOk="0">
                  <a:moveTo>
                    <a:pt x="3741" y="0"/>
                  </a:moveTo>
                  <a:lnTo>
                    <a:pt x="1" y="333"/>
                  </a:lnTo>
                  <a:lnTo>
                    <a:pt x="126" y="1891"/>
                  </a:lnTo>
                  <a:lnTo>
                    <a:pt x="1040" y="1828"/>
                  </a:lnTo>
                  <a:lnTo>
                    <a:pt x="1518" y="7397"/>
                  </a:lnTo>
                  <a:lnTo>
                    <a:pt x="604" y="7459"/>
                  </a:lnTo>
                  <a:lnTo>
                    <a:pt x="749" y="9038"/>
                  </a:lnTo>
                  <a:lnTo>
                    <a:pt x="2640" y="8872"/>
                  </a:lnTo>
                  <a:lnTo>
                    <a:pt x="4094" y="7168"/>
                  </a:lnTo>
                  <a:lnTo>
                    <a:pt x="3408" y="7230"/>
                  </a:lnTo>
                  <a:lnTo>
                    <a:pt x="2951" y="1662"/>
                  </a:lnTo>
                  <a:lnTo>
                    <a:pt x="3865" y="1579"/>
                  </a:lnTo>
                  <a:lnTo>
                    <a:pt x="374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47625" dir="540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2" name="Google Shape;2682;p26"/>
            <p:cNvSpPr/>
            <p:nvPr/>
          </p:nvSpPr>
          <p:spPr>
            <a:xfrm>
              <a:off x="11098650" y="2181550"/>
              <a:ext cx="210375" cy="229075"/>
            </a:xfrm>
            <a:custGeom>
              <a:avLst/>
              <a:gdLst/>
              <a:ahLst/>
              <a:cxnLst/>
              <a:rect l="l" t="t" r="r" b="b"/>
              <a:pathLst>
                <a:path w="8415" h="9163" extrusionOk="0">
                  <a:moveTo>
                    <a:pt x="3636" y="1683"/>
                  </a:moveTo>
                  <a:lnTo>
                    <a:pt x="4758" y="4446"/>
                  </a:lnTo>
                  <a:lnTo>
                    <a:pt x="2992" y="4592"/>
                  </a:lnTo>
                  <a:lnTo>
                    <a:pt x="2992" y="4592"/>
                  </a:lnTo>
                  <a:lnTo>
                    <a:pt x="3636" y="1683"/>
                  </a:lnTo>
                  <a:close/>
                  <a:moveTo>
                    <a:pt x="4716" y="0"/>
                  </a:moveTo>
                  <a:lnTo>
                    <a:pt x="2410" y="187"/>
                  </a:lnTo>
                  <a:lnTo>
                    <a:pt x="644" y="7542"/>
                  </a:lnTo>
                  <a:lnTo>
                    <a:pt x="0" y="7584"/>
                  </a:lnTo>
                  <a:lnTo>
                    <a:pt x="125" y="9163"/>
                  </a:lnTo>
                  <a:lnTo>
                    <a:pt x="3428" y="8892"/>
                  </a:lnTo>
                  <a:lnTo>
                    <a:pt x="3303" y="7313"/>
                  </a:lnTo>
                  <a:lnTo>
                    <a:pt x="2389" y="7376"/>
                  </a:lnTo>
                  <a:lnTo>
                    <a:pt x="2659" y="6108"/>
                  </a:lnTo>
                  <a:lnTo>
                    <a:pt x="5340" y="5880"/>
                  </a:lnTo>
                  <a:lnTo>
                    <a:pt x="5838" y="7085"/>
                  </a:lnTo>
                  <a:lnTo>
                    <a:pt x="4966" y="7168"/>
                  </a:lnTo>
                  <a:lnTo>
                    <a:pt x="5111" y="8747"/>
                  </a:lnTo>
                  <a:lnTo>
                    <a:pt x="8414" y="8456"/>
                  </a:lnTo>
                  <a:lnTo>
                    <a:pt x="8269" y="6877"/>
                  </a:lnTo>
                  <a:lnTo>
                    <a:pt x="7646" y="6940"/>
                  </a:lnTo>
                  <a:lnTo>
                    <a:pt x="47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47625" dir="540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3" name="Google Shape;2683;p26"/>
            <p:cNvSpPr/>
            <p:nvPr/>
          </p:nvSpPr>
          <p:spPr>
            <a:xfrm>
              <a:off x="11426900" y="2158175"/>
              <a:ext cx="101825" cy="135075"/>
            </a:xfrm>
            <a:custGeom>
              <a:avLst/>
              <a:gdLst/>
              <a:ahLst/>
              <a:cxnLst/>
              <a:rect l="l" t="t" r="r" b="b"/>
              <a:pathLst>
                <a:path w="4073" h="5403" extrusionOk="0">
                  <a:moveTo>
                    <a:pt x="2618" y="0"/>
                  </a:moveTo>
                  <a:lnTo>
                    <a:pt x="1" y="229"/>
                  </a:lnTo>
                  <a:lnTo>
                    <a:pt x="125" y="1808"/>
                  </a:lnTo>
                  <a:lnTo>
                    <a:pt x="832" y="1746"/>
                  </a:lnTo>
                  <a:lnTo>
                    <a:pt x="1143" y="5402"/>
                  </a:lnTo>
                  <a:lnTo>
                    <a:pt x="2847" y="3387"/>
                  </a:lnTo>
                  <a:lnTo>
                    <a:pt x="2826" y="3075"/>
                  </a:lnTo>
                  <a:lnTo>
                    <a:pt x="2951" y="3262"/>
                  </a:lnTo>
                  <a:lnTo>
                    <a:pt x="4073" y="1912"/>
                  </a:lnTo>
                  <a:lnTo>
                    <a:pt x="261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47625" dir="540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4" name="Google Shape;2684;p26"/>
            <p:cNvSpPr/>
            <p:nvPr/>
          </p:nvSpPr>
          <p:spPr>
            <a:xfrm>
              <a:off x="10909575" y="2200250"/>
              <a:ext cx="168300" cy="226475"/>
            </a:xfrm>
            <a:custGeom>
              <a:avLst/>
              <a:gdLst/>
              <a:ahLst/>
              <a:cxnLst/>
              <a:rect l="l" t="t" r="r" b="b"/>
              <a:pathLst>
                <a:path w="6732" h="9059" extrusionOk="0">
                  <a:moveTo>
                    <a:pt x="4052" y="0"/>
                  </a:moveTo>
                  <a:lnTo>
                    <a:pt x="2660" y="1662"/>
                  </a:lnTo>
                  <a:lnTo>
                    <a:pt x="2660" y="1662"/>
                  </a:lnTo>
                  <a:lnTo>
                    <a:pt x="3138" y="1621"/>
                  </a:lnTo>
                  <a:lnTo>
                    <a:pt x="3470" y="1600"/>
                  </a:lnTo>
                  <a:lnTo>
                    <a:pt x="3761" y="1642"/>
                  </a:lnTo>
                  <a:lnTo>
                    <a:pt x="3886" y="1683"/>
                  </a:lnTo>
                  <a:lnTo>
                    <a:pt x="4010" y="1725"/>
                  </a:lnTo>
                  <a:lnTo>
                    <a:pt x="4114" y="1787"/>
                  </a:lnTo>
                  <a:lnTo>
                    <a:pt x="4218" y="1849"/>
                  </a:lnTo>
                  <a:lnTo>
                    <a:pt x="4322" y="1912"/>
                  </a:lnTo>
                  <a:lnTo>
                    <a:pt x="4405" y="1995"/>
                  </a:lnTo>
                  <a:lnTo>
                    <a:pt x="4467" y="2099"/>
                  </a:lnTo>
                  <a:lnTo>
                    <a:pt x="4530" y="2202"/>
                  </a:lnTo>
                  <a:lnTo>
                    <a:pt x="4571" y="2306"/>
                  </a:lnTo>
                  <a:lnTo>
                    <a:pt x="4613" y="2431"/>
                  </a:lnTo>
                  <a:lnTo>
                    <a:pt x="4654" y="2680"/>
                  </a:lnTo>
                  <a:lnTo>
                    <a:pt x="4675" y="2826"/>
                  </a:lnTo>
                  <a:lnTo>
                    <a:pt x="4654" y="2971"/>
                  </a:lnTo>
                  <a:lnTo>
                    <a:pt x="4634" y="3096"/>
                  </a:lnTo>
                  <a:lnTo>
                    <a:pt x="4613" y="3221"/>
                  </a:lnTo>
                  <a:lnTo>
                    <a:pt x="4571" y="3324"/>
                  </a:lnTo>
                  <a:lnTo>
                    <a:pt x="4509" y="3428"/>
                  </a:lnTo>
                  <a:lnTo>
                    <a:pt x="4426" y="3511"/>
                  </a:lnTo>
                  <a:lnTo>
                    <a:pt x="4343" y="3594"/>
                  </a:lnTo>
                  <a:lnTo>
                    <a:pt x="4156" y="3740"/>
                  </a:lnTo>
                  <a:lnTo>
                    <a:pt x="3906" y="3844"/>
                  </a:lnTo>
                  <a:lnTo>
                    <a:pt x="3636" y="3906"/>
                  </a:lnTo>
                  <a:lnTo>
                    <a:pt x="3325" y="3948"/>
                  </a:lnTo>
                  <a:lnTo>
                    <a:pt x="2535" y="4031"/>
                  </a:lnTo>
                  <a:lnTo>
                    <a:pt x="2369" y="1995"/>
                  </a:lnTo>
                  <a:lnTo>
                    <a:pt x="624" y="4052"/>
                  </a:lnTo>
                  <a:lnTo>
                    <a:pt x="915" y="7397"/>
                  </a:lnTo>
                  <a:lnTo>
                    <a:pt x="1" y="7480"/>
                  </a:lnTo>
                  <a:lnTo>
                    <a:pt x="146" y="9059"/>
                  </a:lnTo>
                  <a:lnTo>
                    <a:pt x="3740" y="8747"/>
                  </a:lnTo>
                  <a:lnTo>
                    <a:pt x="3616" y="7168"/>
                  </a:lnTo>
                  <a:lnTo>
                    <a:pt x="2826" y="7251"/>
                  </a:lnTo>
                  <a:lnTo>
                    <a:pt x="2681" y="5589"/>
                  </a:lnTo>
                  <a:lnTo>
                    <a:pt x="3886" y="5485"/>
                  </a:lnTo>
                  <a:lnTo>
                    <a:pt x="4280" y="5423"/>
                  </a:lnTo>
                  <a:lnTo>
                    <a:pt x="4634" y="5360"/>
                  </a:lnTo>
                  <a:lnTo>
                    <a:pt x="4945" y="5257"/>
                  </a:lnTo>
                  <a:lnTo>
                    <a:pt x="5236" y="5132"/>
                  </a:lnTo>
                  <a:lnTo>
                    <a:pt x="5506" y="4986"/>
                  </a:lnTo>
                  <a:lnTo>
                    <a:pt x="5756" y="4820"/>
                  </a:lnTo>
                  <a:lnTo>
                    <a:pt x="5963" y="4633"/>
                  </a:lnTo>
                  <a:lnTo>
                    <a:pt x="6150" y="4426"/>
                  </a:lnTo>
                  <a:lnTo>
                    <a:pt x="6316" y="4218"/>
                  </a:lnTo>
                  <a:lnTo>
                    <a:pt x="6441" y="3989"/>
                  </a:lnTo>
                  <a:lnTo>
                    <a:pt x="6545" y="3740"/>
                  </a:lnTo>
                  <a:lnTo>
                    <a:pt x="6628" y="3470"/>
                  </a:lnTo>
                  <a:lnTo>
                    <a:pt x="6690" y="3179"/>
                  </a:lnTo>
                  <a:lnTo>
                    <a:pt x="6732" y="2909"/>
                  </a:lnTo>
                  <a:lnTo>
                    <a:pt x="6732" y="2618"/>
                  </a:lnTo>
                  <a:lnTo>
                    <a:pt x="6711" y="2306"/>
                  </a:lnTo>
                  <a:lnTo>
                    <a:pt x="6690" y="2057"/>
                  </a:lnTo>
                  <a:lnTo>
                    <a:pt x="6628" y="1828"/>
                  </a:lnTo>
                  <a:lnTo>
                    <a:pt x="6524" y="1579"/>
                  </a:lnTo>
                  <a:lnTo>
                    <a:pt x="6400" y="1351"/>
                  </a:lnTo>
                  <a:lnTo>
                    <a:pt x="6254" y="1143"/>
                  </a:lnTo>
                  <a:lnTo>
                    <a:pt x="6088" y="935"/>
                  </a:lnTo>
                  <a:lnTo>
                    <a:pt x="5901" y="748"/>
                  </a:lnTo>
                  <a:lnTo>
                    <a:pt x="5693" y="582"/>
                  </a:lnTo>
                  <a:lnTo>
                    <a:pt x="5465" y="436"/>
                  </a:lnTo>
                  <a:lnTo>
                    <a:pt x="5215" y="312"/>
                  </a:lnTo>
                  <a:lnTo>
                    <a:pt x="4966" y="187"/>
                  </a:lnTo>
                  <a:lnTo>
                    <a:pt x="4675" y="104"/>
                  </a:lnTo>
                  <a:lnTo>
                    <a:pt x="4364" y="42"/>
                  </a:lnTo>
                  <a:lnTo>
                    <a:pt x="405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47625" dir="540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5" name="Google Shape;2685;p26"/>
            <p:cNvSpPr/>
            <p:nvPr/>
          </p:nvSpPr>
          <p:spPr>
            <a:xfrm>
              <a:off x="10808800" y="2352950"/>
              <a:ext cx="74825" cy="87275"/>
            </a:xfrm>
            <a:custGeom>
              <a:avLst/>
              <a:gdLst/>
              <a:ahLst/>
              <a:cxnLst/>
              <a:rect l="l" t="t" r="r" b="b"/>
              <a:pathLst>
                <a:path w="2993" h="3491" extrusionOk="0">
                  <a:moveTo>
                    <a:pt x="2930" y="0"/>
                  </a:moveTo>
                  <a:lnTo>
                    <a:pt x="1" y="3491"/>
                  </a:lnTo>
                  <a:lnTo>
                    <a:pt x="42" y="3470"/>
                  </a:lnTo>
                  <a:lnTo>
                    <a:pt x="396" y="3429"/>
                  </a:lnTo>
                  <a:lnTo>
                    <a:pt x="728" y="3366"/>
                  </a:lnTo>
                  <a:lnTo>
                    <a:pt x="1040" y="3283"/>
                  </a:lnTo>
                  <a:lnTo>
                    <a:pt x="1331" y="3158"/>
                  </a:lnTo>
                  <a:lnTo>
                    <a:pt x="1601" y="3034"/>
                  </a:lnTo>
                  <a:lnTo>
                    <a:pt x="1850" y="2868"/>
                  </a:lnTo>
                  <a:lnTo>
                    <a:pt x="2079" y="2681"/>
                  </a:lnTo>
                  <a:lnTo>
                    <a:pt x="2286" y="2494"/>
                  </a:lnTo>
                  <a:lnTo>
                    <a:pt x="2453" y="2286"/>
                  </a:lnTo>
                  <a:lnTo>
                    <a:pt x="2619" y="2057"/>
                  </a:lnTo>
                  <a:lnTo>
                    <a:pt x="2743" y="1808"/>
                  </a:lnTo>
                  <a:lnTo>
                    <a:pt x="2847" y="1538"/>
                  </a:lnTo>
                  <a:lnTo>
                    <a:pt x="2930" y="1268"/>
                  </a:lnTo>
                  <a:lnTo>
                    <a:pt x="2993" y="977"/>
                  </a:lnTo>
                  <a:lnTo>
                    <a:pt x="2993" y="686"/>
                  </a:lnTo>
                  <a:lnTo>
                    <a:pt x="2993" y="374"/>
                  </a:lnTo>
                  <a:lnTo>
                    <a:pt x="2930" y="0"/>
                  </a:lnTo>
                  <a:close/>
                </a:path>
              </a:pathLst>
            </a:custGeom>
            <a:solidFill>
              <a:srgbClr val="FBB03B"/>
            </a:solidFill>
            <a:ln>
              <a:noFill/>
            </a:ln>
            <a:effectLst>
              <a:outerShdw dist="47625" dir="540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6" name="Google Shape;2686;p26"/>
            <p:cNvSpPr/>
            <p:nvPr/>
          </p:nvSpPr>
          <p:spPr>
            <a:xfrm>
              <a:off x="11376000" y="2344125"/>
              <a:ext cx="45725" cy="43125"/>
            </a:xfrm>
            <a:custGeom>
              <a:avLst/>
              <a:gdLst/>
              <a:ahLst/>
              <a:cxnLst/>
              <a:rect l="l" t="t" r="r" b="b"/>
              <a:pathLst>
                <a:path w="1829" h="1725" extrusionOk="0">
                  <a:moveTo>
                    <a:pt x="1704" y="0"/>
                  </a:moveTo>
                  <a:lnTo>
                    <a:pt x="1455" y="21"/>
                  </a:lnTo>
                  <a:lnTo>
                    <a:pt x="1" y="1725"/>
                  </a:lnTo>
                  <a:lnTo>
                    <a:pt x="1829" y="1579"/>
                  </a:lnTo>
                  <a:lnTo>
                    <a:pt x="170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dist="47625" dir="540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7" name="Google Shape;2687;p26"/>
            <p:cNvSpPr/>
            <p:nvPr/>
          </p:nvSpPr>
          <p:spPr>
            <a:xfrm>
              <a:off x="11441450" y="2242825"/>
              <a:ext cx="86250" cy="138725"/>
            </a:xfrm>
            <a:custGeom>
              <a:avLst/>
              <a:gdLst/>
              <a:ahLst/>
              <a:cxnLst/>
              <a:rect l="l" t="t" r="r" b="b"/>
              <a:pathLst>
                <a:path w="3450" h="5549" extrusionOk="0">
                  <a:moveTo>
                    <a:pt x="2265" y="1"/>
                  </a:moveTo>
                  <a:lnTo>
                    <a:pt x="561" y="2016"/>
                  </a:lnTo>
                  <a:lnTo>
                    <a:pt x="728" y="3907"/>
                  </a:lnTo>
                  <a:lnTo>
                    <a:pt x="0" y="3969"/>
                  </a:lnTo>
                  <a:lnTo>
                    <a:pt x="146" y="5548"/>
                  </a:lnTo>
                  <a:lnTo>
                    <a:pt x="3449" y="5278"/>
                  </a:lnTo>
                  <a:lnTo>
                    <a:pt x="3304" y="3699"/>
                  </a:lnTo>
                  <a:lnTo>
                    <a:pt x="2577" y="3761"/>
                  </a:lnTo>
                  <a:lnTo>
                    <a:pt x="226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dist="47625" dir="540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8" name="Google Shape;2688;p26"/>
            <p:cNvSpPr/>
            <p:nvPr/>
          </p:nvSpPr>
          <p:spPr>
            <a:xfrm>
              <a:off x="11500650" y="2145175"/>
              <a:ext cx="149625" cy="223375"/>
            </a:xfrm>
            <a:custGeom>
              <a:avLst/>
              <a:gdLst/>
              <a:ahLst/>
              <a:cxnLst/>
              <a:rect l="l" t="t" r="r" b="b"/>
              <a:pathLst>
                <a:path w="5985" h="8935" extrusionOk="0">
                  <a:moveTo>
                    <a:pt x="5839" y="1"/>
                  </a:moveTo>
                  <a:lnTo>
                    <a:pt x="2993" y="229"/>
                  </a:lnTo>
                  <a:lnTo>
                    <a:pt x="2577" y="728"/>
                  </a:lnTo>
                  <a:lnTo>
                    <a:pt x="2681" y="1850"/>
                  </a:lnTo>
                  <a:lnTo>
                    <a:pt x="3408" y="1788"/>
                  </a:lnTo>
                  <a:lnTo>
                    <a:pt x="3761" y="5922"/>
                  </a:lnTo>
                  <a:lnTo>
                    <a:pt x="1123" y="2432"/>
                  </a:lnTo>
                  <a:lnTo>
                    <a:pt x="1" y="3782"/>
                  </a:lnTo>
                  <a:lnTo>
                    <a:pt x="3969" y="8935"/>
                  </a:lnTo>
                  <a:lnTo>
                    <a:pt x="5881" y="8768"/>
                  </a:lnTo>
                  <a:lnTo>
                    <a:pt x="5278" y="1642"/>
                  </a:lnTo>
                  <a:lnTo>
                    <a:pt x="5984" y="1580"/>
                  </a:lnTo>
                  <a:lnTo>
                    <a:pt x="583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dist="47625" dir="540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689" name="Google Shape;2689;p26"/>
          <p:cNvGrpSpPr/>
          <p:nvPr/>
        </p:nvGrpSpPr>
        <p:grpSpPr>
          <a:xfrm>
            <a:off x="-15" y="5764067"/>
            <a:ext cx="1431505" cy="961051"/>
            <a:chOff x="7681600" y="381950"/>
            <a:chExt cx="1073629" cy="720788"/>
          </a:xfrm>
        </p:grpSpPr>
        <p:sp>
          <p:nvSpPr>
            <p:cNvPr id="2690" name="Google Shape;2690;p26"/>
            <p:cNvSpPr/>
            <p:nvPr/>
          </p:nvSpPr>
          <p:spPr>
            <a:xfrm>
              <a:off x="7896527" y="971845"/>
              <a:ext cx="226409" cy="91112"/>
            </a:xfrm>
            <a:custGeom>
              <a:avLst/>
              <a:gdLst/>
              <a:ahLst/>
              <a:cxnLst/>
              <a:rect l="l" t="t" r="r" b="b"/>
              <a:pathLst>
                <a:path w="5775" h="2324" fill="none" extrusionOk="0">
                  <a:moveTo>
                    <a:pt x="226" y="2323"/>
                  </a:moveTo>
                  <a:lnTo>
                    <a:pt x="0" y="1444"/>
                  </a:lnTo>
                  <a:lnTo>
                    <a:pt x="5549" y="0"/>
                  </a:lnTo>
                  <a:lnTo>
                    <a:pt x="5775" y="880"/>
                  </a:lnTo>
                  <a:lnTo>
                    <a:pt x="226" y="232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1" name="Google Shape;2691;p26"/>
            <p:cNvSpPr/>
            <p:nvPr/>
          </p:nvSpPr>
          <p:spPr>
            <a:xfrm>
              <a:off x="7885000" y="930286"/>
              <a:ext cx="229977" cy="84918"/>
            </a:xfrm>
            <a:custGeom>
              <a:avLst/>
              <a:gdLst/>
              <a:ahLst/>
              <a:cxnLst/>
              <a:rect l="l" t="t" r="r" b="b"/>
              <a:pathLst>
                <a:path w="5866" h="2166" fill="none" extrusionOk="0">
                  <a:moveTo>
                    <a:pt x="181" y="2165"/>
                  </a:moveTo>
                  <a:lnTo>
                    <a:pt x="1" y="1489"/>
                  </a:lnTo>
                  <a:lnTo>
                    <a:pt x="5685" y="0"/>
                  </a:lnTo>
                  <a:lnTo>
                    <a:pt x="5866" y="699"/>
                  </a:lnTo>
                  <a:lnTo>
                    <a:pt x="181" y="216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2" name="Google Shape;2692;p26"/>
            <p:cNvSpPr/>
            <p:nvPr/>
          </p:nvSpPr>
          <p:spPr>
            <a:xfrm>
              <a:off x="7681600" y="381950"/>
              <a:ext cx="1073629" cy="720784"/>
            </a:xfrm>
            <a:custGeom>
              <a:avLst/>
              <a:gdLst/>
              <a:ahLst/>
              <a:cxnLst/>
              <a:rect l="l" t="t" r="r" b="b"/>
              <a:pathLst>
                <a:path w="27385" h="18385" extrusionOk="0">
                  <a:moveTo>
                    <a:pt x="24159" y="1"/>
                  </a:moveTo>
                  <a:lnTo>
                    <a:pt x="1" y="6633"/>
                  </a:lnTo>
                  <a:lnTo>
                    <a:pt x="3249" y="18385"/>
                  </a:lnTo>
                  <a:lnTo>
                    <a:pt x="27384" y="11775"/>
                  </a:lnTo>
                  <a:lnTo>
                    <a:pt x="2415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00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3" name="Google Shape;2693;p26"/>
            <p:cNvSpPr/>
            <p:nvPr/>
          </p:nvSpPr>
          <p:spPr>
            <a:xfrm>
              <a:off x="7681600" y="540264"/>
              <a:ext cx="496178" cy="562474"/>
            </a:xfrm>
            <a:custGeom>
              <a:avLst/>
              <a:gdLst/>
              <a:ahLst/>
              <a:cxnLst/>
              <a:rect l="l" t="t" r="r" b="b"/>
              <a:pathLst>
                <a:path w="12656" h="14347" extrusionOk="0">
                  <a:moveTo>
                    <a:pt x="9430" y="1"/>
                  </a:moveTo>
                  <a:lnTo>
                    <a:pt x="1" y="2595"/>
                  </a:lnTo>
                  <a:lnTo>
                    <a:pt x="3249" y="14347"/>
                  </a:lnTo>
                  <a:lnTo>
                    <a:pt x="12655" y="11775"/>
                  </a:lnTo>
                  <a:lnTo>
                    <a:pt x="943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4" name="Google Shape;2694;p26"/>
            <p:cNvSpPr/>
            <p:nvPr/>
          </p:nvSpPr>
          <p:spPr>
            <a:xfrm>
              <a:off x="8170655" y="573001"/>
              <a:ext cx="427178" cy="117654"/>
            </a:xfrm>
            <a:custGeom>
              <a:avLst/>
              <a:gdLst/>
              <a:ahLst/>
              <a:cxnLst/>
              <a:rect l="l" t="t" r="r" b="b"/>
              <a:pathLst>
                <a:path w="10896" h="3001" extrusionOk="0">
                  <a:moveTo>
                    <a:pt x="1" y="3000"/>
                  </a:moveTo>
                  <a:lnTo>
                    <a:pt x="10895" y="0"/>
                  </a:lnTo>
                  <a:close/>
                </a:path>
              </a:pathLst>
            </a:custGeom>
            <a:solidFill>
              <a:srgbClr val="FDEB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5" name="Google Shape;2695;p26"/>
            <p:cNvSpPr/>
            <p:nvPr/>
          </p:nvSpPr>
          <p:spPr>
            <a:xfrm>
              <a:off x="8170655" y="573001"/>
              <a:ext cx="427178" cy="117654"/>
            </a:xfrm>
            <a:custGeom>
              <a:avLst/>
              <a:gdLst/>
              <a:ahLst/>
              <a:cxnLst/>
              <a:rect l="l" t="t" r="r" b="b"/>
              <a:pathLst>
                <a:path w="10896" h="3001" fill="none" extrusionOk="0">
                  <a:moveTo>
                    <a:pt x="1" y="3000"/>
                  </a:moveTo>
                  <a:lnTo>
                    <a:pt x="108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6" name="Google Shape;2696;p26"/>
            <p:cNvSpPr/>
            <p:nvPr/>
          </p:nvSpPr>
          <p:spPr>
            <a:xfrm>
              <a:off x="8161833" y="564141"/>
              <a:ext cx="444820" cy="134473"/>
            </a:xfrm>
            <a:custGeom>
              <a:avLst/>
              <a:gdLst/>
              <a:ahLst/>
              <a:cxnLst/>
              <a:rect l="l" t="t" r="r" b="b"/>
              <a:pathLst>
                <a:path w="11346" h="3430" extrusionOk="0">
                  <a:moveTo>
                    <a:pt x="11053" y="1"/>
                  </a:moveTo>
                  <a:lnTo>
                    <a:pt x="158" y="3001"/>
                  </a:lnTo>
                  <a:lnTo>
                    <a:pt x="68" y="3046"/>
                  </a:lnTo>
                  <a:lnTo>
                    <a:pt x="23" y="3113"/>
                  </a:lnTo>
                  <a:lnTo>
                    <a:pt x="0" y="3181"/>
                  </a:lnTo>
                  <a:lnTo>
                    <a:pt x="0" y="3271"/>
                  </a:lnTo>
                  <a:lnTo>
                    <a:pt x="23" y="3339"/>
                  </a:lnTo>
                  <a:lnTo>
                    <a:pt x="90" y="3384"/>
                  </a:lnTo>
                  <a:lnTo>
                    <a:pt x="135" y="3429"/>
                  </a:lnTo>
                  <a:lnTo>
                    <a:pt x="271" y="3429"/>
                  </a:lnTo>
                  <a:lnTo>
                    <a:pt x="11188" y="429"/>
                  </a:lnTo>
                  <a:lnTo>
                    <a:pt x="11256" y="407"/>
                  </a:lnTo>
                  <a:lnTo>
                    <a:pt x="11323" y="339"/>
                  </a:lnTo>
                  <a:lnTo>
                    <a:pt x="11346" y="249"/>
                  </a:lnTo>
                  <a:lnTo>
                    <a:pt x="11346" y="159"/>
                  </a:lnTo>
                  <a:lnTo>
                    <a:pt x="11301" y="91"/>
                  </a:lnTo>
                  <a:lnTo>
                    <a:pt x="11233" y="23"/>
                  </a:lnTo>
                  <a:lnTo>
                    <a:pt x="1114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7" name="Google Shape;2697;p26"/>
            <p:cNvSpPr/>
            <p:nvPr/>
          </p:nvSpPr>
          <p:spPr>
            <a:xfrm>
              <a:off x="8183044" y="618990"/>
              <a:ext cx="427178" cy="116752"/>
            </a:xfrm>
            <a:custGeom>
              <a:avLst/>
              <a:gdLst/>
              <a:ahLst/>
              <a:cxnLst/>
              <a:rect l="l" t="t" r="r" b="b"/>
              <a:pathLst>
                <a:path w="10896" h="2978" extrusionOk="0">
                  <a:moveTo>
                    <a:pt x="0" y="2978"/>
                  </a:moveTo>
                  <a:lnTo>
                    <a:pt x="10895" y="0"/>
                  </a:lnTo>
                  <a:close/>
                </a:path>
              </a:pathLst>
            </a:custGeom>
            <a:solidFill>
              <a:srgbClr val="FDEB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8" name="Google Shape;2698;p26"/>
            <p:cNvSpPr/>
            <p:nvPr/>
          </p:nvSpPr>
          <p:spPr>
            <a:xfrm>
              <a:off x="8183044" y="618990"/>
              <a:ext cx="427178" cy="116752"/>
            </a:xfrm>
            <a:custGeom>
              <a:avLst/>
              <a:gdLst/>
              <a:ahLst/>
              <a:cxnLst/>
              <a:rect l="l" t="t" r="r" b="b"/>
              <a:pathLst>
                <a:path w="10896" h="2978" fill="none" extrusionOk="0">
                  <a:moveTo>
                    <a:pt x="0" y="2978"/>
                  </a:moveTo>
                  <a:lnTo>
                    <a:pt x="108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9" name="Google Shape;2699;p26"/>
            <p:cNvSpPr/>
            <p:nvPr/>
          </p:nvSpPr>
          <p:spPr>
            <a:xfrm>
              <a:off x="8174183" y="610129"/>
              <a:ext cx="444859" cy="134473"/>
            </a:xfrm>
            <a:custGeom>
              <a:avLst/>
              <a:gdLst/>
              <a:ahLst/>
              <a:cxnLst/>
              <a:rect l="l" t="t" r="r" b="b"/>
              <a:pathLst>
                <a:path w="11347" h="3430" extrusionOk="0">
                  <a:moveTo>
                    <a:pt x="11076" y="1"/>
                  </a:moveTo>
                  <a:lnTo>
                    <a:pt x="159" y="3001"/>
                  </a:lnTo>
                  <a:lnTo>
                    <a:pt x="91" y="3023"/>
                  </a:lnTo>
                  <a:lnTo>
                    <a:pt x="23" y="3091"/>
                  </a:lnTo>
                  <a:lnTo>
                    <a:pt x="1" y="3181"/>
                  </a:lnTo>
                  <a:lnTo>
                    <a:pt x="1" y="3271"/>
                  </a:lnTo>
                  <a:lnTo>
                    <a:pt x="46" y="3339"/>
                  </a:lnTo>
                  <a:lnTo>
                    <a:pt x="91" y="3384"/>
                  </a:lnTo>
                  <a:lnTo>
                    <a:pt x="159" y="3429"/>
                  </a:lnTo>
                  <a:lnTo>
                    <a:pt x="272" y="3429"/>
                  </a:lnTo>
                  <a:lnTo>
                    <a:pt x="11189" y="429"/>
                  </a:lnTo>
                  <a:lnTo>
                    <a:pt x="11279" y="384"/>
                  </a:lnTo>
                  <a:lnTo>
                    <a:pt x="11324" y="339"/>
                  </a:lnTo>
                  <a:lnTo>
                    <a:pt x="11347" y="249"/>
                  </a:lnTo>
                  <a:lnTo>
                    <a:pt x="11347" y="158"/>
                  </a:lnTo>
                  <a:lnTo>
                    <a:pt x="11302" y="68"/>
                  </a:lnTo>
                  <a:lnTo>
                    <a:pt x="11234" y="23"/>
                  </a:lnTo>
                  <a:lnTo>
                    <a:pt x="1116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0" name="Google Shape;2700;p26"/>
            <p:cNvSpPr/>
            <p:nvPr/>
          </p:nvSpPr>
          <p:spPr>
            <a:xfrm>
              <a:off x="8195433" y="664077"/>
              <a:ext cx="428040" cy="117654"/>
            </a:xfrm>
            <a:custGeom>
              <a:avLst/>
              <a:gdLst/>
              <a:ahLst/>
              <a:cxnLst/>
              <a:rect l="l" t="t" r="r" b="b"/>
              <a:pathLst>
                <a:path w="10918" h="3001" extrusionOk="0">
                  <a:moveTo>
                    <a:pt x="0" y="3001"/>
                  </a:moveTo>
                  <a:lnTo>
                    <a:pt x="10918" y="0"/>
                  </a:lnTo>
                  <a:close/>
                </a:path>
              </a:pathLst>
            </a:custGeom>
            <a:solidFill>
              <a:srgbClr val="FDEB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1" name="Google Shape;2701;p26"/>
            <p:cNvSpPr/>
            <p:nvPr/>
          </p:nvSpPr>
          <p:spPr>
            <a:xfrm>
              <a:off x="8195433" y="664077"/>
              <a:ext cx="428040" cy="117654"/>
            </a:xfrm>
            <a:custGeom>
              <a:avLst/>
              <a:gdLst/>
              <a:ahLst/>
              <a:cxnLst/>
              <a:rect l="l" t="t" r="r" b="b"/>
              <a:pathLst>
                <a:path w="10918" h="3001" fill="none" extrusionOk="0">
                  <a:moveTo>
                    <a:pt x="0" y="3001"/>
                  </a:moveTo>
                  <a:lnTo>
                    <a:pt x="1091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2" name="Google Shape;2702;p26"/>
            <p:cNvSpPr/>
            <p:nvPr/>
          </p:nvSpPr>
          <p:spPr>
            <a:xfrm>
              <a:off x="8186572" y="656118"/>
              <a:ext cx="444859" cy="134473"/>
            </a:xfrm>
            <a:custGeom>
              <a:avLst/>
              <a:gdLst/>
              <a:ahLst/>
              <a:cxnLst/>
              <a:rect l="l" t="t" r="r" b="b"/>
              <a:pathLst>
                <a:path w="11347" h="3430" extrusionOk="0">
                  <a:moveTo>
                    <a:pt x="11076" y="0"/>
                  </a:moveTo>
                  <a:lnTo>
                    <a:pt x="159" y="3001"/>
                  </a:lnTo>
                  <a:lnTo>
                    <a:pt x="91" y="3023"/>
                  </a:lnTo>
                  <a:lnTo>
                    <a:pt x="23" y="3091"/>
                  </a:lnTo>
                  <a:lnTo>
                    <a:pt x="1" y="3181"/>
                  </a:lnTo>
                  <a:lnTo>
                    <a:pt x="1" y="3271"/>
                  </a:lnTo>
                  <a:lnTo>
                    <a:pt x="46" y="3339"/>
                  </a:lnTo>
                  <a:lnTo>
                    <a:pt x="91" y="3384"/>
                  </a:lnTo>
                  <a:lnTo>
                    <a:pt x="159" y="3429"/>
                  </a:lnTo>
                  <a:lnTo>
                    <a:pt x="294" y="3429"/>
                  </a:lnTo>
                  <a:lnTo>
                    <a:pt x="11189" y="429"/>
                  </a:lnTo>
                  <a:lnTo>
                    <a:pt x="11279" y="384"/>
                  </a:lnTo>
                  <a:lnTo>
                    <a:pt x="11324" y="316"/>
                  </a:lnTo>
                  <a:lnTo>
                    <a:pt x="11347" y="249"/>
                  </a:lnTo>
                  <a:lnTo>
                    <a:pt x="11347" y="158"/>
                  </a:lnTo>
                  <a:lnTo>
                    <a:pt x="11301" y="68"/>
                  </a:lnTo>
                  <a:lnTo>
                    <a:pt x="11234" y="23"/>
                  </a:lnTo>
                  <a:lnTo>
                    <a:pt x="1116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3" name="Google Shape;2703;p26"/>
            <p:cNvSpPr/>
            <p:nvPr/>
          </p:nvSpPr>
          <p:spPr>
            <a:xfrm>
              <a:off x="8207822" y="710066"/>
              <a:ext cx="428040" cy="117654"/>
            </a:xfrm>
            <a:custGeom>
              <a:avLst/>
              <a:gdLst/>
              <a:ahLst/>
              <a:cxnLst/>
              <a:rect l="l" t="t" r="r" b="b"/>
              <a:pathLst>
                <a:path w="10918" h="3001" extrusionOk="0">
                  <a:moveTo>
                    <a:pt x="0" y="3000"/>
                  </a:moveTo>
                  <a:lnTo>
                    <a:pt x="10917" y="0"/>
                  </a:lnTo>
                  <a:close/>
                </a:path>
              </a:pathLst>
            </a:custGeom>
            <a:solidFill>
              <a:srgbClr val="FDEB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4" name="Google Shape;2704;p26"/>
            <p:cNvSpPr/>
            <p:nvPr/>
          </p:nvSpPr>
          <p:spPr>
            <a:xfrm>
              <a:off x="8207822" y="710066"/>
              <a:ext cx="428040" cy="117654"/>
            </a:xfrm>
            <a:custGeom>
              <a:avLst/>
              <a:gdLst/>
              <a:ahLst/>
              <a:cxnLst/>
              <a:rect l="l" t="t" r="r" b="b"/>
              <a:pathLst>
                <a:path w="10918" h="3001" fill="none" extrusionOk="0">
                  <a:moveTo>
                    <a:pt x="0" y="3000"/>
                  </a:moveTo>
                  <a:lnTo>
                    <a:pt x="1091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5" name="Google Shape;2705;p26"/>
            <p:cNvSpPr/>
            <p:nvPr/>
          </p:nvSpPr>
          <p:spPr>
            <a:xfrm>
              <a:off x="8198961" y="701205"/>
              <a:ext cx="445722" cy="135375"/>
            </a:xfrm>
            <a:custGeom>
              <a:avLst/>
              <a:gdLst/>
              <a:ahLst/>
              <a:cxnLst/>
              <a:rect l="l" t="t" r="r" b="b"/>
              <a:pathLst>
                <a:path w="11369" h="3453" extrusionOk="0">
                  <a:moveTo>
                    <a:pt x="11166" y="1"/>
                  </a:moveTo>
                  <a:lnTo>
                    <a:pt x="11076" y="23"/>
                  </a:lnTo>
                  <a:lnTo>
                    <a:pt x="181" y="3001"/>
                  </a:lnTo>
                  <a:lnTo>
                    <a:pt x="91" y="3046"/>
                  </a:lnTo>
                  <a:lnTo>
                    <a:pt x="46" y="3114"/>
                  </a:lnTo>
                  <a:lnTo>
                    <a:pt x="0" y="3204"/>
                  </a:lnTo>
                  <a:lnTo>
                    <a:pt x="23" y="3294"/>
                  </a:lnTo>
                  <a:lnTo>
                    <a:pt x="46" y="3362"/>
                  </a:lnTo>
                  <a:lnTo>
                    <a:pt x="91" y="3407"/>
                  </a:lnTo>
                  <a:lnTo>
                    <a:pt x="158" y="3429"/>
                  </a:lnTo>
                  <a:lnTo>
                    <a:pt x="226" y="3452"/>
                  </a:lnTo>
                  <a:lnTo>
                    <a:pt x="294" y="3452"/>
                  </a:lnTo>
                  <a:lnTo>
                    <a:pt x="11188" y="452"/>
                  </a:lnTo>
                  <a:lnTo>
                    <a:pt x="11279" y="407"/>
                  </a:lnTo>
                  <a:lnTo>
                    <a:pt x="11324" y="339"/>
                  </a:lnTo>
                  <a:lnTo>
                    <a:pt x="11369" y="272"/>
                  </a:lnTo>
                  <a:lnTo>
                    <a:pt x="11346" y="181"/>
                  </a:lnTo>
                  <a:lnTo>
                    <a:pt x="11324" y="91"/>
                  </a:lnTo>
                  <a:lnTo>
                    <a:pt x="11256" y="46"/>
                  </a:lnTo>
                  <a:lnTo>
                    <a:pt x="1116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6" name="Google Shape;2706;p26"/>
            <p:cNvSpPr/>
            <p:nvPr/>
          </p:nvSpPr>
          <p:spPr>
            <a:xfrm>
              <a:off x="7813371" y="668507"/>
              <a:ext cx="217588" cy="217588"/>
            </a:xfrm>
            <a:custGeom>
              <a:avLst/>
              <a:gdLst/>
              <a:ahLst/>
              <a:cxnLst/>
              <a:rect l="l" t="t" r="r" b="b"/>
              <a:pathLst>
                <a:path w="5550" h="5550" extrusionOk="0">
                  <a:moveTo>
                    <a:pt x="2866" y="0"/>
                  </a:moveTo>
                  <a:lnTo>
                    <a:pt x="2595" y="23"/>
                  </a:lnTo>
                  <a:lnTo>
                    <a:pt x="2302" y="45"/>
                  </a:lnTo>
                  <a:lnTo>
                    <a:pt x="2031" y="113"/>
                  </a:lnTo>
                  <a:lnTo>
                    <a:pt x="1760" y="203"/>
                  </a:lnTo>
                  <a:lnTo>
                    <a:pt x="1512" y="316"/>
                  </a:lnTo>
                  <a:lnTo>
                    <a:pt x="1264" y="451"/>
                  </a:lnTo>
                  <a:lnTo>
                    <a:pt x="1038" y="609"/>
                  </a:lnTo>
                  <a:lnTo>
                    <a:pt x="835" y="790"/>
                  </a:lnTo>
                  <a:lnTo>
                    <a:pt x="655" y="970"/>
                  </a:lnTo>
                  <a:lnTo>
                    <a:pt x="497" y="1173"/>
                  </a:lnTo>
                  <a:lnTo>
                    <a:pt x="362" y="1399"/>
                  </a:lnTo>
                  <a:lnTo>
                    <a:pt x="226" y="1647"/>
                  </a:lnTo>
                  <a:lnTo>
                    <a:pt x="136" y="1895"/>
                  </a:lnTo>
                  <a:lnTo>
                    <a:pt x="69" y="2143"/>
                  </a:lnTo>
                  <a:lnTo>
                    <a:pt x="23" y="2414"/>
                  </a:lnTo>
                  <a:lnTo>
                    <a:pt x="1" y="2685"/>
                  </a:lnTo>
                  <a:lnTo>
                    <a:pt x="1" y="2955"/>
                  </a:lnTo>
                  <a:lnTo>
                    <a:pt x="23" y="3248"/>
                  </a:lnTo>
                  <a:lnTo>
                    <a:pt x="91" y="3519"/>
                  </a:lnTo>
                  <a:lnTo>
                    <a:pt x="181" y="3790"/>
                  </a:lnTo>
                  <a:lnTo>
                    <a:pt x="294" y="4038"/>
                  </a:lnTo>
                  <a:lnTo>
                    <a:pt x="429" y="4286"/>
                  </a:lnTo>
                  <a:lnTo>
                    <a:pt x="587" y="4512"/>
                  </a:lnTo>
                  <a:lnTo>
                    <a:pt x="768" y="4715"/>
                  </a:lnTo>
                  <a:lnTo>
                    <a:pt x="948" y="4895"/>
                  </a:lnTo>
                  <a:lnTo>
                    <a:pt x="1174" y="5053"/>
                  </a:lnTo>
                  <a:lnTo>
                    <a:pt x="1399" y="5188"/>
                  </a:lnTo>
                  <a:lnTo>
                    <a:pt x="1625" y="5324"/>
                  </a:lnTo>
                  <a:lnTo>
                    <a:pt x="1873" y="5414"/>
                  </a:lnTo>
                  <a:lnTo>
                    <a:pt x="2144" y="5482"/>
                  </a:lnTo>
                  <a:lnTo>
                    <a:pt x="2392" y="5527"/>
                  </a:lnTo>
                  <a:lnTo>
                    <a:pt x="2663" y="5549"/>
                  </a:lnTo>
                  <a:lnTo>
                    <a:pt x="2956" y="5549"/>
                  </a:lnTo>
                  <a:lnTo>
                    <a:pt x="3226" y="5527"/>
                  </a:lnTo>
                  <a:lnTo>
                    <a:pt x="3497" y="5459"/>
                  </a:lnTo>
                  <a:lnTo>
                    <a:pt x="3768" y="5369"/>
                  </a:lnTo>
                  <a:lnTo>
                    <a:pt x="4016" y="5256"/>
                  </a:lnTo>
                  <a:lnTo>
                    <a:pt x="4264" y="5121"/>
                  </a:lnTo>
                  <a:lnTo>
                    <a:pt x="4490" y="4963"/>
                  </a:lnTo>
                  <a:lnTo>
                    <a:pt x="4693" y="4782"/>
                  </a:lnTo>
                  <a:lnTo>
                    <a:pt x="4873" y="4602"/>
                  </a:lnTo>
                  <a:lnTo>
                    <a:pt x="5031" y="4376"/>
                  </a:lnTo>
                  <a:lnTo>
                    <a:pt x="5189" y="4151"/>
                  </a:lnTo>
                  <a:lnTo>
                    <a:pt x="5302" y="3925"/>
                  </a:lnTo>
                  <a:lnTo>
                    <a:pt x="5392" y="3677"/>
                  </a:lnTo>
                  <a:lnTo>
                    <a:pt x="5460" y="3406"/>
                  </a:lnTo>
                  <a:lnTo>
                    <a:pt x="5527" y="3158"/>
                  </a:lnTo>
                  <a:lnTo>
                    <a:pt x="5550" y="2888"/>
                  </a:lnTo>
                  <a:lnTo>
                    <a:pt x="5527" y="2594"/>
                  </a:lnTo>
                  <a:lnTo>
                    <a:pt x="5505" y="2324"/>
                  </a:lnTo>
                  <a:lnTo>
                    <a:pt x="5437" y="2053"/>
                  </a:lnTo>
                  <a:lnTo>
                    <a:pt x="5347" y="1782"/>
                  </a:lnTo>
                  <a:lnTo>
                    <a:pt x="5234" y="1534"/>
                  </a:lnTo>
                  <a:lnTo>
                    <a:pt x="5099" y="1286"/>
                  </a:lnTo>
                  <a:lnTo>
                    <a:pt x="4941" y="1060"/>
                  </a:lnTo>
                  <a:lnTo>
                    <a:pt x="4760" y="857"/>
                  </a:lnTo>
                  <a:lnTo>
                    <a:pt x="4580" y="677"/>
                  </a:lnTo>
                  <a:lnTo>
                    <a:pt x="4354" y="519"/>
                  </a:lnTo>
                  <a:lnTo>
                    <a:pt x="4129" y="361"/>
                  </a:lnTo>
                  <a:lnTo>
                    <a:pt x="3903" y="248"/>
                  </a:lnTo>
                  <a:lnTo>
                    <a:pt x="3655" y="158"/>
                  </a:lnTo>
                  <a:lnTo>
                    <a:pt x="3407" y="68"/>
                  </a:lnTo>
                  <a:lnTo>
                    <a:pt x="3136" y="23"/>
                  </a:lnTo>
                  <a:lnTo>
                    <a:pt x="286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7" name="Google Shape;2707;p26"/>
            <p:cNvSpPr/>
            <p:nvPr/>
          </p:nvSpPr>
          <p:spPr>
            <a:xfrm>
              <a:off x="7844344" y="720691"/>
              <a:ext cx="148587" cy="112322"/>
            </a:xfrm>
            <a:custGeom>
              <a:avLst/>
              <a:gdLst/>
              <a:ahLst/>
              <a:cxnLst/>
              <a:rect l="l" t="t" r="r" b="b"/>
              <a:pathLst>
                <a:path w="3790" h="2865" extrusionOk="0">
                  <a:moveTo>
                    <a:pt x="2301" y="0"/>
                  </a:moveTo>
                  <a:lnTo>
                    <a:pt x="2008" y="68"/>
                  </a:lnTo>
                  <a:lnTo>
                    <a:pt x="1805" y="293"/>
                  </a:lnTo>
                  <a:lnTo>
                    <a:pt x="1760" y="248"/>
                  </a:lnTo>
                  <a:lnTo>
                    <a:pt x="1602" y="203"/>
                  </a:lnTo>
                  <a:lnTo>
                    <a:pt x="1579" y="361"/>
                  </a:lnTo>
                  <a:lnTo>
                    <a:pt x="1715" y="384"/>
                  </a:lnTo>
                  <a:lnTo>
                    <a:pt x="1421" y="699"/>
                  </a:lnTo>
                  <a:lnTo>
                    <a:pt x="1354" y="654"/>
                  </a:lnTo>
                  <a:lnTo>
                    <a:pt x="1218" y="632"/>
                  </a:lnTo>
                  <a:lnTo>
                    <a:pt x="1173" y="790"/>
                  </a:lnTo>
                  <a:lnTo>
                    <a:pt x="1331" y="812"/>
                  </a:lnTo>
                  <a:lnTo>
                    <a:pt x="1106" y="1038"/>
                  </a:lnTo>
                  <a:lnTo>
                    <a:pt x="1106" y="1060"/>
                  </a:lnTo>
                  <a:lnTo>
                    <a:pt x="812" y="993"/>
                  </a:lnTo>
                  <a:lnTo>
                    <a:pt x="542" y="970"/>
                  </a:lnTo>
                  <a:lnTo>
                    <a:pt x="271" y="970"/>
                  </a:lnTo>
                  <a:lnTo>
                    <a:pt x="68" y="993"/>
                  </a:lnTo>
                  <a:lnTo>
                    <a:pt x="23" y="1015"/>
                  </a:lnTo>
                  <a:lnTo>
                    <a:pt x="0" y="1083"/>
                  </a:lnTo>
                  <a:lnTo>
                    <a:pt x="0" y="1128"/>
                  </a:lnTo>
                  <a:lnTo>
                    <a:pt x="45" y="1173"/>
                  </a:lnTo>
                  <a:lnTo>
                    <a:pt x="226" y="1263"/>
                  </a:lnTo>
                  <a:lnTo>
                    <a:pt x="474" y="1376"/>
                  </a:lnTo>
                  <a:lnTo>
                    <a:pt x="722" y="1421"/>
                  </a:lnTo>
                  <a:lnTo>
                    <a:pt x="1015" y="1489"/>
                  </a:lnTo>
                  <a:lnTo>
                    <a:pt x="1151" y="1782"/>
                  </a:lnTo>
                  <a:lnTo>
                    <a:pt x="1015" y="1760"/>
                  </a:lnTo>
                  <a:lnTo>
                    <a:pt x="970" y="1917"/>
                  </a:lnTo>
                  <a:lnTo>
                    <a:pt x="1128" y="1940"/>
                  </a:lnTo>
                  <a:lnTo>
                    <a:pt x="1196" y="1917"/>
                  </a:lnTo>
                  <a:lnTo>
                    <a:pt x="1376" y="2323"/>
                  </a:lnTo>
                  <a:lnTo>
                    <a:pt x="1241" y="2301"/>
                  </a:lnTo>
                  <a:lnTo>
                    <a:pt x="1196" y="2436"/>
                  </a:lnTo>
                  <a:lnTo>
                    <a:pt x="1354" y="2459"/>
                  </a:lnTo>
                  <a:lnTo>
                    <a:pt x="1421" y="2436"/>
                  </a:lnTo>
                  <a:lnTo>
                    <a:pt x="1534" y="2707"/>
                  </a:lnTo>
                  <a:lnTo>
                    <a:pt x="1782" y="2865"/>
                  </a:lnTo>
                  <a:lnTo>
                    <a:pt x="1647" y="1602"/>
                  </a:lnTo>
                  <a:lnTo>
                    <a:pt x="2865" y="1827"/>
                  </a:lnTo>
                  <a:lnTo>
                    <a:pt x="3023" y="1827"/>
                  </a:lnTo>
                  <a:lnTo>
                    <a:pt x="3181" y="1782"/>
                  </a:lnTo>
                  <a:lnTo>
                    <a:pt x="3339" y="2323"/>
                  </a:lnTo>
                  <a:lnTo>
                    <a:pt x="3564" y="2369"/>
                  </a:lnTo>
                  <a:lnTo>
                    <a:pt x="3564" y="2369"/>
                  </a:lnTo>
                  <a:lnTo>
                    <a:pt x="3519" y="1714"/>
                  </a:lnTo>
                  <a:lnTo>
                    <a:pt x="3790" y="1128"/>
                  </a:lnTo>
                  <a:lnTo>
                    <a:pt x="3564" y="1083"/>
                  </a:lnTo>
                  <a:lnTo>
                    <a:pt x="3226" y="1534"/>
                  </a:lnTo>
                  <a:lnTo>
                    <a:pt x="3158" y="1489"/>
                  </a:lnTo>
                  <a:lnTo>
                    <a:pt x="3091" y="1444"/>
                  </a:lnTo>
                  <a:lnTo>
                    <a:pt x="3023" y="1399"/>
                  </a:lnTo>
                  <a:lnTo>
                    <a:pt x="2933" y="1376"/>
                  </a:lnTo>
                  <a:lnTo>
                    <a:pt x="1737" y="1173"/>
                  </a:lnTo>
                  <a:lnTo>
                    <a:pt x="23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8" name="Google Shape;2708;p26"/>
            <p:cNvSpPr/>
            <p:nvPr/>
          </p:nvSpPr>
          <p:spPr>
            <a:xfrm>
              <a:off x="7854851" y="977922"/>
              <a:ext cx="34030" cy="40381"/>
            </a:xfrm>
            <a:custGeom>
              <a:avLst/>
              <a:gdLst/>
              <a:ahLst/>
              <a:cxnLst/>
              <a:rect l="l" t="t" r="r" b="b"/>
              <a:pathLst>
                <a:path w="868" h="1030" extrusionOk="0">
                  <a:moveTo>
                    <a:pt x="822" y="1"/>
                  </a:moveTo>
                  <a:lnTo>
                    <a:pt x="1" y="216"/>
                  </a:lnTo>
                  <a:lnTo>
                    <a:pt x="46" y="390"/>
                  </a:lnTo>
                  <a:lnTo>
                    <a:pt x="342" y="312"/>
                  </a:lnTo>
                  <a:lnTo>
                    <a:pt x="530" y="1029"/>
                  </a:lnTo>
                  <a:lnTo>
                    <a:pt x="760" y="969"/>
                  </a:lnTo>
                  <a:lnTo>
                    <a:pt x="572" y="252"/>
                  </a:lnTo>
                  <a:lnTo>
                    <a:pt x="867" y="174"/>
                  </a:lnTo>
                  <a:lnTo>
                    <a:pt x="82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9" name="Google Shape;2709;p26"/>
            <p:cNvSpPr/>
            <p:nvPr/>
          </p:nvSpPr>
          <p:spPr>
            <a:xfrm>
              <a:off x="7889979" y="947302"/>
              <a:ext cx="124123" cy="64963"/>
            </a:xfrm>
            <a:custGeom>
              <a:avLst/>
              <a:gdLst/>
              <a:ahLst/>
              <a:cxnLst/>
              <a:rect l="l" t="t" r="r" b="b"/>
              <a:pathLst>
                <a:path w="3166" h="1657" extrusionOk="0">
                  <a:moveTo>
                    <a:pt x="2919" y="1"/>
                  </a:moveTo>
                  <a:lnTo>
                    <a:pt x="2299" y="163"/>
                  </a:lnTo>
                  <a:lnTo>
                    <a:pt x="2532" y="1054"/>
                  </a:lnTo>
                  <a:lnTo>
                    <a:pt x="3165" y="888"/>
                  </a:lnTo>
                  <a:lnTo>
                    <a:pt x="3120" y="714"/>
                  </a:lnTo>
                  <a:lnTo>
                    <a:pt x="2717" y="820"/>
                  </a:lnTo>
                  <a:lnTo>
                    <a:pt x="2663" y="616"/>
                  </a:lnTo>
                  <a:lnTo>
                    <a:pt x="3030" y="520"/>
                  </a:lnTo>
                  <a:lnTo>
                    <a:pt x="2984" y="346"/>
                  </a:lnTo>
                  <a:lnTo>
                    <a:pt x="2617" y="442"/>
                  </a:lnTo>
                  <a:lnTo>
                    <a:pt x="2574" y="277"/>
                  </a:lnTo>
                  <a:lnTo>
                    <a:pt x="2964" y="174"/>
                  </a:lnTo>
                  <a:lnTo>
                    <a:pt x="2919" y="1"/>
                  </a:lnTo>
                  <a:close/>
                  <a:moveTo>
                    <a:pt x="2179" y="195"/>
                  </a:moveTo>
                  <a:lnTo>
                    <a:pt x="1913" y="265"/>
                  </a:lnTo>
                  <a:lnTo>
                    <a:pt x="1667" y="677"/>
                  </a:lnTo>
                  <a:lnTo>
                    <a:pt x="1581" y="351"/>
                  </a:lnTo>
                  <a:lnTo>
                    <a:pt x="1352" y="412"/>
                  </a:lnTo>
                  <a:lnTo>
                    <a:pt x="1585" y="1302"/>
                  </a:lnTo>
                  <a:lnTo>
                    <a:pt x="1815" y="1242"/>
                  </a:lnTo>
                  <a:lnTo>
                    <a:pt x="1723" y="891"/>
                  </a:lnTo>
                  <a:lnTo>
                    <a:pt x="1723" y="891"/>
                  </a:lnTo>
                  <a:lnTo>
                    <a:pt x="2170" y="1149"/>
                  </a:lnTo>
                  <a:lnTo>
                    <a:pt x="2457" y="1074"/>
                  </a:lnTo>
                  <a:lnTo>
                    <a:pt x="1861" y="729"/>
                  </a:lnTo>
                  <a:lnTo>
                    <a:pt x="2179" y="195"/>
                  </a:lnTo>
                  <a:close/>
                  <a:moveTo>
                    <a:pt x="1041" y="497"/>
                  </a:moveTo>
                  <a:cubicBezTo>
                    <a:pt x="1037" y="497"/>
                    <a:pt x="1033" y="497"/>
                    <a:pt x="1030" y="497"/>
                  </a:cubicBezTo>
                  <a:cubicBezTo>
                    <a:pt x="981" y="498"/>
                    <a:pt x="932" y="505"/>
                    <a:pt x="882" y="518"/>
                  </a:cubicBezTo>
                  <a:cubicBezTo>
                    <a:pt x="734" y="557"/>
                    <a:pt x="627" y="629"/>
                    <a:pt x="562" y="735"/>
                  </a:cubicBezTo>
                  <a:cubicBezTo>
                    <a:pt x="497" y="840"/>
                    <a:pt x="484" y="964"/>
                    <a:pt x="521" y="1107"/>
                  </a:cubicBezTo>
                  <a:cubicBezTo>
                    <a:pt x="558" y="1249"/>
                    <a:pt x="631" y="1350"/>
                    <a:pt x="739" y="1410"/>
                  </a:cubicBezTo>
                  <a:cubicBezTo>
                    <a:pt x="805" y="1446"/>
                    <a:pt x="879" y="1465"/>
                    <a:pt x="959" y="1465"/>
                  </a:cubicBezTo>
                  <a:cubicBezTo>
                    <a:pt x="1011" y="1465"/>
                    <a:pt x="1066" y="1457"/>
                    <a:pt x="1125" y="1442"/>
                  </a:cubicBezTo>
                  <a:cubicBezTo>
                    <a:pt x="1174" y="1429"/>
                    <a:pt x="1221" y="1411"/>
                    <a:pt x="1264" y="1388"/>
                  </a:cubicBezTo>
                  <a:cubicBezTo>
                    <a:pt x="1306" y="1364"/>
                    <a:pt x="1346" y="1336"/>
                    <a:pt x="1382" y="1303"/>
                  </a:cubicBezTo>
                  <a:lnTo>
                    <a:pt x="1334" y="1119"/>
                  </a:lnTo>
                  <a:cubicBezTo>
                    <a:pt x="1299" y="1159"/>
                    <a:pt x="1263" y="1192"/>
                    <a:pt x="1225" y="1216"/>
                  </a:cubicBezTo>
                  <a:cubicBezTo>
                    <a:pt x="1187" y="1240"/>
                    <a:pt x="1145" y="1258"/>
                    <a:pt x="1100" y="1270"/>
                  </a:cubicBezTo>
                  <a:cubicBezTo>
                    <a:pt x="1071" y="1278"/>
                    <a:pt x="1044" y="1282"/>
                    <a:pt x="1018" y="1282"/>
                  </a:cubicBezTo>
                  <a:cubicBezTo>
                    <a:pt x="969" y="1282"/>
                    <a:pt x="925" y="1269"/>
                    <a:pt x="886" y="1242"/>
                  </a:cubicBezTo>
                  <a:cubicBezTo>
                    <a:pt x="825" y="1202"/>
                    <a:pt x="782" y="1136"/>
                    <a:pt x="758" y="1044"/>
                  </a:cubicBezTo>
                  <a:cubicBezTo>
                    <a:pt x="734" y="952"/>
                    <a:pt x="739" y="874"/>
                    <a:pt x="772" y="809"/>
                  </a:cubicBezTo>
                  <a:cubicBezTo>
                    <a:pt x="805" y="744"/>
                    <a:pt x="862" y="701"/>
                    <a:pt x="944" y="679"/>
                  </a:cubicBezTo>
                  <a:cubicBezTo>
                    <a:pt x="982" y="669"/>
                    <a:pt x="1019" y="665"/>
                    <a:pt x="1056" y="665"/>
                  </a:cubicBezTo>
                  <a:cubicBezTo>
                    <a:pt x="1064" y="665"/>
                    <a:pt x="1072" y="665"/>
                    <a:pt x="1080" y="665"/>
                  </a:cubicBezTo>
                  <a:cubicBezTo>
                    <a:pt x="1125" y="668"/>
                    <a:pt x="1173" y="678"/>
                    <a:pt x="1223" y="696"/>
                  </a:cubicBezTo>
                  <a:lnTo>
                    <a:pt x="1175" y="512"/>
                  </a:lnTo>
                  <a:cubicBezTo>
                    <a:pt x="1130" y="502"/>
                    <a:pt x="1086" y="497"/>
                    <a:pt x="1041" y="497"/>
                  </a:cubicBezTo>
                  <a:close/>
                  <a:moveTo>
                    <a:pt x="230" y="706"/>
                  </a:moveTo>
                  <a:lnTo>
                    <a:pt x="1" y="766"/>
                  </a:lnTo>
                  <a:lnTo>
                    <a:pt x="234" y="1657"/>
                  </a:lnTo>
                  <a:lnTo>
                    <a:pt x="464" y="1597"/>
                  </a:lnTo>
                  <a:lnTo>
                    <a:pt x="230" y="70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0" name="Google Shape;2710;p26"/>
            <p:cNvSpPr/>
            <p:nvPr/>
          </p:nvSpPr>
          <p:spPr>
            <a:xfrm>
              <a:off x="8009636" y="937265"/>
              <a:ext cx="33991" cy="40342"/>
            </a:xfrm>
            <a:custGeom>
              <a:avLst/>
              <a:gdLst/>
              <a:ahLst/>
              <a:cxnLst/>
              <a:rect l="l" t="t" r="r" b="b"/>
              <a:pathLst>
                <a:path w="867" h="1029" extrusionOk="0">
                  <a:moveTo>
                    <a:pt x="821" y="0"/>
                  </a:moveTo>
                  <a:lnTo>
                    <a:pt x="0" y="215"/>
                  </a:lnTo>
                  <a:lnTo>
                    <a:pt x="46" y="389"/>
                  </a:lnTo>
                  <a:lnTo>
                    <a:pt x="342" y="311"/>
                  </a:lnTo>
                  <a:lnTo>
                    <a:pt x="530" y="1029"/>
                  </a:lnTo>
                  <a:lnTo>
                    <a:pt x="760" y="968"/>
                  </a:lnTo>
                  <a:lnTo>
                    <a:pt x="571" y="251"/>
                  </a:lnTo>
                  <a:lnTo>
                    <a:pt x="867" y="174"/>
                  </a:lnTo>
                  <a:lnTo>
                    <a:pt x="8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1" name="Google Shape;2711;p26"/>
            <p:cNvSpPr/>
            <p:nvPr/>
          </p:nvSpPr>
          <p:spPr>
            <a:xfrm>
              <a:off x="8045078" y="931384"/>
              <a:ext cx="34148" cy="38774"/>
            </a:xfrm>
            <a:custGeom>
              <a:avLst/>
              <a:gdLst/>
              <a:ahLst/>
              <a:cxnLst/>
              <a:rect l="l" t="t" r="r" b="b"/>
              <a:pathLst>
                <a:path w="871" h="989" extrusionOk="0">
                  <a:moveTo>
                    <a:pt x="613" y="0"/>
                  </a:moveTo>
                  <a:cubicBezTo>
                    <a:pt x="556" y="0"/>
                    <a:pt x="502" y="3"/>
                    <a:pt x="450" y="9"/>
                  </a:cubicBezTo>
                  <a:cubicBezTo>
                    <a:pt x="396" y="15"/>
                    <a:pt x="345" y="25"/>
                    <a:pt x="296" y="38"/>
                  </a:cubicBezTo>
                  <a:cubicBezTo>
                    <a:pt x="189" y="66"/>
                    <a:pt x="113" y="111"/>
                    <a:pt x="68" y="174"/>
                  </a:cubicBezTo>
                  <a:cubicBezTo>
                    <a:pt x="23" y="237"/>
                    <a:pt x="12" y="312"/>
                    <a:pt x="36" y="401"/>
                  </a:cubicBezTo>
                  <a:cubicBezTo>
                    <a:pt x="54" y="472"/>
                    <a:pt x="90" y="523"/>
                    <a:pt x="142" y="554"/>
                  </a:cubicBezTo>
                  <a:cubicBezTo>
                    <a:pt x="188" y="581"/>
                    <a:pt x="250" y="595"/>
                    <a:pt x="328" y="595"/>
                  </a:cubicBezTo>
                  <a:cubicBezTo>
                    <a:pt x="339" y="595"/>
                    <a:pt x="350" y="594"/>
                    <a:pt x="361" y="594"/>
                  </a:cubicBezTo>
                  <a:lnTo>
                    <a:pt x="455" y="590"/>
                  </a:lnTo>
                  <a:cubicBezTo>
                    <a:pt x="465" y="590"/>
                    <a:pt x="475" y="590"/>
                    <a:pt x="484" y="590"/>
                  </a:cubicBezTo>
                  <a:cubicBezTo>
                    <a:pt x="526" y="590"/>
                    <a:pt x="556" y="594"/>
                    <a:pt x="574" y="602"/>
                  </a:cubicBezTo>
                  <a:cubicBezTo>
                    <a:pt x="596" y="613"/>
                    <a:pt x="611" y="632"/>
                    <a:pt x="618" y="660"/>
                  </a:cubicBezTo>
                  <a:cubicBezTo>
                    <a:pt x="626" y="691"/>
                    <a:pt x="619" y="718"/>
                    <a:pt x="597" y="742"/>
                  </a:cubicBezTo>
                  <a:cubicBezTo>
                    <a:pt x="575" y="765"/>
                    <a:pt x="538" y="784"/>
                    <a:pt x="488" y="797"/>
                  </a:cubicBezTo>
                  <a:cubicBezTo>
                    <a:pt x="444" y="809"/>
                    <a:pt x="396" y="814"/>
                    <a:pt x="345" y="814"/>
                  </a:cubicBezTo>
                  <a:cubicBezTo>
                    <a:pt x="340" y="814"/>
                    <a:pt x="334" y="814"/>
                    <a:pt x="329" y="814"/>
                  </a:cubicBezTo>
                  <a:cubicBezTo>
                    <a:pt x="272" y="813"/>
                    <a:pt x="211" y="805"/>
                    <a:pt x="146" y="789"/>
                  </a:cubicBezTo>
                  <a:lnTo>
                    <a:pt x="146" y="789"/>
                  </a:lnTo>
                  <a:lnTo>
                    <a:pt x="197" y="983"/>
                  </a:lnTo>
                  <a:cubicBezTo>
                    <a:pt x="234" y="987"/>
                    <a:pt x="271" y="989"/>
                    <a:pt x="307" y="989"/>
                  </a:cubicBezTo>
                  <a:cubicBezTo>
                    <a:pt x="331" y="989"/>
                    <a:pt x="356" y="988"/>
                    <a:pt x="380" y="986"/>
                  </a:cubicBezTo>
                  <a:cubicBezTo>
                    <a:pt x="440" y="982"/>
                    <a:pt x="498" y="972"/>
                    <a:pt x="554" y="958"/>
                  </a:cubicBezTo>
                  <a:cubicBezTo>
                    <a:pt x="674" y="926"/>
                    <a:pt x="757" y="879"/>
                    <a:pt x="802" y="816"/>
                  </a:cubicBezTo>
                  <a:cubicBezTo>
                    <a:pt x="848" y="752"/>
                    <a:pt x="858" y="672"/>
                    <a:pt x="832" y="574"/>
                  </a:cubicBezTo>
                  <a:cubicBezTo>
                    <a:pt x="812" y="499"/>
                    <a:pt x="776" y="447"/>
                    <a:pt x="724" y="417"/>
                  </a:cubicBezTo>
                  <a:cubicBezTo>
                    <a:pt x="681" y="392"/>
                    <a:pt x="619" y="380"/>
                    <a:pt x="540" y="380"/>
                  </a:cubicBezTo>
                  <a:cubicBezTo>
                    <a:pt x="524" y="380"/>
                    <a:pt x="507" y="381"/>
                    <a:pt x="489" y="382"/>
                  </a:cubicBezTo>
                  <a:lnTo>
                    <a:pt x="386" y="388"/>
                  </a:lnTo>
                  <a:cubicBezTo>
                    <a:pt x="375" y="388"/>
                    <a:pt x="364" y="389"/>
                    <a:pt x="354" y="389"/>
                  </a:cubicBezTo>
                  <a:cubicBezTo>
                    <a:pt x="321" y="389"/>
                    <a:pt x="297" y="385"/>
                    <a:pt x="281" y="379"/>
                  </a:cubicBezTo>
                  <a:cubicBezTo>
                    <a:pt x="260" y="370"/>
                    <a:pt x="246" y="354"/>
                    <a:pt x="240" y="330"/>
                  </a:cubicBezTo>
                  <a:cubicBezTo>
                    <a:pt x="231" y="298"/>
                    <a:pt x="238" y="271"/>
                    <a:pt x="260" y="249"/>
                  </a:cubicBezTo>
                  <a:cubicBezTo>
                    <a:pt x="283" y="227"/>
                    <a:pt x="321" y="209"/>
                    <a:pt x="376" y="194"/>
                  </a:cubicBezTo>
                  <a:cubicBezTo>
                    <a:pt x="418" y="184"/>
                    <a:pt x="463" y="178"/>
                    <a:pt x="512" y="177"/>
                  </a:cubicBezTo>
                  <a:cubicBezTo>
                    <a:pt x="518" y="176"/>
                    <a:pt x="523" y="176"/>
                    <a:pt x="528" y="176"/>
                  </a:cubicBezTo>
                  <a:cubicBezTo>
                    <a:pt x="573" y="176"/>
                    <a:pt x="620" y="180"/>
                    <a:pt x="669" y="189"/>
                  </a:cubicBezTo>
                  <a:lnTo>
                    <a:pt x="619" y="0"/>
                  </a:lnTo>
                  <a:cubicBezTo>
                    <a:pt x="617" y="0"/>
                    <a:pt x="615" y="0"/>
                    <a:pt x="6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2" name="Google Shape;2712;p26"/>
            <p:cNvSpPr/>
            <p:nvPr/>
          </p:nvSpPr>
          <p:spPr>
            <a:xfrm>
              <a:off x="7851597" y="942127"/>
              <a:ext cx="28816" cy="32344"/>
            </a:xfrm>
            <a:custGeom>
              <a:avLst/>
              <a:gdLst/>
              <a:ahLst/>
              <a:cxnLst/>
              <a:rect l="l" t="t" r="r" b="b"/>
              <a:pathLst>
                <a:path w="735" h="825" extrusionOk="0">
                  <a:moveTo>
                    <a:pt x="227" y="193"/>
                  </a:moveTo>
                  <a:lnTo>
                    <a:pt x="396" y="446"/>
                  </a:lnTo>
                  <a:lnTo>
                    <a:pt x="204" y="496"/>
                  </a:lnTo>
                  <a:lnTo>
                    <a:pt x="227" y="193"/>
                  </a:lnTo>
                  <a:close/>
                  <a:moveTo>
                    <a:pt x="291" y="0"/>
                  </a:moveTo>
                  <a:lnTo>
                    <a:pt x="76" y="57"/>
                  </a:lnTo>
                  <a:lnTo>
                    <a:pt x="0" y="825"/>
                  </a:lnTo>
                  <a:lnTo>
                    <a:pt x="182" y="777"/>
                  </a:lnTo>
                  <a:lnTo>
                    <a:pt x="193" y="638"/>
                  </a:lnTo>
                  <a:lnTo>
                    <a:pt x="475" y="564"/>
                  </a:lnTo>
                  <a:lnTo>
                    <a:pt x="553" y="680"/>
                  </a:lnTo>
                  <a:lnTo>
                    <a:pt x="734" y="632"/>
                  </a:lnTo>
                  <a:lnTo>
                    <a:pt x="2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3" name="Google Shape;2713;p26"/>
            <p:cNvSpPr/>
            <p:nvPr/>
          </p:nvSpPr>
          <p:spPr>
            <a:xfrm>
              <a:off x="7878610" y="936324"/>
              <a:ext cx="14310" cy="29325"/>
            </a:xfrm>
            <a:custGeom>
              <a:avLst/>
              <a:gdLst/>
              <a:ahLst/>
              <a:cxnLst/>
              <a:rect l="l" t="t" r="r" b="b"/>
              <a:pathLst>
                <a:path w="365" h="748" extrusionOk="0">
                  <a:moveTo>
                    <a:pt x="181" y="1"/>
                  </a:moveTo>
                  <a:lnTo>
                    <a:pt x="1" y="48"/>
                  </a:lnTo>
                  <a:lnTo>
                    <a:pt x="184" y="748"/>
                  </a:lnTo>
                  <a:lnTo>
                    <a:pt x="365" y="700"/>
                  </a:lnTo>
                  <a:lnTo>
                    <a:pt x="18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4" name="Google Shape;2714;p26"/>
            <p:cNvSpPr/>
            <p:nvPr/>
          </p:nvSpPr>
          <p:spPr>
            <a:xfrm>
              <a:off x="7893665" y="931031"/>
              <a:ext cx="31991" cy="31090"/>
            </a:xfrm>
            <a:custGeom>
              <a:avLst/>
              <a:gdLst/>
              <a:ahLst/>
              <a:cxnLst/>
              <a:rect l="l" t="t" r="r" b="b"/>
              <a:pathLst>
                <a:path w="816" h="793" extrusionOk="0">
                  <a:moveTo>
                    <a:pt x="342" y="149"/>
                  </a:moveTo>
                  <a:cubicBezTo>
                    <a:pt x="356" y="149"/>
                    <a:pt x="368" y="151"/>
                    <a:pt x="378" y="155"/>
                  </a:cubicBezTo>
                  <a:cubicBezTo>
                    <a:pt x="398" y="165"/>
                    <a:pt x="412" y="186"/>
                    <a:pt x="420" y="217"/>
                  </a:cubicBezTo>
                  <a:cubicBezTo>
                    <a:pt x="429" y="250"/>
                    <a:pt x="427" y="275"/>
                    <a:pt x="414" y="293"/>
                  </a:cubicBezTo>
                  <a:cubicBezTo>
                    <a:pt x="401" y="312"/>
                    <a:pt x="376" y="326"/>
                    <a:pt x="338" y="336"/>
                  </a:cubicBezTo>
                  <a:lnTo>
                    <a:pt x="262" y="356"/>
                  </a:lnTo>
                  <a:lnTo>
                    <a:pt x="215" y="176"/>
                  </a:lnTo>
                  <a:lnTo>
                    <a:pt x="291" y="156"/>
                  </a:lnTo>
                  <a:cubicBezTo>
                    <a:pt x="310" y="151"/>
                    <a:pt x="327" y="149"/>
                    <a:pt x="342" y="149"/>
                  </a:cubicBezTo>
                  <a:close/>
                  <a:moveTo>
                    <a:pt x="410" y="0"/>
                  </a:moveTo>
                  <a:cubicBezTo>
                    <a:pt x="371" y="0"/>
                    <a:pt x="327" y="7"/>
                    <a:pt x="276" y="20"/>
                  </a:cubicBezTo>
                  <a:lnTo>
                    <a:pt x="0" y="93"/>
                  </a:lnTo>
                  <a:lnTo>
                    <a:pt x="184" y="792"/>
                  </a:lnTo>
                  <a:lnTo>
                    <a:pt x="364" y="745"/>
                  </a:lnTo>
                  <a:lnTo>
                    <a:pt x="295" y="480"/>
                  </a:lnTo>
                  <a:lnTo>
                    <a:pt x="346" y="467"/>
                  </a:lnTo>
                  <a:cubicBezTo>
                    <a:pt x="360" y="463"/>
                    <a:pt x="373" y="461"/>
                    <a:pt x="386" y="461"/>
                  </a:cubicBezTo>
                  <a:cubicBezTo>
                    <a:pt x="399" y="461"/>
                    <a:pt x="411" y="463"/>
                    <a:pt x="422" y="468"/>
                  </a:cubicBezTo>
                  <a:cubicBezTo>
                    <a:pt x="443" y="476"/>
                    <a:pt x="466" y="495"/>
                    <a:pt x="493" y="526"/>
                  </a:cubicBezTo>
                  <a:lnTo>
                    <a:pt x="624" y="677"/>
                  </a:lnTo>
                  <a:lnTo>
                    <a:pt x="816" y="627"/>
                  </a:lnTo>
                  <a:lnTo>
                    <a:pt x="666" y="454"/>
                  </a:lnTo>
                  <a:cubicBezTo>
                    <a:pt x="635" y="419"/>
                    <a:pt x="607" y="394"/>
                    <a:pt x="583" y="379"/>
                  </a:cubicBezTo>
                  <a:cubicBezTo>
                    <a:pt x="559" y="365"/>
                    <a:pt x="535" y="358"/>
                    <a:pt x="510" y="358"/>
                  </a:cubicBezTo>
                  <a:cubicBezTo>
                    <a:pt x="509" y="358"/>
                    <a:pt x="508" y="358"/>
                    <a:pt x="506" y="358"/>
                  </a:cubicBezTo>
                  <a:cubicBezTo>
                    <a:pt x="548" y="332"/>
                    <a:pt x="576" y="302"/>
                    <a:pt x="590" y="266"/>
                  </a:cubicBezTo>
                  <a:cubicBezTo>
                    <a:pt x="605" y="231"/>
                    <a:pt x="606" y="190"/>
                    <a:pt x="594" y="143"/>
                  </a:cubicBezTo>
                  <a:cubicBezTo>
                    <a:pt x="576" y="76"/>
                    <a:pt x="542" y="33"/>
                    <a:pt x="491" y="14"/>
                  </a:cubicBezTo>
                  <a:cubicBezTo>
                    <a:pt x="468" y="5"/>
                    <a:pt x="441" y="0"/>
                    <a:pt x="4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5" name="Google Shape;2715;p26"/>
            <p:cNvSpPr/>
            <p:nvPr/>
          </p:nvSpPr>
          <p:spPr>
            <a:xfrm>
              <a:off x="7923736" y="922955"/>
              <a:ext cx="26111" cy="31207"/>
            </a:xfrm>
            <a:custGeom>
              <a:avLst/>
              <a:gdLst/>
              <a:ahLst/>
              <a:cxnLst/>
              <a:rect l="l" t="t" r="r" b="b"/>
              <a:pathLst>
                <a:path w="666" h="796" extrusionOk="0">
                  <a:moveTo>
                    <a:pt x="357" y="147"/>
                  </a:moveTo>
                  <a:cubicBezTo>
                    <a:pt x="374" y="147"/>
                    <a:pt x="389" y="150"/>
                    <a:pt x="403" y="157"/>
                  </a:cubicBezTo>
                  <a:cubicBezTo>
                    <a:pt x="426" y="169"/>
                    <a:pt x="442" y="190"/>
                    <a:pt x="450" y="222"/>
                  </a:cubicBezTo>
                  <a:cubicBezTo>
                    <a:pt x="458" y="253"/>
                    <a:pt x="455" y="279"/>
                    <a:pt x="440" y="302"/>
                  </a:cubicBezTo>
                  <a:cubicBezTo>
                    <a:pt x="426" y="324"/>
                    <a:pt x="401" y="339"/>
                    <a:pt x="366" y="348"/>
                  </a:cubicBezTo>
                  <a:lnTo>
                    <a:pt x="266" y="375"/>
                  </a:lnTo>
                  <a:lnTo>
                    <a:pt x="215" y="179"/>
                  </a:lnTo>
                  <a:lnTo>
                    <a:pt x="315" y="153"/>
                  </a:lnTo>
                  <a:cubicBezTo>
                    <a:pt x="330" y="149"/>
                    <a:pt x="344" y="147"/>
                    <a:pt x="357" y="147"/>
                  </a:cubicBezTo>
                  <a:close/>
                  <a:moveTo>
                    <a:pt x="414" y="1"/>
                  </a:moveTo>
                  <a:cubicBezTo>
                    <a:pt x="379" y="1"/>
                    <a:pt x="341" y="6"/>
                    <a:pt x="300" y="17"/>
                  </a:cubicBezTo>
                  <a:lnTo>
                    <a:pt x="0" y="96"/>
                  </a:lnTo>
                  <a:lnTo>
                    <a:pt x="184" y="795"/>
                  </a:lnTo>
                  <a:lnTo>
                    <a:pt x="364" y="748"/>
                  </a:lnTo>
                  <a:lnTo>
                    <a:pt x="301" y="505"/>
                  </a:lnTo>
                  <a:lnTo>
                    <a:pt x="420" y="474"/>
                  </a:lnTo>
                  <a:cubicBezTo>
                    <a:pt x="509" y="451"/>
                    <a:pt x="572" y="413"/>
                    <a:pt x="609" y="361"/>
                  </a:cubicBezTo>
                  <a:cubicBezTo>
                    <a:pt x="646" y="309"/>
                    <a:pt x="655" y="246"/>
                    <a:pt x="636" y="173"/>
                  </a:cubicBezTo>
                  <a:cubicBezTo>
                    <a:pt x="617" y="100"/>
                    <a:pt x="578" y="50"/>
                    <a:pt x="520" y="23"/>
                  </a:cubicBezTo>
                  <a:cubicBezTo>
                    <a:pt x="489" y="8"/>
                    <a:pt x="454" y="1"/>
                    <a:pt x="4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6" name="Google Shape;2716;p26"/>
            <p:cNvSpPr/>
            <p:nvPr/>
          </p:nvSpPr>
          <p:spPr>
            <a:xfrm>
              <a:off x="7952003" y="916878"/>
              <a:ext cx="26738" cy="29325"/>
            </a:xfrm>
            <a:custGeom>
              <a:avLst/>
              <a:gdLst/>
              <a:ahLst/>
              <a:cxnLst/>
              <a:rect l="l" t="t" r="r" b="b"/>
              <a:pathLst>
                <a:path w="682" h="748" extrusionOk="0">
                  <a:moveTo>
                    <a:pt x="181" y="0"/>
                  </a:moveTo>
                  <a:lnTo>
                    <a:pt x="1" y="48"/>
                  </a:lnTo>
                  <a:lnTo>
                    <a:pt x="185" y="747"/>
                  </a:lnTo>
                  <a:lnTo>
                    <a:pt x="682" y="617"/>
                  </a:lnTo>
                  <a:lnTo>
                    <a:pt x="646" y="481"/>
                  </a:lnTo>
                  <a:lnTo>
                    <a:pt x="329" y="564"/>
                  </a:lnTo>
                  <a:lnTo>
                    <a:pt x="18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7" name="Google Shape;2717;p26"/>
            <p:cNvSpPr/>
            <p:nvPr/>
          </p:nvSpPr>
          <p:spPr>
            <a:xfrm>
              <a:off x="7979839" y="898451"/>
              <a:ext cx="57004" cy="42420"/>
            </a:xfrm>
            <a:custGeom>
              <a:avLst/>
              <a:gdLst/>
              <a:ahLst/>
              <a:cxnLst/>
              <a:rect l="l" t="t" r="r" b="b"/>
              <a:pathLst>
                <a:path w="1454" h="1082" extrusionOk="0">
                  <a:moveTo>
                    <a:pt x="227" y="449"/>
                  </a:moveTo>
                  <a:lnTo>
                    <a:pt x="395" y="703"/>
                  </a:lnTo>
                  <a:lnTo>
                    <a:pt x="204" y="753"/>
                  </a:lnTo>
                  <a:lnTo>
                    <a:pt x="227" y="449"/>
                  </a:lnTo>
                  <a:close/>
                  <a:moveTo>
                    <a:pt x="1270" y="0"/>
                  </a:moveTo>
                  <a:lnTo>
                    <a:pt x="1099" y="45"/>
                  </a:lnTo>
                  <a:lnTo>
                    <a:pt x="1225" y="525"/>
                  </a:lnTo>
                  <a:lnTo>
                    <a:pt x="1225" y="525"/>
                  </a:lnTo>
                  <a:lnTo>
                    <a:pt x="844" y="112"/>
                  </a:lnTo>
                  <a:lnTo>
                    <a:pt x="643" y="165"/>
                  </a:lnTo>
                  <a:lnTo>
                    <a:pt x="826" y="865"/>
                  </a:lnTo>
                  <a:lnTo>
                    <a:pt x="998" y="820"/>
                  </a:lnTo>
                  <a:lnTo>
                    <a:pt x="872" y="340"/>
                  </a:lnTo>
                  <a:lnTo>
                    <a:pt x="1252" y="753"/>
                  </a:lnTo>
                  <a:lnTo>
                    <a:pt x="1454" y="700"/>
                  </a:lnTo>
                  <a:lnTo>
                    <a:pt x="1270" y="0"/>
                  </a:lnTo>
                  <a:close/>
                  <a:moveTo>
                    <a:pt x="291" y="257"/>
                  </a:moveTo>
                  <a:lnTo>
                    <a:pt x="76" y="314"/>
                  </a:lnTo>
                  <a:lnTo>
                    <a:pt x="0" y="1081"/>
                  </a:lnTo>
                  <a:lnTo>
                    <a:pt x="0" y="1081"/>
                  </a:lnTo>
                  <a:lnTo>
                    <a:pt x="182" y="1034"/>
                  </a:lnTo>
                  <a:lnTo>
                    <a:pt x="193" y="895"/>
                  </a:lnTo>
                  <a:lnTo>
                    <a:pt x="475" y="821"/>
                  </a:lnTo>
                  <a:lnTo>
                    <a:pt x="552" y="937"/>
                  </a:lnTo>
                  <a:lnTo>
                    <a:pt x="734" y="889"/>
                  </a:lnTo>
                  <a:lnTo>
                    <a:pt x="291" y="25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8" name="Google Shape;2718;p26"/>
            <p:cNvSpPr/>
            <p:nvPr/>
          </p:nvSpPr>
          <p:spPr>
            <a:xfrm>
              <a:off x="8040452" y="890728"/>
              <a:ext cx="26738" cy="32462"/>
            </a:xfrm>
            <a:custGeom>
              <a:avLst/>
              <a:gdLst/>
              <a:ahLst/>
              <a:cxnLst/>
              <a:rect l="l" t="t" r="r" b="b"/>
              <a:pathLst>
                <a:path w="682" h="828" extrusionOk="0">
                  <a:moveTo>
                    <a:pt x="488" y="0"/>
                  </a:moveTo>
                  <a:lnTo>
                    <a:pt x="1" y="128"/>
                  </a:lnTo>
                  <a:lnTo>
                    <a:pt x="184" y="828"/>
                  </a:lnTo>
                  <a:lnTo>
                    <a:pt x="682" y="698"/>
                  </a:lnTo>
                  <a:lnTo>
                    <a:pt x="646" y="561"/>
                  </a:lnTo>
                  <a:lnTo>
                    <a:pt x="329" y="644"/>
                  </a:lnTo>
                  <a:lnTo>
                    <a:pt x="287" y="484"/>
                  </a:lnTo>
                  <a:lnTo>
                    <a:pt x="575" y="408"/>
                  </a:lnTo>
                  <a:lnTo>
                    <a:pt x="539" y="272"/>
                  </a:lnTo>
                  <a:lnTo>
                    <a:pt x="251" y="348"/>
                  </a:lnTo>
                  <a:lnTo>
                    <a:pt x="217" y="217"/>
                  </a:lnTo>
                  <a:lnTo>
                    <a:pt x="523" y="137"/>
                  </a:lnTo>
                  <a:lnTo>
                    <a:pt x="48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5F2CF-2725-40C1-A6F1-7222FC07120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46BDA-3101-4E5E-81E6-8EB29A525A5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5F2CF-2725-40C1-A6F1-7222FC071201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46BDA-3101-4E5E-81E6-8EB29A525A5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5F2CF-2725-40C1-A6F1-7222FC071201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46BDA-3101-4E5E-81E6-8EB29A525A5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5F2CF-2725-40C1-A6F1-7222FC071201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46BDA-3101-4E5E-81E6-8EB29A525A5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5F2CF-2725-40C1-A6F1-7222FC071201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46BDA-3101-4E5E-81E6-8EB29A525A5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5F2CF-2725-40C1-A6F1-7222FC071201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46BDA-3101-4E5E-81E6-8EB29A525A5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5F2CF-2725-40C1-A6F1-7222FC071201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46BDA-3101-4E5E-81E6-8EB29A525A5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95F2CF-2725-40C1-A6F1-7222FC07120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346BDA-3101-4E5E-81E6-8EB29A525A52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3.png"/><Relationship Id="rId3" Type="http://schemas.microsoft.com/office/2007/relationships/media" Target="../media/media2.mp3"/><Relationship Id="rId2" Type="http://schemas.openxmlformats.org/officeDocument/2006/relationships/audio" Target="../media/media2.mp3"/><Relationship Id="rId1" Type="http://schemas.openxmlformats.org/officeDocument/2006/relationships/slide" Target="slide1.xml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7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microsoft.com/office/2007/relationships/media" Target="../media/media2.mp3"/><Relationship Id="rId3" Type="http://schemas.openxmlformats.org/officeDocument/2006/relationships/audio" Target="../media/media2.mp3"/><Relationship Id="rId2" Type="http://schemas.openxmlformats.org/officeDocument/2006/relationships/slide" Target="slide1.xml"/><Relationship Id="rId1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8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microsoft.com/office/2007/relationships/media" Target="../media/media2.mp3"/><Relationship Id="rId3" Type="http://schemas.openxmlformats.org/officeDocument/2006/relationships/audio" Target="../media/media2.mp3"/><Relationship Id="rId2" Type="http://schemas.openxmlformats.org/officeDocument/2006/relationships/slide" Target="slide1.xml"/><Relationship Id="rId1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9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microsoft.com/office/2007/relationships/media" Target="../media/media2.mp3"/><Relationship Id="rId3" Type="http://schemas.openxmlformats.org/officeDocument/2006/relationships/audio" Target="../media/media2.mp3"/><Relationship Id="rId2" Type="http://schemas.openxmlformats.org/officeDocument/2006/relationships/slide" Target="slide1.xml"/><Relationship Id="rId1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3.png"/><Relationship Id="rId3" Type="http://schemas.microsoft.com/office/2007/relationships/media" Target="../media/media2.mp3"/><Relationship Id="rId2" Type="http://schemas.openxmlformats.org/officeDocument/2006/relationships/audio" Target="../media/media2.mp3"/><Relationship Id="rId1" Type="http://schemas.openxmlformats.org/officeDocument/2006/relationships/slide" Target="slide1.xml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6.png"/><Relationship Id="rId1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6.xml"/><Relationship Id="rId5" Type="http://schemas.openxmlformats.org/officeDocument/2006/relationships/image" Target="../media/image26.png"/><Relationship Id="rId4" Type="http://schemas.openxmlformats.org/officeDocument/2006/relationships/image" Target="../media/image30.png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microsoft.com/office/2007/relationships/hdphoto" Target="../media/image35.wdp"/><Relationship Id="rId3" Type="http://schemas.openxmlformats.org/officeDocument/2006/relationships/image" Target="../media/image34.png"/><Relationship Id="rId2" Type="http://schemas.microsoft.com/office/2007/relationships/hdphoto" Target="../media/image33.wdp"/><Relationship Id="rId1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image" Target="../media/image37.jpeg"/><Relationship Id="rId1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39.jpeg"/><Relationship Id="rId1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6.xml"/><Relationship Id="rId4" Type="http://schemas.microsoft.com/office/2007/relationships/hdphoto" Target="../media/image43.wdp"/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6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6.xml"/><Relationship Id="rId3" Type="http://schemas.openxmlformats.org/officeDocument/2006/relationships/slideLayout" Target="../slideLayouts/slideLayout19.xml"/><Relationship Id="rId2" Type="http://schemas.microsoft.com/office/2007/relationships/hdphoto" Target="../media/image50.wdp"/><Relationship Id="rId1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0.xml"/><Relationship Id="rId1" Type="http://schemas.openxmlformats.org/officeDocument/2006/relationships/image" Target="../media/image51.png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8.xml"/><Relationship Id="rId3" Type="http://schemas.openxmlformats.org/officeDocument/2006/relationships/slideLayout" Target="../slideLayouts/slideLayout16.xml"/><Relationship Id="rId2" Type="http://schemas.openxmlformats.org/officeDocument/2006/relationships/image" Target="../media/image53.jpeg"/><Relationship Id="rId1" Type="http://schemas.openxmlformats.org/officeDocument/2006/relationships/image" Target="../media/image52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7" Type="http://schemas.openxmlformats.org/officeDocument/2006/relationships/slideLayout" Target="../slideLayouts/slideLayout2.xml"/><Relationship Id="rId6" Type="http://schemas.microsoft.com/office/2007/relationships/hdphoto" Target="../media/image15.wdp"/><Relationship Id="rId5" Type="http://schemas.openxmlformats.org/officeDocument/2006/relationships/image" Target="../media/image14.png"/><Relationship Id="rId4" Type="http://schemas.microsoft.com/office/2007/relationships/hdphoto" Target="../media/image13.wdp"/><Relationship Id="rId3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3.xml"/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17.jpeg"/><Relationship Id="rId6" Type="http://schemas.openxmlformats.org/officeDocument/2006/relationships/image" Target="../media/image16.jpeg"/><Relationship Id="rId5" Type="http://schemas.microsoft.com/office/2007/relationships/hdphoto" Target="../media/image15.wdp"/><Relationship Id="rId4" Type="http://schemas.openxmlformats.org/officeDocument/2006/relationships/image" Target="../media/image14.png"/><Relationship Id="rId3" Type="http://schemas.microsoft.com/office/2007/relationships/hdphoto" Target="../media/image13.wdp"/><Relationship Id="rId2" Type="http://schemas.openxmlformats.org/officeDocument/2006/relationships/image" Target="../media/image12.png"/><Relationship Id="rId1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7.xml"/><Relationship Id="rId2" Type="http://schemas.microsoft.com/office/2007/relationships/hdphoto" Target="../media/image20.wdp"/><Relationship Id="rId1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2.png"/><Relationship Id="rId3" Type="http://schemas.microsoft.com/office/2007/relationships/media" Target="../media/media1.mp4"/><Relationship Id="rId2" Type="http://schemas.openxmlformats.org/officeDocument/2006/relationships/video" Target="../media/media1.mp4"/><Relationship Id="rId1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9938" name="Rectangle 2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ctr" anchorCtr="0"/>
          <a:p>
            <a:pPr eaLnBrk="1" hangingPunct="1"/>
            <a:endParaRPr dirty="0"/>
          </a:p>
        </p:txBody>
      </p:sp>
      <p:sp>
        <p:nvSpPr>
          <p:cNvPr id="39939" name="Rectangle 3"/>
          <p:cNvSpPr>
            <a:spLocks noGrp="1"/>
          </p:cNvSpPr>
          <p:nvPr>
            <p:ph idx="1"/>
          </p:nvPr>
        </p:nvSpPr>
        <p:spPr/>
        <p:txBody>
          <a:bodyPr vert="horz" wrap="square" lIns="91440" tIns="45720" rIns="91440" bIns="45720" anchor="t" anchorCtr="0"/>
          <a:p>
            <a:pPr eaLnBrk="1" hangingPunct="1"/>
            <a:endParaRPr dirty="0"/>
          </a:p>
        </p:txBody>
      </p:sp>
      <p:pic>
        <p:nvPicPr>
          <p:cNvPr id="39940" name="Picture 4" descr="2007032403352960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28905" y="160020"/>
            <a:ext cx="10926445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Rounded Rectangle 1"/>
          <p:cNvSpPr/>
          <p:nvPr/>
        </p:nvSpPr>
        <p:spPr>
          <a:xfrm>
            <a:off x="1461135" y="160020"/>
            <a:ext cx="9335770" cy="669798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sz="4800" b="1" i="1" dirty="0">
                <a:solidFill>
                  <a:srgbClr val="C0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</a:t>
            </a:r>
            <a:r>
              <a:rPr lang="en-US" sz="4800" b="1" i="1" dirty="0">
                <a:solidFill>
                  <a:srgbClr val="C0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QUÝ THẦY CÔ VÀ </a:t>
            </a:r>
            <a:r>
              <a:rPr sz="4800" b="1" i="1" dirty="0">
                <a:solidFill>
                  <a:srgbClr val="C0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CÁC EM ĐẾN VỚI TIẾT HỌC ĐỊA LÍ HÔM NAY!</a:t>
            </a:r>
            <a:endParaRPr sz="4800" b="1" i="1" dirty="0">
              <a:solidFill>
                <a:srgbClr val="C00000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eaLnBrk="1" hangingPunct="1">
              <a:buNone/>
            </a:pPr>
            <a:endParaRPr sz="4800" b="1" i="1" dirty="0">
              <a:solidFill>
                <a:srgbClr val="C00000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eaLnBrk="1" hangingPunct="1">
              <a:buNone/>
            </a:pPr>
            <a:endParaRPr sz="4800" b="1" i="1" dirty="0">
              <a:solidFill>
                <a:srgbClr val="C00000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eaLnBrk="1" hangingPunct="1">
              <a:buNone/>
            </a:pPr>
            <a:endParaRPr sz="4800" b="1" i="1" dirty="0">
              <a:solidFill>
                <a:srgbClr val="C00000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eaLnBrk="1" hangingPunct="1">
              <a:buNone/>
            </a:pPr>
            <a:r>
              <a:rPr lang="en-US" sz="4000" b="1" i="1" dirty="0">
                <a:solidFill>
                  <a:srgbClr val="C0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Giáo viên: Hà Thị Xen</a:t>
            </a:r>
            <a:endParaRPr lang="en-US" sz="4000" b="1" i="1" dirty="0">
              <a:solidFill>
                <a:srgbClr val="C00000"/>
              </a:solidFill>
              <a:highlight>
                <a:srgbClr val="FFFF00"/>
              </a:highligh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126740" y="1379220"/>
            <a:ext cx="4824095" cy="584835"/>
          </a:xfrm>
          <a:prstGeom prst="rect">
            <a:avLst/>
          </a:prstGeom>
          <a:solidFill>
            <a:srgbClr val="E34939"/>
          </a:solidFill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 NHANH - ĐÁP GỌN</a:t>
            </a:r>
            <a:endParaRPr lang="en-US" sz="32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: Rounded Corners 10"/>
          <p:cNvSpPr/>
          <p:nvPr/>
        </p:nvSpPr>
        <p:spPr>
          <a:xfrm>
            <a:off x="0" y="1722755"/>
            <a:ext cx="1747520" cy="640080"/>
          </a:xfrm>
          <a:prstGeom prst="roundRect">
            <a:avLst/>
          </a:prstGeom>
          <a:solidFill>
            <a:schemeClr val="accent2"/>
          </a:solidFill>
          <a:scene3d>
            <a:camera prst="orthographicFront"/>
            <a:lightRig rig="threePt" dir="t"/>
          </a:scene3d>
          <a:sp3d>
            <a:bevelT w="139700" h="31750" prst="angle"/>
            <a:bevelB w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Câu 1</a:t>
            </a:r>
            <a:endParaRPr lang="en-US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: Rounded Corners 12"/>
          <p:cNvSpPr/>
          <p:nvPr/>
        </p:nvSpPr>
        <p:spPr>
          <a:xfrm>
            <a:off x="1100455" y="2358919"/>
            <a:ext cx="6593840" cy="1957812"/>
          </a:xfrm>
          <a:prstGeom prst="roundRect">
            <a:avLst/>
          </a:prstGeom>
          <a:solidFill>
            <a:schemeClr val="accent5"/>
          </a:solidFill>
          <a:ln>
            <a:solidFill>
              <a:srgbClr val="00B0F0"/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: Rounded Corners 24"/>
          <p:cNvSpPr/>
          <p:nvPr/>
        </p:nvSpPr>
        <p:spPr>
          <a:xfrm>
            <a:off x="248565" y="4434791"/>
            <a:ext cx="8128708" cy="1760531"/>
          </a:xfrm>
          <a:prstGeom prst="roundRect">
            <a:avLst/>
          </a:prstGeom>
          <a:solidFill>
            <a:srgbClr val="FFFF99"/>
          </a:solidFill>
          <a:ln w="317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866817" y="5194261"/>
            <a:ext cx="76723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Cộng đồng kinh tế châu Âu (1957)</a:t>
            </a:r>
            <a:endParaRPr lang="en-US" sz="3600" b="1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100365" y="2419541"/>
            <a:ext cx="642510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Tổ chức tiền thân của Liên minh châu Âu</a:t>
            </a:r>
            <a:r>
              <a:rPr lang="en-US" sz="40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4000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tar: 5 Points 3">
            <a:hlinkClick r:id="rId1" action="ppaction://hlinksldjump"/>
          </p:cNvPr>
          <p:cNvSpPr/>
          <p:nvPr/>
        </p:nvSpPr>
        <p:spPr>
          <a:xfrm>
            <a:off x="11641094" y="6621321"/>
            <a:ext cx="368453" cy="222243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: Rounded Corners 30"/>
          <p:cNvSpPr/>
          <p:nvPr/>
        </p:nvSpPr>
        <p:spPr>
          <a:xfrm>
            <a:off x="445898" y="4484380"/>
            <a:ext cx="2085281" cy="542025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63500"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Đáp án</a:t>
            </a:r>
            <a:endParaRPr lang="en-US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62342" y="6589442"/>
            <a:ext cx="406400" cy="406400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1022350" y="635"/>
            <a:ext cx="10294620" cy="8896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400" b="1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Tiết 11. Bài</a:t>
            </a:r>
            <a:r>
              <a:rPr lang="en-US" sz="4400" b="1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4: LIÊN MINH CHÂU ÂU</a:t>
            </a:r>
            <a:endParaRPr lang="en-US" sz="4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4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5" grpId="0" animBg="1"/>
      <p:bldP spid="29" grpId="0"/>
      <p:bldP spid="30" grpId="0"/>
      <p:bldP spid="3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787650" y="1529715"/>
            <a:ext cx="4824095" cy="584835"/>
          </a:xfrm>
          <a:prstGeom prst="rect">
            <a:avLst/>
          </a:prstGeom>
          <a:solidFill>
            <a:srgbClr val="E34939"/>
          </a:solidFill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 NHANH - ĐÁP GỌN</a:t>
            </a:r>
            <a:endParaRPr lang="en-US" sz="32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: Rounded Corners 8"/>
          <p:cNvSpPr/>
          <p:nvPr/>
        </p:nvSpPr>
        <p:spPr>
          <a:xfrm>
            <a:off x="447040" y="1402080"/>
            <a:ext cx="7620000" cy="1341120"/>
          </a:xfrm>
          <a:prstGeom prst="roundRect">
            <a:avLst/>
          </a:prstGeom>
          <a:noFill/>
          <a:ln w="412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/>
          <p:cNvSpPr/>
          <p:nvPr/>
        </p:nvSpPr>
        <p:spPr>
          <a:xfrm>
            <a:off x="0" y="1740535"/>
            <a:ext cx="1747520" cy="640080"/>
          </a:xfrm>
          <a:prstGeom prst="roundRect">
            <a:avLst/>
          </a:prstGeom>
          <a:solidFill>
            <a:schemeClr val="accent2"/>
          </a:solidFill>
          <a:scene3d>
            <a:camera prst="orthographicFront"/>
            <a:lightRig rig="threePt" dir="t"/>
          </a:scene3d>
          <a:sp3d>
            <a:bevelT w="139700" h="31750" prst="angle"/>
            <a:bevelB w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Câu 2</a:t>
            </a:r>
            <a:endParaRPr lang="en-US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: Rounded Corners 12"/>
          <p:cNvSpPr/>
          <p:nvPr/>
        </p:nvSpPr>
        <p:spPr>
          <a:xfrm>
            <a:off x="1016000" y="2477029"/>
            <a:ext cx="6593840" cy="1957812"/>
          </a:xfrm>
          <a:prstGeom prst="roundRect">
            <a:avLst/>
          </a:prstGeom>
          <a:solidFill>
            <a:schemeClr val="accent5"/>
          </a:solidFill>
          <a:ln>
            <a:solidFill>
              <a:srgbClr val="00B0F0"/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loud 17"/>
          <p:cNvSpPr/>
          <p:nvPr/>
        </p:nvSpPr>
        <p:spPr>
          <a:xfrm>
            <a:off x="9022080" y="1963950"/>
            <a:ext cx="2661920" cy="1341119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5079" y="2114751"/>
            <a:ext cx="709058" cy="907191"/>
          </a:xfrm>
          <a:prstGeom prst="rect">
            <a:avLst/>
          </a:prstGeom>
        </p:spPr>
      </p:pic>
      <p:sp>
        <p:nvSpPr>
          <p:cNvPr id="21" name="Speech Bubble: Oval 20"/>
          <p:cNvSpPr/>
          <p:nvPr/>
        </p:nvSpPr>
        <p:spPr>
          <a:xfrm>
            <a:off x="9002294" y="1477923"/>
            <a:ext cx="726497" cy="486027"/>
          </a:xfrm>
          <a:prstGeom prst="wedgeEllipseCallout">
            <a:avLst>
              <a:gd name="adj1" fmla="val 75456"/>
              <a:gd name="adj2" fmla="val 67804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?</a:t>
            </a:r>
            <a:endParaRPr lang="en-US" sz="2400" b="1"/>
          </a:p>
        </p:txBody>
      </p:sp>
      <p:sp>
        <p:nvSpPr>
          <p:cNvPr id="22" name="Speech Bubble: Oval 21"/>
          <p:cNvSpPr/>
          <p:nvPr/>
        </p:nvSpPr>
        <p:spPr>
          <a:xfrm>
            <a:off x="9757143" y="1413774"/>
            <a:ext cx="706711" cy="400964"/>
          </a:xfrm>
          <a:prstGeom prst="wedgeEllipseCallout">
            <a:avLst>
              <a:gd name="adj1" fmla="val 33330"/>
              <a:gd name="adj2" fmla="val 102277"/>
            </a:avLst>
          </a:prstGeom>
          <a:solidFill>
            <a:srgbClr val="E3493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Speech Bubble: Oval 22"/>
          <p:cNvSpPr/>
          <p:nvPr/>
        </p:nvSpPr>
        <p:spPr>
          <a:xfrm>
            <a:off x="10460307" y="1317727"/>
            <a:ext cx="706711" cy="400964"/>
          </a:xfrm>
          <a:prstGeom prst="wedgeEllipseCallout">
            <a:avLst>
              <a:gd name="adj1" fmla="val 10762"/>
              <a:gd name="adj2" fmla="val 102277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Speech Bubble: Oval 23"/>
          <p:cNvSpPr/>
          <p:nvPr/>
        </p:nvSpPr>
        <p:spPr>
          <a:xfrm>
            <a:off x="11218703" y="1362504"/>
            <a:ext cx="706711" cy="400964"/>
          </a:xfrm>
          <a:prstGeom prst="wedgeEllipseCallout">
            <a:avLst>
              <a:gd name="adj1" fmla="val -52428"/>
              <a:gd name="adj2" fmla="val 96974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: Rounded Corners 24"/>
          <p:cNvSpPr/>
          <p:nvPr/>
        </p:nvSpPr>
        <p:spPr>
          <a:xfrm>
            <a:off x="1748155" y="5340985"/>
            <a:ext cx="6638925" cy="1248410"/>
          </a:xfrm>
          <a:prstGeom prst="roundRect">
            <a:avLst/>
          </a:prstGeom>
          <a:solidFill>
            <a:srgbClr val="FFFF99"/>
          </a:solidFill>
          <a:ln w="317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1846580" y="5680075"/>
            <a:ext cx="642366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vi-VN" sz="4000">
                <a:solidFill>
                  <a:srgbClr val="0000CC"/>
                </a:solidFill>
              </a:rPr>
              <a:t>Ngày </a:t>
            </a:r>
            <a:r>
              <a:rPr lang="vi-VN" sz="4000">
                <a:solidFill>
                  <a:srgbClr val="0000CC"/>
                </a:solidFill>
              </a:rPr>
              <a:t>1</a:t>
            </a:r>
            <a:r>
              <a:rPr lang="en-US" altLang="vi-VN" sz="4000">
                <a:solidFill>
                  <a:srgbClr val="0000CC"/>
                </a:solidFill>
              </a:rPr>
              <a:t> tháng </a:t>
            </a:r>
            <a:r>
              <a:rPr lang="vi-VN" sz="4000">
                <a:solidFill>
                  <a:srgbClr val="0000CC"/>
                </a:solidFill>
              </a:rPr>
              <a:t>11</a:t>
            </a:r>
            <a:r>
              <a:rPr lang="en-US" altLang="vi-VN" sz="4000">
                <a:solidFill>
                  <a:srgbClr val="0000CC"/>
                </a:solidFill>
              </a:rPr>
              <a:t> năm </a:t>
            </a:r>
            <a:r>
              <a:rPr lang="vi-VN" sz="4000">
                <a:solidFill>
                  <a:srgbClr val="0000CC"/>
                </a:solidFill>
              </a:rPr>
              <a:t>1993</a:t>
            </a:r>
            <a:endParaRPr lang="en-US" sz="4000" b="1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015999" y="2555716"/>
            <a:ext cx="6593840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Liên minh châu Âu được thành lập </a:t>
            </a:r>
            <a:r>
              <a:rPr lang="en-US" altLang="vi-VN" sz="36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chính thức </a:t>
            </a:r>
            <a:r>
              <a:rPr lang="vi-VN" sz="36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vào thời gian nào</a:t>
            </a:r>
            <a:r>
              <a:rPr lang="en-US" sz="36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600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tar: 5 Points 3">
            <a:hlinkClick r:id="rId2" action="ppaction://hlinksldjump"/>
          </p:cNvPr>
          <p:cNvSpPr/>
          <p:nvPr/>
        </p:nvSpPr>
        <p:spPr>
          <a:xfrm>
            <a:off x="11641094" y="6621321"/>
            <a:ext cx="368453" cy="222243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: Rounded Corners 30"/>
          <p:cNvSpPr/>
          <p:nvPr/>
        </p:nvSpPr>
        <p:spPr>
          <a:xfrm>
            <a:off x="445898" y="4484380"/>
            <a:ext cx="2085281" cy="542025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63500"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Đáp án</a:t>
            </a:r>
            <a:endParaRPr lang="en-US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62342" y="6589442"/>
            <a:ext cx="406400" cy="406400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1016000" y="-635"/>
            <a:ext cx="10053955" cy="7905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400" b="1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Tiết 11. Bài</a:t>
            </a:r>
            <a:r>
              <a:rPr lang="en-US" sz="4400" b="1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4: LIÊN MINH CHÂU ÂU</a:t>
            </a:r>
            <a:endParaRPr lang="en-US" sz="4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4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5" grpId="0" bldLvl="0" animBg="1"/>
      <p:bldP spid="29" grpId="0"/>
      <p:bldP spid="30" grpId="0"/>
      <p:bldP spid="3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766695" y="1920875"/>
            <a:ext cx="4824095" cy="584835"/>
          </a:xfrm>
          <a:prstGeom prst="rect">
            <a:avLst/>
          </a:prstGeom>
          <a:solidFill>
            <a:srgbClr val="E34939"/>
          </a:solidFill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 NHANH - ĐÁP GỌN</a:t>
            </a:r>
            <a:endParaRPr lang="en-US" sz="32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: Rounded Corners 8"/>
          <p:cNvSpPr/>
          <p:nvPr/>
        </p:nvSpPr>
        <p:spPr>
          <a:xfrm>
            <a:off x="447040" y="1402080"/>
            <a:ext cx="7620000" cy="1341120"/>
          </a:xfrm>
          <a:prstGeom prst="roundRect">
            <a:avLst/>
          </a:prstGeom>
          <a:noFill/>
          <a:ln w="412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/>
          <p:cNvSpPr/>
          <p:nvPr/>
        </p:nvSpPr>
        <p:spPr>
          <a:xfrm>
            <a:off x="0" y="1920875"/>
            <a:ext cx="1747520" cy="640080"/>
          </a:xfrm>
          <a:prstGeom prst="roundRect">
            <a:avLst/>
          </a:prstGeom>
          <a:solidFill>
            <a:schemeClr val="accent2"/>
          </a:solidFill>
          <a:scene3d>
            <a:camera prst="orthographicFront"/>
            <a:lightRig rig="threePt" dir="t"/>
          </a:scene3d>
          <a:sp3d>
            <a:bevelT w="139700" h="31750" prst="angle"/>
            <a:bevelB w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Câu 3</a:t>
            </a:r>
            <a:endParaRPr lang="en-US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: Rounded Corners 12"/>
          <p:cNvSpPr/>
          <p:nvPr/>
        </p:nvSpPr>
        <p:spPr>
          <a:xfrm>
            <a:off x="1016000" y="2560849"/>
            <a:ext cx="6593840" cy="1957812"/>
          </a:xfrm>
          <a:prstGeom prst="roundRect">
            <a:avLst/>
          </a:prstGeom>
          <a:solidFill>
            <a:schemeClr val="accent5"/>
          </a:solidFill>
          <a:ln>
            <a:solidFill>
              <a:srgbClr val="00B0F0"/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loud 17"/>
          <p:cNvSpPr/>
          <p:nvPr/>
        </p:nvSpPr>
        <p:spPr>
          <a:xfrm>
            <a:off x="9022080" y="1963950"/>
            <a:ext cx="2661920" cy="1341119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5249" y="4861761"/>
            <a:ext cx="709058" cy="907191"/>
          </a:xfrm>
          <a:prstGeom prst="rect">
            <a:avLst/>
          </a:prstGeom>
        </p:spPr>
      </p:pic>
      <p:sp>
        <p:nvSpPr>
          <p:cNvPr id="21" name="Speech Bubble: Oval 20"/>
          <p:cNvSpPr/>
          <p:nvPr/>
        </p:nvSpPr>
        <p:spPr>
          <a:xfrm>
            <a:off x="9162314" y="4541163"/>
            <a:ext cx="726497" cy="486027"/>
          </a:xfrm>
          <a:prstGeom prst="wedgeEllipseCallout">
            <a:avLst>
              <a:gd name="adj1" fmla="val 75456"/>
              <a:gd name="adj2" fmla="val 67804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?</a:t>
            </a:r>
            <a:endParaRPr lang="en-US" sz="2400" b="1"/>
          </a:p>
        </p:txBody>
      </p:sp>
      <p:sp>
        <p:nvSpPr>
          <p:cNvPr id="22" name="Speech Bubble: Oval 21"/>
          <p:cNvSpPr/>
          <p:nvPr/>
        </p:nvSpPr>
        <p:spPr>
          <a:xfrm>
            <a:off x="9568548" y="3883289"/>
            <a:ext cx="706711" cy="400964"/>
          </a:xfrm>
          <a:prstGeom prst="wedgeEllipseCallout">
            <a:avLst>
              <a:gd name="adj1" fmla="val 33330"/>
              <a:gd name="adj2" fmla="val 102277"/>
            </a:avLst>
          </a:prstGeom>
          <a:solidFill>
            <a:srgbClr val="E3493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Speech Bubble: Oval 22"/>
          <p:cNvSpPr/>
          <p:nvPr/>
        </p:nvSpPr>
        <p:spPr>
          <a:xfrm>
            <a:off x="10257742" y="4114902"/>
            <a:ext cx="706711" cy="400964"/>
          </a:xfrm>
          <a:prstGeom prst="wedgeEllipseCallout">
            <a:avLst>
              <a:gd name="adj1" fmla="val 10762"/>
              <a:gd name="adj2" fmla="val 102277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Speech Bubble: Oval 23"/>
          <p:cNvSpPr/>
          <p:nvPr/>
        </p:nvSpPr>
        <p:spPr>
          <a:xfrm>
            <a:off x="11148853" y="4217464"/>
            <a:ext cx="706711" cy="400964"/>
          </a:xfrm>
          <a:prstGeom prst="wedgeEllipseCallout">
            <a:avLst>
              <a:gd name="adj1" fmla="val -52428"/>
              <a:gd name="adj2" fmla="val 96974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: Rounded Corners 24"/>
          <p:cNvSpPr/>
          <p:nvPr/>
        </p:nvSpPr>
        <p:spPr>
          <a:xfrm>
            <a:off x="333375" y="5098415"/>
            <a:ext cx="9114155" cy="1173480"/>
          </a:xfrm>
          <a:prstGeom prst="roundRect">
            <a:avLst/>
          </a:prstGeom>
          <a:solidFill>
            <a:srgbClr val="FFFF99"/>
          </a:solidFill>
          <a:ln w="317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447675" y="5449570"/>
            <a:ext cx="88798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vi-VN" sz="3600" b="1">
                <a:solidFill>
                  <a:srgbClr val="0000CC"/>
                </a:solidFill>
              </a:rPr>
              <a:t>Thành phố </a:t>
            </a:r>
            <a:r>
              <a:rPr lang="vi-VN" sz="3600" b="1">
                <a:solidFill>
                  <a:srgbClr val="0000CC"/>
                </a:solidFill>
              </a:rPr>
              <a:t>B</a:t>
            </a:r>
            <a:r>
              <a:rPr lang="en-US" altLang="vi-VN" sz="3600" b="1">
                <a:solidFill>
                  <a:srgbClr val="0000CC"/>
                </a:solidFill>
              </a:rPr>
              <a:t>rúc</a:t>
            </a:r>
            <a:r>
              <a:rPr lang="vi-VN" sz="3600" b="1">
                <a:solidFill>
                  <a:srgbClr val="0000CC"/>
                </a:solidFill>
              </a:rPr>
              <a:t>-xen (</a:t>
            </a:r>
            <a:r>
              <a:rPr lang="en-US" altLang="vi-VN" sz="3600" b="1">
                <a:solidFill>
                  <a:srgbClr val="0000CC"/>
                </a:solidFill>
              </a:rPr>
              <a:t>Thủ đô của nước </a:t>
            </a:r>
            <a:r>
              <a:rPr lang="vi-VN" sz="3600" b="1">
                <a:solidFill>
                  <a:srgbClr val="0000CC"/>
                </a:solidFill>
              </a:rPr>
              <a:t>Bỉ)</a:t>
            </a:r>
            <a:endParaRPr lang="en-US" sz="3600" b="1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096009" y="2985611"/>
            <a:ext cx="6593840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Trụ sở chính của </a:t>
            </a:r>
            <a:endParaRPr lang="en-US" sz="4400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tổ chức </a:t>
            </a:r>
            <a:r>
              <a:rPr lang="en-US" altLang="vi-VN"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được đặt </a:t>
            </a:r>
            <a:r>
              <a:rPr lang="vi-VN"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ở đâu?</a:t>
            </a:r>
            <a:endParaRPr lang="en-US" sz="4400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tar: 5 Points 3">
            <a:hlinkClick r:id="rId2" action="ppaction://hlinksldjump"/>
          </p:cNvPr>
          <p:cNvSpPr/>
          <p:nvPr/>
        </p:nvSpPr>
        <p:spPr>
          <a:xfrm>
            <a:off x="11641094" y="6621321"/>
            <a:ext cx="368453" cy="222243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: Rounded Corners 30"/>
          <p:cNvSpPr/>
          <p:nvPr/>
        </p:nvSpPr>
        <p:spPr>
          <a:xfrm>
            <a:off x="445898" y="4484380"/>
            <a:ext cx="2085281" cy="542025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63500"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Đáp án</a:t>
            </a:r>
            <a:endParaRPr lang="en-US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62342" y="6589442"/>
            <a:ext cx="406400" cy="406400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704850" y="71755"/>
            <a:ext cx="11304905" cy="8382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400" b="1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Tiết 11. Bài</a:t>
            </a:r>
            <a:r>
              <a:rPr lang="en-US" sz="4400" b="1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4: LIÊN MINH CHÂU ÂU</a:t>
            </a:r>
            <a:endParaRPr lang="en-US" sz="4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4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5" grpId="0" bldLvl="0" animBg="1"/>
      <p:bldP spid="29" grpId="0"/>
      <p:bldP spid="30" grpId="0"/>
      <p:bldP spid="3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531110" y="1910080"/>
            <a:ext cx="4824095" cy="584835"/>
          </a:xfrm>
          <a:prstGeom prst="rect">
            <a:avLst/>
          </a:prstGeom>
          <a:solidFill>
            <a:srgbClr val="E34939"/>
          </a:solidFill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 NHANH - ĐÁP GỌN</a:t>
            </a:r>
            <a:endParaRPr lang="en-US" sz="32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: Rounded Corners 8"/>
          <p:cNvSpPr/>
          <p:nvPr/>
        </p:nvSpPr>
        <p:spPr>
          <a:xfrm>
            <a:off x="447040" y="1402080"/>
            <a:ext cx="7620000" cy="1341120"/>
          </a:xfrm>
          <a:prstGeom prst="roundRect">
            <a:avLst/>
          </a:prstGeom>
          <a:noFill/>
          <a:ln w="412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/>
          <p:cNvSpPr/>
          <p:nvPr/>
        </p:nvSpPr>
        <p:spPr>
          <a:xfrm>
            <a:off x="-98425" y="1855470"/>
            <a:ext cx="1747520" cy="640080"/>
          </a:xfrm>
          <a:prstGeom prst="roundRect">
            <a:avLst/>
          </a:prstGeom>
          <a:solidFill>
            <a:schemeClr val="accent2"/>
          </a:solidFill>
          <a:scene3d>
            <a:camera prst="orthographicFront"/>
            <a:lightRig rig="threePt" dir="t"/>
          </a:scene3d>
          <a:sp3d>
            <a:bevelT w="139700" h="31750" prst="angle"/>
            <a:bevelB w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Câu 4</a:t>
            </a:r>
            <a:endParaRPr lang="en-US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: Rounded Corners 12"/>
          <p:cNvSpPr/>
          <p:nvPr/>
        </p:nvSpPr>
        <p:spPr>
          <a:xfrm>
            <a:off x="1016000" y="2558309"/>
            <a:ext cx="6593840" cy="1957812"/>
          </a:xfrm>
          <a:prstGeom prst="roundRect">
            <a:avLst/>
          </a:prstGeom>
          <a:solidFill>
            <a:schemeClr val="accent5"/>
          </a:solidFill>
          <a:ln>
            <a:solidFill>
              <a:srgbClr val="00B0F0"/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loud 17"/>
          <p:cNvSpPr/>
          <p:nvPr/>
        </p:nvSpPr>
        <p:spPr>
          <a:xfrm>
            <a:off x="9162415" y="4434735"/>
            <a:ext cx="2661920" cy="1341119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9249" y="4967171"/>
            <a:ext cx="709058" cy="907191"/>
          </a:xfrm>
          <a:prstGeom prst="rect">
            <a:avLst/>
          </a:prstGeom>
        </p:spPr>
      </p:pic>
      <p:sp>
        <p:nvSpPr>
          <p:cNvPr id="21" name="Speech Bubble: Oval 20"/>
          <p:cNvSpPr/>
          <p:nvPr/>
        </p:nvSpPr>
        <p:spPr>
          <a:xfrm>
            <a:off x="9382659" y="4967248"/>
            <a:ext cx="726497" cy="486027"/>
          </a:xfrm>
          <a:prstGeom prst="wedgeEllipseCallout">
            <a:avLst>
              <a:gd name="adj1" fmla="val 75456"/>
              <a:gd name="adj2" fmla="val 67804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?</a:t>
            </a:r>
            <a:endParaRPr lang="en-US" sz="2400" b="1"/>
          </a:p>
        </p:txBody>
      </p:sp>
      <p:sp>
        <p:nvSpPr>
          <p:cNvPr id="22" name="Speech Bubble: Oval 21"/>
          <p:cNvSpPr/>
          <p:nvPr/>
        </p:nvSpPr>
        <p:spPr>
          <a:xfrm>
            <a:off x="9917798" y="4435104"/>
            <a:ext cx="706711" cy="400964"/>
          </a:xfrm>
          <a:prstGeom prst="wedgeEllipseCallout">
            <a:avLst>
              <a:gd name="adj1" fmla="val 33330"/>
              <a:gd name="adj2" fmla="val 102277"/>
            </a:avLst>
          </a:prstGeom>
          <a:solidFill>
            <a:srgbClr val="E3493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Speech Bubble: Oval 22"/>
          <p:cNvSpPr/>
          <p:nvPr/>
        </p:nvSpPr>
        <p:spPr>
          <a:xfrm>
            <a:off x="10359977" y="4114902"/>
            <a:ext cx="706711" cy="400964"/>
          </a:xfrm>
          <a:prstGeom prst="wedgeEllipseCallout">
            <a:avLst>
              <a:gd name="adj1" fmla="val 10762"/>
              <a:gd name="adj2" fmla="val 102277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Speech Bubble: Oval 23"/>
          <p:cNvSpPr/>
          <p:nvPr/>
        </p:nvSpPr>
        <p:spPr>
          <a:xfrm>
            <a:off x="11167268" y="4227624"/>
            <a:ext cx="706711" cy="400964"/>
          </a:xfrm>
          <a:prstGeom prst="wedgeEllipseCallout">
            <a:avLst>
              <a:gd name="adj1" fmla="val -52428"/>
              <a:gd name="adj2" fmla="val 96974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: Rounded Corners 24"/>
          <p:cNvSpPr/>
          <p:nvPr/>
        </p:nvSpPr>
        <p:spPr>
          <a:xfrm>
            <a:off x="248565" y="5026611"/>
            <a:ext cx="8128708" cy="1760531"/>
          </a:xfrm>
          <a:prstGeom prst="roundRect">
            <a:avLst/>
          </a:prstGeom>
          <a:solidFill>
            <a:srgbClr val="FFFF99"/>
          </a:solidFill>
          <a:ln w="317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705527" y="5307500"/>
            <a:ext cx="7672378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EU đã thiết lập 1 thị trường chung và có hệ thống tiền tệ chung( đồng Ơ-rô)</a:t>
            </a:r>
            <a:endParaRPr lang="en-US" sz="3600" b="1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016101" y="2495412"/>
            <a:ext cx="65938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Tại sao nói Liên minh châu Âu là mô hình liên minh kinh tế toàn diện?</a:t>
            </a:r>
            <a:endParaRPr lang="en-US" sz="4000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tar: 5 Points 3">
            <a:hlinkClick r:id="rId2" action="ppaction://hlinksldjump"/>
          </p:cNvPr>
          <p:cNvSpPr/>
          <p:nvPr/>
        </p:nvSpPr>
        <p:spPr>
          <a:xfrm>
            <a:off x="11641094" y="6621321"/>
            <a:ext cx="368453" cy="222243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: Rounded Corners 30"/>
          <p:cNvSpPr/>
          <p:nvPr/>
        </p:nvSpPr>
        <p:spPr>
          <a:xfrm>
            <a:off x="445898" y="4484380"/>
            <a:ext cx="2085281" cy="542025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63500"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Đáp án</a:t>
            </a:r>
            <a:endParaRPr lang="en-US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62342" y="6589442"/>
            <a:ext cx="406400" cy="406400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1208405" y="132080"/>
            <a:ext cx="9959340" cy="88773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400" b="1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Tiết 11. Bài</a:t>
            </a:r>
            <a:r>
              <a:rPr lang="en-US" sz="4400" b="1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4: LIÊN MINH CHÂU ÂU</a:t>
            </a:r>
            <a:endParaRPr lang="en-US" sz="4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4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5" grpId="0" bldLvl="0" animBg="1"/>
      <p:bldP spid="29" grpId="0"/>
      <p:bldP spid="30" grpId="0"/>
      <p:bldP spid="3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529205" y="1770380"/>
            <a:ext cx="4824095" cy="584835"/>
          </a:xfrm>
          <a:prstGeom prst="rect">
            <a:avLst/>
          </a:prstGeom>
          <a:solidFill>
            <a:srgbClr val="E34939"/>
          </a:solidFill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 NHANH - ĐÁP GỌN</a:t>
            </a:r>
            <a:endParaRPr lang="en-US" sz="32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: Rounded Corners 8"/>
          <p:cNvSpPr/>
          <p:nvPr/>
        </p:nvSpPr>
        <p:spPr>
          <a:xfrm>
            <a:off x="447040" y="1402080"/>
            <a:ext cx="7620000" cy="1341120"/>
          </a:xfrm>
          <a:prstGeom prst="roundRect">
            <a:avLst/>
          </a:prstGeom>
          <a:noFill/>
          <a:ln w="412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/>
          <p:cNvSpPr/>
          <p:nvPr/>
        </p:nvSpPr>
        <p:spPr>
          <a:xfrm>
            <a:off x="142240" y="2355215"/>
            <a:ext cx="1747520" cy="640080"/>
          </a:xfrm>
          <a:prstGeom prst="roundRect">
            <a:avLst/>
          </a:prstGeom>
          <a:solidFill>
            <a:schemeClr val="accent2"/>
          </a:solidFill>
          <a:scene3d>
            <a:camera prst="orthographicFront"/>
            <a:lightRig rig="threePt" dir="t"/>
          </a:scene3d>
          <a:sp3d>
            <a:bevelT w="139700" h="31750" prst="angle"/>
            <a:bevelB w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Câu 5</a:t>
            </a:r>
            <a:endParaRPr lang="en-US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: Rounded Corners 12"/>
          <p:cNvSpPr/>
          <p:nvPr/>
        </p:nvSpPr>
        <p:spPr>
          <a:xfrm>
            <a:off x="330835" y="3385820"/>
            <a:ext cx="7279005" cy="1557655"/>
          </a:xfrm>
          <a:prstGeom prst="roundRect">
            <a:avLst/>
          </a:prstGeom>
          <a:solidFill>
            <a:schemeClr val="accent5"/>
          </a:solidFill>
          <a:ln>
            <a:solidFill>
              <a:srgbClr val="00B0F0"/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: Rounded Corners 24"/>
          <p:cNvSpPr/>
          <p:nvPr/>
        </p:nvSpPr>
        <p:spPr>
          <a:xfrm>
            <a:off x="142240" y="5626735"/>
            <a:ext cx="8128635" cy="1229360"/>
          </a:xfrm>
          <a:prstGeom prst="roundRect">
            <a:avLst/>
          </a:prstGeom>
          <a:solidFill>
            <a:srgbClr val="FFFF99"/>
          </a:solidFill>
          <a:ln w="317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447167" y="5878929"/>
            <a:ext cx="7672378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27 nước thành viên</a:t>
            </a:r>
            <a:endParaRPr lang="en-US" sz="4000" b="1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46405" y="3394710"/>
            <a:ext cx="6906895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Hiện nay </a:t>
            </a:r>
            <a:r>
              <a:rPr lang="en-US" altLang="vi-VN"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EU </a:t>
            </a:r>
            <a:r>
              <a:rPr lang="vi-VN"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có bao nhiêu nước thành viên?</a:t>
            </a:r>
            <a:endParaRPr lang="en-US" sz="4400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tar: 5 Points 3">
            <a:hlinkClick r:id="rId1" action="ppaction://hlinksldjump"/>
          </p:cNvPr>
          <p:cNvSpPr/>
          <p:nvPr/>
        </p:nvSpPr>
        <p:spPr>
          <a:xfrm>
            <a:off x="11641094" y="6621321"/>
            <a:ext cx="368453" cy="222243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: Rounded Corners 30"/>
          <p:cNvSpPr/>
          <p:nvPr/>
        </p:nvSpPr>
        <p:spPr>
          <a:xfrm>
            <a:off x="142368" y="5013970"/>
            <a:ext cx="2085281" cy="542025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63500"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Đáp án</a:t>
            </a:r>
            <a:endParaRPr lang="en-US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62342" y="6589442"/>
            <a:ext cx="406400" cy="406400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550545" y="20955"/>
            <a:ext cx="11015980" cy="86868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sz="4400" b="1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Tiết 11. Bài</a:t>
            </a:r>
            <a:r>
              <a:rPr lang="en-US" sz="4400" b="1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4: LIÊN MINH CHÂU ÂU</a:t>
            </a:r>
            <a:endParaRPr lang="en-US" sz="4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4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5" grpId="0" bldLvl="0" animBg="1"/>
      <p:bldP spid="29" grpId="0"/>
      <p:bldP spid="30" grpId="0"/>
      <p:bldP spid="31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952500"/>
            <a:ext cx="120129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chemeClr val="tx1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1. Khái quát về liên minh Châu Âu</a:t>
            </a:r>
            <a:endParaRPr lang="en-US" sz="3600">
              <a:solidFill>
                <a:schemeClr val="tx1"/>
              </a:solidFill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32790" y="1478280"/>
            <a:ext cx="7999095" cy="2136775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  <a:prstDash val="dash"/>
          </a:ln>
        </p:spPr>
        <p:txBody>
          <a:bodyPr wrap="square" rtlCol="0">
            <a:noAutofit/>
          </a:bodyPr>
          <a:lstStyle/>
          <a:p>
            <a:endParaRPr lang="en-US">
              <a:solidFill>
                <a:srgbClr val="1C11AF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 lập: 1/11/1993</a:t>
            </a:r>
            <a:endParaRPr lang="en-US" sz="3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 dân: 447,7 triệu dân (2020)</a:t>
            </a:r>
            <a:endParaRPr lang="en-US" sz="3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 quốc gia thành viên: 27 (2020)</a:t>
            </a:r>
            <a:endParaRPr lang="en-US" sz="3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542290" y="3661410"/>
            <a:ext cx="5554980" cy="3212595"/>
            <a:chOff x="3430614" y="1157505"/>
            <a:chExt cx="5866871" cy="4359263"/>
          </a:xfrm>
        </p:grpSpPr>
        <p:pic>
          <p:nvPicPr>
            <p:cNvPr id="32" name="Picture 31" descr="A picture containing sky, outdoor, sign, tower&#10;&#10;Description automatically generated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30614" y="1157505"/>
              <a:ext cx="5866871" cy="3754798"/>
            </a:xfrm>
            <a:prstGeom prst="rect">
              <a:avLst/>
            </a:prstGeom>
          </p:spPr>
        </p:pic>
        <p:sp>
          <p:nvSpPr>
            <p:cNvPr id="34" name="Rectangle 33"/>
            <p:cNvSpPr/>
            <p:nvPr/>
          </p:nvSpPr>
          <p:spPr>
            <a:xfrm>
              <a:off x="4175076" y="4975652"/>
              <a:ext cx="3411861" cy="54111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n-US" sz="2000">
                  <a:solidFill>
                    <a:srgbClr val="00B05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Trụ sở EU ở Brúc-xen (Bỉ)</a:t>
              </a:r>
              <a:endParaRPr lang="en-US" sz="20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6880317" y="3819914"/>
            <a:ext cx="4898155" cy="3036192"/>
            <a:chOff x="7419680" y="1085691"/>
            <a:chExt cx="4314511" cy="4199381"/>
          </a:xfrm>
        </p:grpSpPr>
        <p:pic>
          <p:nvPicPr>
            <p:cNvPr id="37" name="image180.png" descr="Káº¿t quáº£ hÃ¬nh áº£nh cho cá» EU"/>
            <p:cNvPicPr/>
            <p:nvPr/>
          </p:nvPicPr>
          <p:blipFill rotWithShape="1">
            <a:blip r:embed="rId2"/>
            <a:srcRect l="14861" r="10378" b="1"/>
            <a:stretch>
              <a:fillRect/>
            </a:stretch>
          </p:blipFill>
          <p:spPr>
            <a:xfrm>
              <a:off x="7419680" y="1085691"/>
              <a:ext cx="4314511" cy="3647922"/>
            </a:xfrm>
            <a:prstGeom prst="rect">
              <a:avLst/>
            </a:prstGeom>
          </p:spPr>
        </p:pic>
        <p:sp>
          <p:nvSpPr>
            <p:cNvPr id="38" name="Rectangle 37"/>
            <p:cNvSpPr/>
            <p:nvPr/>
          </p:nvSpPr>
          <p:spPr>
            <a:xfrm>
              <a:off x="8189104" y="4774246"/>
              <a:ext cx="2881044" cy="51082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vi-VN">
                  <a:solidFill>
                    <a:srgbClr val="00B050"/>
                  </a:solidFill>
                  <a:ea typeface="Cambria" panose="02040503050406030204" pitchFamily="18" charset="0"/>
                  <a:cs typeface="Cambria" panose="02040503050406030204" pitchFamily="18" charset="0"/>
                </a:rPr>
                <a:t>Lá cờ của liên minh châu Âu</a:t>
              </a:r>
              <a:endParaRPr lang="en-US">
                <a:solidFill>
                  <a:srgbClr val="00B050"/>
                </a:solidFill>
              </a:endParaRPr>
            </a:p>
          </p:txBody>
        </p:sp>
      </p:grpSp>
      <p:sp>
        <p:nvSpPr>
          <p:cNvPr id="10" name="Text Box 9"/>
          <p:cNvSpPr txBox="1"/>
          <p:nvPr/>
        </p:nvSpPr>
        <p:spPr>
          <a:xfrm>
            <a:off x="1585595" y="0"/>
            <a:ext cx="9793605" cy="6686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sz="4400" b="1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Tiết 11. Bài</a:t>
            </a:r>
            <a:r>
              <a:rPr lang="en-US" sz="4400" b="1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4: LIÊN MINH CHÂU ÂU</a:t>
            </a:r>
            <a:endParaRPr lang="en-US" sz="4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042920" y="934720"/>
            <a:ext cx="9040495" cy="58318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>
                  <a:lumMod val="10000"/>
                </a:srgbClr>
              </a:solidFill>
              <a:effectLst/>
              <a:uLnTx/>
              <a:uFillTx/>
              <a:latin typeface="#9Slide03 Roboto Medium" panose="02000000000000000000" pitchFamily="2" charset="0"/>
              <a:ea typeface="#9Slide03 Roboto Medium" panose="02000000000000000000" pitchFamily="2" charset="0"/>
              <a:cs typeface="+mn-cs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8878068" y="3591306"/>
            <a:ext cx="1966913" cy="0"/>
          </a:xfrm>
          <a:prstGeom prst="line">
            <a:avLst/>
          </a:prstGeom>
          <a:noFill/>
          <a:ln w="28575" cap="flat" cmpd="sng" algn="ctr">
            <a:solidFill>
              <a:srgbClr val="00B050"/>
            </a:solidFill>
            <a:prstDash val="solid"/>
            <a:miter lim="800000"/>
          </a:ln>
          <a:effectLst/>
        </p:spPr>
      </p:cxnSp>
      <p:cxnSp>
        <p:nvCxnSpPr>
          <p:cNvPr id="21" name="Straight Connector 20"/>
          <p:cNvCxnSpPr/>
          <p:nvPr/>
        </p:nvCxnSpPr>
        <p:spPr>
          <a:xfrm>
            <a:off x="4156950" y="3591306"/>
            <a:ext cx="1966913" cy="0"/>
          </a:xfrm>
          <a:prstGeom prst="line">
            <a:avLst/>
          </a:prstGeom>
          <a:noFill/>
          <a:ln w="28575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</p:cxnSp>
      <p:grpSp>
        <p:nvGrpSpPr>
          <p:cNvPr id="22" name="Group 21"/>
          <p:cNvGrpSpPr/>
          <p:nvPr/>
        </p:nvGrpSpPr>
        <p:grpSpPr>
          <a:xfrm>
            <a:off x="3976144" y="3485759"/>
            <a:ext cx="211094" cy="211094"/>
            <a:chOff x="3855819" y="4248152"/>
            <a:chExt cx="211094" cy="211094"/>
          </a:xfrm>
          <a:solidFill>
            <a:srgbClr val="00B0F0"/>
          </a:solidFill>
        </p:grpSpPr>
        <p:sp>
          <p:nvSpPr>
            <p:cNvPr id="23" name="Oval 22"/>
            <p:cNvSpPr/>
            <p:nvPr/>
          </p:nvSpPr>
          <p:spPr>
            <a:xfrm>
              <a:off x="3855819" y="4248152"/>
              <a:ext cx="211094" cy="211094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</a:endParaRPr>
            </a:p>
          </p:txBody>
        </p:sp>
        <p:sp>
          <p:nvSpPr>
            <p:cNvPr id="24" name="Oval 23"/>
            <p:cNvSpPr/>
            <p:nvPr/>
          </p:nvSpPr>
          <p:spPr>
            <a:xfrm>
              <a:off x="3886107" y="4278440"/>
              <a:ext cx="150518" cy="150518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</a:endParaRPr>
            </a:p>
          </p:txBody>
        </p:sp>
      </p:grpSp>
      <p:cxnSp>
        <p:nvCxnSpPr>
          <p:cNvPr id="25" name="Straight Connector 24"/>
          <p:cNvCxnSpPr/>
          <p:nvPr/>
        </p:nvCxnSpPr>
        <p:spPr>
          <a:xfrm>
            <a:off x="6630616" y="3607181"/>
            <a:ext cx="1966913" cy="0"/>
          </a:xfrm>
          <a:prstGeom prst="line">
            <a:avLst/>
          </a:prstGeom>
          <a:noFill/>
          <a:ln w="28575" cap="flat" cmpd="sng" algn="ctr">
            <a:solidFill>
              <a:srgbClr val="00B050"/>
            </a:solidFill>
            <a:prstDash val="solid"/>
            <a:miter lim="800000"/>
          </a:ln>
          <a:effectLst/>
        </p:spPr>
      </p:cxnSp>
      <p:grpSp>
        <p:nvGrpSpPr>
          <p:cNvPr id="26" name="Group 25"/>
          <p:cNvGrpSpPr/>
          <p:nvPr/>
        </p:nvGrpSpPr>
        <p:grpSpPr>
          <a:xfrm>
            <a:off x="6093575" y="3485759"/>
            <a:ext cx="211094" cy="211094"/>
            <a:chOff x="5973250" y="4248152"/>
            <a:chExt cx="211094" cy="211094"/>
          </a:xfrm>
          <a:solidFill>
            <a:srgbClr val="FF7A71"/>
          </a:solidFill>
        </p:grpSpPr>
        <p:sp>
          <p:nvSpPr>
            <p:cNvPr id="27" name="Oval 26"/>
            <p:cNvSpPr/>
            <p:nvPr/>
          </p:nvSpPr>
          <p:spPr>
            <a:xfrm>
              <a:off x="5973250" y="4248152"/>
              <a:ext cx="211094" cy="211094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6003538" y="4278440"/>
              <a:ext cx="150518" cy="150518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8597992" y="3516239"/>
            <a:ext cx="211094" cy="211094"/>
            <a:chOff x="8118257" y="4248152"/>
            <a:chExt cx="211094" cy="211094"/>
          </a:xfrm>
          <a:solidFill>
            <a:srgbClr val="02A39B"/>
          </a:solidFill>
        </p:grpSpPr>
        <p:sp>
          <p:nvSpPr>
            <p:cNvPr id="30" name="Oval 29"/>
            <p:cNvSpPr/>
            <p:nvPr/>
          </p:nvSpPr>
          <p:spPr>
            <a:xfrm>
              <a:off x="8118257" y="4248152"/>
              <a:ext cx="211094" cy="211094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</a:endParaRPr>
            </a:p>
          </p:txBody>
        </p:sp>
        <p:sp>
          <p:nvSpPr>
            <p:cNvPr id="31" name="Oval 30"/>
            <p:cNvSpPr/>
            <p:nvPr/>
          </p:nvSpPr>
          <p:spPr>
            <a:xfrm>
              <a:off x="8148545" y="4278440"/>
              <a:ext cx="150518" cy="150518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10845444" y="3410829"/>
            <a:ext cx="211094" cy="211094"/>
            <a:chOff x="10233629" y="4248152"/>
            <a:chExt cx="211094" cy="211094"/>
          </a:xfrm>
          <a:solidFill>
            <a:srgbClr val="92D050"/>
          </a:solidFill>
        </p:grpSpPr>
        <p:sp>
          <p:nvSpPr>
            <p:cNvPr id="33" name="Oval 32"/>
            <p:cNvSpPr/>
            <p:nvPr/>
          </p:nvSpPr>
          <p:spPr>
            <a:xfrm>
              <a:off x="10233629" y="4248152"/>
              <a:ext cx="211094" cy="211094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</a:endParaRPr>
            </a:p>
          </p:txBody>
        </p:sp>
        <p:sp>
          <p:nvSpPr>
            <p:cNvPr id="34" name="Oval 33"/>
            <p:cNvSpPr/>
            <p:nvPr/>
          </p:nvSpPr>
          <p:spPr>
            <a:xfrm>
              <a:off x="10263917" y="4278440"/>
              <a:ext cx="150518" cy="150518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</a:endParaRPr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2942661" y="3677208"/>
            <a:ext cx="2289049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6CA7CA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1957</a:t>
            </a:r>
            <a:endParaRPr lang="en-US" sz="3600" b="1" dirty="0">
              <a:solidFill>
                <a:srgbClr val="6CA7CA"/>
              </a:solidFill>
              <a:latin typeface="Times New Roman" panose="02020603050405020304" pitchFamily="18" charset="0"/>
              <a:ea typeface="#9Slide03 Roboto Medium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071800" y="3677208"/>
            <a:ext cx="2289049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7A71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1958</a:t>
            </a:r>
            <a:endParaRPr lang="en-US" sz="3600" b="1" dirty="0">
              <a:solidFill>
                <a:srgbClr val="FF7A71"/>
              </a:solidFill>
              <a:latin typeface="Times New Roman" panose="02020603050405020304" pitchFamily="18" charset="0"/>
              <a:ea typeface="#9Slide03 Roboto Medium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800340" y="3667760"/>
            <a:ext cx="14535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2A39B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1967</a:t>
            </a:r>
            <a:endParaRPr lang="en-US" sz="3600" b="1" dirty="0">
              <a:solidFill>
                <a:srgbClr val="02A39B"/>
              </a:solidFill>
              <a:latin typeface="Times New Roman" panose="02020603050405020304" pitchFamily="18" charset="0"/>
              <a:ea typeface="#9Slide03 Roboto Medium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0358755" y="3591560"/>
            <a:ext cx="15862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6056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1993</a:t>
            </a:r>
            <a:endParaRPr lang="en-US" sz="3600" b="1" dirty="0">
              <a:solidFill>
                <a:srgbClr val="FF6056"/>
              </a:solidFill>
              <a:latin typeface="Times New Roman" panose="02020603050405020304" pitchFamily="18" charset="0"/>
              <a:ea typeface="#9Slide03 Roboto Medium" panose="02000000000000000000" pitchFamily="2" charset="0"/>
              <a:cs typeface="Times New Roman" panose="02020603050405020304" pitchFamily="18" charset="0"/>
            </a:endParaRPr>
          </a:p>
        </p:txBody>
      </p:sp>
      <p:grpSp>
        <p:nvGrpSpPr>
          <p:cNvPr id="43" name="Group 42"/>
          <p:cNvGrpSpPr/>
          <p:nvPr/>
        </p:nvGrpSpPr>
        <p:grpSpPr>
          <a:xfrm>
            <a:off x="3439755" y="1723967"/>
            <a:ext cx="1275682" cy="1275682"/>
            <a:chOff x="3319430" y="2486360"/>
            <a:chExt cx="1275682" cy="1275682"/>
          </a:xfrm>
        </p:grpSpPr>
        <p:sp>
          <p:nvSpPr>
            <p:cNvPr id="44" name="Teardrop 43"/>
            <p:cNvSpPr/>
            <p:nvPr/>
          </p:nvSpPr>
          <p:spPr>
            <a:xfrm rot="8100000">
              <a:off x="3319430" y="2486360"/>
              <a:ext cx="1275682" cy="1275682"/>
            </a:xfrm>
            <a:prstGeom prst="teardrop">
              <a:avLst>
                <a:gd name="adj" fmla="val 109962"/>
              </a:avLst>
            </a:prstGeom>
            <a:solidFill>
              <a:srgbClr val="00B0F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</a:endParaRPr>
            </a:p>
          </p:txBody>
        </p:sp>
        <p:sp>
          <p:nvSpPr>
            <p:cNvPr id="45" name="Oval 44"/>
            <p:cNvSpPr/>
            <p:nvPr/>
          </p:nvSpPr>
          <p:spPr>
            <a:xfrm>
              <a:off x="3513779" y="2679358"/>
              <a:ext cx="889686" cy="88968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</a:endParaRPr>
            </a:p>
          </p:txBody>
        </p:sp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8362" y="2811877"/>
              <a:ext cx="597818" cy="597816"/>
            </a:xfrm>
            <a:prstGeom prst="rect">
              <a:avLst/>
            </a:prstGeom>
          </p:spPr>
        </p:pic>
      </p:grpSp>
      <p:grpSp>
        <p:nvGrpSpPr>
          <p:cNvPr id="47" name="Group 46"/>
          <p:cNvGrpSpPr/>
          <p:nvPr/>
        </p:nvGrpSpPr>
        <p:grpSpPr>
          <a:xfrm>
            <a:off x="10311370" y="1723967"/>
            <a:ext cx="1275682" cy="1275682"/>
            <a:chOff x="9695745" y="2486360"/>
            <a:chExt cx="1275682" cy="1275682"/>
          </a:xfrm>
        </p:grpSpPr>
        <p:sp>
          <p:nvSpPr>
            <p:cNvPr id="48" name="Teardrop 47"/>
            <p:cNvSpPr/>
            <p:nvPr/>
          </p:nvSpPr>
          <p:spPr>
            <a:xfrm rot="8100000">
              <a:off x="9695745" y="2486360"/>
              <a:ext cx="1275682" cy="1275682"/>
            </a:xfrm>
            <a:prstGeom prst="teardrop">
              <a:avLst>
                <a:gd name="adj" fmla="val 109962"/>
              </a:avLst>
            </a:prstGeom>
            <a:solidFill>
              <a:srgbClr val="92D05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</a:endParaRPr>
            </a:p>
          </p:txBody>
        </p:sp>
        <p:sp>
          <p:nvSpPr>
            <p:cNvPr id="49" name="Oval 48"/>
            <p:cNvSpPr/>
            <p:nvPr/>
          </p:nvSpPr>
          <p:spPr>
            <a:xfrm>
              <a:off x="9890094" y="2679358"/>
              <a:ext cx="889686" cy="88968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</a:endParaRPr>
            </a:p>
          </p:txBody>
        </p:sp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4677" y="2822274"/>
              <a:ext cx="597818" cy="597816"/>
            </a:xfrm>
            <a:prstGeom prst="rect">
              <a:avLst/>
            </a:prstGeom>
          </p:spPr>
        </p:pic>
      </p:grpSp>
      <p:grpSp>
        <p:nvGrpSpPr>
          <p:cNvPr id="55" name="Group 54"/>
          <p:cNvGrpSpPr/>
          <p:nvPr/>
        </p:nvGrpSpPr>
        <p:grpSpPr>
          <a:xfrm>
            <a:off x="8064553" y="1774132"/>
            <a:ext cx="1275682" cy="1275682"/>
            <a:chOff x="7580373" y="2486360"/>
            <a:chExt cx="1275682" cy="1275682"/>
          </a:xfrm>
        </p:grpSpPr>
        <p:sp>
          <p:nvSpPr>
            <p:cNvPr id="56" name="Teardrop 55"/>
            <p:cNvSpPr/>
            <p:nvPr/>
          </p:nvSpPr>
          <p:spPr>
            <a:xfrm rot="8100000">
              <a:off x="7580373" y="2486360"/>
              <a:ext cx="1275682" cy="1275682"/>
            </a:xfrm>
            <a:prstGeom prst="teardrop">
              <a:avLst>
                <a:gd name="adj" fmla="val 109962"/>
              </a:avLst>
            </a:prstGeom>
            <a:solidFill>
              <a:srgbClr val="02A39B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</a:endParaRPr>
            </a:p>
          </p:txBody>
        </p:sp>
        <p:sp>
          <p:nvSpPr>
            <p:cNvPr id="57" name="Oval 56"/>
            <p:cNvSpPr/>
            <p:nvPr/>
          </p:nvSpPr>
          <p:spPr>
            <a:xfrm>
              <a:off x="7774722" y="2679358"/>
              <a:ext cx="889686" cy="88968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</a:endParaRPr>
            </a:p>
          </p:txBody>
        </p:sp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07689" y="2765080"/>
              <a:ext cx="600416" cy="600414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60" name="TextBox 59"/>
          <p:cNvSpPr txBox="1"/>
          <p:nvPr/>
        </p:nvSpPr>
        <p:spPr>
          <a:xfrm>
            <a:off x="3042285" y="4408170"/>
            <a:ext cx="2304415" cy="181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indent="-1270" algn="ctr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800" dirty="0" err="1">
                <a:solidFill>
                  <a:srgbClr val="18133D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Cộng</a:t>
            </a:r>
            <a:r>
              <a:rPr lang="en-US" sz="2800" dirty="0">
                <a:solidFill>
                  <a:srgbClr val="18133D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33D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solidFill>
                  <a:srgbClr val="18133D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33D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Kinh</a:t>
            </a:r>
            <a:r>
              <a:rPr lang="en-US" sz="2800" dirty="0">
                <a:solidFill>
                  <a:srgbClr val="18133D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33D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tế</a:t>
            </a:r>
            <a:r>
              <a:rPr lang="en-US" sz="2800" dirty="0">
                <a:solidFill>
                  <a:srgbClr val="18133D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33D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Châu</a:t>
            </a:r>
            <a:r>
              <a:rPr lang="en-US" sz="2800" dirty="0">
                <a:solidFill>
                  <a:srgbClr val="18133D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33D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Âu</a:t>
            </a:r>
            <a:r>
              <a:rPr lang="en-US" sz="2800" dirty="0">
                <a:solidFill>
                  <a:srgbClr val="18133D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solidFill>
                  <a:srgbClr val="18133D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Tiền</a:t>
            </a:r>
            <a:r>
              <a:rPr lang="en-US" sz="2800" dirty="0">
                <a:solidFill>
                  <a:srgbClr val="18133D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33D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thân</a:t>
            </a:r>
            <a:r>
              <a:rPr lang="en-US" sz="2800" dirty="0">
                <a:solidFill>
                  <a:srgbClr val="18133D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33D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18133D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EU)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18133D"/>
              </a:solidFill>
              <a:effectLst/>
              <a:uLnTx/>
              <a:uFillTx/>
              <a:latin typeface="Times New Roman" panose="02020603050405020304" pitchFamily="18" charset="0"/>
              <a:ea typeface="#9Slide03 Roboto Medium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5464175" y="4408170"/>
            <a:ext cx="1921510" cy="181483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lvl="0" indent="-1270" algn="ctr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800" dirty="0" err="1">
                <a:solidFill>
                  <a:srgbClr val="18133D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Cộng</a:t>
            </a:r>
            <a:r>
              <a:rPr lang="en-US" sz="2800" dirty="0">
                <a:solidFill>
                  <a:srgbClr val="18133D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33D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solidFill>
                  <a:srgbClr val="18133D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33D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solidFill>
                  <a:srgbClr val="18133D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33D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tử</a:t>
            </a:r>
            <a:r>
              <a:rPr lang="en-US" sz="2800" dirty="0">
                <a:solidFill>
                  <a:srgbClr val="18133D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33D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Châu</a:t>
            </a:r>
            <a:r>
              <a:rPr lang="en-US" sz="2800" dirty="0">
                <a:solidFill>
                  <a:srgbClr val="18133D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33D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Âu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18133D"/>
              </a:solidFill>
              <a:effectLst/>
              <a:uLnTx/>
              <a:uFillTx/>
              <a:latin typeface="Times New Roman" panose="02020603050405020304" pitchFamily="18" charset="0"/>
              <a:ea typeface="#9Slide03 Roboto Medium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7503089" y="4561971"/>
            <a:ext cx="2126823" cy="9531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indent="-1270" algn="ctr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800" dirty="0">
                <a:solidFill>
                  <a:srgbClr val="18133D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33D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Cộng</a:t>
            </a:r>
            <a:r>
              <a:rPr lang="en-US" sz="2800" dirty="0">
                <a:solidFill>
                  <a:srgbClr val="18133D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33D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solidFill>
                  <a:srgbClr val="18133D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33D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Châu</a:t>
            </a:r>
            <a:r>
              <a:rPr lang="en-US" sz="2800" dirty="0">
                <a:solidFill>
                  <a:srgbClr val="18133D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33D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Âu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18133D"/>
              </a:solidFill>
              <a:effectLst/>
              <a:uLnTx/>
              <a:uFillTx/>
              <a:latin typeface="Times New Roman" panose="02020603050405020304" pitchFamily="18" charset="0"/>
              <a:ea typeface="#9Slide03 Roboto Medium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9850426" y="4157278"/>
            <a:ext cx="2001128" cy="181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indent="-1270" algn="ctr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800" dirty="0" err="1">
                <a:solidFill>
                  <a:srgbClr val="18133D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Đổi</a:t>
            </a:r>
            <a:r>
              <a:rPr lang="en-US" sz="2800" dirty="0">
                <a:solidFill>
                  <a:srgbClr val="18133D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33D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solidFill>
                  <a:srgbClr val="18133D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33D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18133D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33D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Liên</a:t>
            </a:r>
            <a:r>
              <a:rPr lang="en-US" sz="2800" dirty="0">
                <a:solidFill>
                  <a:srgbClr val="18133D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Minh </a:t>
            </a:r>
            <a:r>
              <a:rPr lang="en-US" sz="2800" dirty="0" err="1">
                <a:solidFill>
                  <a:srgbClr val="18133D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Châu</a:t>
            </a:r>
            <a:r>
              <a:rPr lang="en-US" sz="2800" dirty="0">
                <a:solidFill>
                  <a:srgbClr val="18133D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33D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Âu</a:t>
            </a:r>
            <a:r>
              <a:rPr lang="en-US" sz="2800" dirty="0">
                <a:solidFill>
                  <a:srgbClr val="18133D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(EU</a:t>
            </a:r>
            <a:r>
              <a:rPr lang="en-US" sz="2200" dirty="0">
                <a:solidFill>
                  <a:srgbClr val="18133D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)</a:t>
            </a:r>
            <a:endParaRPr kumimoji="0" lang="en-US" sz="2200" i="0" u="none" strike="noStrike" kern="1200" cap="none" spc="0" normalizeH="0" baseline="0" noProof="0" dirty="0">
              <a:ln>
                <a:noFill/>
              </a:ln>
              <a:solidFill>
                <a:srgbClr val="18133D"/>
              </a:solidFill>
              <a:effectLst/>
              <a:uLnTx/>
              <a:uFillTx/>
              <a:latin typeface="Times New Roman" panose="02020603050405020304" pitchFamily="18" charset="0"/>
              <a:ea typeface="#9Slide03 Roboto Medium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64" name="Picture 6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0213" y="2050241"/>
            <a:ext cx="597818" cy="597816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21285" y="3313430"/>
            <a:ext cx="2616200" cy="2076874"/>
            <a:chOff x="7419680" y="1085691"/>
            <a:chExt cx="4314511" cy="5350695"/>
          </a:xfrm>
        </p:grpSpPr>
        <p:pic>
          <p:nvPicPr>
            <p:cNvPr id="3" name="image180.png" descr="Káº¿t quáº£ hÃ¬nh áº£nh cho cá» EU"/>
            <p:cNvPicPr/>
            <p:nvPr/>
          </p:nvPicPr>
          <p:blipFill rotWithShape="1">
            <a:blip r:embed="rId5"/>
            <a:srcRect l="14861" r="10378" b="1"/>
            <a:stretch>
              <a:fillRect/>
            </a:stretch>
          </p:blipFill>
          <p:spPr>
            <a:xfrm>
              <a:off x="7419680" y="1085691"/>
              <a:ext cx="4314511" cy="3647922"/>
            </a:xfrm>
            <a:prstGeom prst="rect">
              <a:avLst/>
            </a:prstGeom>
          </p:spPr>
        </p:pic>
        <p:sp>
          <p:nvSpPr>
            <p:cNvPr id="4" name="Rectangle 37"/>
            <p:cNvSpPr/>
            <p:nvPr/>
          </p:nvSpPr>
          <p:spPr>
            <a:xfrm>
              <a:off x="8189104" y="4774246"/>
              <a:ext cx="2881044" cy="1662140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algn="ctr"/>
              <a:r>
                <a:rPr lang="vi-VN">
                  <a:solidFill>
                    <a:srgbClr val="00B050"/>
                  </a:solidFill>
                  <a:ea typeface="Cambria" panose="02040503050406030204" pitchFamily="18" charset="0"/>
                  <a:cs typeface="Cambria" panose="02040503050406030204" pitchFamily="18" charset="0"/>
                </a:rPr>
                <a:t>Lá cờ của liên minh châu Âu</a:t>
              </a:r>
              <a:endParaRPr lang="en-US">
                <a:solidFill>
                  <a:srgbClr val="00B050"/>
                </a:solidFill>
              </a:endParaRPr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38" grpId="0"/>
      <p:bldP spid="39" grpId="0"/>
      <p:bldP spid="60" grpId="0"/>
      <p:bldP spid="61" grpId="0"/>
      <p:bldP spid="62" grpId="0"/>
      <p:bldP spid="6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/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3176" y="1921686"/>
            <a:ext cx="5912385" cy="3745360"/>
          </a:xfrm>
          <a:prstGeom prst="rect">
            <a:avLst/>
          </a:prstGeom>
          <a:noFill/>
        </p:spPr>
      </p:pic>
      <p:sp>
        <p:nvSpPr>
          <p:cNvPr id="30" name="Rectangle 29"/>
          <p:cNvSpPr/>
          <p:nvPr/>
        </p:nvSpPr>
        <p:spPr>
          <a:xfrm>
            <a:off x="6745300" y="5774613"/>
            <a:ext cx="45849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2400">
                <a:solidFill>
                  <a:srgbClr val="00B050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Đồng tiền chung châu Âu (Euro)</a:t>
            </a:r>
            <a:endParaRPr lang="en-US" sz="2400">
              <a:solidFill>
                <a:srgbClr val="00B05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87325" y="1349375"/>
            <a:ext cx="5465445" cy="515874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>
            <a:noAutofit/>
          </a:bodyPr>
          <a:lstStyle/>
          <a:p>
            <a:pPr algn="just"/>
            <a:r>
              <a:rPr lang="vi-VN" sz="2800" b="1">
                <a:solidFill>
                  <a:srgbClr val="000000"/>
                </a:solidFill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vi-VN" sz="2800" b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Euro</a:t>
            </a:r>
            <a:r>
              <a:rPr lang="vi-VN" sz="280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là </a:t>
            </a:r>
            <a:r>
              <a:rPr lang="vi-VN" sz="280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đơn vị tiền tệ </a:t>
            </a:r>
            <a:r>
              <a:rPr lang="vi-VN" sz="280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 Liên minh châu Âu, là tiền tệ chính thức </a:t>
            </a:r>
            <a:r>
              <a:rPr lang="en-US" altLang="vi-VN" sz="280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280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19 quốc gia thành viên </a:t>
            </a:r>
            <a:r>
              <a:rPr lang="en-US" altLang="vi-VN" sz="280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vi-VN" sz="280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Liên minh châu Âu và </a:t>
            </a:r>
            <a:r>
              <a:rPr lang="en-US" altLang="vi-VN" sz="280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280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6 nước và lãnh thổ không thuộc Liên minh châu Âu</a:t>
            </a:r>
            <a:r>
              <a:rPr lang="en-US" altLang="vi-VN" sz="280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Ý tưởng ra đời một đồng tiền chung được đề xuất từ năm 1970,và đến ngày 1/1/2002 chính thức được sử dụng rộng rãi.</a:t>
            </a:r>
            <a:endParaRPr lang="en-US" altLang="vi-VN" sz="280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vi-VN" sz="280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(</a:t>
            </a:r>
            <a:r>
              <a:rPr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 Ơ-rô =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khoảng </a:t>
            </a:r>
            <a:r>
              <a:rPr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6000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 VNĐ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) tùy theo tỉ giá hàng ngày</a:t>
            </a:r>
            <a:endParaRPr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endParaRPr lang="vi-VN" sz="280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Box 11"/>
          <p:cNvSpPr txBox="1"/>
          <p:nvPr/>
        </p:nvSpPr>
        <p:spPr>
          <a:xfrm>
            <a:off x="1312545" y="73025"/>
            <a:ext cx="10017125" cy="7486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sz="4400" b="1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Tiết 11. Bài</a:t>
            </a:r>
            <a:r>
              <a:rPr lang="en-US" sz="4400" b="1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4: LIÊN MINH CHÂU ÂU</a:t>
            </a:r>
            <a:endParaRPr lang="en-US" sz="4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10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393825"/>
            <a:ext cx="11749405" cy="4265295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  <a:prstDash val="dash"/>
          </a:ln>
        </p:spPr>
        <p:txBody>
          <a:bodyPr wrap="square">
            <a:noAutofit/>
          </a:bodyPr>
          <a:lstStyle/>
          <a:p>
            <a:pPr indent="180340" algn="just">
              <a:lnSpc>
                <a:spcPct val="120000"/>
              </a:lnSpc>
              <a:spcAft>
                <a:spcPts val="0"/>
              </a:spcAft>
            </a:pPr>
            <a:r>
              <a:rPr lang="en-US" sz="3200" b="1">
                <a:solidFill>
                  <a:srgbClr val="FF0000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Quan </a:t>
            </a:r>
            <a:r>
              <a:rPr lang="vi-VN" sz="3200" b="1">
                <a:solidFill>
                  <a:srgbClr val="FF0000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sát hình</a:t>
            </a:r>
            <a:r>
              <a:rPr lang="en-US" altLang="vi-VN" sz="3200" b="1">
                <a:solidFill>
                  <a:srgbClr val="FF0000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vi-VN" sz="3200" b="1">
                <a:solidFill>
                  <a:srgbClr val="FF0000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1</a:t>
            </a:r>
            <a:r>
              <a:rPr lang="en-US" altLang="vi-VN" sz="3200" b="1">
                <a:solidFill>
                  <a:srgbClr val="FF0000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.</a:t>
            </a:r>
            <a:r>
              <a:rPr lang="vi-VN" sz="3400" b="1">
                <a:solidFill>
                  <a:srgbClr val="FF0000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sz="3400" b="1">
                <a:solidFill>
                  <a:srgbClr val="FF0000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Bản đồ các thành viên của Liên minh châu Âu năm 2020</a:t>
            </a:r>
            <a:endParaRPr lang="en-US" sz="3400" b="1">
              <a:solidFill>
                <a:srgbClr val="FF0000"/>
              </a:solidFill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indent="180340" algn="just">
              <a:lnSpc>
                <a:spcPct val="120000"/>
              </a:lnSpc>
              <a:spcAft>
                <a:spcPts val="0"/>
              </a:spcAft>
            </a:pPr>
            <a:r>
              <a:rPr lang="vi-VN" sz="3200">
                <a:solidFill>
                  <a:srgbClr val="0000CC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+ </a:t>
            </a:r>
            <a:r>
              <a:rPr lang="vi-VN" sz="3200" b="1">
                <a:solidFill>
                  <a:srgbClr val="0000CC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Nhóm 1</a:t>
            </a:r>
            <a:r>
              <a:rPr lang="vi-VN" sz="3200" b="1">
                <a:solidFill>
                  <a:srgbClr val="0000CC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: </a:t>
            </a:r>
            <a:r>
              <a:rPr lang="en-US" altLang="vi-VN" sz="3200">
                <a:solidFill>
                  <a:srgbClr val="0000CC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Kể  tên</a:t>
            </a:r>
            <a:r>
              <a:rPr lang="vi-VN" sz="3200" b="1">
                <a:solidFill>
                  <a:srgbClr val="0000CC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3200">
                <a:solidFill>
                  <a:srgbClr val="0000CC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 nước gia nhập EU năm 1957</a:t>
            </a:r>
            <a:endParaRPr lang="en-US" sz="3200">
              <a:solidFill>
                <a:srgbClr val="0000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180340" algn="just">
              <a:lnSpc>
                <a:spcPct val="120000"/>
              </a:lnSpc>
              <a:spcAft>
                <a:spcPts val="0"/>
              </a:spcAft>
            </a:pPr>
            <a:r>
              <a:rPr lang="vi-VN" sz="3200">
                <a:solidFill>
                  <a:srgbClr val="0000CC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+ </a:t>
            </a:r>
            <a:r>
              <a:rPr lang="vi-VN" sz="3200" b="1">
                <a:solidFill>
                  <a:srgbClr val="0000CC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Nhóm 2</a:t>
            </a:r>
            <a:r>
              <a:rPr lang="vi-VN" sz="3200" b="1">
                <a:solidFill>
                  <a:srgbClr val="0000CC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: </a:t>
            </a:r>
            <a:r>
              <a:rPr lang="en-US" altLang="vi-VN" sz="3200">
                <a:solidFill>
                  <a:srgbClr val="0000CC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Kể  tên</a:t>
            </a:r>
            <a:r>
              <a:rPr lang="vi-VN" sz="3200" b="1">
                <a:solidFill>
                  <a:srgbClr val="0000CC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vi-VN" sz="3200">
                <a:solidFill>
                  <a:srgbClr val="0000CC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 nước gia nhập EU từ năm 1973 đến 1981</a:t>
            </a:r>
            <a:endParaRPr lang="en-US" sz="3200">
              <a:solidFill>
                <a:srgbClr val="0000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180340" algn="just">
              <a:lnSpc>
                <a:spcPct val="120000"/>
              </a:lnSpc>
              <a:spcAft>
                <a:spcPts val="0"/>
              </a:spcAft>
            </a:pPr>
            <a:r>
              <a:rPr lang="vi-VN" sz="3200">
                <a:solidFill>
                  <a:srgbClr val="0000CC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</a:t>
            </a:r>
            <a:r>
              <a:rPr lang="vi-VN" sz="3200" b="1">
                <a:solidFill>
                  <a:srgbClr val="0000CC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Nhóm 3: </a:t>
            </a:r>
            <a:r>
              <a:rPr lang="en-US" altLang="vi-VN" sz="3200">
                <a:solidFill>
                  <a:srgbClr val="0000CC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Kể  tên</a:t>
            </a:r>
            <a:r>
              <a:rPr lang="vi-VN" sz="3200" b="1">
                <a:solidFill>
                  <a:srgbClr val="0000CC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vi-VN" sz="3200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3200">
                <a:solidFill>
                  <a:srgbClr val="0000CC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 nước gia nhập EU từ năm 1986 đến 1995 </a:t>
            </a:r>
            <a:endParaRPr lang="en-US" sz="3200">
              <a:solidFill>
                <a:srgbClr val="0000CC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indent="180340" algn="just">
              <a:lnSpc>
                <a:spcPct val="120000"/>
              </a:lnSpc>
              <a:spcAft>
                <a:spcPts val="0"/>
              </a:spcAft>
            </a:pPr>
            <a:r>
              <a:rPr lang="vi-VN" sz="3200">
                <a:solidFill>
                  <a:srgbClr val="0000CC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</a:t>
            </a:r>
            <a:r>
              <a:rPr lang="vi-VN" sz="3200" b="1">
                <a:solidFill>
                  <a:srgbClr val="0000CC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Nhóm 4: </a:t>
            </a:r>
            <a:r>
              <a:rPr lang="en-US" altLang="vi-VN" sz="3200">
                <a:solidFill>
                  <a:srgbClr val="0000CC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Kể  tên</a:t>
            </a:r>
            <a:r>
              <a:rPr lang="vi-VN" sz="3200" b="1">
                <a:solidFill>
                  <a:srgbClr val="0000CC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vi-VN" sz="3200">
                <a:solidFill>
                  <a:srgbClr val="0000CC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 nước gia nhập EU năm 2004 đến 2013 </a:t>
            </a:r>
            <a:endParaRPr lang="en-US" sz="3200">
              <a:solidFill>
                <a:srgbClr val="0000CC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819400" y="6074410"/>
            <a:ext cx="3768725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>
                <a:solidFill>
                  <a:srgbClr val="2B26F6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Thời gian </a:t>
            </a:r>
            <a:r>
              <a:rPr lang="en-US" sz="2800" b="1">
                <a:solidFill>
                  <a:srgbClr val="FF0000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( 3 phút)</a:t>
            </a:r>
            <a:r>
              <a:rPr lang="en-US" sz="2800" b="1">
                <a:solidFill>
                  <a:srgbClr val="FF0000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800" b="1" dirty="0">
              <a:solidFill>
                <a:srgbClr val="FF0000"/>
              </a:solidFill>
              <a:latin typeface="#9Slide03 SFU Futura_12" panose="00000400000000000000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90162" y="5691112"/>
            <a:ext cx="1415242" cy="1026222"/>
            <a:chOff x="3634055" y="3302115"/>
            <a:chExt cx="848449" cy="796469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ackgroundRemoval t="11486" b="41386" l="40674" r="578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127" t="11421" r="42158" b="58658"/>
            <a:stretch>
              <a:fillRect/>
            </a:stretch>
          </p:blipFill>
          <p:spPr>
            <a:xfrm>
              <a:off x="3634055" y="3302116"/>
              <a:ext cx="444923" cy="796468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942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46" t="26255"/>
            <a:stretch>
              <a:fillRect/>
            </a:stretch>
          </p:blipFill>
          <p:spPr>
            <a:xfrm>
              <a:off x="4122720" y="3302115"/>
              <a:ext cx="359784" cy="796469"/>
            </a:xfrm>
            <a:prstGeom prst="rect">
              <a:avLst/>
            </a:prstGeom>
          </p:spPr>
        </p:pic>
      </p:grpSp>
      <p:sp>
        <p:nvSpPr>
          <p:cNvPr id="6" name="Text Box 5"/>
          <p:cNvSpPr txBox="1"/>
          <p:nvPr/>
        </p:nvSpPr>
        <p:spPr>
          <a:xfrm>
            <a:off x="189230" y="83820"/>
            <a:ext cx="11733530" cy="6477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sz="4400" b="1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Tiết 11. Bài</a:t>
            </a:r>
            <a:r>
              <a:rPr lang="en-US" sz="4400" b="1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4: LIÊN MINH CHÂU ÂU</a:t>
            </a:r>
            <a:endParaRPr lang="en-US" sz="4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30627" y="130629"/>
            <a:ext cx="11952515" cy="66359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872355" y="682625"/>
            <a:ext cx="7319645" cy="5106035"/>
          </a:xfrm>
          <a:prstGeom prst="rect">
            <a:avLst/>
          </a:prstGeom>
        </p:spPr>
      </p:pic>
      <p:pic>
        <p:nvPicPr>
          <p:cNvPr id="8" name="Picture 7" descr="20220523051805_wm_shs-lich-su-va-dia-li-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11" t="32603" r="13581" b="9015"/>
          <a:stretch>
            <a:fillRect/>
          </a:stretch>
        </p:blipFill>
        <p:spPr bwMode="auto">
          <a:xfrm>
            <a:off x="635" y="682625"/>
            <a:ext cx="4872355" cy="5214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0" y="5951855"/>
            <a:ext cx="6917055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indent="-1270" algn="ctr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400" dirty="0" smtClean="0">
                <a:solidFill>
                  <a:srgbClr val="18133D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Bản </a:t>
            </a:r>
            <a:r>
              <a:rPr lang="en-US" sz="2400" dirty="0" err="1" smtClean="0">
                <a:solidFill>
                  <a:srgbClr val="18133D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đồ</a:t>
            </a:r>
            <a:r>
              <a:rPr lang="en-US" sz="2400" dirty="0" smtClean="0">
                <a:solidFill>
                  <a:srgbClr val="18133D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các thành viên của </a:t>
            </a:r>
            <a:r>
              <a:rPr lang="en-US" sz="2400" dirty="0" err="1" smtClean="0">
                <a:solidFill>
                  <a:srgbClr val="18133D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Liên</a:t>
            </a:r>
            <a:r>
              <a:rPr lang="en-US" sz="2400" dirty="0" smtClean="0">
                <a:solidFill>
                  <a:srgbClr val="18133D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minh </a:t>
            </a:r>
            <a:r>
              <a:rPr lang="en-US" sz="2400" dirty="0" err="1" smtClean="0">
                <a:solidFill>
                  <a:srgbClr val="18133D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châu</a:t>
            </a:r>
            <a:r>
              <a:rPr lang="en-US" sz="2400" dirty="0" smtClean="0">
                <a:solidFill>
                  <a:srgbClr val="18133D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18133D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Âu</a:t>
            </a:r>
            <a:r>
              <a:rPr lang="en-US" sz="2400" dirty="0" smtClean="0">
                <a:solidFill>
                  <a:srgbClr val="18133D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, năm 2020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srgbClr val="18133D"/>
              </a:solidFill>
              <a:effectLst/>
              <a:uLnTx/>
              <a:uFillTx/>
              <a:latin typeface="Times New Roman" panose="02020603050405020304" pitchFamily="18" charset="0"/>
              <a:ea typeface="#9Slide03 Roboto Medium" panose="02000000000000000000" pitchFamily="2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 10"/>
          <p:cNvSpPr/>
          <p:nvPr/>
        </p:nvSpPr>
        <p:spPr>
          <a:xfrm>
            <a:off x="6496606" y="-24130"/>
            <a:ext cx="4400550" cy="6858000"/>
          </a:xfrm>
          <a:custGeom>
            <a:avLst/>
            <a:gdLst>
              <a:gd name="connsiteX0" fmla="*/ 2689538 w 6096000"/>
              <a:gd name="connsiteY0" fmla="*/ 0 h 6858000"/>
              <a:gd name="connsiteX1" fmla="*/ 6096000 w 6096000"/>
              <a:gd name="connsiteY1" fmla="*/ 3429000 h 6858000"/>
              <a:gd name="connsiteX2" fmla="*/ 2689538 w 6096000"/>
              <a:gd name="connsiteY2" fmla="*/ 6858000 h 6858000"/>
              <a:gd name="connsiteX3" fmla="*/ 60946 w 6096000"/>
              <a:gd name="connsiteY3" fmla="*/ 5610162 h 6858000"/>
              <a:gd name="connsiteX4" fmla="*/ 0 w 6096000"/>
              <a:gd name="connsiteY4" fmla="*/ 5528120 h 6858000"/>
              <a:gd name="connsiteX5" fmla="*/ 135153 w 6096000"/>
              <a:gd name="connsiteY5" fmla="*/ 5346186 h 6858000"/>
              <a:gd name="connsiteX6" fmla="*/ 716923 w 6096000"/>
              <a:gd name="connsiteY6" fmla="*/ 3429000 h 6858000"/>
              <a:gd name="connsiteX7" fmla="*/ 135153 w 6096000"/>
              <a:gd name="connsiteY7" fmla="*/ 1511814 h 6858000"/>
              <a:gd name="connsiteX8" fmla="*/ 0 w 6096000"/>
              <a:gd name="connsiteY8" fmla="*/ 1329880 h 6858000"/>
              <a:gd name="connsiteX9" fmla="*/ 60946 w 6096000"/>
              <a:gd name="connsiteY9" fmla="*/ 1247838 h 6858000"/>
              <a:gd name="connsiteX10" fmla="*/ 2689538 w 6096000"/>
              <a:gd name="connsiteY10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096000" h="6858000">
                <a:moveTo>
                  <a:pt x="2689538" y="0"/>
                </a:moveTo>
                <a:cubicBezTo>
                  <a:pt x="4570875" y="0"/>
                  <a:pt x="6096000" y="1535216"/>
                  <a:pt x="6096000" y="3429000"/>
                </a:cubicBezTo>
                <a:cubicBezTo>
                  <a:pt x="6096000" y="5322784"/>
                  <a:pt x="4570875" y="6858000"/>
                  <a:pt x="2689538" y="6858000"/>
                </a:cubicBezTo>
                <a:cubicBezTo>
                  <a:pt x="1631286" y="6858000"/>
                  <a:pt x="685742" y="6372248"/>
                  <a:pt x="60946" y="5610162"/>
                </a:cubicBezTo>
                <a:lnTo>
                  <a:pt x="0" y="5528120"/>
                </a:lnTo>
                <a:lnTo>
                  <a:pt x="135153" y="5346186"/>
                </a:lnTo>
                <a:cubicBezTo>
                  <a:pt x="502453" y="4798915"/>
                  <a:pt x="716923" y="4139169"/>
                  <a:pt x="716923" y="3429000"/>
                </a:cubicBezTo>
                <a:cubicBezTo>
                  <a:pt x="716923" y="2718831"/>
                  <a:pt x="502453" y="2059086"/>
                  <a:pt x="135153" y="1511814"/>
                </a:cubicBezTo>
                <a:lnTo>
                  <a:pt x="0" y="1329880"/>
                </a:lnTo>
                <a:lnTo>
                  <a:pt x="60946" y="1247838"/>
                </a:lnTo>
                <a:cubicBezTo>
                  <a:pt x="685742" y="485752"/>
                  <a:pt x="1631286" y="0"/>
                  <a:pt x="2689538" y="0"/>
                </a:cubicBezTo>
                <a:close/>
              </a:path>
            </a:pathLst>
          </a:custGeom>
          <a:solidFill>
            <a:srgbClr val="4070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" name="任意多边形 11"/>
          <p:cNvSpPr/>
          <p:nvPr/>
        </p:nvSpPr>
        <p:spPr>
          <a:xfrm>
            <a:off x="753745" y="-24130"/>
            <a:ext cx="4400550" cy="6858000"/>
          </a:xfrm>
          <a:custGeom>
            <a:avLst/>
            <a:gdLst>
              <a:gd name="connsiteX0" fmla="*/ 3406462 w 6096001"/>
              <a:gd name="connsiteY0" fmla="*/ 0 h 6858000"/>
              <a:gd name="connsiteX1" fmla="*/ 6035054 w 6096001"/>
              <a:gd name="connsiteY1" fmla="*/ 1247838 h 6858000"/>
              <a:gd name="connsiteX2" fmla="*/ 6096001 w 6096001"/>
              <a:gd name="connsiteY2" fmla="*/ 1329880 h 6858000"/>
              <a:gd name="connsiteX3" fmla="*/ 5960847 w 6096001"/>
              <a:gd name="connsiteY3" fmla="*/ 1511814 h 6858000"/>
              <a:gd name="connsiteX4" fmla="*/ 5379077 w 6096001"/>
              <a:gd name="connsiteY4" fmla="*/ 3429000 h 6858000"/>
              <a:gd name="connsiteX5" fmla="*/ 5960847 w 6096001"/>
              <a:gd name="connsiteY5" fmla="*/ 5346186 h 6858000"/>
              <a:gd name="connsiteX6" fmla="*/ 6096001 w 6096001"/>
              <a:gd name="connsiteY6" fmla="*/ 5528120 h 6858000"/>
              <a:gd name="connsiteX7" fmla="*/ 6035054 w 6096001"/>
              <a:gd name="connsiteY7" fmla="*/ 5610162 h 6858000"/>
              <a:gd name="connsiteX8" fmla="*/ 3406462 w 6096001"/>
              <a:gd name="connsiteY8" fmla="*/ 6858000 h 6858000"/>
              <a:gd name="connsiteX9" fmla="*/ 0 w 6096001"/>
              <a:gd name="connsiteY9" fmla="*/ 3429000 h 6858000"/>
              <a:gd name="connsiteX10" fmla="*/ 3406462 w 6096001"/>
              <a:gd name="connsiteY10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096001" h="6858000">
                <a:moveTo>
                  <a:pt x="3406462" y="0"/>
                </a:moveTo>
                <a:cubicBezTo>
                  <a:pt x="4464714" y="0"/>
                  <a:pt x="5410259" y="485752"/>
                  <a:pt x="6035054" y="1247838"/>
                </a:cubicBezTo>
                <a:lnTo>
                  <a:pt x="6096001" y="1329880"/>
                </a:lnTo>
                <a:lnTo>
                  <a:pt x="5960847" y="1511814"/>
                </a:lnTo>
                <a:cubicBezTo>
                  <a:pt x="5593548" y="2059086"/>
                  <a:pt x="5379077" y="2718831"/>
                  <a:pt x="5379077" y="3429000"/>
                </a:cubicBezTo>
                <a:cubicBezTo>
                  <a:pt x="5379077" y="4139169"/>
                  <a:pt x="5593548" y="4798915"/>
                  <a:pt x="5960847" y="5346186"/>
                </a:cubicBezTo>
                <a:lnTo>
                  <a:pt x="6096001" y="5528120"/>
                </a:lnTo>
                <a:lnTo>
                  <a:pt x="6035054" y="5610162"/>
                </a:lnTo>
                <a:cubicBezTo>
                  <a:pt x="5410259" y="6372248"/>
                  <a:pt x="4464714" y="6858000"/>
                  <a:pt x="3406462" y="6858000"/>
                </a:cubicBezTo>
                <a:cubicBezTo>
                  <a:pt x="1525125" y="6858000"/>
                  <a:pt x="0" y="5322784"/>
                  <a:pt x="0" y="3429000"/>
                </a:cubicBezTo>
                <a:cubicBezTo>
                  <a:pt x="0" y="1535216"/>
                  <a:pt x="1525125" y="0"/>
                  <a:pt x="3406462" y="0"/>
                </a:cubicBezTo>
                <a:close/>
              </a:path>
            </a:pathLst>
          </a:custGeom>
          <a:solidFill>
            <a:srgbClr val="F6CF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75780" name="图片 4"/>
          <p:cNvPicPr>
            <a:picLocks noChangeAspect="1"/>
          </p:cNvPicPr>
          <p:nvPr/>
        </p:nvPicPr>
        <p:blipFill>
          <a:blip r:embed="rId1" cstate="email"/>
          <a:srcRect/>
          <a:stretch>
            <a:fillRect/>
          </a:stretch>
        </p:blipFill>
        <p:spPr bwMode="auto">
          <a:xfrm>
            <a:off x="2838467" y="2476500"/>
            <a:ext cx="2474119" cy="408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本框 14"/>
          <p:cNvSpPr txBox="1"/>
          <p:nvPr/>
        </p:nvSpPr>
        <p:spPr>
          <a:xfrm>
            <a:off x="3229610" y="1060450"/>
            <a:ext cx="6891020" cy="168084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noAutofit/>
          </a:bodyPr>
          <a:lstStyle/>
          <a:p>
            <a:pPr algn="ctr">
              <a:defRPr/>
            </a:pPr>
            <a:r>
              <a:rPr lang="en-US" altLang="zh-CN" sz="6000" b="1" i="1" spc="300">
                <a:solidFill>
                  <a:prstClr val="white"/>
                </a:solidFill>
                <a:latin typeface="Times New Roman" panose="02020603050405020304" pitchFamily="18" charset="0"/>
                <a:ea typeface="方正综艺简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9600" b="1" i="1" spc="300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方正综艺简体" panose="02010601030101010101" pitchFamily="2" charset="-122"/>
                <a:cs typeface="Times New Roman" panose="02020603050405020304" pitchFamily="18" charset="0"/>
              </a:rPr>
              <a:t>Khởi</a:t>
            </a:r>
            <a:r>
              <a:rPr lang="en-US" altLang="zh-CN" sz="9600" b="1" i="1" spc="300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方正综艺简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9600" b="1" i="1" spc="300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方正综艺简体" panose="02010601030101010101" pitchFamily="2" charset="-122"/>
                <a:cs typeface="Times New Roman" panose="02020603050405020304" pitchFamily="18" charset="0"/>
              </a:rPr>
              <a:t>động</a:t>
            </a:r>
            <a:endParaRPr lang="en-US" altLang="zh-CN" sz="9600" b="1" i="1" spc="300" dirty="0" err="1">
              <a:solidFill>
                <a:srgbClr val="FF0000"/>
              </a:solidFill>
              <a:highlight>
                <a:srgbClr val="FFFF00"/>
              </a:highlight>
              <a:latin typeface="Times New Roman" panose="02020603050405020304" pitchFamily="18" charset="0"/>
              <a:ea typeface="方正综艺简体" panose="02010601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7" name="五角星 4"/>
          <p:cNvSpPr/>
          <p:nvPr/>
        </p:nvSpPr>
        <p:spPr>
          <a:xfrm rot="19903756">
            <a:off x="8565737" y="100503"/>
            <a:ext cx="791540" cy="1056365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2"/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5" tIns="45678" rIns="91355" bIns="45678" rtlCol="0" anchor="ctr"/>
          <a:lstStyle/>
          <a:p>
            <a:pPr algn="ctr" defTabSz="1217930"/>
            <a:endParaRPr lang="zh-CN" altLang="en-US" sz="2400" dirty="0">
              <a:solidFill>
                <a:prstClr val="white"/>
              </a:solidFill>
            </a:endParaRPr>
          </a:p>
        </p:txBody>
      </p:sp>
      <p:sp>
        <p:nvSpPr>
          <p:cNvPr id="8" name="五角星 5"/>
          <p:cNvSpPr/>
          <p:nvPr/>
        </p:nvSpPr>
        <p:spPr>
          <a:xfrm rot="21380687">
            <a:off x="8382089" y="2799001"/>
            <a:ext cx="457969" cy="611191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3"/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5" tIns="45678" rIns="91355" bIns="45678" rtlCol="0" anchor="ctr"/>
          <a:lstStyle/>
          <a:p>
            <a:pPr algn="ctr" defTabSz="1217930"/>
            <a:endParaRPr lang="zh-CN" altLang="en-US" sz="2400" dirty="0">
              <a:solidFill>
                <a:prstClr val="white"/>
              </a:solidFill>
            </a:endParaRPr>
          </a:p>
        </p:txBody>
      </p:sp>
      <p:pic>
        <p:nvPicPr>
          <p:cNvPr id="9" name="图片 8" descr="6fc417983c9675ce1b60e983870aeb8a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7239001" y="4311650"/>
            <a:ext cx="2257850" cy="209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1"/>
          <p:cNvPicPr>
            <a:picLocks noChangeAspect="1"/>
          </p:cNvPicPr>
          <p:nvPr/>
        </p:nvPicPr>
        <p:blipFill rotWithShape="1">
          <a:blip r:embed="rId5" cstate="email"/>
          <a:srcRect/>
          <a:stretch>
            <a:fillRect/>
          </a:stretch>
        </p:blipFill>
        <p:spPr>
          <a:xfrm flipH="1">
            <a:off x="1214348" y="-86466"/>
            <a:ext cx="2015470" cy="2562966"/>
          </a:xfrm>
          <a:prstGeom prst="rect">
            <a:avLst/>
          </a:prstGeom>
        </p:spPr>
      </p:pic>
    </p:spTree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3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6" presetClass="emph" presetSubtype="0" repeatCount="2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  <p:bldP spid="7" grpId="1" bldLvl="0" animBg="1"/>
      <p:bldP spid="8" grpId="0" bldLvl="0" animBg="1"/>
      <p:bldP spid="8" grpId="1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8130" name="Title 1"/>
          <p:cNvSpPr txBox="1"/>
          <p:nvPr/>
        </p:nvSpPr>
        <p:spPr>
          <a:xfrm>
            <a:off x="1217930" y="125730"/>
            <a:ext cx="10184130" cy="66294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algn="ctr"/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11. </a:t>
            </a:r>
            <a:r>
              <a:rPr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ài</a:t>
            </a:r>
            <a:r>
              <a:rPr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LIÊN MINH CHÂU ÂU</a:t>
            </a:r>
            <a:endParaRPr sz="44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82295" y="990600"/>
            <a:ext cx="5445125" cy="38855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050" y="1025525"/>
            <a:ext cx="5420995" cy="38512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Rectangle 6"/>
          <p:cNvSpPr/>
          <p:nvPr/>
        </p:nvSpPr>
        <p:spPr>
          <a:xfrm>
            <a:off x="648970" y="4953000"/>
            <a:ext cx="11007090" cy="1752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5pPr>
          </a:lstStyle>
          <a:p>
            <a:pPr lvl="0" eaLnBrk="1" hangingPunct="1">
              <a:buNone/>
            </a:pP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 23/6/2016 với kết quả cuộc chưng cầu ý kiến về việc rời khỏi hay ở lại EU ( 51,9% rời đi v</a:t>
            </a:r>
            <a:r>
              <a:rPr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48,1%) vương quốc Anh v</a:t>
            </a:r>
            <a:r>
              <a:rPr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Bắc Ailen chính thức rời khỏi liên minh Châu Âu ng</a:t>
            </a:r>
            <a:r>
              <a:rPr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 31/01/2020 ( Brexit) hiện nay liên minh châu âu còn 27 th</a:t>
            </a:r>
            <a:r>
              <a:rPr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 viên với dân số khoảng 447tr người ( chiếm 6,6% dân số TG) v</a:t>
            </a:r>
            <a:r>
              <a:rPr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diện tích hơn 4tr km</a:t>
            </a:r>
            <a:r>
              <a:rPr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 chiếm 2,8% diện tích TG), trụ sở được đặt tại th</a:t>
            </a:r>
            <a:r>
              <a:rPr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 phố Bruc-xen (Bỉ)</a:t>
            </a:r>
            <a:endParaRPr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68036" y="2715491"/>
            <a:ext cx="1011382" cy="32142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2"/>
          <p:cNvSpPr txBox="1"/>
          <p:nvPr/>
        </p:nvSpPr>
        <p:spPr>
          <a:xfrm>
            <a:off x="386715" y="2555240"/>
            <a:ext cx="11299825" cy="4196080"/>
          </a:xfrm>
          <a:prstGeom prst="rect">
            <a:avLst/>
          </a:prstGeom>
          <a:solidFill>
            <a:srgbClr val="ED7D31">
              <a:lumMod val="20000"/>
              <a:lumOff val="80000"/>
              <a:alpha val="61000"/>
            </a:srgbClr>
          </a:solidFill>
          <a:ln>
            <a:solidFill>
              <a:sysClr val="windowText" lastClr="000000"/>
            </a:solidFill>
            <a:prstDash val="sysDot"/>
          </a:ln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defRPr/>
            </a:pP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0000"/>
                    <a:lumOff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                                                  </a:t>
            </a:r>
            <a:r>
              <a:rPr kumimoji="0" lang="en-US" sz="3600" b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0000"/>
                    <a:lumOff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600" b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ĐI TÌM TỪ KHÓA </a:t>
            </a:r>
            <a:endParaRPr kumimoji="0" lang="en-US" sz="3600" b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highlight>
                <a:srgbClr val="FFFF00"/>
              </a:highlight>
              <a:uLnTx/>
              <a:uFillTx/>
              <a:latin typeface="Times New Roman" panose="02020603050405020304" pitchFamily="18" charset="0"/>
              <a:ea typeface="#9Slide03 Roboto Medium" panose="02000000000000000000" pitchFamily="2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defRPr/>
            </a:pPr>
            <a:endParaRPr kumimoji="0" lang="en-US" sz="3600" b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highlight>
                <a:srgbClr val="FFFF00"/>
              </a:highlight>
              <a:uLnTx/>
              <a:uFillTx/>
              <a:latin typeface="Times New Roman" panose="02020603050405020304" pitchFamily="18" charset="0"/>
              <a:ea typeface="#9Slide03 Roboto Medium" panose="02000000000000000000" pitchFamily="2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defRPr/>
            </a:pP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0000"/>
                    <a:lumOff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200" b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0000"/>
                    <a:lumOff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Chia lớp thành 2 </a:t>
            </a:r>
            <a:r>
              <a:rPr kumimoji="0" lang="en-US" sz="3200" b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90000"/>
                    <a:lumOff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nhóm ( mỗi nhóm chia thành 2 nhóm nhỏ)</a:t>
            </a:r>
            <a:endParaRPr kumimoji="0" lang="en-US" sz="3200" b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0000"/>
                  <a:lumOff val="1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#9Slide03 Roboto Medium" panose="02000000000000000000" pitchFamily="2" charset="0"/>
              <a:cs typeface="Times New Roman" panose="02020603050405020304" pitchFamily="18" charset="0"/>
            </a:endParaRPr>
          </a:p>
          <a:p>
            <a:pPr marL="0" lvl="0" indent="0" algn="just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ü"/>
              <a:defRPr/>
            </a:pPr>
            <a:r>
              <a:rPr kumimoji="0" lang="en-US" sz="3200" b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0000"/>
                    <a:lumOff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200" b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90000"/>
                    <a:lumOff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Nhiệm</a:t>
            </a:r>
            <a:r>
              <a:rPr kumimoji="0" lang="en-US" sz="3200" b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0000"/>
                    <a:lumOff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vụ: </a:t>
            </a:r>
            <a:r>
              <a:rPr lang="en-US" sz="32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Dựa</a:t>
            </a:r>
            <a:r>
              <a:rPr lang="en-US" sz="3200" dirty="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vào thông tin và </a:t>
            </a:r>
            <a:r>
              <a:rPr lang="en-US" sz="32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bảng</a:t>
            </a:r>
            <a:r>
              <a:rPr lang="en-US" sz="3200" dirty="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số </a:t>
            </a:r>
            <a:r>
              <a:rPr lang="en-US" sz="32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liệu</a:t>
            </a:r>
            <a:r>
              <a:rPr lang="en-US" sz="3200" dirty="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mục</a:t>
            </a:r>
            <a:r>
              <a:rPr lang="en-US" sz="3200" dirty="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2, </a:t>
            </a:r>
            <a:r>
              <a:rPr lang="en-US" sz="32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đ</a:t>
            </a:r>
            <a:r>
              <a:rPr kumimoji="0" lang="en-US" sz="3200" b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90000"/>
                    <a:lumOff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iền</a:t>
            </a:r>
            <a:r>
              <a:rPr kumimoji="0" lang="en-US" sz="3200" b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90000"/>
                    <a:lumOff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các từ</a:t>
            </a:r>
            <a:r>
              <a:rPr kumimoji="0" lang="en-US" sz="3200" b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90000"/>
                    <a:lumOff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khóa phù hợp vào </a:t>
            </a:r>
            <a:r>
              <a:rPr kumimoji="0" lang="en-US" sz="3200" b="0" u="none" strike="noStrike" kern="1200" cap="none" spc="0" normalizeH="0" noProof="0" dirty="0" err="1" smtClean="0">
                <a:ln>
                  <a:noFill/>
                </a:ln>
                <a:solidFill>
                  <a:schemeClr val="tx1">
                    <a:lumMod val="90000"/>
                    <a:lumOff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phiếu</a:t>
            </a:r>
            <a:r>
              <a:rPr kumimoji="0" lang="en-US" sz="3200" b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90000"/>
                    <a:lumOff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học tập</a:t>
            </a:r>
            <a:r>
              <a:rPr kumimoji="0" lang="en-US" sz="3200" b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0000"/>
                    <a:lumOff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.</a:t>
            </a:r>
            <a:endParaRPr kumimoji="0" lang="en-US" sz="3200" b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0000"/>
                  <a:lumOff val="1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#9Slide03 Roboto Medium" panose="02000000000000000000" pitchFamily="2" charset="0"/>
              <a:cs typeface="Times New Roman" panose="02020603050405020304" pitchFamily="18" charset="0"/>
            </a:endParaRPr>
          </a:p>
          <a:p>
            <a:pPr marL="0" lvl="0" indent="0" algn="just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ü"/>
              <a:defRPr/>
            </a:pPr>
            <a:r>
              <a:rPr lang="en-US" sz="3200" dirty="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Mỗi</a:t>
            </a:r>
            <a:r>
              <a:rPr lang="en-US" sz="32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từ khóa </a:t>
            </a:r>
            <a:r>
              <a:rPr lang="en-US" sz="3200" dirty="0" err="1" smtClean="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đúng</a:t>
            </a:r>
            <a:r>
              <a:rPr lang="en-US" sz="32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được 1đ</a:t>
            </a:r>
            <a:endParaRPr kumimoji="0" lang="en-US" sz="3200" b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0000"/>
                  <a:lumOff val="1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#9Slide03 Roboto Medium" panose="02000000000000000000" pitchFamily="2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defRPr/>
            </a:pPr>
            <a:r>
              <a:rPr kumimoji="0" lang="en-US" sz="3200" b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0000"/>
                    <a:lumOff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Thời </a:t>
            </a:r>
            <a:r>
              <a:rPr kumimoji="0" lang="en-US" sz="3200" b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90000"/>
                    <a:lumOff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gian</a:t>
            </a:r>
            <a:r>
              <a:rPr kumimoji="0" lang="en-US" sz="3200" b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0000"/>
                    <a:lumOff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: 5 </a:t>
            </a:r>
            <a:r>
              <a:rPr kumimoji="0" lang="en-US" sz="3200" b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90000"/>
                    <a:lumOff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phút</a:t>
            </a:r>
            <a:endParaRPr kumimoji="0" lang="en-US" sz="3200" b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0000"/>
                  <a:lumOff val="1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#9Slide03 Roboto Medium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1021715" y="59690"/>
            <a:ext cx="974344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Tiết 11. </a:t>
            </a:r>
            <a:r>
              <a:rPr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ài</a:t>
            </a:r>
            <a:r>
              <a:rPr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4: LIÊN MINH CHÂU ÂU</a:t>
            </a:r>
            <a:endParaRPr lang="en-US" sz="4400">
              <a:solidFill>
                <a:srgbClr val="FF0000"/>
              </a:solidFill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270510" y="1328420"/>
            <a:ext cx="114166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20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2. Liên minh châu Âu- một trung tâm kinh tế lớn trên thế giới</a:t>
            </a:r>
            <a:endParaRPr lang="en-US" sz="3200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4"/>
          <p:cNvSpPr/>
          <p:nvPr>
            <p:ph type="title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/>
          <p:cNvSpPr/>
          <p:nvPr/>
        </p:nvSpPr>
        <p:spPr>
          <a:xfrm>
            <a:off x="635" y="2145665"/>
            <a:ext cx="12191365" cy="47117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pPr algn="just">
              <a:lnSpc>
                <a:spcPct val="130000"/>
              </a:lnSpc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- EU là 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(1)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trung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tâm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kinh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tế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trên thế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giới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:</a:t>
            </a:r>
            <a:endParaRPr lang="en-US" sz="2400" dirty="0">
              <a:latin typeface="Times New Roman" panose="02020603050405020304" pitchFamily="18" charset="0"/>
              <a:ea typeface="#9Slide03 Roboto Medium" panose="02000000000000000000" pitchFamily="2" charset="0"/>
              <a:cs typeface="Times New Roman" panose="02020603050405020304" pitchFamily="18" charset="0"/>
            </a:endParaRPr>
          </a:p>
          <a:p>
            <a:pPr algn="just">
              <a:lnSpc>
                <a:spcPct val="130000"/>
              </a:lnSpc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- Có 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(2)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nước công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nghiệp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hàng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đầu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thế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giới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#9Slide03 Roboto Medium" panose="02000000000000000000" pitchFamily="2" charset="0"/>
              <a:cs typeface="Times New Roman" panose="02020603050405020304" pitchFamily="18" charset="0"/>
            </a:endParaRPr>
          </a:p>
          <a:p>
            <a:pPr algn="just">
              <a:lnSpc>
                <a:spcPct val="130000"/>
              </a:lnSpc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- Là trung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tâm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trao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đổi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hàng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hóa và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dịch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vụ 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(3) 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thế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giới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chiếm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trên 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(4)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giá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trị xuất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khẩu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thế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giới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, năm 2020.</a:t>
            </a:r>
            <a:endParaRPr lang="en-US" sz="2400" dirty="0">
              <a:latin typeface="Times New Roman" panose="02020603050405020304" pitchFamily="18" charset="0"/>
              <a:ea typeface="#9Slide03 Roboto Medium" panose="02000000000000000000" pitchFamily="2" charset="0"/>
              <a:cs typeface="Times New Roman" panose="02020603050405020304" pitchFamily="18" charset="0"/>
            </a:endParaRPr>
          </a:p>
          <a:p>
            <a:pPr algn="just">
              <a:lnSpc>
                <a:spcPct val="130000"/>
              </a:lnSpc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- Năm 2020, GDP của EU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đứng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(5) 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và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GDP/người </a:t>
            </a:r>
            <a:r>
              <a:rPr lang="en-US" sz="24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đứng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solidFill>
                  <a:srgbClr val="C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(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6)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bốn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trung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tâm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kinh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tế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trên thế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giới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(7) 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).</a:t>
            </a:r>
            <a:endParaRPr lang="en-US" sz="2400" dirty="0">
              <a:latin typeface="Times New Roman" panose="02020603050405020304" pitchFamily="18" charset="0"/>
              <a:ea typeface="#9Slide03 Roboto Medium" panose="02000000000000000000" pitchFamily="2" charset="0"/>
              <a:cs typeface="Times New Roman" panose="02020603050405020304" pitchFamily="18" charset="0"/>
            </a:endParaRPr>
          </a:p>
          <a:p>
            <a:pPr algn="just">
              <a:lnSpc>
                <a:spcPct val="130000"/>
              </a:lnSpc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- Là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tác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thương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mại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hàng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đầu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của 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(8)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quốc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#9Slide03 Roboto Medium" panose="02000000000000000000" pitchFamily="2" charset="0"/>
              <a:cs typeface="Times New Roman" panose="02020603050405020304" pitchFamily="18" charset="0"/>
            </a:endParaRPr>
          </a:p>
          <a:p>
            <a:pPr algn="just">
              <a:lnSpc>
                <a:spcPct val="130000"/>
              </a:lnSpc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- Là 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(9)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lớn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trên thế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giới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. Các 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(10)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nổi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tiếng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uy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tín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ở EU có tác động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hệ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thống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tài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chính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và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tiền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tệ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thế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giới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#9Slide03 Roboto Medium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3484" name="Google Shape;3484;p38"/>
          <p:cNvSpPr/>
          <p:nvPr/>
        </p:nvSpPr>
        <p:spPr>
          <a:xfrm>
            <a:off x="2442600" y="-37"/>
            <a:ext cx="7306800" cy="801200"/>
          </a:xfrm>
          <a:prstGeom prst="roundRect">
            <a:avLst>
              <a:gd name="adj" fmla="val 20977"/>
            </a:avLst>
          </a:prstGeom>
          <a:solidFill>
            <a:schemeClr val="accent6"/>
          </a:solidFill>
          <a:ln>
            <a:noFill/>
          </a:ln>
          <a:effectLst>
            <a:outerShdw dist="66675" dir="3480000" algn="bl" rotWithShape="0">
              <a:schemeClr val="accent5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00">
              <a:buClr>
                <a:srgbClr val="000000"/>
              </a:buClr>
            </a:pPr>
            <a:endParaRPr sz="1865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85" name="Google Shape;3485;p38"/>
          <p:cNvSpPr txBox="1">
            <a:spLocks noGrp="1"/>
          </p:cNvSpPr>
          <p:nvPr>
            <p:ph type="title" idx="15"/>
          </p:nvPr>
        </p:nvSpPr>
        <p:spPr>
          <a:xfrm>
            <a:off x="4073984" y="95763"/>
            <a:ext cx="4041491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altLang="en-GB" sz="2800" b="1" dirty="0" smtClean="0">
                <a:solidFill>
                  <a:schemeClr val="lt1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      </a:t>
            </a:r>
            <a:r>
              <a:rPr lang="en-GB" sz="2800" b="1" dirty="0" smtClean="0">
                <a:solidFill>
                  <a:schemeClr val="lt1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PHIẾU HỌC TẬP</a:t>
            </a:r>
            <a:endParaRPr sz="2800" b="1" dirty="0">
              <a:solidFill>
                <a:schemeClr val="lt1"/>
              </a:solidFill>
              <a:latin typeface="Times New Roman" panose="02020603050405020304" pitchFamily="18" charset="0"/>
              <a:ea typeface="#9Slide03 Roboto Medium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65018" y="1618697"/>
            <a:ext cx="9393382" cy="4298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i="1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Dựa</a:t>
            </a:r>
            <a:r>
              <a:rPr lang="en-US" sz="2200" b="1" i="1" dirty="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vào thông tin và </a:t>
            </a:r>
            <a:r>
              <a:rPr lang="en-US" sz="2200" b="1" i="1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bảng</a:t>
            </a:r>
            <a:r>
              <a:rPr lang="en-US" sz="2200" b="1" i="1" dirty="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số </a:t>
            </a:r>
            <a:r>
              <a:rPr lang="en-US" sz="2200" b="1" i="1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liệu</a:t>
            </a:r>
            <a:r>
              <a:rPr lang="en-US" sz="2200" b="1" i="1" dirty="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trong</a:t>
            </a:r>
            <a:r>
              <a:rPr lang="en-US" sz="2200" b="1" i="1" dirty="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mục</a:t>
            </a:r>
            <a:r>
              <a:rPr lang="en-US" sz="2200" b="1" i="1" dirty="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2, </a:t>
            </a:r>
            <a:r>
              <a:rPr lang="en-US" sz="2200" b="1" i="1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điền</a:t>
            </a:r>
            <a:r>
              <a:rPr lang="en-US" sz="2200" b="1" i="1" dirty="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các từ khóa phù hợp </a:t>
            </a:r>
            <a:endParaRPr lang="en-US" sz="2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bldLvl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/>
          <p:cNvSpPr/>
          <p:nvPr/>
        </p:nvSpPr>
        <p:spPr>
          <a:xfrm>
            <a:off x="635" y="1581150"/>
            <a:ext cx="12191365" cy="527685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pPr algn="just">
              <a:lnSpc>
                <a:spcPct val="130000"/>
              </a:lnSpc>
            </a:pP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-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EU là 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một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bốn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trung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tâm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kinh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tế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trên thế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:</a:t>
            </a:r>
            <a:endParaRPr lang="en-US" sz="2800" dirty="0">
              <a:latin typeface="Times New Roman" panose="02020603050405020304" pitchFamily="18" charset="0"/>
              <a:ea typeface="#9Slide03 Roboto Medium" panose="02000000000000000000" pitchFamily="2" charset="0"/>
              <a:cs typeface="Times New Roman" panose="02020603050405020304" pitchFamily="18" charset="0"/>
            </a:endParaRPr>
          </a:p>
          <a:p>
            <a:pPr algn="just">
              <a:lnSpc>
                <a:spcPct val="130000"/>
              </a:lnSpc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- Có 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3/7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nước công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nghiệp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hàng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thế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#9Slide03 Roboto Medium" panose="02000000000000000000" pitchFamily="2" charset="0"/>
              <a:cs typeface="Times New Roman" panose="02020603050405020304" pitchFamily="18" charset="0"/>
            </a:endParaRPr>
          </a:p>
          <a:p>
            <a:pPr algn="just">
              <a:lnSpc>
                <a:spcPct val="130000"/>
              </a:lnSpc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- Là trung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tâm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trao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đổi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hàng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hóa và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dịch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vụ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lớn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nhất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thế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chiếm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trên 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31%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giá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trị xuất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khẩu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thế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, năm 2020.</a:t>
            </a:r>
            <a:endParaRPr lang="en-US" sz="2800" dirty="0">
              <a:latin typeface="Times New Roman" panose="02020603050405020304" pitchFamily="18" charset="0"/>
              <a:ea typeface="#9Slide03 Roboto Medium" panose="02000000000000000000" pitchFamily="2" charset="0"/>
              <a:cs typeface="Times New Roman" panose="02020603050405020304" pitchFamily="18" charset="0"/>
            </a:endParaRPr>
          </a:p>
          <a:p>
            <a:pPr algn="just">
              <a:lnSpc>
                <a:spcPct val="130000"/>
              </a:lnSpc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- Năm 2020, GDP của EU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đứng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(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Hoa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Kỳ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) 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và GDP/người </a:t>
            </a:r>
            <a:r>
              <a:rPr lang="en-US" sz="28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đứng</a:t>
            </a:r>
            <a:r>
              <a:rPr lang="en-US" sz="2800" dirty="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ba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bốn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trung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tâm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kinh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tế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trên thế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Hoa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Kỳ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, Nhật Bản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).</a:t>
            </a:r>
            <a:endParaRPr lang="en-US" sz="2800" dirty="0">
              <a:latin typeface="Times New Roman" panose="02020603050405020304" pitchFamily="18" charset="0"/>
              <a:ea typeface="#9Slide03 Roboto Medium" panose="02000000000000000000" pitchFamily="2" charset="0"/>
              <a:cs typeface="Times New Roman" panose="02020603050405020304" pitchFamily="18" charset="0"/>
            </a:endParaRPr>
          </a:p>
          <a:p>
            <a:pPr algn="just">
              <a:lnSpc>
                <a:spcPct val="130000"/>
              </a:lnSpc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- Là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tác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thương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mại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hàng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của 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80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quốc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#9Slide03 Roboto Medium" panose="02000000000000000000" pitchFamily="2" charset="0"/>
              <a:cs typeface="Times New Roman" panose="02020603050405020304" pitchFamily="18" charset="0"/>
            </a:endParaRPr>
          </a:p>
          <a:p>
            <a:pPr algn="just">
              <a:lnSpc>
                <a:spcPct val="130000"/>
              </a:lnSpc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- Là 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trung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tâm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tài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chính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trên thế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. Các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ngân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hàng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nổi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uy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tín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ở EU có tác động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hệ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thống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tài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và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tiền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tệ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thế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#9Slide03 Roboto Medium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3484" name="Google Shape;3484;p38"/>
          <p:cNvSpPr/>
          <p:nvPr/>
        </p:nvSpPr>
        <p:spPr>
          <a:xfrm>
            <a:off x="2466095" y="139028"/>
            <a:ext cx="7306800" cy="801200"/>
          </a:xfrm>
          <a:prstGeom prst="roundRect">
            <a:avLst>
              <a:gd name="adj" fmla="val 20977"/>
            </a:avLst>
          </a:prstGeom>
          <a:solidFill>
            <a:schemeClr val="accent6"/>
          </a:solidFill>
          <a:ln>
            <a:noFill/>
          </a:ln>
          <a:effectLst>
            <a:outerShdw dist="66675" dir="3480000" algn="bl" rotWithShape="0">
              <a:schemeClr val="accent5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00">
              <a:buClr>
                <a:srgbClr val="000000"/>
              </a:buClr>
            </a:pPr>
            <a:endParaRPr sz="1865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85" name="Google Shape;3485;p38"/>
          <p:cNvSpPr txBox="1">
            <a:spLocks noGrp="1"/>
          </p:cNvSpPr>
          <p:nvPr>
            <p:ph type="title" idx="15"/>
          </p:nvPr>
        </p:nvSpPr>
        <p:spPr>
          <a:xfrm>
            <a:off x="3714750" y="234950"/>
            <a:ext cx="5163185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altLang="en-GB" sz="2800" b="1" dirty="0" smtClean="0">
                <a:solidFill>
                  <a:schemeClr val="lt1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        </a:t>
            </a:r>
            <a:r>
              <a:rPr lang="en-GB" sz="2800" b="1" dirty="0" smtClean="0">
                <a:solidFill>
                  <a:schemeClr val="lt1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THÔNG TIN PHẢN HỒI</a:t>
            </a:r>
            <a:endParaRPr sz="2800" b="1" dirty="0">
              <a:solidFill>
                <a:schemeClr val="lt1"/>
              </a:solidFill>
              <a:latin typeface="Times New Roman" panose="02020603050405020304" pitchFamily="18" charset="0"/>
              <a:ea typeface="#9Slide03 Roboto Medium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01700" y="1081405"/>
            <a:ext cx="10270490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1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Dựa</a:t>
            </a:r>
            <a:r>
              <a:rPr lang="en-US" sz="2400" b="1" i="1" dirty="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vào thông tin và </a:t>
            </a:r>
            <a:r>
              <a:rPr lang="en-US" sz="2400" b="1" i="1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bảng</a:t>
            </a:r>
            <a:r>
              <a:rPr lang="en-US" sz="2400" b="1" i="1" dirty="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số </a:t>
            </a:r>
            <a:r>
              <a:rPr lang="en-US" sz="2400" b="1" i="1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liệu</a:t>
            </a:r>
            <a:r>
              <a:rPr lang="en-US" sz="2400" b="1" i="1" dirty="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trong</a:t>
            </a:r>
            <a:r>
              <a:rPr lang="en-US" sz="2400" b="1" i="1" dirty="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mục</a:t>
            </a:r>
            <a:r>
              <a:rPr lang="en-US" sz="2400" b="1" i="1" dirty="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2, </a:t>
            </a:r>
            <a:r>
              <a:rPr lang="en-US" sz="2400" b="1" i="1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điền</a:t>
            </a:r>
            <a:r>
              <a:rPr lang="en-US" sz="2400" b="1" i="1" dirty="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các từ khóa phù hợp </a:t>
            </a:r>
            <a:endParaRPr lang="en-US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287655" y="121348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en-U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bldLvl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86995" y="-85725"/>
            <a:ext cx="5191760" cy="39141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4765" y="-85725"/>
            <a:ext cx="6736080" cy="531431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375275" y="5360670"/>
            <a:ext cx="6283325" cy="953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i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Sự hợp tác của các nước </a:t>
            </a:r>
            <a:r>
              <a:rPr lang="en-US" sz="2800" b="1" i="1" dirty="0" err="1" smtClean="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Eu</a:t>
            </a:r>
            <a:r>
              <a:rPr lang="en-US" sz="2800" b="1" i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trong</a:t>
            </a:r>
            <a:r>
              <a:rPr lang="en-US" sz="2800" b="1" i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quá trình sản xuất máy bay E- </a:t>
            </a:r>
            <a:r>
              <a:rPr lang="en-US" sz="2800" b="1" i="1" dirty="0" err="1" smtClean="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bớt</a:t>
            </a:r>
            <a:endParaRPr lang="en-US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" descr="Airplane Clipart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0000" l="0" r="99556">
                        <a14:foregroundMark x1="13111" y1="55000" x2="74000" y2="56667"/>
                        <a14:foregroundMark x1="76778" y1="56667" x2="94333" y2="9333"/>
                        <a14:foregroundMark x1="83889" y1="36000" x2="92111" y2="7333"/>
                        <a14:foregroundMark x1="91111" y1="46000" x2="91111" y2="46000"/>
                        <a14:foregroundMark x1="93111" y1="45667" x2="93111" y2="45667"/>
                        <a14:backgroundMark x1="98444" y1="37333" x2="98444" y2="37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" y="4017010"/>
            <a:ext cx="5311775" cy="2179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Logo Airbus A380.sv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9134" y="264141"/>
            <a:ext cx="4328101" cy="568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Nhung dieu it biet ve may bay cho khach lon nhat the gioi Airbus A380 anh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" y="1076960"/>
            <a:ext cx="4612640" cy="2894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657725" y="3991610"/>
            <a:ext cx="6974205" cy="1938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</a:t>
            </a:r>
            <a:r>
              <a:rPr lang="en-US" sz="24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Airbus A380 có thể </a:t>
            </a:r>
            <a:r>
              <a:rPr lang="en-US" sz="24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chở</a:t>
            </a:r>
            <a:r>
              <a:rPr lang="en-US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525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853 </a:t>
            </a:r>
            <a:r>
              <a:rPr lang="en-US" sz="24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24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pt-B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 </a:t>
            </a: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tầm bay 15.200 </a:t>
            </a:r>
            <a:r>
              <a:rPr lang="pt-B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km.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Sải cánh của một máy bay Airbus A380 là 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79,75 m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tương đương kích thước của 9 xe bus hai tầng của London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Khoang hạng thương gia và hạng nhất của A380 có thiết kế xa xỉ 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vi-VN" sz="2400" dirty="0" smtClean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70" name="Picture 6" descr="Nhung dieu it biet ve may bay cho khach lon nhat the gioi Airbus A380 anh 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5" y="4085590"/>
            <a:ext cx="4552950" cy="2698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Nhung dieu it biet ve may bay cho khach lon nhat the gioi Airbus A380 anh 1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1220" y="1266825"/>
            <a:ext cx="3070860" cy="2703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 descr="Nhung dieu it biet ve may bay cho khach lon nhat the gioi Airbus A380 anh 1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2080" y="1266825"/>
            <a:ext cx="3879850" cy="2704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9" name="Google Shape;3519;p41"/>
          <p:cNvSpPr txBox="1">
            <a:spLocks noGrp="1"/>
          </p:cNvSpPr>
          <p:nvPr>
            <p:ph type="body" idx="1"/>
          </p:nvPr>
        </p:nvSpPr>
        <p:spPr>
          <a:xfrm>
            <a:off x="0" y="2520950"/>
            <a:ext cx="4951730" cy="303149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 algn="just">
              <a:buClr>
                <a:schemeClr val="dk1"/>
              </a:buClr>
              <a:buSzPts val="1100"/>
              <a:buNone/>
            </a:pPr>
            <a:r>
              <a:rPr lang="en-US" sz="3200" dirty="0" smtClean="0"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Cho </a:t>
            </a:r>
            <a:r>
              <a:rPr lang="en-US" sz="3200" dirty="0" err="1" smtClean="0"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biết</a:t>
            </a:r>
            <a:r>
              <a:rPr lang="en-US" sz="3200" dirty="0" smtClean="0"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GDP của thế </a:t>
            </a:r>
            <a:r>
              <a:rPr lang="en-US" sz="3200" dirty="0" err="1" smtClean="0"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giới</a:t>
            </a:r>
            <a:r>
              <a:rPr lang="en-US" sz="3200" dirty="0" smtClean="0"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năm 2020 là 84 704,4 </a:t>
            </a:r>
            <a:r>
              <a:rPr lang="en-US" sz="3200" dirty="0" err="1" smtClean="0"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tỉ</a:t>
            </a:r>
            <a:r>
              <a:rPr lang="en-US" sz="3200" dirty="0" smtClean="0"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USD, </a:t>
            </a:r>
            <a:r>
              <a:rPr lang="en-US" sz="3200" dirty="0" err="1" smtClean="0"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hãy</a:t>
            </a:r>
            <a:r>
              <a:rPr lang="en-US" sz="3200" dirty="0" smtClean="0"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vẽ</a:t>
            </a:r>
            <a:r>
              <a:rPr lang="en-US" sz="3200" dirty="0" smtClean="0"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biểu</a:t>
            </a:r>
            <a:r>
              <a:rPr lang="en-US" sz="3200" dirty="0" smtClean="0"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đồ</a:t>
            </a:r>
            <a:r>
              <a:rPr lang="en-US" sz="3200" dirty="0" smtClean="0"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tròn</a:t>
            </a:r>
            <a:r>
              <a:rPr lang="en-US" sz="3200" dirty="0" smtClean="0"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thể hiện </a:t>
            </a:r>
            <a:r>
              <a:rPr lang="en-US" sz="3200" dirty="0" err="1" smtClean="0"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tỉ</a:t>
            </a:r>
            <a:r>
              <a:rPr lang="en-US" sz="3200" dirty="0" smtClean="0"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lệ</a:t>
            </a:r>
            <a:r>
              <a:rPr lang="en-US" sz="3200" dirty="0" smtClean="0"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GDP của EU </a:t>
            </a:r>
            <a:r>
              <a:rPr lang="en-US" sz="3200" dirty="0" err="1" smtClean="0"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trong</a:t>
            </a:r>
            <a:r>
              <a:rPr lang="en-US" sz="3200" dirty="0" smtClean="0"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tổng</a:t>
            </a:r>
            <a:r>
              <a:rPr lang="en-US" sz="3200" dirty="0" smtClean="0"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GDP của thế </a:t>
            </a:r>
            <a:r>
              <a:rPr lang="en-US" sz="3200" dirty="0" err="1" smtClean="0"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giới</a:t>
            </a:r>
            <a:r>
              <a:rPr lang="en-US" sz="3200" dirty="0" smtClean="0"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.</a:t>
            </a:r>
            <a:endParaRPr sz="3200" dirty="0">
              <a:latin typeface="Times New Roman" panose="02020603050405020304" pitchFamily="18" charset="0"/>
              <a:ea typeface="#9Slide03 Roboto Medium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3520" name="Google Shape;3520;p41"/>
          <p:cNvSpPr txBox="1">
            <a:spLocks noGrp="1"/>
          </p:cNvSpPr>
          <p:nvPr>
            <p:ph type="title"/>
          </p:nvPr>
        </p:nvSpPr>
        <p:spPr>
          <a:xfrm>
            <a:off x="2673350" y="142240"/>
            <a:ext cx="6214745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sz="5400" dirty="0" smtClean="0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en-US" sz="5400" dirty="0" smtClean="0">
              <a:solidFill>
                <a:schemeClr val="tx1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Google Shape;3519;p41"/>
          <p:cNvSpPr txBox="1"/>
          <p:nvPr/>
        </p:nvSpPr>
        <p:spPr>
          <a:xfrm>
            <a:off x="5330787" y="1591400"/>
            <a:ext cx="3972219" cy="653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9600" marR="0" lvl="0" indent="-44005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Nunito Light"/>
              <a:buChar char="●"/>
              <a:defRPr sz="1500" b="0" i="0" u="none" strike="noStrike" cap="none">
                <a:solidFill>
                  <a:schemeClr val="dk1"/>
                </a:solidFill>
                <a:latin typeface="Hind" panose="020B0604020202020204"/>
                <a:ea typeface="Hind" panose="020B0604020202020204"/>
                <a:cs typeface="Hind" panose="020B0604020202020204"/>
                <a:sym typeface="Hind" panose="020B0604020202020204"/>
              </a:defRPr>
            </a:lvl1pPr>
            <a:lvl2pPr marL="1219200" marR="0" lvl="1" indent="-44005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 Light"/>
              <a:buChar char="○"/>
              <a:defRPr sz="1500" b="0" i="0" u="none" strike="noStrike" cap="none">
                <a:solidFill>
                  <a:schemeClr val="dk1"/>
                </a:solidFill>
                <a:latin typeface="Hind" panose="020B0604020202020204"/>
                <a:ea typeface="Hind" panose="020B0604020202020204"/>
                <a:cs typeface="Hind" panose="020B0604020202020204"/>
                <a:sym typeface="Hind" panose="020B0604020202020204"/>
              </a:defRPr>
            </a:lvl2pPr>
            <a:lvl3pPr marL="1828800" marR="0" lvl="2" indent="-431800" algn="l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unito Light"/>
              <a:buChar char="■"/>
              <a:defRPr sz="1500" b="0" i="0" u="none" strike="noStrike" cap="none">
                <a:solidFill>
                  <a:schemeClr val="dk1"/>
                </a:solidFill>
                <a:latin typeface="Hind" panose="020B0604020202020204"/>
                <a:ea typeface="Hind" panose="020B0604020202020204"/>
                <a:cs typeface="Hind" panose="020B0604020202020204"/>
                <a:sym typeface="Hind" panose="020B0604020202020204"/>
              </a:defRPr>
            </a:lvl3pPr>
            <a:lvl4pPr marL="2438400" marR="0" lvl="3" indent="-431800" algn="l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unito Light"/>
              <a:buChar char="●"/>
              <a:defRPr sz="1500" b="0" i="0" u="none" strike="noStrike" cap="none">
                <a:solidFill>
                  <a:schemeClr val="dk1"/>
                </a:solidFill>
                <a:latin typeface="Hind" panose="020B0604020202020204"/>
                <a:ea typeface="Hind" panose="020B0604020202020204"/>
                <a:cs typeface="Hind" panose="020B0604020202020204"/>
                <a:sym typeface="Hind" panose="020B0604020202020204"/>
              </a:defRPr>
            </a:lvl4pPr>
            <a:lvl5pPr marL="3048000" marR="0" lvl="4" indent="-431800" algn="l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unito Light"/>
              <a:buChar char="○"/>
              <a:defRPr sz="1500" b="0" i="0" u="none" strike="noStrike" cap="none">
                <a:solidFill>
                  <a:schemeClr val="dk1"/>
                </a:solidFill>
                <a:latin typeface="Hind" panose="020B0604020202020204"/>
                <a:ea typeface="Hind" panose="020B0604020202020204"/>
                <a:cs typeface="Hind" panose="020B0604020202020204"/>
                <a:sym typeface="Hind" panose="020B0604020202020204"/>
              </a:defRPr>
            </a:lvl5pPr>
            <a:lvl6pPr marL="3657600" marR="0" lvl="5" indent="-431800" algn="l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unito Light"/>
              <a:buChar char="■"/>
              <a:defRPr sz="1500" b="0" i="0" u="none" strike="noStrike" cap="none">
                <a:solidFill>
                  <a:schemeClr val="dk1"/>
                </a:solidFill>
                <a:latin typeface="Hind" panose="020B0604020202020204"/>
                <a:ea typeface="Hind" panose="020B0604020202020204"/>
                <a:cs typeface="Hind" panose="020B0604020202020204"/>
                <a:sym typeface="Hind" panose="020B0604020202020204"/>
              </a:defRPr>
            </a:lvl6pPr>
            <a:lvl7pPr marL="4267200" marR="0" lvl="6" indent="-414655" algn="l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unito Light"/>
              <a:buChar char="●"/>
              <a:defRPr sz="1500" b="0" i="0" u="none" strike="noStrike" cap="none">
                <a:solidFill>
                  <a:schemeClr val="dk1"/>
                </a:solidFill>
                <a:latin typeface="Hind" panose="020B0604020202020204"/>
                <a:ea typeface="Hind" panose="020B0604020202020204"/>
                <a:cs typeface="Hind" panose="020B0604020202020204"/>
                <a:sym typeface="Hind" panose="020B0604020202020204"/>
              </a:defRPr>
            </a:lvl7pPr>
            <a:lvl8pPr marL="4876800" marR="0" lvl="7" indent="-414655" algn="l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unito Light"/>
              <a:buChar char="○"/>
              <a:defRPr sz="1500" b="0" i="0" u="none" strike="noStrike" cap="none">
                <a:solidFill>
                  <a:schemeClr val="dk1"/>
                </a:solidFill>
                <a:latin typeface="Hind" panose="020B0604020202020204"/>
                <a:ea typeface="Hind" panose="020B0604020202020204"/>
                <a:cs typeface="Hind" panose="020B0604020202020204"/>
                <a:sym typeface="Hind" panose="020B0604020202020204"/>
              </a:defRPr>
            </a:lvl8pPr>
            <a:lvl9pPr marL="5486400" marR="0" lvl="8" indent="-431800" algn="l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Clr>
                <a:schemeClr val="dk1"/>
              </a:buClr>
              <a:buSzPts val="1500"/>
              <a:buFont typeface="Nunito Light"/>
              <a:buChar char="■"/>
              <a:defRPr sz="1500" b="0" i="0" u="none" strike="noStrike" cap="none">
                <a:solidFill>
                  <a:schemeClr val="dk1"/>
                </a:solidFill>
                <a:latin typeface="Hind" panose="020B0604020202020204"/>
                <a:ea typeface="Hind" panose="020B0604020202020204"/>
                <a:cs typeface="Hind" panose="020B0604020202020204"/>
                <a:sym typeface="Hind" panose="020B0604020202020204"/>
              </a:defRPr>
            </a:lvl9pPr>
          </a:lstStyle>
          <a:p>
            <a:pPr marL="0" indent="0" algn="just">
              <a:buClr>
                <a:schemeClr val="dk1"/>
              </a:buClr>
              <a:buSzPts val="1100"/>
              <a:buNone/>
            </a:pPr>
            <a:r>
              <a:rPr lang="en-US" sz="2300" b="1" kern="0" dirty="0" smtClean="0"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- Bước 1: </a:t>
            </a:r>
            <a:r>
              <a:rPr lang="en-US" sz="2300" kern="0" dirty="0" err="1" smtClean="0"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Xử</a:t>
            </a:r>
            <a:r>
              <a:rPr lang="en-US" sz="2300" kern="0" dirty="0" smtClean="0"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300" kern="0" dirty="0" err="1" smtClean="0"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lý</a:t>
            </a:r>
            <a:r>
              <a:rPr lang="en-US" sz="2300" kern="0" dirty="0" smtClean="0"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số </a:t>
            </a:r>
            <a:r>
              <a:rPr lang="en-US" sz="2300" kern="0" dirty="0" err="1" smtClean="0"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liệu</a:t>
            </a:r>
            <a:endParaRPr lang="en-US" sz="2300" kern="0" dirty="0">
              <a:latin typeface="Times New Roman" panose="02020603050405020304" pitchFamily="18" charset="0"/>
              <a:ea typeface="#9Slide03 Roboto Medium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0" name="Google Shape;3519;p41"/>
          <p:cNvSpPr txBox="1"/>
          <p:nvPr/>
        </p:nvSpPr>
        <p:spPr>
          <a:xfrm>
            <a:off x="7893879" y="2047511"/>
            <a:ext cx="1651904" cy="653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9600" marR="0" lvl="0" indent="-44005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Nunito Light"/>
              <a:buChar char="●"/>
              <a:defRPr sz="1500" b="0" i="0" u="none" strike="noStrike" cap="none">
                <a:solidFill>
                  <a:schemeClr val="dk1"/>
                </a:solidFill>
                <a:latin typeface="Hind" panose="020B0604020202020204"/>
                <a:ea typeface="Hind" panose="020B0604020202020204"/>
                <a:cs typeface="Hind" panose="020B0604020202020204"/>
                <a:sym typeface="Hind" panose="020B0604020202020204"/>
              </a:defRPr>
            </a:lvl1pPr>
            <a:lvl2pPr marL="1219200" marR="0" lvl="1" indent="-44005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 Light"/>
              <a:buChar char="○"/>
              <a:defRPr sz="1500" b="0" i="0" u="none" strike="noStrike" cap="none">
                <a:solidFill>
                  <a:schemeClr val="dk1"/>
                </a:solidFill>
                <a:latin typeface="Hind" panose="020B0604020202020204"/>
                <a:ea typeface="Hind" panose="020B0604020202020204"/>
                <a:cs typeface="Hind" panose="020B0604020202020204"/>
                <a:sym typeface="Hind" panose="020B0604020202020204"/>
              </a:defRPr>
            </a:lvl2pPr>
            <a:lvl3pPr marL="1828800" marR="0" lvl="2" indent="-431800" algn="l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unito Light"/>
              <a:buChar char="■"/>
              <a:defRPr sz="1500" b="0" i="0" u="none" strike="noStrike" cap="none">
                <a:solidFill>
                  <a:schemeClr val="dk1"/>
                </a:solidFill>
                <a:latin typeface="Hind" panose="020B0604020202020204"/>
                <a:ea typeface="Hind" panose="020B0604020202020204"/>
                <a:cs typeface="Hind" panose="020B0604020202020204"/>
                <a:sym typeface="Hind" panose="020B0604020202020204"/>
              </a:defRPr>
            </a:lvl3pPr>
            <a:lvl4pPr marL="2438400" marR="0" lvl="3" indent="-431800" algn="l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unito Light"/>
              <a:buChar char="●"/>
              <a:defRPr sz="1500" b="0" i="0" u="none" strike="noStrike" cap="none">
                <a:solidFill>
                  <a:schemeClr val="dk1"/>
                </a:solidFill>
                <a:latin typeface="Hind" panose="020B0604020202020204"/>
                <a:ea typeface="Hind" panose="020B0604020202020204"/>
                <a:cs typeface="Hind" panose="020B0604020202020204"/>
                <a:sym typeface="Hind" panose="020B0604020202020204"/>
              </a:defRPr>
            </a:lvl4pPr>
            <a:lvl5pPr marL="3048000" marR="0" lvl="4" indent="-431800" algn="l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unito Light"/>
              <a:buChar char="○"/>
              <a:defRPr sz="1500" b="0" i="0" u="none" strike="noStrike" cap="none">
                <a:solidFill>
                  <a:schemeClr val="dk1"/>
                </a:solidFill>
                <a:latin typeface="Hind" panose="020B0604020202020204"/>
                <a:ea typeface="Hind" panose="020B0604020202020204"/>
                <a:cs typeface="Hind" panose="020B0604020202020204"/>
                <a:sym typeface="Hind" panose="020B0604020202020204"/>
              </a:defRPr>
            </a:lvl5pPr>
            <a:lvl6pPr marL="3657600" marR="0" lvl="5" indent="-431800" algn="l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unito Light"/>
              <a:buChar char="■"/>
              <a:defRPr sz="1500" b="0" i="0" u="none" strike="noStrike" cap="none">
                <a:solidFill>
                  <a:schemeClr val="dk1"/>
                </a:solidFill>
                <a:latin typeface="Hind" panose="020B0604020202020204"/>
                <a:ea typeface="Hind" panose="020B0604020202020204"/>
                <a:cs typeface="Hind" panose="020B0604020202020204"/>
                <a:sym typeface="Hind" panose="020B0604020202020204"/>
              </a:defRPr>
            </a:lvl6pPr>
            <a:lvl7pPr marL="4267200" marR="0" lvl="6" indent="-414655" algn="l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unito Light"/>
              <a:buChar char="●"/>
              <a:defRPr sz="1500" b="0" i="0" u="none" strike="noStrike" cap="none">
                <a:solidFill>
                  <a:schemeClr val="dk1"/>
                </a:solidFill>
                <a:latin typeface="Hind" panose="020B0604020202020204"/>
                <a:ea typeface="Hind" panose="020B0604020202020204"/>
                <a:cs typeface="Hind" panose="020B0604020202020204"/>
                <a:sym typeface="Hind" panose="020B0604020202020204"/>
              </a:defRPr>
            </a:lvl7pPr>
            <a:lvl8pPr marL="4876800" marR="0" lvl="7" indent="-414655" algn="l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unito Light"/>
              <a:buChar char="○"/>
              <a:defRPr sz="1500" b="0" i="0" u="none" strike="noStrike" cap="none">
                <a:solidFill>
                  <a:schemeClr val="dk1"/>
                </a:solidFill>
                <a:latin typeface="Hind" panose="020B0604020202020204"/>
                <a:ea typeface="Hind" panose="020B0604020202020204"/>
                <a:cs typeface="Hind" panose="020B0604020202020204"/>
                <a:sym typeface="Hind" panose="020B0604020202020204"/>
              </a:defRPr>
            </a:lvl8pPr>
            <a:lvl9pPr marL="5486400" marR="0" lvl="8" indent="-431800" algn="l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Clr>
                <a:schemeClr val="dk1"/>
              </a:buClr>
              <a:buSzPts val="1500"/>
              <a:buFont typeface="Nunito Light"/>
              <a:buChar char="■"/>
              <a:defRPr sz="1500" b="0" i="0" u="none" strike="noStrike" cap="none">
                <a:solidFill>
                  <a:schemeClr val="dk1"/>
                </a:solidFill>
                <a:latin typeface="Hind" panose="020B0604020202020204"/>
                <a:ea typeface="Hind" panose="020B0604020202020204"/>
                <a:cs typeface="Hind" panose="020B0604020202020204"/>
                <a:sym typeface="Hind" panose="020B0604020202020204"/>
              </a:defRPr>
            </a:lvl9pPr>
          </a:lstStyle>
          <a:p>
            <a:pPr marL="0" indent="0" algn="ctr">
              <a:buClr>
                <a:schemeClr val="dk1"/>
              </a:buClr>
              <a:buSzPts val="1100"/>
              <a:buNone/>
            </a:pPr>
            <a:r>
              <a:rPr lang="en-US" sz="2200" b="1" kern="0" dirty="0" smtClean="0">
                <a:solidFill>
                  <a:srgbClr val="C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15 192, 6</a:t>
            </a:r>
            <a:endParaRPr lang="en-US" sz="2200" b="1" kern="0" dirty="0">
              <a:solidFill>
                <a:srgbClr val="C00000"/>
              </a:solidFill>
              <a:latin typeface="Times New Roman" panose="02020603050405020304" pitchFamily="18" charset="0"/>
              <a:ea typeface="#9Slide03 Roboto Medium" panose="02000000000000000000" pitchFamily="2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575377" y="2284179"/>
            <a:ext cx="5416473" cy="889958"/>
            <a:chOff x="5575377" y="2284179"/>
            <a:chExt cx="5416473" cy="889958"/>
          </a:xfrm>
        </p:grpSpPr>
        <p:sp>
          <p:nvSpPr>
            <p:cNvPr id="9" name="Google Shape;3519;p41"/>
            <p:cNvSpPr txBox="1"/>
            <p:nvPr/>
          </p:nvSpPr>
          <p:spPr>
            <a:xfrm>
              <a:off x="5575377" y="2284179"/>
              <a:ext cx="3972219" cy="6532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609600" marR="0" lvl="0" indent="-44005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1600"/>
                <a:buFont typeface="Nunito Light"/>
                <a:buChar char="●"/>
                <a:defRPr sz="1500" b="0" i="0" u="none" strike="noStrike" cap="none">
                  <a:solidFill>
                    <a:schemeClr val="dk1"/>
                  </a:solidFill>
                  <a:latin typeface="Hind" panose="020B0604020202020204"/>
                  <a:ea typeface="Hind" panose="020B0604020202020204"/>
                  <a:cs typeface="Hind" panose="020B0604020202020204"/>
                  <a:sym typeface="Hind" panose="020B0604020202020204"/>
                </a:defRPr>
              </a:lvl1pPr>
              <a:lvl2pPr marL="1219200" marR="0" lvl="1" indent="-44005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Nunito Light"/>
                <a:buChar char="○"/>
                <a:defRPr sz="1500" b="0" i="0" u="none" strike="noStrike" cap="none">
                  <a:solidFill>
                    <a:schemeClr val="dk1"/>
                  </a:solidFill>
                  <a:latin typeface="Hind" panose="020B0604020202020204"/>
                  <a:ea typeface="Hind" panose="020B0604020202020204"/>
                  <a:cs typeface="Hind" panose="020B0604020202020204"/>
                  <a:sym typeface="Hind" panose="020B0604020202020204"/>
                </a:defRPr>
              </a:lvl2pPr>
              <a:lvl3pPr marL="1828800" marR="0" lvl="2" indent="-431800" algn="l" rtl="0">
                <a:lnSpc>
                  <a:spcPct val="100000"/>
                </a:lnSpc>
                <a:spcBef>
                  <a:spcPts val="2135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Nunito Light"/>
                <a:buChar char="■"/>
                <a:defRPr sz="1500" b="0" i="0" u="none" strike="noStrike" cap="none">
                  <a:solidFill>
                    <a:schemeClr val="dk1"/>
                  </a:solidFill>
                  <a:latin typeface="Hind" panose="020B0604020202020204"/>
                  <a:ea typeface="Hind" panose="020B0604020202020204"/>
                  <a:cs typeface="Hind" panose="020B0604020202020204"/>
                  <a:sym typeface="Hind" panose="020B0604020202020204"/>
                </a:defRPr>
              </a:lvl3pPr>
              <a:lvl4pPr marL="2438400" marR="0" lvl="3" indent="-431800" algn="l" rtl="0">
                <a:lnSpc>
                  <a:spcPct val="100000"/>
                </a:lnSpc>
                <a:spcBef>
                  <a:spcPts val="2135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Nunito Light"/>
                <a:buChar char="●"/>
                <a:defRPr sz="1500" b="0" i="0" u="none" strike="noStrike" cap="none">
                  <a:solidFill>
                    <a:schemeClr val="dk1"/>
                  </a:solidFill>
                  <a:latin typeface="Hind" panose="020B0604020202020204"/>
                  <a:ea typeface="Hind" panose="020B0604020202020204"/>
                  <a:cs typeface="Hind" panose="020B0604020202020204"/>
                  <a:sym typeface="Hind" panose="020B0604020202020204"/>
                </a:defRPr>
              </a:lvl4pPr>
              <a:lvl5pPr marL="3048000" marR="0" lvl="4" indent="-431800" algn="l" rtl="0">
                <a:lnSpc>
                  <a:spcPct val="100000"/>
                </a:lnSpc>
                <a:spcBef>
                  <a:spcPts val="2135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Nunito Light"/>
                <a:buChar char="○"/>
                <a:defRPr sz="1500" b="0" i="0" u="none" strike="noStrike" cap="none">
                  <a:solidFill>
                    <a:schemeClr val="dk1"/>
                  </a:solidFill>
                  <a:latin typeface="Hind" panose="020B0604020202020204"/>
                  <a:ea typeface="Hind" panose="020B0604020202020204"/>
                  <a:cs typeface="Hind" panose="020B0604020202020204"/>
                  <a:sym typeface="Hind" panose="020B0604020202020204"/>
                </a:defRPr>
              </a:lvl5pPr>
              <a:lvl6pPr marL="3657600" marR="0" lvl="5" indent="-431800" algn="l" rtl="0">
                <a:lnSpc>
                  <a:spcPct val="100000"/>
                </a:lnSpc>
                <a:spcBef>
                  <a:spcPts val="2135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Nunito Light"/>
                <a:buChar char="■"/>
                <a:defRPr sz="1500" b="0" i="0" u="none" strike="noStrike" cap="none">
                  <a:solidFill>
                    <a:schemeClr val="dk1"/>
                  </a:solidFill>
                  <a:latin typeface="Hind" panose="020B0604020202020204"/>
                  <a:ea typeface="Hind" panose="020B0604020202020204"/>
                  <a:cs typeface="Hind" panose="020B0604020202020204"/>
                  <a:sym typeface="Hind" panose="020B0604020202020204"/>
                </a:defRPr>
              </a:lvl6pPr>
              <a:lvl7pPr marL="4267200" marR="0" lvl="6" indent="-414655" algn="l" rtl="0">
                <a:lnSpc>
                  <a:spcPct val="100000"/>
                </a:lnSpc>
                <a:spcBef>
                  <a:spcPts val="2135"/>
                </a:spcBef>
                <a:spcAft>
                  <a:spcPts val="0"/>
                </a:spcAft>
                <a:buClr>
                  <a:schemeClr val="dk1"/>
                </a:buClr>
                <a:buSzPts val="1300"/>
                <a:buFont typeface="Nunito Light"/>
                <a:buChar char="●"/>
                <a:defRPr sz="1500" b="0" i="0" u="none" strike="noStrike" cap="none">
                  <a:solidFill>
                    <a:schemeClr val="dk1"/>
                  </a:solidFill>
                  <a:latin typeface="Hind" panose="020B0604020202020204"/>
                  <a:ea typeface="Hind" panose="020B0604020202020204"/>
                  <a:cs typeface="Hind" panose="020B0604020202020204"/>
                  <a:sym typeface="Hind" panose="020B0604020202020204"/>
                </a:defRPr>
              </a:lvl7pPr>
              <a:lvl8pPr marL="4876800" marR="0" lvl="7" indent="-414655" algn="l" rtl="0">
                <a:lnSpc>
                  <a:spcPct val="100000"/>
                </a:lnSpc>
                <a:spcBef>
                  <a:spcPts val="2135"/>
                </a:spcBef>
                <a:spcAft>
                  <a:spcPts val="0"/>
                </a:spcAft>
                <a:buClr>
                  <a:schemeClr val="dk1"/>
                </a:buClr>
                <a:buSzPts val="1300"/>
                <a:buFont typeface="Nunito Light"/>
                <a:buChar char="○"/>
                <a:defRPr sz="1500" b="0" i="0" u="none" strike="noStrike" cap="none">
                  <a:solidFill>
                    <a:schemeClr val="dk1"/>
                  </a:solidFill>
                  <a:latin typeface="Hind" panose="020B0604020202020204"/>
                  <a:ea typeface="Hind" panose="020B0604020202020204"/>
                  <a:cs typeface="Hind" panose="020B0604020202020204"/>
                  <a:sym typeface="Hind" panose="020B0604020202020204"/>
                </a:defRPr>
              </a:lvl8pPr>
              <a:lvl9pPr marL="5486400" marR="0" lvl="8" indent="-431800" algn="l" rtl="0">
                <a:lnSpc>
                  <a:spcPct val="100000"/>
                </a:lnSpc>
                <a:spcBef>
                  <a:spcPts val="2135"/>
                </a:spcBef>
                <a:spcAft>
                  <a:spcPts val="2135"/>
                </a:spcAft>
                <a:buClr>
                  <a:schemeClr val="dk1"/>
                </a:buClr>
                <a:buSzPts val="1500"/>
                <a:buFont typeface="Nunito Light"/>
                <a:buChar char="■"/>
                <a:defRPr sz="1500" b="0" i="0" u="none" strike="noStrike" cap="none">
                  <a:solidFill>
                    <a:schemeClr val="dk1"/>
                  </a:solidFill>
                  <a:latin typeface="Hind" panose="020B0604020202020204"/>
                  <a:ea typeface="Hind" panose="020B0604020202020204"/>
                  <a:cs typeface="Hind" panose="020B0604020202020204"/>
                  <a:sym typeface="Hind" panose="020B0604020202020204"/>
                </a:defRPr>
              </a:lvl9pPr>
            </a:lstStyle>
            <a:p>
              <a:pPr marL="0" indent="0" algn="just">
                <a:buClr>
                  <a:schemeClr val="dk1"/>
                </a:buClr>
                <a:buSzPts val="1100"/>
                <a:buNone/>
              </a:pPr>
              <a:r>
                <a:rPr lang="en-US" sz="2200" b="1" kern="0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#9Slide03 Roboto Medium" panose="02000000000000000000" pitchFamily="2" charset="0"/>
                  <a:cs typeface="Times New Roman" panose="02020603050405020304" pitchFamily="18" charset="0"/>
                </a:rPr>
                <a:t>Tỉ</a:t>
              </a:r>
              <a:r>
                <a:rPr lang="en-US" sz="2200" b="1" kern="0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#9Slide03 Roboto Medium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200" b="1" kern="0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#9Slide03 Roboto Medium" panose="02000000000000000000" pitchFamily="2" charset="0"/>
                  <a:cs typeface="Times New Roman" panose="02020603050405020304" pitchFamily="18" charset="0"/>
                </a:rPr>
                <a:t>lệ</a:t>
              </a:r>
              <a:r>
                <a:rPr lang="en-US" sz="2200" b="1" kern="0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#9Slide03 Roboto Medium" panose="02000000000000000000" pitchFamily="2" charset="0"/>
                  <a:cs typeface="Times New Roman" panose="02020603050405020304" pitchFamily="18" charset="0"/>
                </a:rPr>
                <a:t> GDP của EU = </a:t>
              </a:r>
              <a:endParaRPr lang="en-US" sz="2200" b="1" kern="0" dirty="0">
                <a:solidFill>
                  <a:srgbClr val="C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Google Shape;3519;p41"/>
            <p:cNvSpPr txBox="1"/>
            <p:nvPr/>
          </p:nvSpPr>
          <p:spPr>
            <a:xfrm>
              <a:off x="7893879" y="2520847"/>
              <a:ext cx="1651904" cy="6532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609600" marR="0" lvl="0" indent="-44005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1600"/>
                <a:buFont typeface="Nunito Light"/>
                <a:buChar char="●"/>
                <a:defRPr sz="1500" b="0" i="0" u="none" strike="noStrike" cap="none">
                  <a:solidFill>
                    <a:schemeClr val="dk1"/>
                  </a:solidFill>
                  <a:latin typeface="Hind" panose="020B0604020202020204"/>
                  <a:ea typeface="Hind" panose="020B0604020202020204"/>
                  <a:cs typeface="Hind" panose="020B0604020202020204"/>
                  <a:sym typeface="Hind" panose="020B0604020202020204"/>
                </a:defRPr>
              </a:lvl1pPr>
              <a:lvl2pPr marL="1219200" marR="0" lvl="1" indent="-44005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Nunito Light"/>
                <a:buChar char="○"/>
                <a:defRPr sz="1500" b="0" i="0" u="none" strike="noStrike" cap="none">
                  <a:solidFill>
                    <a:schemeClr val="dk1"/>
                  </a:solidFill>
                  <a:latin typeface="Hind" panose="020B0604020202020204"/>
                  <a:ea typeface="Hind" panose="020B0604020202020204"/>
                  <a:cs typeface="Hind" panose="020B0604020202020204"/>
                  <a:sym typeface="Hind" panose="020B0604020202020204"/>
                </a:defRPr>
              </a:lvl2pPr>
              <a:lvl3pPr marL="1828800" marR="0" lvl="2" indent="-431800" algn="l" rtl="0">
                <a:lnSpc>
                  <a:spcPct val="100000"/>
                </a:lnSpc>
                <a:spcBef>
                  <a:spcPts val="2135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Nunito Light"/>
                <a:buChar char="■"/>
                <a:defRPr sz="1500" b="0" i="0" u="none" strike="noStrike" cap="none">
                  <a:solidFill>
                    <a:schemeClr val="dk1"/>
                  </a:solidFill>
                  <a:latin typeface="Hind" panose="020B0604020202020204"/>
                  <a:ea typeface="Hind" panose="020B0604020202020204"/>
                  <a:cs typeface="Hind" panose="020B0604020202020204"/>
                  <a:sym typeface="Hind" panose="020B0604020202020204"/>
                </a:defRPr>
              </a:lvl3pPr>
              <a:lvl4pPr marL="2438400" marR="0" lvl="3" indent="-431800" algn="l" rtl="0">
                <a:lnSpc>
                  <a:spcPct val="100000"/>
                </a:lnSpc>
                <a:spcBef>
                  <a:spcPts val="2135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Nunito Light"/>
                <a:buChar char="●"/>
                <a:defRPr sz="1500" b="0" i="0" u="none" strike="noStrike" cap="none">
                  <a:solidFill>
                    <a:schemeClr val="dk1"/>
                  </a:solidFill>
                  <a:latin typeface="Hind" panose="020B0604020202020204"/>
                  <a:ea typeface="Hind" panose="020B0604020202020204"/>
                  <a:cs typeface="Hind" panose="020B0604020202020204"/>
                  <a:sym typeface="Hind" panose="020B0604020202020204"/>
                </a:defRPr>
              </a:lvl4pPr>
              <a:lvl5pPr marL="3048000" marR="0" lvl="4" indent="-431800" algn="l" rtl="0">
                <a:lnSpc>
                  <a:spcPct val="100000"/>
                </a:lnSpc>
                <a:spcBef>
                  <a:spcPts val="2135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Nunito Light"/>
                <a:buChar char="○"/>
                <a:defRPr sz="1500" b="0" i="0" u="none" strike="noStrike" cap="none">
                  <a:solidFill>
                    <a:schemeClr val="dk1"/>
                  </a:solidFill>
                  <a:latin typeface="Hind" panose="020B0604020202020204"/>
                  <a:ea typeface="Hind" panose="020B0604020202020204"/>
                  <a:cs typeface="Hind" panose="020B0604020202020204"/>
                  <a:sym typeface="Hind" panose="020B0604020202020204"/>
                </a:defRPr>
              </a:lvl5pPr>
              <a:lvl6pPr marL="3657600" marR="0" lvl="5" indent="-431800" algn="l" rtl="0">
                <a:lnSpc>
                  <a:spcPct val="100000"/>
                </a:lnSpc>
                <a:spcBef>
                  <a:spcPts val="2135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Nunito Light"/>
                <a:buChar char="■"/>
                <a:defRPr sz="1500" b="0" i="0" u="none" strike="noStrike" cap="none">
                  <a:solidFill>
                    <a:schemeClr val="dk1"/>
                  </a:solidFill>
                  <a:latin typeface="Hind" panose="020B0604020202020204"/>
                  <a:ea typeface="Hind" panose="020B0604020202020204"/>
                  <a:cs typeface="Hind" panose="020B0604020202020204"/>
                  <a:sym typeface="Hind" panose="020B0604020202020204"/>
                </a:defRPr>
              </a:lvl6pPr>
              <a:lvl7pPr marL="4267200" marR="0" lvl="6" indent="-414655" algn="l" rtl="0">
                <a:lnSpc>
                  <a:spcPct val="100000"/>
                </a:lnSpc>
                <a:spcBef>
                  <a:spcPts val="2135"/>
                </a:spcBef>
                <a:spcAft>
                  <a:spcPts val="0"/>
                </a:spcAft>
                <a:buClr>
                  <a:schemeClr val="dk1"/>
                </a:buClr>
                <a:buSzPts val="1300"/>
                <a:buFont typeface="Nunito Light"/>
                <a:buChar char="●"/>
                <a:defRPr sz="1500" b="0" i="0" u="none" strike="noStrike" cap="none">
                  <a:solidFill>
                    <a:schemeClr val="dk1"/>
                  </a:solidFill>
                  <a:latin typeface="Hind" panose="020B0604020202020204"/>
                  <a:ea typeface="Hind" panose="020B0604020202020204"/>
                  <a:cs typeface="Hind" panose="020B0604020202020204"/>
                  <a:sym typeface="Hind" panose="020B0604020202020204"/>
                </a:defRPr>
              </a:lvl7pPr>
              <a:lvl8pPr marL="4876800" marR="0" lvl="7" indent="-414655" algn="l" rtl="0">
                <a:lnSpc>
                  <a:spcPct val="100000"/>
                </a:lnSpc>
                <a:spcBef>
                  <a:spcPts val="2135"/>
                </a:spcBef>
                <a:spcAft>
                  <a:spcPts val="0"/>
                </a:spcAft>
                <a:buClr>
                  <a:schemeClr val="dk1"/>
                </a:buClr>
                <a:buSzPts val="1300"/>
                <a:buFont typeface="Nunito Light"/>
                <a:buChar char="○"/>
                <a:defRPr sz="1500" b="0" i="0" u="none" strike="noStrike" cap="none">
                  <a:solidFill>
                    <a:schemeClr val="dk1"/>
                  </a:solidFill>
                  <a:latin typeface="Hind" panose="020B0604020202020204"/>
                  <a:ea typeface="Hind" panose="020B0604020202020204"/>
                  <a:cs typeface="Hind" panose="020B0604020202020204"/>
                  <a:sym typeface="Hind" panose="020B0604020202020204"/>
                </a:defRPr>
              </a:lvl8pPr>
              <a:lvl9pPr marL="5486400" marR="0" lvl="8" indent="-431800" algn="l" rtl="0">
                <a:lnSpc>
                  <a:spcPct val="100000"/>
                </a:lnSpc>
                <a:spcBef>
                  <a:spcPts val="2135"/>
                </a:spcBef>
                <a:spcAft>
                  <a:spcPts val="2135"/>
                </a:spcAft>
                <a:buClr>
                  <a:schemeClr val="dk1"/>
                </a:buClr>
                <a:buSzPts val="1500"/>
                <a:buFont typeface="Nunito Light"/>
                <a:buChar char="■"/>
                <a:defRPr sz="1500" b="0" i="0" u="none" strike="noStrike" cap="none">
                  <a:solidFill>
                    <a:schemeClr val="dk1"/>
                  </a:solidFill>
                  <a:latin typeface="Hind" panose="020B0604020202020204"/>
                  <a:ea typeface="Hind" panose="020B0604020202020204"/>
                  <a:cs typeface="Hind" panose="020B0604020202020204"/>
                  <a:sym typeface="Hind" panose="020B0604020202020204"/>
                </a:defRPr>
              </a:lvl9pPr>
            </a:lstStyle>
            <a:p>
              <a:pPr marL="0" indent="0" algn="ctr">
                <a:buClr>
                  <a:schemeClr val="dk1"/>
                </a:buClr>
                <a:buSzPts val="1100"/>
                <a:buNone/>
              </a:pPr>
              <a:r>
                <a:rPr lang="en-US" sz="2200" b="1" kern="0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#9Slide03 Roboto Medium" panose="02000000000000000000" pitchFamily="2" charset="0"/>
                  <a:cs typeface="Times New Roman" panose="02020603050405020304" pitchFamily="18" charset="0"/>
                </a:rPr>
                <a:t>84 705,4</a:t>
              </a:r>
              <a:endParaRPr lang="en-US" sz="2200" b="1" kern="0" dirty="0" smtClean="0">
                <a:solidFill>
                  <a:srgbClr val="C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Google Shape;3519;p41"/>
            <p:cNvSpPr txBox="1"/>
            <p:nvPr/>
          </p:nvSpPr>
          <p:spPr>
            <a:xfrm>
              <a:off x="9339946" y="2284179"/>
              <a:ext cx="1651904" cy="6532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609600" marR="0" lvl="0" indent="-44005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1600"/>
                <a:buFont typeface="Nunito Light"/>
                <a:buChar char="●"/>
                <a:defRPr sz="1500" b="0" i="0" u="none" strike="noStrike" cap="none">
                  <a:solidFill>
                    <a:schemeClr val="dk1"/>
                  </a:solidFill>
                  <a:latin typeface="Hind" panose="020B0604020202020204"/>
                  <a:ea typeface="Hind" panose="020B0604020202020204"/>
                  <a:cs typeface="Hind" panose="020B0604020202020204"/>
                  <a:sym typeface="Hind" panose="020B0604020202020204"/>
                </a:defRPr>
              </a:lvl1pPr>
              <a:lvl2pPr marL="1219200" marR="0" lvl="1" indent="-44005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Nunito Light"/>
                <a:buChar char="○"/>
                <a:defRPr sz="1500" b="0" i="0" u="none" strike="noStrike" cap="none">
                  <a:solidFill>
                    <a:schemeClr val="dk1"/>
                  </a:solidFill>
                  <a:latin typeface="Hind" panose="020B0604020202020204"/>
                  <a:ea typeface="Hind" panose="020B0604020202020204"/>
                  <a:cs typeface="Hind" panose="020B0604020202020204"/>
                  <a:sym typeface="Hind" panose="020B0604020202020204"/>
                </a:defRPr>
              </a:lvl2pPr>
              <a:lvl3pPr marL="1828800" marR="0" lvl="2" indent="-431800" algn="l" rtl="0">
                <a:lnSpc>
                  <a:spcPct val="100000"/>
                </a:lnSpc>
                <a:spcBef>
                  <a:spcPts val="2135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Nunito Light"/>
                <a:buChar char="■"/>
                <a:defRPr sz="1500" b="0" i="0" u="none" strike="noStrike" cap="none">
                  <a:solidFill>
                    <a:schemeClr val="dk1"/>
                  </a:solidFill>
                  <a:latin typeface="Hind" panose="020B0604020202020204"/>
                  <a:ea typeface="Hind" panose="020B0604020202020204"/>
                  <a:cs typeface="Hind" panose="020B0604020202020204"/>
                  <a:sym typeface="Hind" panose="020B0604020202020204"/>
                </a:defRPr>
              </a:lvl3pPr>
              <a:lvl4pPr marL="2438400" marR="0" lvl="3" indent="-431800" algn="l" rtl="0">
                <a:lnSpc>
                  <a:spcPct val="100000"/>
                </a:lnSpc>
                <a:spcBef>
                  <a:spcPts val="2135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Nunito Light"/>
                <a:buChar char="●"/>
                <a:defRPr sz="1500" b="0" i="0" u="none" strike="noStrike" cap="none">
                  <a:solidFill>
                    <a:schemeClr val="dk1"/>
                  </a:solidFill>
                  <a:latin typeface="Hind" panose="020B0604020202020204"/>
                  <a:ea typeface="Hind" panose="020B0604020202020204"/>
                  <a:cs typeface="Hind" panose="020B0604020202020204"/>
                  <a:sym typeface="Hind" panose="020B0604020202020204"/>
                </a:defRPr>
              </a:lvl4pPr>
              <a:lvl5pPr marL="3048000" marR="0" lvl="4" indent="-431800" algn="l" rtl="0">
                <a:lnSpc>
                  <a:spcPct val="100000"/>
                </a:lnSpc>
                <a:spcBef>
                  <a:spcPts val="2135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Nunito Light"/>
                <a:buChar char="○"/>
                <a:defRPr sz="1500" b="0" i="0" u="none" strike="noStrike" cap="none">
                  <a:solidFill>
                    <a:schemeClr val="dk1"/>
                  </a:solidFill>
                  <a:latin typeface="Hind" panose="020B0604020202020204"/>
                  <a:ea typeface="Hind" panose="020B0604020202020204"/>
                  <a:cs typeface="Hind" panose="020B0604020202020204"/>
                  <a:sym typeface="Hind" panose="020B0604020202020204"/>
                </a:defRPr>
              </a:lvl5pPr>
              <a:lvl6pPr marL="3657600" marR="0" lvl="5" indent="-431800" algn="l" rtl="0">
                <a:lnSpc>
                  <a:spcPct val="100000"/>
                </a:lnSpc>
                <a:spcBef>
                  <a:spcPts val="2135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Nunito Light"/>
                <a:buChar char="■"/>
                <a:defRPr sz="1500" b="0" i="0" u="none" strike="noStrike" cap="none">
                  <a:solidFill>
                    <a:schemeClr val="dk1"/>
                  </a:solidFill>
                  <a:latin typeface="Hind" panose="020B0604020202020204"/>
                  <a:ea typeface="Hind" panose="020B0604020202020204"/>
                  <a:cs typeface="Hind" panose="020B0604020202020204"/>
                  <a:sym typeface="Hind" panose="020B0604020202020204"/>
                </a:defRPr>
              </a:lvl6pPr>
              <a:lvl7pPr marL="4267200" marR="0" lvl="6" indent="-414655" algn="l" rtl="0">
                <a:lnSpc>
                  <a:spcPct val="100000"/>
                </a:lnSpc>
                <a:spcBef>
                  <a:spcPts val="2135"/>
                </a:spcBef>
                <a:spcAft>
                  <a:spcPts val="0"/>
                </a:spcAft>
                <a:buClr>
                  <a:schemeClr val="dk1"/>
                </a:buClr>
                <a:buSzPts val="1300"/>
                <a:buFont typeface="Nunito Light"/>
                <a:buChar char="●"/>
                <a:defRPr sz="1500" b="0" i="0" u="none" strike="noStrike" cap="none">
                  <a:solidFill>
                    <a:schemeClr val="dk1"/>
                  </a:solidFill>
                  <a:latin typeface="Hind" panose="020B0604020202020204"/>
                  <a:ea typeface="Hind" panose="020B0604020202020204"/>
                  <a:cs typeface="Hind" panose="020B0604020202020204"/>
                  <a:sym typeface="Hind" panose="020B0604020202020204"/>
                </a:defRPr>
              </a:lvl7pPr>
              <a:lvl8pPr marL="4876800" marR="0" lvl="7" indent="-414655" algn="l" rtl="0">
                <a:lnSpc>
                  <a:spcPct val="100000"/>
                </a:lnSpc>
                <a:spcBef>
                  <a:spcPts val="2135"/>
                </a:spcBef>
                <a:spcAft>
                  <a:spcPts val="0"/>
                </a:spcAft>
                <a:buClr>
                  <a:schemeClr val="dk1"/>
                </a:buClr>
                <a:buSzPts val="1300"/>
                <a:buFont typeface="Nunito Light"/>
                <a:buChar char="○"/>
                <a:defRPr sz="1500" b="0" i="0" u="none" strike="noStrike" cap="none">
                  <a:solidFill>
                    <a:schemeClr val="dk1"/>
                  </a:solidFill>
                  <a:latin typeface="Hind" panose="020B0604020202020204"/>
                  <a:ea typeface="Hind" panose="020B0604020202020204"/>
                  <a:cs typeface="Hind" panose="020B0604020202020204"/>
                  <a:sym typeface="Hind" panose="020B0604020202020204"/>
                </a:defRPr>
              </a:lvl8pPr>
              <a:lvl9pPr marL="5486400" marR="0" lvl="8" indent="-431800" algn="l" rtl="0">
                <a:lnSpc>
                  <a:spcPct val="100000"/>
                </a:lnSpc>
                <a:spcBef>
                  <a:spcPts val="2135"/>
                </a:spcBef>
                <a:spcAft>
                  <a:spcPts val="2135"/>
                </a:spcAft>
                <a:buClr>
                  <a:schemeClr val="dk1"/>
                </a:buClr>
                <a:buSzPts val="1500"/>
                <a:buFont typeface="Nunito Light"/>
                <a:buChar char="■"/>
                <a:defRPr sz="1500" b="0" i="0" u="none" strike="noStrike" cap="none">
                  <a:solidFill>
                    <a:schemeClr val="dk1"/>
                  </a:solidFill>
                  <a:latin typeface="Hind" panose="020B0604020202020204"/>
                  <a:ea typeface="Hind" panose="020B0604020202020204"/>
                  <a:cs typeface="Hind" panose="020B0604020202020204"/>
                  <a:sym typeface="Hind" panose="020B0604020202020204"/>
                </a:defRPr>
              </a:lvl9pPr>
            </a:lstStyle>
            <a:p>
              <a:pPr marL="0" indent="0" algn="ctr">
                <a:buClr>
                  <a:schemeClr val="dk1"/>
                </a:buClr>
                <a:buSzPts val="1100"/>
                <a:buNone/>
              </a:pPr>
              <a:r>
                <a:rPr lang="en-US" sz="2200" b="1" kern="0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#9Slide03 Roboto Medium" panose="02000000000000000000" pitchFamily="2" charset="0"/>
                  <a:cs typeface="Times New Roman" panose="02020603050405020304" pitchFamily="18" charset="0"/>
                </a:rPr>
                <a:t>X 100</a:t>
              </a:r>
              <a:r>
                <a:rPr lang="en-US" sz="2200" b="1" kern="0" dirty="0" smtClean="0">
                  <a:solidFill>
                    <a:srgbClr val="C00000"/>
                  </a:solidFill>
                  <a:latin typeface="#9Slide03 Roboto Medium" panose="02000000000000000000" pitchFamily="2" charset="0"/>
                  <a:ea typeface="#9Slide03 Roboto Medium" panose="02000000000000000000" pitchFamily="2" charset="0"/>
                </a:rPr>
                <a:t> </a:t>
              </a:r>
              <a:r>
                <a:rPr lang="en-US" sz="2200" b="1" kern="0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#9Slide03 Roboto Medium" panose="02000000000000000000" pitchFamily="2" charset="0"/>
                  <a:cs typeface="Times New Roman" panose="02020603050405020304" pitchFamily="18" charset="0"/>
                </a:rPr>
                <a:t>(%)</a:t>
              </a:r>
              <a:endParaRPr lang="en-US" sz="2200" b="1" kern="0" dirty="0" smtClean="0">
                <a:solidFill>
                  <a:srgbClr val="C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5" name="Straight Connector 4"/>
            <p:cNvCxnSpPr/>
            <p:nvPr/>
          </p:nvCxnSpPr>
          <p:spPr>
            <a:xfrm>
              <a:off x="8132618" y="2610824"/>
              <a:ext cx="1170388" cy="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Google Shape;3519;p41"/>
          <p:cNvSpPr txBox="1"/>
          <p:nvPr/>
        </p:nvSpPr>
        <p:spPr>
          <a:xfrm>
            <a:off x="5367727" y="3084160"/>
            <a:ext cx="3972219" cy="653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9600" marR="0" lvl="0" indent="-44005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Nunito Light"/>
              <a:buChar char="●"/>
              <a:defRPr sz="1500" b="0" i="0" u="none" strike="noStrike" cap="none">
                <a:solidFill>
                  <a:schemeClr val="dk1"/>
                </a:solidFill>
                <a:latin typeface="Hind" panose="020B0604020202020204"/>
                <a:ea typeface="Hind" panose="020B0604020202020204"/>
                <a:cs typeface="Hind" panose="020B0604020202020204"/>
                <a:sym typeface="Hind" panose="020B0604020202020204"/>
              </a:defRPr>
            </a:lvl1pPr>
            <a:lvl2pPr marL="1219200" marR="0" lvl="1" indent="-44005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 Light"/>
              <a:buChar char="○"/>
              <a:defRPr sz="1500" b="0" i="0" u="none" strike="noStrike" cap="none">
                <a:solidFill>
                  <a:schemeClr val="dk1"/>
                </a:solidFill>
                <a:latin typeface="Hind" panose="020B0604020202020204"/>
                <a:ea typeface="Hind" panose="020B0604020202020204"/>
                <a:cs typeface="Hind" panose="020B0604020202020204"/>
                <a:sym typeface="Hind" panose="020B0604020202020204"/>
              </a:defRPr>
            </a:lvl2pPr>
            <a:lvl3pPr marL="1828800" marR="0" lvl="2" indent="-431800" algn="l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unito Light"/>
              <a:buChar char="■"/>
              <a:defRPr sz="1500" b="0" i="0" u="none" strike="noStrike" cap="none">
                <a:solidFill>
                  <a:schemeClr val="dk1"/>
                </a:solidFill>
                <a:latin typeface="Hind" panose="020B0604020202020204"/>
                <a:ea typeface="Hind" panose="020B0604020202020204"/>
                <a:cs typeface="Hind" panose="020B0604020202020204"/>
                <a:sym typeface="Hind" panose="020B0604020202020204"/>
              </a:defRPr>
            </a:lvl3pPr>
            <a:lvl4pPr marL="2438400" marR="0" lvl="3" indent="-431800" algn="l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unito Light"/>
              <a:buChar char="●"/>
              <a:defRPr sz="1500" b="0" i="0" u="none" strike="noStrike" cap="none">
                <a:solidFill>
                  <a:schemeClr val="dk1"/>
                </a:solidFill>
                <a:latin typeface="Hind" panose="020B0604020202020204"/>
                <a:ea typeface="Hind" panose="020B0604020202020204"/>
                <a:cs typeface="Hind" panose="020B0604020202020204"/>
                <a:sym typeface="Hind" panose="020B0604020202020204"/>
              </a:defRPr>
            </a:lvl4pPr>
            <a:lvl5pPr marL="3048000" marR="0" lvl="4" indent="-431800" algn="l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unito Light"/>
              <a:buChar char="○"/>
              <a:defRPr sz="1500" b="0" i="0" u="none" strike="noStrike" cap="none">
                <a:solidFill>
                  <a:schemeClr val="dk1"/>
                </a:solidFill>
                <a:latin typeface="Hind" panose="020B0604020202020204"/>
                <a:ea typeface="Hind" panose="020B0604020202020204"/>
                <a:cs typeface="Hind" panose="020B0604020202020204"/>
                <a:sym typeface="Hind" panose="020B0604020202020204"/>
              </a:defRPr>
            </a:lvl5pPr>
            <a:lvl6pPr marL="3657600" marR="0" lvl="5" indent="-431800" algn="l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unito Light"/>
              <a:buChar char="■"/>
              <a:defRPr sz="1500" b="0" i="0" u="none" strike="noStrike" cap="none">
                <a:solidFill>
                  <a:schemeClr val="dk1"/>
                </a:solidFill>
                <a:latin typeface="Hind" panose="020B0604020202020204"/>
                <a:ea typeface="Hind" panose="020B0604020202020204"/>
                <a:cs typeface="Hind" panose="020B0604020202020204"/>
                <a:sym typeface="Hind" panose="020B0604020202020204"/>
              </a:defRPr>
            </a:lvl6pPr>
            <a:lvl7pPr marL="4267200" marR="0" lvl="6" indent="-414655" algn="l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unito Light"/>
              <a:buChar char="●"/>
              <a:defRPr sz="1500" b="0" i="0" u="none" strike="noStrike" cap="none">
                <a:solidFill>
                  <a:schemeClr val="dk1"/>
                </a:solidFill>
                <a:latin typeface="Hind" panose="020B0604020202020204"/>
                <a:ea typeface="Hind" panose="020B0604020202020204"/>
                <a:cs typeface="Hind" panose="020B0604020202020204"/>
                <a:sym typeface="Hind" panose="020B0604020202020204"/>
              </a:defRPr>
            </a:lvl7pPr>
            <a:lvl8pPr marL="4876800" marR="0" lvl="7" indent="-414655" algn="l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unito Light"/>
              <a:buChar char="○"/>
              <a:defRPr sz="1500" b="0" i="0" u="none" strike="noStrike" cap="none">
                <a:solidFill>
                  <a:schemeClr val="dk1"/>
                </a:solidFill>
                <a:latin typeface="Hind" panose="020B0604020202020204"/>
                <a:ea typeface="Hind" panose="020B0604020202020204"/>
                <a:cs typeface="Hind" panose="020B0604020202020204"/>
                <a:sym typeface="Hind" panose="020B0604020202020204"/>
              </a:defRPr>
            </a:lvl8pPr>
            <a:lvl9pPr marL="5486400" marR="0" lvl="8" indent="-431800" algn="l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Clr>
                <a:schemeClr val="dk1"/>
              </a:buClr>
              <a:buSzPts val="1500"/>
              <a:buFont typeface="Nunito Light"/>
              <a:buChar char="■"/>
              <a:defRPr sz="1500" b="0" i="0" u="none" strike="noStrike" cap="none">
                <a:solidFill>
                  <a:schemeClr val="dk1"/>
                </a:solidFill>
                <a:latin typeface="Hind" panose="020B0604020202020204"/>
                <a:ea typeface="Hind" panose="020B0604020202020204"/>
                <a:cs typeface="Hind" panose="020B0604020202020204"/>
                <a:sym typeface="Hind" panose="020B0604020202020204"/>
              </a:defRPr>
            </a:lvl9pPr>
          </a:lstStyle>
          <a:p>
            <a:pPr marL="0" indent="0" algn="just">
              <a:buClr>
                <a:schemeClr val="dk1"/>
              </a:buClr>
              <a:buSzPts val="1100"/>
              <a:buNone/>
            </a:pPr>
            <a:r>
              <a:rPr lang="en-US" sz="2300" b="1" kern="0" dirty="0" smtClean="0"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- Bước 2: </a:t>
            </a:r>
            <a:r>
              <a:rPr lang="en-US" sz="2300" kern="0" dirty="0" err="1" smtClean="0"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Vẽ</a:t>
            </a:r>
            <a:r>
              <a:rPr lang="en-US" sz="2300" kern="0" dirty="0" smtClean="0"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300" kern="0" dirty="0" err="1" smtClean="0"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biểu</a:t>
            </a:r>
            <a:r>
              <a:rPr lang="en-US" sz="2300" kern="0" dirty="0" smtClean="0"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300" kern="0" dirty="0" err="1" smtClean="0"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đồ</a:t>
            </a:r>
            <a:endParaRPr lang="en-US" sz="2300" kern="0" dirty="0">
              <a:latin typeface="Times New Roman" panose="02020603050405020304" pitchFamily="18" charset="0"/>
              <a:ea typeface="#9Slide03 Roboto Medium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564581" y="4031871"/>
            <a:ext cx="4114801" cy="242434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52365" y="3884295"/>
            <a:ext cx="6543040" cy="238760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1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1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5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5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19" grpId="0" animBg="1" build="p"/>
      <p:bldP spid="7" grpId="0"/>
      <p:bldP spid="10" grpId="0"/>
      <p:bldP spid="10" grpId="1"/>
      <p:bldP spid="16" grpId="0"/>
      <p:bldP spid="16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3" name="Google Shape;3743;p45"/>
          <p:cNvSpPr txBox="1">
            <a:spLocks noGrp="1"/>
          </p:cNvSpPr>
          <p:nvPr>
            <p:ph type="title" idx="4"/>
          </p:nvPr>
        </p:nvSpPr>
        <p:spPr>
          <a:xfrm>
            <a:off x="1845945" y="3578860"/>
            <a:ext cx="1651635" cy="48768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sz="2100" b="1" dirty="0" err="1">
                <a:solidFill>
                  <a:srgbClr val="FF5F5F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Nhiệm</a:t>
            </a:r>
            <a:r>
              <a:rPr lang="en-US" sz="2100" b="1" dirty="0">
                <a:solidFill>
                  <a:srgbClr val="FF5F5F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vụ </a:t>
            </a:r>
            <a:r>
              <a:rPr lang="en-US" sz="2100" b="1" dirty="0" smtClean="0">
                <a:solidFill>
                  <a:srgbClr val="FF5F5F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2</a:t>
            </a:r>
            <a:endParaRPr lang="en-US" sz="2100" b="1" dirty="0">
              <a:solidFill>
                <a:srgbClr val="FF5F5F"/>
              </a:solidFill>
              <a:latin typeface="Times New Roman" panose="02020603050405020304" pitchFamily="18" charset="0"/>
              <a:ea typeface="#9Slide03 Roboto Medium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3749" name="Google Shape;3749;p45"/>
          <p:cNvSpPr txBox="1">
            <a:spLocks noGrp="1"/>
          </p:cNvSpPr>
          <p:nvPr>
            <p:ph type="title"/>
          </p:nvPr>
        </p:nvSpPr>
        <p:spPr>
          <a:xfrm>
            <a:off x="1778550" y="2203589"/>
            <a:ext cx="2743200" cy="487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GB" sz="2100" b="1" dirty="0" smtClean="0">
                <a:solidFill>
                  <a:srgbClr val="FFC515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Nhiệm vụ 1</a:t>
            </a:r>
            <a:endParaRPr sz="2100" b="1" dirty="0">
              <a:solidFill>
                <a:srgbClr val="FFC515"/>
              </a:solidFill>
              <a:latin typeface="Times New Roman" panose="02020603050405020304" pitchFamily="18" charset="0"/>
              <a:ea typeface="#9Slide03 Roboto Medium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3752" name="Google Shape;3752;p45"/>
          <p:cNvSpPr/>
          <p:nvPr/>
        </p:nvSpPr>
        <p:spPr>
          <a:xfrm>
            <a:off x="668291" y="4795505"/>
            <a:ext cx="1178000" cy="1178000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266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aleway ExtraBold" panose="020B0704020202020204"/>
              <a:ea typeface="Raleway ExtraBold" panose="020B0704020202020204"/>
              <a:cs typeface="Raleway ExtraBold" panose="020B0704020202020204"/>
              <a:sym typeface="Raleway ExtraBold" panose="020B0704020202020204"/>
            </a:endParaRPr>
          </a:p>
        </p:txBody>
      </p:sp>
      <p:sp>
        <p:nvSpPr>
          <p:cNvPr id="3753" name="Google Shape;3753;p45"/>
          <p:cNvSpPr/>
          <p:nvPr/>
        </p:nvSpPr>
        <p:spPr>
          <a:xfrm>
            <a:off x="668200" y="3232037"/>
            <a:ext cx="1178000" cy="1178000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266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aleway ExtraBold" panose="020B0704020202020204"/>
              <a:ea typeface="Raleway ExtraBold" panose="020B0704020202020204"/>
              <a:cs typeface="Raleway ExtraBold" panose="020B0704020202020204"/>
              <a:sym typeface="Raleway ExtraBold" panose="020B0704020202020204"/>
            </a:endParaRPr>
          </a:p>
        </p:txBody>
      </p:sp>
      <p:sp>
        <p:nvSpPr>
          <p:cNvPr id="3754" name="Google Shape;3754;p45"/>
          <p:cNvSpPr/>
          <p:nvPr/>
        </p:nvSpPr>
        <p:spPr>
          <a:xfrm>
            <a:off x="600890" y="1864485"/>
            <a:ext cx="1178000" cy="1178000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266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aleway ExtraBold" panose="020B0704020202020204"/>
              <a:ea typeface="Raleway ExtraBold" panose="020B0704020202020204"/>
              <a:cs typeface="Raleway ExtraBold" panose="020B0704020202020204"/>
              <a:sym typeface="Raleway ExtraBold" panose="020B0704020202020204"/>
            </a:endParaRPr>
          </a:p>
        </p:txBody>
      </p:sp>
      <p:grpSp>
        <p:nvGrpSpPr>
          <p:cNvPr id="3777" name="Google Shape;3777;p45"/>
          <p:cNvGrpSpPr/>
          <p:nvPr/>
        </p:nvGrpSpPr>
        <p:grpSpPr>
          <a:xfrm>
            <a:off x="784978" y="4996896"/>
            <a:ext cx="856996" cy="682520"/>
            <a:chOff x="6256407" y="2746836"/>
            <a:chExt cx="486377" cy="388945"/>
          </a:xfrm>
        </p:grpSpPr>
        <p:sp>
          <p:nvSpPr>
            <p:cNvPr id="3778" name="Google Shape;3778;p45"/>
            <p:cNvSpPr/>
            <p:nvPr/>
          </p:nvSpPr>
          <p:spPr>
            <a:xfrm>
              <a:off x="6301104" y="3052366"/>
              <a:ext cx="83415" cy="83415"/>
            </a:xfrm>
            <a:custGeom>
              <a:avLst/>
              <a:gdLst/>
              <a:ahLst/>
              <a:cxnLst/>
              <a:rect l="l" t="t" r="r" b="b"/>
              <a:pathLst>
                <a:path w="2441" h="2441" extrusionOk="0">
                  <a:moveTo>
                    <a:pt x="1094" y="1"/>
                  </a:moveTo>
                  <a:lnTo>
                    <a:pt x="977" y="20"/>
                  </a:lnTo>
                  <a:lnTo>
                    <a:pt x="860" y="59"/>
                  </a:lnTo>
                  <a:lnTo>
                    <a:pt x="742" y="98"/>
                  </a:lnTo>
                  <a:lnTo>
                    <a:pt x="528" y="215"/>
                  </a:lnTo>
                  <a:lnTo>
                    <a:pt x="352" y="352"/>
                  </a:lnTo>
                  <a:lnTo>
                    <a:pt x="196" y="547"/>
                  </a:lnTo>
                  <a:lnTo>
                    <a:pt x="98" y="742"/>
                  </a:lnTo>
                  <a:lnTo>
                    <a:pt x="59" y="860"/>
                  </a:lnTo>
                  <a:lnTo>
                    <a:pt x="20" y="977"/>
                  </a:lnTo>
                  <a:lnTo>
                    <a:pt x="1" y="1094"/>
                  </a:lnTo>
                  <a:lnTo>
                    <a:pt x="1" y="1230"/>
                  </a:lnTo>
                  <a:lnTo>
                    <a:pt x="1" y="1348"/>
                  </a:lnTo>
                  <a:lnTo>
                    <a:pt x="20" y="1465"/>
                  </a:lnTo>
                  <a:lnTo>
                    <a:pt x="59" y="1582"/>
                  </a:lnTo>
                  <a:lnTo>
                    <a:pt x="98" y="1699"/>
                  </a:lnTo>
                  <a:lnTo>
                    <a:pt x="196" y="1914"/>
                  </a:lnTo>
                  <a:lnTo>
                    <a:pt x="352" y="2089"/>
                  </a:lnTo>
                  <a:lnTo>
                    <a:pt x="528" y="2246"/>
                  </a:lnTo>
                  <a:lnTo>
                    <a:pt x="742" y="2343"/>
                  </a:lnTo>
                  <a:lnTo>
                    <a:pt x="860" y="2382"/>
                  </a:lnTo>
                  <a:lnTo>
                    <a:pt x="977" y="2421"/>
                  </a:lnTo>
                  <a:lnTo>
                    <a:pt x="1094" y="2441"/>
                  </a:lnTo>
                  <a:lnTo>
                    <a:pt x="1348" y="2441"/>
                  </a:lnTo>
                  <a:lnTo>
                    <a:pt x="1465" y="2421"/>
                  </a:lnTo>
                  <a:lnTo>
                    <a:pt x="1582" y="2382"/>
                  </a:lnTo>
                  <a:lnTo>
                    <a:pt x="1699" y="2343"/>
                  </a:lnTo>
                  <a:lnTo>
                    <a:pt x="1894" y="2246"/>
                  </a:lnTo>
                  <a:lnTo>
                    <a:pt x="2089" y="2089"/>
                  </a:lnTo>
                  <a:lnTo>
                    <a:pt x="2226" y="1914"/>
                  </a:lnTo>
                  <a:lnTo>
                    <a:pt x="2343" y="1699"/>
                  </a:lnTo>
                  <a:lnTo>
                    <a:pt x="2382" y="1582"/>
                  </a:lnTo>
                  <a:lnTo>
                    <a:pt x="2421" y="1465"/>
                  </a:lnTo>
                  <a:lnTo>
                    <a:pt x="2441" y="1348"/>
                  </a:lnTo>
                  <a:lnTo>
                    <a:pt x="2441" y="1230"/>
                  </a:lnTo>
                  <a:lnTo>
                    <a:pt x="2441" y="1094"/>
                  </a:lnTo>
                  <a:lnTo>
                    <a:pt x="2421" y="977"/>
                  </a:lnTo>
                  <a:lnTo>
                    <a:pt x="2382" y="860"/>
                  </a:lnTo>
                  <a:lnTo>
                    <a:pt x="2343" y="742"/>
                  </a:lnTo>
                  <a:lnTo>
                    <a:pt x="2226" y="547"/>
                  </a:lnTo>
                  <a:lnTo>
                    <a:pt x="2089" y="352"/>
                  </a:lnTo>
                  <a:lnTo>
                    <a:pt x="1894" y="215"/>
                  </a:lnTo>
                  <a:lnTo>
                    <a:pt x="1699" y="98"/>
                  </a:lnTo>
                  <a:lnTo>
                    <a:pt x="1582" y="59"/>
                  </a:lnTo>
                  <a:lnTo>
                    <a:pt x="1465" y="20"/>
                  </a:lnTo>
                  <a:lnTo>
                    <a:pt x="134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79" name="Google Shape;3779;p45"/>
            <p:cNvSpPr/>
            <p:nvPr/>
          </p:nvSpPr>
          <p:spPr>
            <a:xfrm>
              <a:off x="6405840" y="3052366"/>
              <a:ext cx="83415" cy="83415"/>
            </a:xfrm>
            <a:custGeom>
              <a:avLst/>
              <a:gdLst/>
              <a:ahLst/>
              <a:cxnLst/>
              <a:rect l="l" t="t" r="r" b="b"/>
              <a:pathLst>
                <a:path w="2441" h="2441" extrusionOk="0">
                  <a:moveTo>
                    <a:pt x="1094" y="1"/>
                  </a:moveTo>
                  <a:lnTo>
                    <a:pt x="977" y="20"/>
                  </a:lnTo>
                  <a:lnTo>
                    <a:pt x="859" y="59"/>
                  </a:lnTo>
                  <a:lnTo>
                    <a:pt x="742" y="98"/>
                  </a:lnTo>
                  <a:lnTo>
                    <a:pt x="528" y="215"/>
                  </a:lnTo>
                  <a:lnTo>
                    <a:pt x="352" y="352"/>
                  </a:lnTo>
                  <a:lnTo>
                    <a:pt x="196" y="547"/>
                  </a:lnTo>
                  <a:lnTo>
                    <a:pt x="79" y="742"/>
                  </a:lnTo>
                  <a:lnTo>
                    <a:pt x="40" y="860"/>
                  </a:lnTo>
                  <a:lnTo>
                    <a:pt x="20" y="977"/>
                  </a:lnTo>
                  <a:lnTo>
                    <a:pt x="1" y="1094"/>
                  </a:lnTo>
                  <a:lnTo>
                    <a:pt x="1" y="1230"/>
                  </a:lnTo>
                  <a:lnTo>
                    <a:pt x="1" y="1348"/>
                  </a:lnTo>
                  <a:lnTo>
                    <a:pt x="20" y="1465"/>
                  </a:lnTo>
                  <a:lnTo>
                    <a:pt x="40" y="1582"/>
                  </a:lnTo>
                  <a:lnTo>
                    <a:pt x="79" y="1699"/>
                  </a:lnTo>
                  <a:lnTo>
                    <a:pt x="196" y="1914"/>
                  </a:lnTo>
                  <a:lnTo>
                    <a:pt x="352" y="2089"/>
                  </a:lnTo>
                  <a:lnTo>
                    <a:pt x="528" y="2246"/>
                  </a:lnTo>
                  <a:lnTo>
                    <a:pt x="742" y="2343"/>
                  </a:lnTo>
                  <a:lnTo>
                    <a:pt x="859" y="2382"/>
                  </a:lnTo>
                  <a:lnTo>
                    <a:pt x="977" y="2421"/>
                  </a:lnTo>
                  <a:lnTo>
                    <a:pt x="1094" y="2441"/>
                  </a:lnTo>
                  <a:lnTo>
                    <a:pt x="1348" y="2441"/>
                  </a:lnTo>
                  <a:lnTo>
                    <a:pt x="1465" y="2421"/>
                  </a:lnTo>
                  <a:lnTo>
                    <a:pt x="1582" y="2382"/>
                  </a:lnTo>
                  <a:lnTo>
                    <a:pt x="1699" y="2343"/>
                  </a:lnTo>
                  <a:lnTo>
                    <a:pt x="1894" y="2246"/>
                  </a:lnTo>
                  <a:lnTo>
                    <a:pt x="2070" y="2089"/>
                  </a:lnTo>
                  <a:lnTo>
                    <a:pt x="2226" y="1914"/>
                  </a:lnTo>
                  <a:lnTo>
                    <a:pt x="2343" y="1699"/>
                  </a:lnTo>
                  <a:lnTo>
                    <a:pt x="2382" y="1582"/>
                  </a:lnTo>
                  <a:lnTo>
                    <a:pt x="2402" y="1465"/>
                  </a:lnTo>
                  <a:lnTo>
                    <a:pt x="2421" y="1348"/>
                  </a:lnTo>
                  <a:lnTo>
                    <a:pt x="2441" y="1230"/>
                  </a:lnTo>
                  <a:lnTo>
                    <a:pt x="2421" y="1094"/>
                  </a:lnTo>
                  <a:lnTo>
                    <a:pt x="2402" y="977"/>
                  </a:lnTo>
                  <a:lnTo>
                    <a:pt x="2382" y="860"/>
                  </a:lnTo>
                  <a:lnTo>
                    <a:pt x="2343" y="742"/>
                  </a:lnTo>
                  <a:lnTo>
                    <a:pt x="2226" y="547"/>
                  </a:lnTo>
                  <a:lnTo>
                    <a:pt x="2070" y="352"/>
                  </a:lnTo>
                  <a:lnTo>
                    <a:pt x="1894" y="215"/>
                  </a:lnTo>
                  <a:lnTo>
                    <a:pt x="1699" y="98"/>
                  </a:lnTo>
                  <a:lnTo>
                    <a:pt x="1582" y="59"/>
                  </a:lnTo>
                  <a:lnTo>
                    <a:pt x="1465" y="20"/>
                  </a:lnTo>
                  <a:lnTo>
                    <a:pt x="134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80" name="Google Shape;3780;p45"/>
            <p:cNvSpPr/>
            <p:nvPr/>
          </p:nvSpPr>
          <p:spPr>
            <a:xfrm>
              <a:off x="6509893" y="3052366"/>
              <a:ext cx="84099" cy="83415"/>
            </a:xfrm>
            <a:custGeom>
              <a:avLst/>
              <a:gdLst/>
              <a:ahLst/>
              <a:cxnLst/>
              <a:rect l="l" t="t" r="r" b="b"/>
              <a:pathLst>
                <a:path w="2461" h="2441" extrusionOk="0">
                  <a:moveTo>
                    <a:pt x="1114" y="1"/>
                  </a:moveTo>
                  <a:lnTo>
                    <a:pt x="977" y="20"/>
                  </a:lnTo>
                  <a:lnTo>
                    <a:pt x="860" y="59"/>
                  </a:lnTo>
                  <a:lnTo>
                    <a:pt x="762" y="98"/>
                  </a:lnTo>
                  <a:lnTo>
                    <a:pt x="548" y="215"/>
                  </a:lnTo>
                  <a:lnTo>
                    <a:pt x="372" y="352"/>
                  </a:lnTo>
                  <a:lnTo>
                    <a:pt x="216" y="547"/>
                  </a:lnTo>
                  <a:lnTo>
                    <a:pt x="99" y="742"/>
                  </a:lnTo>
                  <a:lnTo>
                    <a:pt x="60" y="860"/>
                  </a:lnTo>
                  <a:lnTo>
                    <a:pt x="40" y="977"/>
                  </a:lnTo>
                  <a:lnTo>
                    <a:pt x="20" y="1094"/>
                  </a:lnTo>
                  <a:lnTo>
                    <a:pt x="1" y="1230"/>
                  </a:lnTo>
                  <a:lnTo>
                    <a:pt x="20" y="1348"/>
                  </a:lnTo>
                  <a:lnTo>
                    <a:pt x="40" y="1465"/>
                  </a:lnTo>
                  <a:lnTo>
                    <a:pt x="60" y="1582"/>
                  </a:lnTo>
                  <a:lnTo>
                    <a:pt x="99" y="1699"/>
                  </a:lnTo>
                  <a:lnTo>
                    <a:pt x="216" y="1914"/>
                  </a:lnTo>
                  <a:lnTo>
                    <a:pt x="372" y="2089"/>
                  </a:lnTo>
                  <a:lnTo>
                    <a:pt x="548" y="2246"/>
                  </a:lnTo>
                  <a:lnTo>
                    <a:pt x="762" y="2343"/>
                  </a:lnTo>
                  <a:lnTo>
                    <a:pt x="860" y="2382"/>
                  </a:lnTo>
                  <a:lnTo>
                    <a:pt x="977" y="2421"/>
                  </a:lnTo>
                  <a:lnTo>
                    <a:pt x="1114" y="2441"/>
                  </a:lnTo>
                  <a:lnTo>
                    <a:pt x="1348" y="2441"/>
                  </a:lnTo>
                  <a:lnTo>
                    <a:pt x="1485" y="2421"/>
                  </a:lnTo>
                  <a:lnTo>
                    <a:pt x="1602" y="2382"/>
                  </a:lnTo>
                  <a:lnTo>
                    <a:pt x="1699" y="2343"/>
                  </a:lnTo>
                  <a:lnTo>
                    <a:pt x="1914" y="2246"/>
                  </a:lnTo>
                  <a:lnTo>
                    <a:pt x="2090" y="2089"/>
                  </a:lnTo>
                  <a:lnTo>
                    <a:pt x="2246" y="1914"/>
                  </a:lnTo>
                  <a:lnTo>
                    <a:pt x="2363" y="1699"/>
                  </a:lnTo>
                  <a:lnTo>
                    <a:pt x="2402" y="1582"/>
                  </a:lnTo>
                  <a:lnTo>
                    <a:pt x="2422" y="1465"/>
                  </a:lnTo>
                  <a:lnTo>
                    <a:pt x="2441" y="1348"/>
                  </a:lnTo>
                  <a:lnTo>
                    <a:pt x="2461" y="1230"/>
                  </a:lnTo>
                  <a:lnTo>
                    <a:pt x="2441" y="1094"/>
                  </a:lnTo>
                  <a:lnTo>
                    <a:pt x="2422" y="977"/>
                  </a:lnTo>
                  <a:lnTo>
                    <a:pt x="2402" y="860"/>
                  </a:lnTo>
                  <a:lnTo>
                    <a:pt x="2363" y="742"/>
                  </a:lnTo>
                  <a:lnTo>
                    <a:pt x="2246" y="547"/>
                  </a:lnTo>
                  <a:lnTo>
                    <a:pt x="2090" y="352"/>
                  </a:lnTo>
                  <a:lnTo>
                    <a:pt x="1914" y="215"/>
                  </a:lnTo>
                  <a:lnTo>
                    <a:pt x="1699" y="98"/>
                  </a:lnTo>
                  <a:lnTo>
                    <a:pt x="1602" y="59"/>
                  </a:lnTo>
                  <a:lnTo>
                    <a:pt x="1485" y="20"/>
                  </a:lnTo>
                  <a:lnTo>
                    <a:pt x="134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81" name="Google Shape;3781;p45"/>
            <p:cNvSpPr/>
            <p:nvPr/>
          </p:nvSpPr>
          <p:spPr>
            <a:xfrm>
              <a:off x="6614630" y="3052366"/>
              <a:ext cx="83449" cy="83415"/>
            </a:xfrm>
            <a:custGeom>
              <a:avLst/>
              <a:gdLst/>
              <a:ahLst/>
              <a:cxnLst/>
              <a:rect l="l" t="t" r="r" b="b"/>
              <a:pathLst>
                <a:path w="2442" h="2441" extrusionOk="0">
                  <a:moveTo>
                    <a:pt x="1094" y="1"/>
                  </a:moveTo>
                  <a:lnTo>
                    <a:pt x="977" y="20"/>
                  </a:lnTo>
                  <a:lnTo>
                    <a:pt x="860" y="59"/>
                  </a:lnTo>
                  <a:lnTo>
                    <a:pt x="743" y="98"/>
                  </a:lnTo>
                  <a:lnTo>
                    <a:pt x="548" y="215"/>
                  </a:lnTo>
                  <a:lnTo>
                    <a:pt x="352" y="352"/>
                  </a:lnTo>
                  <a:lnTo>
                    <a:pt x="216" y="547"/>
                  </a:lnTo>
                  <a:lnTo>
                    <a:pt x="99" y="742"/>
                  </a:lnTo>
                  <a:lnTo>
                    <a:pt x="59" y="860"/>
                  </a:lnTo>
                  <a:lnTo>
                    <a:pt x="20" y="977"/>
                  </a:lnTo>
                  <a:lnTo>
                    <a:pt x="1" y="1094"/>
                  </a:lnTo>
                  <a:lnTo>
                    <a:pt x="1" y="1230"/>
                  </a:lnTo>
                  <a:lnTo>
                    <a:pt x="1" y="1348"/>
                  </a:lnTo>
                  <a:lnTo>
                    <a:pt x="20" y="1465"/>
                  </a:lnTo>
                  <a:lnTo>
                    <a:pt x="59" y="1582"/>
                  </a:lnTo>
                  <a:lnTo>
                    <a:pt x="99" y="1699"/>
                  </a:lnTo>
                  <a:lnTo>
                    <a:pt x="216" y="1914"/>
                  </a:lnTo>
                  <a:lnTo>
                    <a:pt x="352" y="2089"/>
                  </a:lnTo>
                  <a:lnTo>
                    <a:pt x="548" y="2246"/>
                  </a:lnTo>
                  <a:lnTo>
                    <a:pt x="743" y="2343"/>
                  </a:lnTo>
                  <a:lnTo>
                    <a:pt x="860" y="2382"/>
                  </a:lnTo>
                  <a:lnTo>
                    <a:pt x="977" y="2421"/>
                  </a:lnTo>
                  <a:lnTo>
                    <a:pt x="1094" y="2441"/>
                  </a:lnTo>
                  <a:lnTo>
                    <a:pt x="1348" y="2441"/>
                  </a:lnTo>
                  <a:lnTo>
                    <a:pt x="1465" y="2421"/>
                  </a:lnTo>
                  <a:lnTo>
                    <a:pt x="1582" y="2382"/>
                  </a:lnTo>
                  <a:lnTo>
                    <a:pt x="1699" y="2343"/>
                  </a:lnTo>
                  <a:lnTo>
                    <a:pt x="1914" y="2246"/>
                  </a:lnTo>
                  <a:lnTo>
                    <a:pt x="2090" y="2089"/>
                  </a:lnTo>
                  <a:lnTo>
                    <a:pt x="2246" y="1914"/>
                  </a:lnTo>
                  <a:lnTo>
                    <a:pt x="2344" y="1699"/>
                  </a:lnTo>
                  <a:lnTo>
                    <a:pt x="2402" y="1582"/>
                  </a:lnTo>
                  <a:lnTo>
                    <a:pt x="2422" y="1465"/>
                  </a:lnTo>
                  <a:lnTo>
                    <a:pt x="2441" y="1348"/>
                  </a:lnTo>
                  <a:lnTo>
                    <a:pt x="2441" y="1230"/>
                  </a:lnTo>
                  <a:lnTo>
                    <a:pt x="2441" y="1094"/>
                  </a:lnTo>
                  <a:lnTo>
                    <a:pt x="2422" y="977"/>
                  </a:lnTo>
                  <a:lnTo>
                    <a:pt x="2402" y="860"/>
                  </a:lnTo>
                  <a:lnTo>
                    <a:pt x="2344" y="742"/>
                  </a:lnTo>
                  <a:lnTo>
                    <a:pt x="2246" y="547"/>
                  </a:lnTo>
                  <a:lnTo>
                    <a:pt x="2090" y="352"/>
                  </a:lnTo>
                  <a:lnTo>
                    <a:pt x="1914" y="215"/>
                  </a:lnTo>
                  <a:lnTo>
                    <a:pt x="1699" y="98"/>
                  </a:lnTo>
                  <a:lnTo>
                    <a:pt x="1582" y="59"/>
                  </a:lnTo>
                  <a:lnTo>
                    <a:pt x="1465" y="20"/>
                  </a:lnTo>
                  <a:lnTo>
                    <a:pt x="134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82" name="Google Shape;3782;p45"/>
            <p:cNvSpPr/>
            <p:nvPr/>
          </p:nvSpPr>
          <p:spPr>
            <a:xfrm>
              <a:off x="6289110" y="2894937"/>
              <a:ext cx="420971" cy="100775"/>
            </a:xfrm>
            <a:custGeom>
              <a:avLst/>
              <a:gdLst/>
              <a:ahLst/>
              <a:cxnLst/>
              <a:rect l="l" t="t" r="r" b="b"/>
              <a:pathLst>
                <a:path w="12319" h="2949" extrusionOk="0">
                  <a:moveTo>
                    <a:pt x="0" y="0"/>
                  </a:moveTo>
                  <a:lnTo>
                    <a:pt x="0" y="2948"/>
                  </a:lnTo>
                  <a:lnTo>
                    <a:pt x="12319" y="2948"/>
                  </a:lnTo>
                  <a:lnTo>
                    <a:pt x="12319" y="0"/>
                  </a:lnTo>
                  <a:close/>
                </a:path>
              </a:pathLst>
            </a:custGeom>
            <a:solidFill>
              <a:srgbClr val="80D8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83" name="Google Shape;3783;p45"/>
            <p:cNvSpPr/>
            <p:nvPr/>
          </p:nvSpPr>
          <p:spPr>
            <a:xfrm>
              <a:off x="6680684" y="2894937"/>
              <a:ext cx="29388" cy="100775"/>
            </a:xfrm>
            <a:custGeom>
              <a:avLst/>
              <a:gdLst/>
              <a:ahLst/>
              <a:cxnLst/>
              <a:rect l="l" t="t" r="r" b="b"/>
              <a:pathLst>
                <a:path w="860" h="2949" extrusionOk="0">
                  <a:moveTo>
                    <a:pt x="1" y="0"/>
                  </a:moveTo>
                  <a:lnTo>
                    <a:pt x="1" y="2948"/>
                  </a:lnTo>
                  <a:lnTo>
                    <a:pt x="860" y="2948"/>
                  </a:lnTo>
                  <a:lnTo>
                    <a:pt x="860" y="0"/>
                  </a:lnTo>
                  <a:close/>
                </a:path>
              </a:pathLst>
            </a:custGeom>
            <a:solidFill>
              <a:srgbClr val="40C4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84" name="Google Shape;3784;p45"/>
            <p:cNvSpPr/>
            <p:nvPr/>
          </p:nvSpPr>
          <p:spPr>
            <a:xfrm>
              <a:off x="6274416" y="2988978"/>
              <a:ext cx="450359" cy="102791"/>
            </a:xfrm>
            <a:custGeom>
              <a:avLst/>
              <a:gdLst/>
              <a:ahLst/>
              <a:cxnLst/>
              <a:rect l="l" t="t" r="r" b="b"/>
              <a:pathLst>
                <a:path w="13179" h="3008" extrusionOk="0">
                  <a:moveTo>
                    <a:pt x="294" y="1"/>
                  </a:moveTo>
                  <a:lnTo>
                    <a:pt x="235" y="20"/>
                  </a:lnTo>
                  <a:lnTo>
                    <a:pt x="176" y="20"/>
                  </a:lnTo>
                  <a:lnTo>
                    <a:pt x="98" y="99"/>
                  </a:lnTo>
                  <a:lnTo>
                    <a:pt x="40" y="177"/>
                  </a:lnTo>
                  <a:lnTo>
                    <a:pt x="20" y="235"/>
                  </a:lnTo>
                  <a:lnTo>
                    <a:pt x="1" y="294"/>
                  </a:lnTo>
                  <a:lnTo>
                    <a:pt x="1" y="3007"/>
                  </a:lnTo>
                  <a:lnTo>
                    <a:pt x="13178" y="3007"/>
                  </a:lnTo>
                  <a:lnTo>
                    <a:pt x="13178" y="294"/>
                  </a:lnTo>
                  <a:lnTo>
                    <a:pt x="13159" y="235"/>
                  </a:lnTo>
                  <a:lnTo>
                    <a:pt x="13139" y="177"/>
                  </a:lnTo>
                  <a:lnTo>
                    <a:pt x="13080" y="99"/>
                  </a:lnTo>
                  <a:lnTo>
                    <a:pt x="13002" y="20"/>
                  </a:lnTo>
                  <a:lnTo>
                    <a:pt x="12944" y="20"/>
                  </a:lnTo>
                  <a:lnTo>
                    <a:pt x="12885" y="1"/>
                  </a:lnTo>
                  <a:close/>
                </a:path>
              </a:pathLst>
            </a:custGeom>
            <a:solidFill>
              <a:srgbClr val="FF5F5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85" name="Google Shape;3785;p45"/>
            <p:cNvSpPr/>
            <p:nvPr/>
          </p:nvSpPr>
          <p:spPr>
            <a:xfrm>
              <a:off x="6685365" y="2988978"/>
              <a:ext cx="39401" cy="102791"/>
            </a:xfrm>
            <a:custGeom>
              <a:avLst/>
              <a:gdLst/>
              <a:ahLst/>
              <a:cxnLst/>
              <a:rect l="l" t="t" r="r" b="b"/>
              <a:pathLst>
                <a:path w="1153" h="3008" extrusionOk="0">
                  <a:moveTo>
                    <a:pt x="0" y="1"/>
                  </a:moveTo>
                  <a:lnTo>
                    <a:pt x="59" y="20"/>
                  </a:lnTo>
                  <a:lnTo>
                    <a:pt x="117" y="20"/>
                  </a:lnTo>
                  <a:lnTo>
                    <a:pt x="195" y="99"/>
                  </a:lnTo>
                  <a:lnTo>
                    <a:pt x="254" y="177"/>
                  </a:lnTo>
                  <a:lnTo>
                    <a:pt x="274" y="235"/>
                  </a:lnTo>
                  <a:lnTo>
                    <a:pt x="293" y="294"/>
                  </a:lnTo>
                  <a:lnTo>
                    <a:pt x="293" y="3007"/>
                  </a:lnTo>
                  <a:lnTo>
                    <a:pt x="1152" y="3007"/>
                  </a:lnTo>
                  <a:lnTo>
                    <a:pt x="1152" y="294"/>
                  </a:lnTo>
                  <a:lnTo>
                    <a:pt x="1133" y="235"/>
                  </a:lnTo>
                  <a:lnTo>
                    <a:pt x="1113" y="177"/>
                  </a:lnTo>
                  <a:lnTo>
                    <a:pt x="1054" y="99"/>
                  </a:lnTo>
                  <a:lnTo>
                    <a:pt x="976" y="20"/>
                  </a:lnTo>
                  <a:lnTo>
                    <a:pt x="918" y="20"/>
                  </a:lnTo>
                  <a:lnTo>
                    <a:pt x="859" y="1"/>
                  </a:lnTo>
                  <a:close/>
                </a:path>
              </a:pathLst>
            </a:custGeom>
            <a:solidFill>
              <a:srgbClr val="E54F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86" name="Google Shape;3786;p45"/>
            <p:cNvSpPr/>
            <p:nvPr/>
          </p:nvSpPr>
          <p:spPr>
            <a:xfrm>
              <a:off x="6347817" y="2900951"/>
              <a:ext cx="14694" cy="88063"/>
            </a:xfrm>
            <a:custGeom>
              <a:avLst/>
              <a:gdLst/>
              <a:ahLst/>
              <a:cxnLst/>
              <a:rect l="l" t="t" r="r" b="b"/>
              <a:pathLst>
                <a:path w="430" h="2577" extrusionOk="0">
                  <a:moveTo>
                    <a:pt x="0" y="0"/>
                  </a:moveTo>
                  <a:lnTo>
                    <a:pt x="0" y="2577"/>
                  </a:lnTo>
                  <a:lnTo>
                    <a:pt x="430" y="2577"/>
                  </a:lnTo>
                  <a:lnTo>
                    <a:pt x="430" y="0"/>
                  </a:lnTo>
                  <a:close/>
                </a:path>
              </a:pathLst>
            </a:custGeom>
            <a:solidFill>
              <a:srgbClr val="DD4A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87" name="Google Shape;3787;p45"/>
            <p:cNvSpPr/>
            <p:nvPr/>
          </p:nvSpPr>
          <p:spPr>
            <a:xfrm>
              <a:off x="6443873" y="2900951"/>
              <a:ext cx="14694" cy="88063"/>
            </a:xfrm>
            <a:custGeom>
              <a:avLst/>
              <a:gdLst/>
              <a:ahLst/>
              <a:cxnLst/>
              <a:rect l="l" t="t" r="r" b="b"/>
              <a:pathLst>
                <a:path w="430" h="2577" extrusionOk="0">
                  <a:moveTo>
                    <a:pt x="0" y="0"/>
                  </a:moveTo>
                  <a:lnTo>
                    <a:pt x="0" y="2577"/>
                  </a:lnTo>
                  <a:lnTo>
                    <a:pt x="430" y="2577"/>
                  </a:lnTo>
                  <a:lnTo>
                    <a:pt x="430" y="0"/>
                  </a:lnTo>
                  <a:close/>
                </a:path>
              </a:pathLst>
            </a:custGeom>
            <a:solidFill>
              <a:srgbClr val="DD4A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88" name="Google Shape;3788;p45"/>
            <p:cNvSpPr/>
            <p:nvPr/>
          </p:nvSpPr>
          <p:spPr>
            <a:xfrm>
              <a:off x="6540580" y="2900951"/>
              <a:ext cx="14728" cy="88063"/>
            </a:xfrm>
            <a:custGeom>
              <a:avLst/>
              <a:gdLst/>
              <a:ahLst/>
              <a:cxnLst/>
              <a:rect l="l" t="t" r="r" b="b"/>
              <a:pathLst>
                <a:path w="431" h="2577" extrusionOk="0">
                  <a:moveTo>
                    <a:pt x="1" y="0"/>
                  </a:moveTo>
                  <a:lnTo>
                    <a:pt x="1" y="2577"/>
                  </a:lnTo>
                  <a:lnTo>
                    <a:pt x="430" y="2577"/>
                  </a:lnTo>
                  <a:lnTo>
                    <a:pt x="430" y="0"/>
                  </a:lnTo>
                  <a:close/>
                </a:path>
              </a:pathLst>
            </a:custGeom>
            <a:solidFill>
              <a:srgbClr val="DD4A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89" name="Google Shape;3789;p45"/>
            <p:cNvSpPr/>
            <p:nvPr/>
          </p:nvSpPr>
          <p:spPr>
            <a:xfrm>
              <a:off x="6636671" y="2900951"/>
              <a:ext cx="14694" cy="88063"/>
            </a:xfrm>
            <a:custGeom>
              <a:avLst/>
              <a:gdLst/>
              <a:ahLst/>
              <a:cxnLst/>
              <a:rect l="l" t="t" r="r" b="b"/>
              <a:pathLst>
                <a:path w="430" h="2577" extrusionOk="0">
                  <a:moveTo>
                    <a:pt x="0" y="0"/>
                  </a:moveTo>
                  <a:lnTo>
                    <a:pt x="0" y="2577"/>
                  </a:lnTo>
                  <a:lnTo>
                    <a:pt x="430" y="2577"/>
                  </a:lnTo>
                  <a:lnTo>
                    <a:pt x="430" y="0"/>
                  </a:lnTo>
                  <a:close/>
                </a:path>
              </a:pathLst>
            </a:custGeom>
            <a:solidFill>
              <a:srgbClr val="DD4A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90" name="Google Shape;3790;p45"/>
            <p:cNvSpPr/>
            <p:nvPr/>
          </p:nvSpPr>
          <p:spPr>
            <a:xfrm>
              <a:off x="6329808" y="2746836"/>
              <a:ext cx="148787" cy="102757"/>
            </a:xfrm>
            <a:custGeom>
              <a:avLst/>
              <a:gdLst/>
              <a:ahLst/>
              <a:cxnLst/>
              <a:rect l="l" t="t" r="r" b="b"/>
              <a:pathLst>
                <a:path w="4354" h="3007" extrusionOk="0">
                  <a:moveTo>
                    <a:pt x="2186" y="430"/>
                  </a:moveTo>
                  <a:lnTo>
                    <a:pt x="3924" y="1504"/>
                  </a:lnTo>
                  <a:lnTo>
                    <a:pt x="2186" y="2577"/>
                  </a:lnTo>
                  <a:lnTo>
                    <a:pt x="449" y="1504"/>
                  </a:lnTo>
                  <a:lnTo>
                    <a:pt x="2186" y="430"/>
                  </a:lnTo>
                  <a:close/>
                  <a:moveTo>
                    <a:pt x="2186" y="0"/>
                  </a:moveTo>
                  <a:lnTo>
                    <a:pt x="2069" y="20"/>
                  </a:lnTo>
                  <a:lnTo>
                    <a:pt x="1991" y="59"/>
                  </a:lnTo>
                  <a:lnTo>
                    <a:pt x="176" y="1172"/>
                  </a:lnTo>
                  <a:lnTo>
                    <a:pt x="98" y="1230"/>
                  </a:lnTo>
                  <a:lnTo>
                    <a:pt x="39" y="1308"/>
                  </a:lnTo>
                  <a:lnTo>
                    <a:pt x="20" y="1406"/>
                  </a:lnTo>
                  <a:lnTo>
                    <a:pt x="0" y="1504"/>
                  </a:lnTo>
                  <a:lnTo>
                    <a:pt x="20" y="1601"/>
                  </a:lnTo>
                  <a:lnTo>
                    <a:pt x="39" y="1679"/>
                  </a:lnTo>
                  <a:lnTo>
                    <a:pt x="98" y="1757"/>
                  </a:lnTo>
                  <a:lnTo>
                    <a:pt x="176" y="1836"/>
                  </a:lnTo>
                  <a:lnTo>
                    <a:pt x="1991" y="2948"/>
                  </a:lnTo>
                  <a:lnTo>
                    <a:pt x="2069" y="2987"/>
                  </a:lnTo>
                  <a:lnTo>
                    <a:pt x="2186" y="3007"/>
                  </a:lnTo>
                  <a:lnTo>
                    <a:pt x="2284" y="2987"/>
                  </a:lnTo>
                  <a:lnTo>
                    <a:pt x="2382" y="2948"/>
                  </a:lnTo>
                  <a:lnTo>
                    <a:pt x="4178" y="1836"/>
                  </a:lnTo>
                  <a:lnTo>
                    <a:pt x="4256" y="1757"/>
                  </a:lnTo>
                  <a:lnTo>
                    <a:pt x="4314" y="1679"/>
                  </a:lnTo>
                  <a:lnTo>
                    <a:pt x="4353" y="1601"/>
                  </a:lnTo>
                  <a:lnTo>
                    <a:pt x="4353" y="1504"/>
                  </a:lnTo>
                  <a:lnTo>
                    <a:pt x="4353" y="1406"/>
                  </a:lnTo>
                  <a:lnTo>
                    <a:pt x="4314" y="1308"/>
                  </a:lnTo>
                  <a:lnTo>
                    <a:pt x="4256" y="1230"/>
                  </a:lnTo>
                  <a:lnTo>
                    <a:pt x="4178" y="1172"/>
                  </a:lnTo>
                  <a:lnTo>
                    <a:pt x="2382" y="59"/>
                  </a:lnTo>
                  <a:lnTo>
                    <a:pt x="2284" y="20"/>
                  </a:lnTo>
                  <a:lnTo>
                    <a:pt x="2186" y="0"/>
                  </a:lnTo>
                  <a:close/>
                </a:path>
              </a:pathLst>
            </a:custGeom>
            <a:solidFill>
              <a:srgbClr val="2830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91" name="Google Shape;3791;p45"/>
            <p:cNvSpPr/>
            <p:nvPr/>
          </p:nvSpPr>
          <p:spPr>
            <a:xfrm>
              <a:off x="6520589" y="2746836"/>
              <a:ext cx="148787" cy="102757"/>
            </a:xfrm>
            <a:custGeom>
              <a:avLst/>
              <a:gdLst/>
              <a:ahLst/>
              <a:cxnLst/>
              <a:rect l="l" t="t" r="r" b="b"/>
              <a:pathLst>
                <a:path w="4354" h="3007" extrusionOk="0">
                  <a:moveTo>
                    <a:pt x="2167" y="430"/>
                  </a:moveTo>
                  <a:lnTo>
                    <a:pt x="3905" y="1504"/>
                  </a:lnTo>
                  <a:lnTo>
                    <a:pt x="2167" y="2577"/>
                  </a:lnTo>
                  <a:lnTo>
                    <a:pt x="430" y="1504"/>
                  </a:lnTo>
                  <a:lnTo>
                    <a:pt x="2167" y="430"/>
                  </a:lnTo>
                  <a:close/>
                  <a:moveTo>
                    <a:pt x="2167" y="0"/>
                  </a:moveTo>
                  <a:lnTo>
                    <a:pt x="2070" y="20"/>
                  </a:lnTo>
                  <a:lnTo>
                    <a:pt x="1972" y="59"/>
                  </a:lnTo>
                  <a:lnTo>
                    <a:pt x="176" y="1172"/>
                  </a:lnTo>
                  <a:lnTo>
                    <a:pt x="98" y="1230"/>
                  </a:lnTo>
                  <a:lnTo>
                    <a:pt x="39" y="1308"/>
                  </a:lnTo>
                  <a:lnTo>
                    <a:pt x="0" y="1406"/>
                  </a:lnTo>
                  <a:lnTo>
                    <a:pt x="0" y="1504"/>
                  </a:lnTo>
                  <a:lnTo>
                    <a:pt x="0" y="1601"/>
                  </a:lnTo>
                  <a:lnTo>
                    <a:pt x="39" y="1679"/>
                  </a:lnTo>
                  <a:lnTo>
                    <a:pt x="98" y="1757"/>
                  </a:lnTo>
                  <a:lnTo>
                    <a:pt x="176" y="1836"/>
                  </a:lnTo>
                  <a:lnTo>
                    <a:pt x="1972" y="2948"/>
                  </a:lnTo>
                  <a:lnTo>
                    <a:pt x="2070" y="2987"/>
                  </a:lnTo>
                  <a:lnTo>
                    <a:pt x="2167" y="3007"/>
                  </a:lnTo>
                  <a:lnTo>
                    <a:pt x="2284" y="2987"/>
                  </a:lnTo>
                  <a:lnTo>
                    <a:pt x="2382" y="2948"/>
                  </a:lnTo>
                  <a:lnTo>
                    <a:pt x="4178" y="1836"/>
                  </a:lnTo>
                  <a:lnTo>
                    <a:pt x="4256" y="1757"/>
                  </a:lnTo>
                  <a:lnTo>
                    <a:pt x="4315" y="1679"/>
                  </a:lnTo>
                  <a:lnTo>
                    <a:pt x="4354" y="1601"/>
                  </a:lnTo>
                  <a:lnTo>
                    <a:pt x="4354" y="1504"/>
                  </a:lnTo>
                  <a:lnTo>
                    <a:pt x="4354" y="1406"/>
                  </a:lnTo>
                  <a:lnTo>
                    <a:pt x="4315" y="1308"/>
                  </a:lnTo>
                  <a:lnTo>
                    <a:pt x="4256" y="1230"/>
                  </a:lnTo>
                  <a:lnTo>
                    <a:pt x="4178" y="1172"/>
                  </a:lnTo>
                  <a:lnTo>
                    <a:pt x="2382" y="59"/>
                  </a:lnTo>
                  <a:lnTo>
                    <a:pt x="2284" y="20"/>
                  </a:lnTo>
                  <a:lnTo>
                    <a:pt x="2167" y="0"/>
                  </a:lnTo>
                  <a:close/>
                </a:path>
              </a:pathLst>
            </a:custGeom>
            <a:solidFill>
              <a:srgbClr val="2830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92" name="Google Shape;3792;p45"/>
            <p:cNvSpPr/>
            <p:nvPr/>
          </p:nvSpPr>
          <p:spPr>
            <a:xfrm>
              <a:off x="6360494" y="2842244"/>
              <a:ext cx="88063" cy="40050"/>
            </a:xfrm>
            <a:custGeom>
              <a:avLst/>
              <a:gdLst/>
              <a:ahLst/>
              <a:cxnLst/>
              <a:rect l="l" t="t" r="r" b="b"/>
              <a:pathLst>
                <a:path w="2577" h="1172" extrusionOk="0">
                  <a:moveTo>
                    <a:pt x="98" y="0"/>
                  </a:moveTo>
                  <a:lnTo>
                    <a:pt x="59" y="20"/>
                  </a:lnTo>
                  <a:lnTo>
                    <a:pt x="20" y="39"/>
                  </a:lnTo>
                  <a:lnTo>
                    <a:pt x="0" y="78"/>
                  </a:lnTo>
                  <a:lnTo>
                    <a:pt x="0" y="117"/>
                  </a:lnTo>
                  <a:lnTo>
                    <a:pt x="0" y="1171"/>
                  </a:lnTo>
                  <a:lnTo>
                    <a:pt x="2577" y="1171"/>
                  </a:lnTo>
                  <a:lnTo>
                    <a:pt x="2577" y="117"/>
                  </a:lnTo>
                  <a:lnTo>
                    <a:pt x="2557" y="78"/>
                  </a:lnTo>
                  <a:lnTo>
                    <a:pt x="2538" y="39"/>
                  </a:lnTo>
                  <a:lnTo>
                    <a:pt x="2499" y="20"/>
                  </a:lnTo>
                  <a:lnTo>
                    <a:pt x="2460" y="0"/>
                  </a:lnTo>
                  <a:close/>
                </a:path>
              </a:pathLst>
            </a:custGeom>
            <a:solidFill>
              <a:srgbClr val="2830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93" name="Google Shape;3793;p45"/>
            <p:cNvSpPr/>
            <p:nvPr/>
          </p:nvSpPr>
          <p:spPr>
            <a:xfrm>
              <a:off x="6419167" y="2842244"/>
              <a:ext cx="29388" cy="40050"/>
            </a:xfrm>
            <a:custGeom>
              <a:avLst/>
              <a:gdLst/>
              <a:ahLst/>
              <a:cxnLst/>
              <a:rect l="l" t="t" r="r" b="b"/>
              <a:pathLst>
                <a:path w="860" h="1172" extrusionOk="0">
                  <a:moveTo>
                    <a:pt x="1" y="0"/>
                  </a:moveTo>
                  <a:lnTo>
                    <a:pt x="1" y="1171"/>
                  </a:lnTo>
                  <a:lnTo>
                    <a:pt x="860" y="1171"/>
                  </a:lnTo>
                  <a:lnTo>
                    <a:pt x="860" y="117"/>
                  </a:lnTo>
                  <a:lnTo>
                    <a:pt x="840" y="78"/>
                  </a:lnTo>
                  <a:lnTo>
                    <a:pt x="821" y="39"/>
                  </a:lnTo>
                  <a:lnTo>
                    <a:pt x="782" y="20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1F23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94" name="Google Shape;3794;p45"/>
            <p:cNvSpPr/>
            <p:nvPr/>
          </p:nvSpPr>
          <p:spPr>
            <a:xfrm>
              <a:off x="6550592" y="2842244"/>
              <a:ext cx="88097" cy="40050"/>
            </a:xfrm>
            <a:custGeom>
              <a:avLst/>
              <a:gdLst/>
              <a:ahLst/>
              <a:cxnLst/>
              <a:rect l="l" t="t" r="r" b="b"/>
              <a:pathLst>
                <a:path w="2578" h="1172" extrusionOk="0">
                  <a:moveTo>
                    <a:pt x="118" y="0"/>
                  </a:moveTo>
                  <a:lnTo>
                    <a:pt x="79" y="20"/>
                  </a:lnTo>
                  <a:lnTo>
                    <a:pt x="40" y="39"/>
                  </a:lnTo>
                  <a:lnTo>
                    <a:pt x="20" y="78"/>
                  </a:lnTo>
                  <a:lnTo>
                    <a:pt x="1" y="117"/>
                  </a:lnTo>
                  <a:lnTo>
                    <a:pt x="1" y="1171"/>
                  </a:lnTo>
                  <a:lnTo>
                    <a:pt x="2578" y="1171"/>
                  </a:lnTo>
                  <a:lnTo>
                    <a:pt x="2578" y="117"/>
                  </a:lnTo>
                  <a:lnTo>
                    <a:pt x="2578" y="78"/>
                  </a:lnTo>
                  <a:lnTo>
                    <a:pt x="2558" y="39"/>
                  </a:lnTo>
                  <a:lnTo>
                    <a:pt x="2519" y="20"/>
                  </a:lnTo>
                  <a:lnTo>
                    <a:pt x="2480" y="0"/>
                  </a:lnTo>
                  <a:close/>
                </a:path>
              </a:pathLst>
            </a:custGeom>
            <a:solidFill>
              <a:srgbClr val="2830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95" name="Google Shape;3795;p45"/>
            <p:cNvSpPr/>
            <p:nvPr/>
          </p:nvSpPr>
          <p:spPr>
            <a:xfrm>
              <a:off x="6609299" y="2842244"/>
              <a:ext cx="29388" cy="40050"/>
            </a:xfrm>
            <a:custGeom>
              <a:avLst/>
              <a:gdLst/>
              <a:ahLst/>
              <a:cxnLst/>
              <a:rect l="l" t="t" r="r" b="b"/>
              <a:pathLst>
                <a:path w="860" h="1172" extrusionOk="0">
                  <a:moveTo>
                    <a:pt x="1" y="0"/>
                  </a:moveTo>
                  <a:lnTo>
                    <a:pt x="1" y="1171"/>
                  </a:lnTo>
                  <a:lnTo>
                    <a:pt x="860" y="1171"/>
                  </a:lnTo>
                  <a:lnTo>
                    <a:pt x="860" y="117"/>
                  </a:lnTo>
                  <a:lnTo>
                    <a:pt x="860" y="78"/>
                  </a:lnTo>
                  <a:lnTo>
                    <a:pt x="840" y="39"/>
                  </a:lnTo>
                  <a:lnTo>
                    <a:pt x="801" y="20"/>
                  </a:lnTo>
                  <a:lnTo>
                    <a:pt x="762" y="0"/>
                  </a:lnTo>
                  <a:close/>
                </a:path>
              </a:pathLst>
            </a:custGeom>
            <a:solidFill>
              <a:srgbClr val="1F23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96" name="Google Shape;3796;p45"/>
            <p:cNvSpPr/>
            <p:nvPr/>
          </p:nvSpPr>
          <p:spPr>
            <a:xfrm>
              <a:off x="6256407" y="3077038"/>
              <a:ext cx="486377" cy="29388"/>
            </a:xfrm>
            <a:custGeom>
              <a:avLst/>
              <a:gdLst/>
              <a:ahLst/>
              <a:cxnLst/>
              <a:rect l="l" t="t" r="r" b="b"/>
              <a:pathLst>
                <a:path w="14233" h="860" extrusionOk="0">
                  <a:moveTo>
                    <a:pt x="430" y="1"/>
                  </a:moveTo>
                  <a:lnTo>
                    <a:pt x="352" y="20"/>
                  </a:lnTo>
                  <a:lnTo>
                    <a:pt x="274" y="40"/>
                  </a:lnTo>
                  <a:lnTo>
                    <a:pt x="196" y="79"/>
                  </a:lnTo>
                  <a:lnTo>
                    <a:pt x="137" y="138"/>
                  </a:lnTo>
                  <a:lnTo>
                    <a:pt x="79" y="196"/>
                  </a:lnTo>
                  <a:lnTo>
                    <a:pt x="40" y="274"/>
                  </a:lnTo>
                  <a:lnTo>
                    <a:pt x="20" y="352"/>
                  </a:lnTo>
                  <a:lnTo>
                    <a:pt x="1" y="430"/>
                  </a:lnTo>
                  <a:lnTo>
                    <a:pt x="20" y="528"/>
                  </a:lnTo>
                  <a:lnTo>
                    <a:pt x="40" y="606"/>
                  </a:lnTo>
                  <a:lnTo>
                    <a:pt x="79" y="684"/>
                  </a:lnTo>
                  <a:lnTo>
                    <a:pt x="137" y="743"/>
                  </a:lnTo>
                  <a:lnTo>
                    <a:pt x="196" y="782"/>
                  </a:lnTo>
                  <a:lnTo>
                    <a:pt x="274" y="840"/>
                  </a:lnTo>
                  <a:lnTo>
                    <a:pt x="352" y="860"/>
                  </a:lnTo>
                  <a:lnTo>
                    <a:pt x="13881" y="860"/>
                  </a:lnTo>
                  <a:lnTo>
                    <a:pt x="13959" y="840"/>
                  </a:lnTo>
                  <a:lnTo>
                    <a:pt x="14037" y="782"/>
                  </a:lnTo>
                  <a:lnTo>
                    <a:pt x="14095" y="743"/>
                  </a:lnTo>
                  <a:lnTo>
                    <a:pt x="14154" y="684"/>
                  </a:lnTo>
                  <a:lnTo>
                    <a:pt x="14193" y="606"/>
                  </a:lnTo>
                  <a:lnTo>
                    <a:pt x="14213" y="528"/>
                  </a:lnTo>
                  <a:lnTo>
                    <a:pt x="14232" y="430"/>
                  </a:lnTo>
                  <a:lnTo>
                    <a:pt x="14213" y="352"/>
                  </a:lnTo>
                  <a:lnTo>
                    <a:pt x="14193" y="274"/>
                  </a:lnTo>
                  <a:lnTo>
                    <a:pt x="14154" y="196"/>
                  </a:lnTo>
                  <a:lnTo>
                    <a:pt x="14095" y="138"/>
                  </a:lnTo>
                  <a:lnTo>
                    <a:pt x="14037" y="79"/>
                  </a:lnTo>
                  <a:lnTo>
                    <a:pt x="13959" y="40"/>
                  </a:lnTo>
                  <a:lnTo>
                    <a:pt x="13881" y="20"/>
                  </a:lnTo>
                  <a:lnTo>
                    <a:pt x="1380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97" name="Google Shape;3797;p45"/>
            <p:cNvSpPr/>
            <p:nvPr/>
          </p:nvSpPr>
          <p:spPr>
            <a:xfrm>
              <a:off x="6256407" y="2871597"/>
              <a:ext cx="486377" cy="29388"/>
            </a:xfrm>
            <a:custGeom>
              <a:avLst/>
              <a:gdLst/>
              <a:ahLst/>
              <a:cxnLst/>
              <a:rect l="l" t="t" r="r" b="b"/>
              <a:pathLst>
                <a:path w="14233" h="860" extrusionOk="0">
                  <a:moveTo>
                    <a:pt x="430" y="0"/>
                  </a:moveTo>
                  <a:lnTo>
                    <a:pt x="352" y="20"/>
                  </a:lnTo>
                  <a:lnTo>
                    <a:pt x="274" y="39"/>
                  </a:lnTo>
                  <a:lnTo>
                    <a:pt x="196" y="78"/>
                  </a:lnTo>
                  <a:lnTo>
                    <a:pt x="137" y="137"/>
                  </a:lnTo>
                  <a:lnTo>
                    <a:pt x="79" y="195"/>
                  </a:lnTo>
                  <a:lnTo>
                    <a:pt x="40" y="273"/>
                  </a:lnTo>
                  <a:lnTo>
                    <a:pt x="20" y="351"/>
                  </a:lnTo>
                  <a:lnTo>
                    <a:pt x="1" y="430"/>
                  </a:lnTo>
                  <a:lnTo>
                    <a:pt x="20" y="527"/>
                  </a:lnTo>
                  <a:lnTo>
                    <a:pt x="40" y="605"/>
                  </a:lnTo>
                  <a:lnTo>
                    <a:pt x="79" y="683"/>
                  </a:lnTo>
                  <a:lnTo>
                    <a:pt x="137" y="742"/>
                  </a:lnTo>
                  <a:lnTo>
                    <a:pt x="196" y="800"/>
                  </a:lnTo>
                  <a:lnTo>
                    <a:pt x="274" y="840"/>
                  </a:lnTo>
                  <a:lnTo>
                    <a:pt x="352" y="859"/>
                  </a:lnTo>
                  <a:lnTo>
                    <a:pt x="13881" y="859"/>
                  </a:lnTo>
                  <a:lnTo>
                    <a:pt x="13959" y="840"/>
                  </a:lnTo>
                  <a:lnTo>
                    <a:pt x="14037" y="800"/>
                  </a:lnTo>
                  <a:lnTo>
                    <a:pt x="14095" y="742"/>
                  </a:lnTo>
                  <a:lnTo>
                    <a:pt x="14154" y="683"/>
                  </a:lnTo>
                  <a:lnTo>
                    <a:pt x="14193" y="605"/>
                  </a:lnTo>
                  <a:lnTo>
                    <a:pt x="14213" y="527"/>
                  </a:lnTo>
                  <a:lnTo>
                    <a:pt x="14232" y="430"/>
                  </a:lnTo>
                  <a:lnTo>
                    <a:pt x="14213" y="351"/>
                  </a:lnTo>
                  <a:lnTo>
                    <a:pt x="14193" y="273"/>
                  </a:lnTo>
                  <a:lnTo>
                    <a:pt x="14154" y="195"/>
                  </a:lnTo>
                  <a:lnTo>
                    <a:pt x="14095" y="137"/>
                  </a:lnTo>
                  <a:lnTo>
                    <a:pt x="14037" y="78"/>
                  </a:lnTo>
                  <a:lnTo>
                    <a:pt x="13959" y="39"/>
                  </a:lnTo>
                  <a:lnTo>
                    <a:pt x="13881" y="20"/>
                  </a:lnTo>
                  <a:lnTo>
                    <a:pt x="1380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98" name="Google Shape;3798;p45"/>
            <p:cNvSpPr/>
            <p:nvPr/>
          </p:nvSpPr>
          <p:spPr>
            <a:xfrm>
              <a:off x="6698692" y="3077038"/>
              <a:ext cx="44083" cy="29388"/>
            </a:xfrm>
            <a:custGeom>
              <a:avLst/>
              <a:gdLst/>
              <a:ahLst/>
              <a:cxnLst/>
              <a:rect l="l" t="t" r="r" b="b"/>
              <a:pathLst>
                <a:path w="1290" h="860" extrusionOk="0">
                  <a:moveTo>
                    <a:pt x="1" y="1"/>
                  </a:moveTo>
                  <a:lnTo>
                    <a:pt x="79" y="20"/>
                  </a:lnTo>
                  <a:lnTo>
                    <a:pt x="157" y="40"/>
                  </a:lnTo>
                  <a:lnTo>
                    <a:pt x="235" y="79"/>
                  </a:lnTo>
                  <a:lnTo>
                    <a:pt x="294" y="138"/>
                  </a:lnTo>
                  <a:lnTo>
                    <a:pt x="352" y="196"/>
                  </a:lnTo>
                  <a:lnTo>
                    <a:pt x="391" y="274"/>
                  </a:lnTo>
                  <a:lnTo>
                    <a:pt x="411" y="352"/>
                  </a:lnTo>
                  <a:lnTo>
                    <a:pt x="430" y="430"/>
                  </a:lnTo>
                  <a:lnTo>
                    <a:pt x="411" y="528"/>
                  </a:lnTo>
                  <a:lnTo>
                    <a:pt x="391" y="606"/>
                  </a:lnTo>
                  <a:lnTo>
                    <a:pt x="352" y="684"/>
                  </a:lnTo>
                  <a:lnTo>
                    <a:pt x="294" y="743"/>
                  </a:lnTo>
                  <a:lnTo>
                    <a:pt x="235" y="782"/>
                  </a:lnTo>
                  <a:lnTo>
                    <a:pt x="157" y="840"/>
                  </a:lnTo>
                  <a:lnTo>
                    <a:pt x="79" y="860"/>
                  </a:lnTo>
                  <a:lnTo>
                    <a:pt x="938" y="860"/>
                  </a:lnTo>
                  <a:lnTo>
                    <a:pt x="1016" y="840"/>
                  </a:lnTo>
                  <a:lnTo>
                    <a:pt x="1094" y="782"/>
                  </a:lnTo>
                  <a:lnTo>
                    <a:pt x="1152" y="743"/>
                  </a:lnTo>
                  <a:lnTo>
                    <a:pt x="1211" y="684"/>
                  </a:lnTo>
                  <a:lnTo>
                    <a:pt x="1250" y="606"/>
                  </a:lnTo>
                  <a:lnTo>
                    <a:pt x="1270" y="528"/>
                  </a:lnTo>
                  <a:lnTo>
                    <a:pt x="1289" y="430"/>
                  </a:lnTo>
                  <a:lnTo>
                    <a:pt x="1270" y="352"/>
                  </a:lnTo>
                  <a:lnTo>
                    <a:pt x="1250" y="274"/>
                  </a:lnTo>
                  <a:lnTo>
                    <a:pt x="1211" y="196"/>
                  </a:lnTo>
                  <a:lnTo>
                    <a:pt x="1152" y="138"/>
                  </a:lnTo>
                  <a:lnTo>
                    <a:pt x="1094" y="79"/>
                  </a:lnTo>
                  <a:lnTo>
                    <a:pt x="1016" y="40"/>
                  </a:lnTo>
                  <a:lnTo>
                    <a:pt x="938" y="20"/>
                  </a:lnTo>
                  <a:lnTo>
                    <a:pt x="860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99" name="Google Shape;3799;p45"/>
            <p:cNvSpPr/>
            <p:nvPr/>
          </p:nvSpPr>
          <p:spPr>
            <a:xfrm>
              <a:off x="6698692" y="2871597"/>
              <a:ext cx="44083" cy="29388"/>
            </a:xfrm>
            <a:custGeom>
              <a:avLst/>
              <a:gdLst/>
              <a:ahLst/>
              <a:cxnLst/>
              <a:rect l="l" t="t" r="r" b="b"/>
              <a:pathLst>
                <a:path w="1290" h="860" extrusionOk="0">
                  <a:moveTo>
                    <a:pt x="1" y="0"/>
                  </a:moveTo>
                  <a:lnTo>
                    <a:pt x="79" y="20"/>
                  </a:lnTo>
                  <a:lnTo>
                    <a:pt x="157" y="39"/>
                  </a:lnTo>
                  <a:lnTo>
                    <a:pt x="235" y="78"/>
                  </a:lnTo>
                  <a:lnTo>
                    <a:pt x="294" y="137"/>
                  </a:lnTo>
                  <a:lnTo>
                    <a:pt x="352" y="195"/>
                  </a:lnTo>
                  <a:lnTo>
                    <a:pt x="391" y="273"/>
                  </a:lnTo>
                  <a:lnTo>
                    <a:pt x="411" y="351"/>
                  </a:lnTo>
                  <a:lnTo>
                    <a:pt x="430" y="430"/>
                  </a:lnTo>
                  <a:lnTo>
                    <a:pt x="411" y="527"/>
                  </a:lnTo>
                  <a:lnTo>
                    <a:pt x="391" y="605"/>
                  </a:lnTo>
                  <a:lnTo>
                    <a:pt x="352" y="683"/>
                  </a:lnTo>
                  <a:lnTo>
                    <a:pt x="294" y="742"/>
                  </a:lnTo>
                  <a:lnTo>
                    <a:pt x="235" y="800"/>
                  </a:lnTo>
                  <a:lnTo>
                    <a:pt x="157" y="840"/>
                  </a:lnTo>
                  <a:lnTo>
                    <a:pt x="79" y="859"/>
                  </a:lnTo>
                  <a:lnTo>
                    <a:pt x="938" y="859"/>
                  </a:lnTo>
                  <a:lnTo>
                    <a:pt x="1016" y="840"/>
                  </a:lnTo>
                  <a:lnTo>
                    <a:pt x="1094" y="800"/>
                  </a:lnTo>
                  <a:lnTo>
                    <a:pt x="1152" y="742"/>
                  </a:lnTo>
                  <a:lnTo>
                    <a:pt x="1211" y="683"/>
                  </a:lnTo>
                  <a:lnTo>
                    <a:pt x="1250" y="605"/>
                  </a:lnTo>
                  <a:lnTo>
                    <a:pt x="1270" y="527"/>
                  </a:lnTo>
                  <a:lnTo>
                    <a:pt x="1289" y="430"/>
                  </a:lnTo>
                  <a:lnTo>
                    <a:pt x="1270" y="351"/>
                  </a:lnTo>
                  <a:lnTo>
                    <a:pt x="1250" y="273"/>
                  </a:lnTo>
                  <a:lnTo>
                    <a:pt x="1211" y="195"/>
                  </a:lnTo>
                  <a:lnTo>
                    <a:pt x="1152" y="137"/>
                  </a:lnTo>
                  <a:lnTo>
                    <a:pt x="1094" y="78"/>
                  </a:lnTo>
                  <a:lnTo>
                    <a:pt x="1016" y="39"/>
                  </a:lnTo>
                  <a:lnTo>
                    <a:pt x="938" y="20"/>
                  </a:lnTo>
                  <a:lnTo>
                    <a:pt x="860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872" name="Google Shape;3872;p45"/>
          <p:cNvGrpSpPr/>
          <p:nvPr/>
        </p:nvGrpSpPr>
        <p:grpSpPr>
          <a:xfrm>
            <a:off x="756809" y="3401936"/>
            <a:ext cx="853461" cy="853444"/>
            <a:chOff x="2401216" y="3405942"/>
            <a:chExt cx="485694" cy="485684"/>
          </a:xfrm>
        </p:grpSpPr>
        <p:sp>
          <p:nvSpPr>
            <p:cNvPr id="3873" name="Google Shape;3873;p45"/>
            <p:cNvSpPr/>
            <p:nvPr/>
          </p:nvSpPr>
          <p:spPr>
            <a:xfrm>
              <a:off x="2636728" y="3405942"/>
              <a:ext cx="14045" cy="68755"/>
            </a:xfrm>
            <a:custGeom>
              <a:avLst/>
              <a:gdLst/>
              <a:ahLst/>
              <a:cxnLst/>
              <a:rect l="l" t="t" r="r" b="b"/>
              <a:pathLst>
                <a:path w="411" h="2012" extrusionOk="0">
                  <a:moveTo>
                    <a:pt x="215" y="0"/>
                  </a:moveTo>
                  <a:lnTo>
                    <a:pt x="137" y="20"/>
                  </a:lnTo>
                  <a:lnTo>
                    <a:pt x="59" y="59"/>
                  </a:lnTo>
                  <a:lnTo>
                    <a:pt x="20" y="117"/>
                  </a:lnTo>
                  <a:lnTo>
                    <a:pt x="0" y="215"/>
                  </a:lnTo>
                  <a:lnTo>
                    <a:pt x="0" y="1796"/>
                  </a:lnTo>
                  <a:lnTo>
                    <a:pt x="20" y="1874"/>
                  </a:lnTo>
                  <a:lnTo>
                    <a:pt x="59" y="1952"/>
                  </a:lnTo>
                  <a:lnTo>
                    <a:pt x="137" y="1992"/>
                  </a:lnTo>
                  <a:lnTo>
                    <a:pt x="215" y="2011"/>
                  </a:lnTo>
                  <a:lnTo>
                    <a:pt x="293" y="1992"/>
                  </a:lnTo>
                  <a:lnTo>
                    <a:pt x="352" y="1952"/>
                  </a:lnTo>
                  <a:lnTo>
                    <a:pt x="410" y="1874"/>
                  </a:lnTo>
                  <a:lnTo>
                    <a:pt x="410" y="1796"/>
                  </a:lnTo>
                  <a:lnTo>
                    <a:pt x="410" y="215"/>
                  </a:lnTo>
                  <a:lnTo>
                    <a:pt x="410" y="117"/>
                  </a:lnTo>
                  <a:lnTo>
                    <a:pt x="352" y="59"/>
                  </a:lnTo>
                  <a:lnTo>
                    <a:pt x="293" y="20"/>
                  </a:lnTo>
                  <a:lnTo>
                    <a:pt x="215" y="0"/>
                  </a:lnTo>
                  <a:close/>
                </a:path>
              </a:pathLst>
            </a:custGeom>
            <a:solidFill>
              <a:srgbClr val="3E485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74" name="Google Shape;3874;p45"/>
            <p:cNvSpPr/>
            <p:nvPr/>
          </p:nvSpPr>
          <p:spPr>
            <a:xfrm>
              <a:off x="2629381" y="3438610"/>
              <a:ext cx="29388" cy="37419"/>
            </a:xfrm>
            <a:custGeom>
              <a:avLst/>
              <a:gdLst/>
              <a:ahLst/>
              <a:cxnLst/>
              <a:rect l="l" t="t" r="r" b="b"/>
              <a:pathLst>
                <a:path w="860" h="1095" extrusionOk="0">
                  <a:moveTo>
                    <a:pt x="430" y="1"/>
                  </a:moveTo>
                  <a:lnTo>
                    <a:pt x="332" y="20"/>
                  </a:lnTo>
                  <a:lnTo>
                    <a:pt x="254" y="40"/>
                  </a:lnTo>
                  <a:lnTo>
                    <a:pt x="176" y="79"/>
                  </a:lnTo>
                  <a:lnTo>
                    <a:pt x="118" y="137"/>
                  </a:lnTo>
                  <a:lnTo>
                    <a:pt x="59" y="196"/>
                  </a:lnTo>
                  <a:lnTo>
                    <a:pt x="20" y="274"/>
                  </a:lnTo>
                  <a:lnTo>
                    <a:pt x="0" y="352"/>
                  </a:lnTo>
                  <a:lnTo>
                    <a:pt x="0" y="430"/>
                  </a:lnTo>
                  <a:lnTo>
                    <a:pt x="0" y="1094"/>
                  </a:lnTo>
                  <a:lnTo>
                    <a:pt x="859" y="1094"/>
                  </a:lnTo>
                  <a:lnTo>
                    <a:pt x="859" y="430"/>
                  </a:lnTo>
                  <a:lnTo>
                    <a:pt x="840" y="352"/>
                  </a:lnTo>
                  <a:lnTo>
                    <a:pt x="820" y="274"/>
                  </a:lnTo>
                  <a:lnTo>
                    <a:pt x="781" y="196"/>
                  </a:lnTo>
                  <a:lnTo>
                    <a:pt x="723" y="137"/>
                  </a:lnTo>
                  <a:lnTo>
                    <a:pt x="664" y="79"/>
                  </a:lnTo>
                  <a:lnTo>
                    <a:pt x="586" y="40"/>
                  </a:lnTo>
                  <a:lnTo>
                    <a:pt x="508" y="20"/>
                  </a:lnTo>
                  <a:lnTo>
                    <a:pt x="430" y="1"/>
                  </a:lnTo>
                  <a:close/>
                </a:path>
              </a:pathLst>
            </a:custGeom>
            <a:solidFill>
              <a:srgbClr val="FFC5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75" name="Google Shape;3875;p45"/>
            <p:cNvSpPr/>
            <p:nvPr/>
          </p:nvSpPr>
          <p:spPr>
            <a:xfrm>
              <a:off x="2483296" y="3484639"/>
              <a:ext cx="320914" cy="400980"/>
            </a:xfrm>
            <a:custGeom>
              <a:avLst/>
              <a:gdLst/>
              <a:ahLst/>
              <a:cxnLst/>
              <a:rect l="l" t="t" r="r" b="b"/>
              <a:pathLst>
                <a:path w="9391" h="11734" extrusionOk="0">
                  <a:moveTo>
                    <a:pt x="4490" y="411"/>
                  </a:moveTo>
                  <a:lnTo>
                    <a:pt x="4490" y="2344"/>
                  </a:lnTo>
                  <a:lnTo>
                    <a:pt x="4256" y="2344"/>
                  </a:lnTo>
                  <a:lnTo>
                    <a:pt x="4354" y="1699"/>
                  </a:lnTo>
                  <a:lnTo>
                    <a:pt x="4412" y="1153"/>
                  </a:lnTo>
                  <a:lnTo>
                    <a:pt x="4490" y="411"/>
                  </a:lnTo>
                  <a:close/>
                  <a:moveTo>
                    <a:pt x="4900" y="411"/>
                  </a:moveTo>
                  <a:lnTo>
                    <a:pt x="4978" y="1153"/>
                  </a:lnTo>
                  <a:lnTo>
                    <a:pt x="5056" y="1699"/>
                  </a:lnTo>
                  <a:lnTo>
                    <a:pt x="5134" y="2344"/>
                  </a:lnTo>
                  <a:lnTo>
                    <a:pt x="4900" y="2344"/>
                  </a:lnTo>
                  <a:lnTo>
                    <a:pt x="4900" y="411"/>
                  </a:lnTo>
                  <a:close/>
                  <a:moveTo>
                    <a:pt x="4490" y="2773"/>
                  </a:moveTo>
                  <a:lnTo>
                    <a:pt x="4490" y="4374"/>
                  </a:lnTo>
                  <a:lnTo>
                    <a:pt x="3885" y="4374"/>
                  </a:lnTo>
                  <a:lnTo>
                    <a:pt x="4061" y="3534"/>
                  </a:lnTo>
                  <a:lnTo>
                    <a:pt x="4197" y="2773"/>
                  </a:lnTo>
                  <a:close/>
                  <a:moveTo>
                    <a:pt x="5212" y="2773"/>
                  </a:moveTo>
                  <a:lnTo>
                    <a:pt x="5349" y="3534"/>
                  </a:lnTo>
                  <a:lnTo>
                    <a:pt x="5525" y="4374"/>
                  </a:lnTo>
                  <a:lnTo>
                    <a:pt x="4900" y="4374"/>
                  </a:lnTo>
                  <a:lnTo>
                    <a:pt x="4900" y="2773"/>
                  </a:lnTo>
                  <a:close/>
                  <a:moveTo>
                    <a:pt x="4490" y="4803"/>
                  </a:moveTo>
                  <a:lnTo>
                    <a:pt x="4490" y="5721"/>
                  </a:lnTo>
                  <a:lnTo>
                    <a:pt x="3573" y="5721"/>
                  </a:lnTo>
                  <a:lnTo>
                    <a:pt x="3787" y="4803"/>
                  </a:lnTo>
                  <a:close/>
                  <a:moveTo>
                    <a:pt x="5603" y="4803"/>
                  </a:moveTo>
                  <a:lnTo>
                    <a:pt x="5837" y="5721"/>
                  </a:lnTo>
                  <a:lnTo>
                    <a:pt x="4900" y="5721"/>
                  </a:lnTo>
                  <a:lnTo>
                    <a:pt x="4900" y="4803"/>
                  </a:lnTo>
                  <a:close/>
                  <a:moveTo>
                    <a:pt x="3612" y="6404"/>
                  </a:moveTo>
                  <a:lnTo>
                    <a:pt x="3319" y="8122"/>
                  </a:lnTo>
                  <a:lnTo>
                    <a:pt x="2245" y="8122"/>
                  </a:lnTo>
                  <a:lnTo>
                    <a:pt x="2948" y="6404"/>
                  </a:lnTo>
                  <a:close/>
                  <a:moveTo>
                    <a:pt x="5349" y="6404"/>
                  </a:moveTo>
                  <a:lnTo>
                    <a:pt x="5661" y="8122"/>
                  </a:lnTo>
                  <a:lnTo>
                    <a:pt x="3748" y="8122"/>
                  </a:lnTo>
                  <a:lnTo>
                    <a:pt x="4041" y="6404"/>
                  </a:lnTo>
                  <a:close/>
                  <a:moveTo>
                    <a:pt x="6462" y="6404"/>
                  </a:moveTo>
                  <a:lnTo>
                    <a:pt x="7165" y="8122"/>
                  </a:lnTo>
                  <a:lnTo>
                    <a:pt x="6071" y="8122"/>
                  </a:lnTo>
                  <a:lnTo>
                    <a:pt x="5779" y="6404"/>
                  </a:lnTo>
                  <a:close/>
                  <a:moveTo>
                    <a:pt x="5818" y="8766"/>
                  </a:moveTo>
                  <a:lnTo>
                    <a:pt x="5486" y="9450"/>
                  </a:lnTo>
                  <a:lnTo>
                    <a:pt x="5291" y="9411"/>
                  </a:lnTo>
                  <a:lnTo>
                    <a:pt x="5095" y="9371"/>
                  </a:lnTo>
                  <a:lnTo>
                    <a:pt x="4900" y="9352"/>
                  </a:lnTo>
                  <a:lnTo>
                    <a:pt x="4705" y="9332"/>
                  </a:lnTo>
                  <a:lnTo>
                    <a:pt x="4490" y="9352"/>
                  </a:lnTo>
                  <a:lnTo>
                    <a:pt x="4295" y="9371"/>
                  </a:lnTo>
                  <a:lnTo>
                    <a:pt x="4100" y="9411"/>
                  </a:lnTo>
                  <a:lnTo>
                    <a:pt x="3904" y="9450"/>
                  </a:lnTo>
                  <a:lnTo>
                    <a:pt x="3573" y="8766"/>
                  </a:lnTo>
                  <a:close/>
                  <a:moveTo>
                    <a:pt x="2382" y="8766"/>
                  </a:moveTo>
                  <a:lnTo>
                    <a:pt x="1913" y="9742"/>
                  </a:lnTo>
                  <a:lnTo>
                    <a:pt x="1367" y="9450"/>
                  </a:lnTo>
                  <a:lnTo>
                    <a:pt x="1679" y="8766"/>
                  </a:lnTo>
                  <a:close/>
                  <a:moveTo>
                    <a:pt x="7711" y="8766"/>
                  </a:moveTo>
                  <a:lnTo>
                    <a:pt x="8024" y="9469"/>
                  </a:lnTo>
                  <a:lnTo>
                    <a:pt x="7536" y="9742"/>
                  </a:lnTo>
                  <a:lnTo>
                    <a:pt x="7028" y="8766"/>
                  </a:lnTo>
                  <a:close/>
                  <a:moveTo>
                    <a:pt x="3124" y="8766"/>
                  </a:moveTo>
                  <a:lnTo>
                    <a:pt x="3534" y="9606"/>
                  </a:lnTo>
                  <a:lnTo>
                    <a:pt x="3319" y="9723"/>
                  </a:lnTo>
                  <a:lnTo>
                    <a:pt x="3124" y="9860"/>
                  </a:lnTo>
                  <a:lnTo>
                    <a:pt x="2948" y="10016"/>
                  </a:lnTo>
                  <a:lnTo>
                    <a:pt x="2753" y="10191"/>
                  </a:lnTo>
                  <a:lnTo>
                    <a:pt x="2265" y="9938"/>
                  </a:lnTo>
                  <a:lnTo>
                    <a:pt x="2850" y="8766"/>
                  </a:lnTo>
                  <a:close/>
                  <a:moveTo>
                    <a:pt x="6559" y="8766"/>
                  </a:moveTo>
                  <a:lnTo>
                    <a:pt x="7165" y="9938"/>
                  </a:lnTo>
                  <a:lnTo>
                    <a:pt x="6657" y="10211"/>
                  </a:lnTo>
                  <a:lnTo>
                    <a:pt x="6462" y="10035"/>
                  </a:lnTo>
                  <a:lnTo>
                    <a:pt x="6286" y="9860"/>
                  </a:lnTo>
                  <a:lnTo>
                    <a:pt x="6071" y="9723"/>
                  </a:lnTo>
                  <a:lnTo>
                    <a:pt x="5876" y="9606"/>
                  </a:lnTo>
                  <a:lnTo>
                    <a:pt x="6286" y="8766"/>
                  </a:lnTo>
                  <a:close/>
                  <a:moveTo>
                    <a:pt x="1210" y="9820"/>
                  </a:moveTo>
                  <a:lnTo>
                    <a:pt x="1718" y="10113"/>
                  </a:lnTo>
                  <a:lnTo>
                    <a:pt x="1132" y="11304"/>
                  </a:lnTo>
                  <a:lnTo>
                    <a:pt x="1132" y="11324"/>
                  </a:lnTo>
                  <a:lnTo>
                    <a:pt x="527" y="11324"/>
                  </a:lnTo>
                  <a:lnTo>
                    <a:pt x="1210" y="9820"/>
                  </a:lnTo>
                  <a:close/>
                  <a:moveTo>
                    <a:pt x="2089" y="10309"/>
                  </a:moveTo>
                  <a:lnTo>
                    <a:pt x="2499" y="10523"/>
                  </a:lnTo>
                  <a:lnTo>
                    <a:pt x="2323" y="10758"/>
                  </a:lnTo>
                  <a:lnTo>
                    <a:pt x="2206" y="10972"/>
                  </a:lnTo>
                  <a:lnTo>
                    <a:pt x="2108" y="11167"/>
                  </a:lnTo>
                  <a:lnTo>
                    <a:pt x="2050" y="11324"/>
                  </a:lnTo>
                  <a:lnTo>
                    <a:pt x="1601" y="11324"/>
                  </a:lnTo>
                  <a:lnTo>
                    <a:pt x="2089" y="10309"/>
                  </a:lnTo>
                  <a:close/>
                  <a:moveTo>
                    <a:pt x="7340" y="10309"/>
                  </a:moveTo>
                  <a:lnTo>
                    <a:pt x="7867" y="11324"/>
                  </a:lnTo>
                  <a:lnTo>
                    <a:pt x="7360" y="11324"/>
                  </a:lnTo>
                  <a:lnTo>
                    <a:pt x="7204" y="10972"/>
                  </a:lnTo>
                  <a:lnTo>
                    <a:pt x="7067" y="10758"/>
                  </a:lnTo>
                  <a:lnTo>
                    <a:pt x="6911" y="10523"/>
                  </a:lnTo>
                  <a:lnTo>
                    <a:pt x="7340" y="10309"/>
                  </a:lnTo>
                  <a:close/>
                  <a:moveTo>
                    <a:pt x="8199" y="9840"/>
                  </a:moveTo>
                  <a:lnTo>
                    <a:pt x="8863" y="11324"/>
                  </a:lnTo>
                  <a:lnTo>
                    <a:pt x="8316" y="11324"/>
                  </a:lnTo>
                  <a:lnTo>
                    <a:pt x="8297" y="11265"/>
                  </a:lnTo>
                  <a:lnTo>
                    <a:pt x="8277" y="11207"/>
                  </a:lnTo>
                  <a:lnTo>
                    <a:pt x="7711" y="10113"/>
                  </a:lnTo>
                  <a:lnTo>
                    <a:pt x="8199" y="9840"/>
                  </a:lnTo>
                  <a:close/>
                  <a:moveTo>
                    <a:pt x="4217" y="1"/>
                  </a:moveTo>
                  <a:lnTo>
                    <a:pt x="4158" y="40"/>
                  </a:lnTo>
                  <a:lnTo>
                    <a:pt x="4100" y="118"/>
                  </a:lnTo>
                  <a:lnTo>
                    <a:pt x="4080" y="196"/>
                  </a:lnTo>
                  <a:lnTo>
                    <a:pt x="4041" y="645"/>
                  </a:lnTo>
                  <a:lnTo>
                    <a:pt x="4002" y="1172"/>
                  </a:lnTo>
                  <a:lnTo>
                    <a:pt x="3904" y="1875"/>
                  </a:lnTo>
                  <a:lnTo>
                    <a:pt x="3768" y="2714"/>
                  </a:lnTo>
                  <a:lnTo>
                    <a:pt x="3612" y="3671"/>
                  </a:lnTo>
                  <a:lnTo>
                    <a:pt x="3377" y="4725"/>
                  </a:lnTo>
                  <a:lnTo>
                    <a:pt x="3104" y="5877"/>
                  </a:lnTo>
                  <a:lnTo>
                    <a:pt x="3085" y="5936"/>
                  </a:lnTo>
                  <a:lnTo>
                    <a:pt x="3104" y="5994"/>
                  </a:lnTo>
                  <a:lnTo>
                    <a:pt x="2733" y="5994"/>
                  </a:lnTo>
                  <a:lnTo>
                    <a:pt x="2675" y="6033"/>
                  </a:lnTo>
                  <a:lnTo>
                    <a:pt x="2636" y="6072"/>
                  </a:lnTo>
                  <a:lnTo>
                    <a:pt x="2616" y="6131"/>
                  </a:lnTo>
                  <a:lnTo>
                    <a:pt x="1738" y="8259"/>
                  </a:lnTo>
                  <a:lnTo>
                    <a:pt x="1718" y="8337"/>
                  </a:lnTo>
                  <a:lnTo>
                    <a:pt x="1562" y="8337"/>
                  </a:lnTo>
                  <a:lnTo>
                    <a:pt x="1503" y="8356"/>
                  </a:lnTo>
                  <a:lnTo>
                    <a:pt x="1445" y="8376"/>
                  </a:lnTo>
                  <a:lnTo>
                    <a:pt x="1386" y="8415"/>
                  </a:lnTo>
                  <a:lnTo>
                    <a:pt x="1367" y="8454"/>
                  </a:lnTo>
                  <a:lnTo>
                    <a:pt x="20" y="11441"/>
                  </a:lnTo>
                  <a:lnTo>
                    <a:pt x="0" y="11499"/>
                  </a:lnTo>
                  <a:lnTo>
                    <a:pt x="0" y="11538"/>
                  </a:lnTo>
                  <a:lnTo>
                    <a:pt x="0" y="11597"/>
                  </a:lnTo>
                  <a:lnTo>
                    <a:pt x="39" y="11636"/>
                  </a:lnTo>
                  <a:lnTo>
                    <a:pt x="59" y="11675"/>
                  </a:lnTo>
                  <a:lnTo>
                    <a:pt x="117" y="11714"/>
                  </a:lnTo>
                  <a:lnTo>
                    <a:pt x="156" y="11734"/>
                  </a:lnTo>
                  <a:lnTo>
                    <a:pt x="2245" y="11734"/>
                  </a:lnTo>
                  <a:lnTo>
                    <a:pt x="2304" y="11695"/>
                  </a:lnTo>
                  <a:lnTo>
                    <a:pt x="2362" y="11656"/>
                  </a:lnTo>
                  <a:lnTo>
                    <a:pt x="2382" y="11597"/>
                  </a:lnTo>
                  <a:lnTo>
                    <a:pt x="2421" y="11499"/>
                  </a:lnTo>
                  <a:lnTo>
                    <a:pt x="2518" y="11304"/>
                  </a:lnTo>
                  <a:lnTo>
                    <a:pt x="2675" y="11011"/>
                  </a:lnTo>
                  <a:lnTo>
                    <a:pt x="2772" y="10836"/>
                  </a:lnTo>
                  <a:lnTo>
                    <a:pt x="2909" y="10660"/>
                  </a:lnTo>
                  <a:lnTo>
                    <a:pt x="3046" y="10504"/>
                  </a:lnTo>
                  <a:lnTo>
                    <a:pt x="3221" y="10328"/>
                  </a:lnTo>
                  <a:lnTo>
                    <a:pt x="3397" y="10172"/>
                  </a:lnTo>
                  <a:lnTo>
                    <a:pt x="3612" y="10035"/>
                  </a:lnTo>
                  <a:lnTo>
                    <a:pt x="3846" y="9918"/>
                  </a:lnTo>
                  <a:lnTo>
                    <a:pt x="4100" y="9840"/>
                  </a:lnTo>
                  <a:lnTo>
                    <a:pt x="4393" y="9781"/>
                  </a:lnTo>
                  <a:lnTo>
                    <a:pt x="4705" y="9762"/>
                  </a:lnTo>
                  <a:lnTo>
                    <a:pt x="4959" y="9762"/>
                  </a:lnTo>
                  <a:lnTo>
                    <a:pt x="5212" y="9801"/>
                  </a:lnTo>
                  <a:lnTo>
                    <a:pt x="5447" y="9879"/>
                  </a:lnTo>
                  <a:lnTo>
                    <a:pt x="5681" y="9977"/>
                  </a:lnTo>
                  <a:lnTo>
                    <a:pt x="5896" y="10113"/>
                  </a:lnTo>
                  <a:lnTo>
                    <a:pt x="6110" y="10269"/>
                  </a:lnTo>
                  <a:lnTo>
                    <a:pt x="6306" y="10445"/>
                  </a:lnTo>
                  <a:lnTo>
                    <a:pt x="6481" y="10660"/>
                  </a:lnTo>
                  <a:lnTo>
                    <a:pt x="6618" y="10836"/>
                  </a:lnTo>
                  <a:lnTo>
                    <a:pt x="6716" y="10992"/>
                  </a:lnTo>
                  <a:lnTo>
                    <a:pt x="6891" y="11304"/>
                  </a:lnTo>
                  <a:lnTo>
                    <a:pt x="6989" y="11499"/>
                  </a:lnTo>
                  <a:lnTo>
                    <a:pt x="7008" y="11597"/>
                  </a:lnTo>
                  <a:lnTo>
                    <a:pt x="7048" y="11656"/>
                  </a:lnTo>
                  <a:lnTo>
                    <a:pt x="7087" y="11695"/>
                  </a:lnTo>
                  <a:lnTo>
                    <a:pt x="7145" y="11734"/>
                  </a:lnTo>
                  <a:lnTo>
                    <a:pt x="9234" y="11734"/>
                  </a:lnTo>
                  <a:lnTo>
                    <a:pt x="9293" y="11714"/>
                  </a:lnTo>
                  <a:lnTo>
                    <a:pt x="9332" y="11675"/>
                  </a:lnTo>
                  <a:lnTo>
                    <a:pt x="9371" y="11636"/>
                  </a:lnTo>
                  <a:lnTo>
                    <a:pt x="9390" y="11597"/>
                  </a:lnTo>
                  <a:lnTo>
                    <a:pt x="9390" y="11538"/>
                  </a:lnTo>
                  <a:lnTo>
                    <a:pt x="9390" y="11499"/>
                  </a:lnTo>
                  <a:lnTo>
                    <a:pt x="9390" y="11441"/>
                  </a:lnTo>
                  <a:lnTo>
                    <a:pt x="8043" y="8454"/>
                  </a:lnTo>
                  <a:lnTo>
                    <a:pt x="8004" y="8415"/>
                  </a:lnTo>
                  <a:lnTo>
                    <a:pt x="7965" y="8376"/>
                  </a:lnTo>
                  <a:lnTo>
                    <a:pt x="7907" y="8356"/>
                  </a:lnTo>
                  <a:lnTo>
                    <a:pt x="7848" y="8337"/>
                  </a:lnTo>
                  <a:lnTo>
                    <a:pt x="7672" y="8337"/>
                  </a:lnTo>
                  <a:lnTo>
                    <a:pt x="7653" y="8259"/>
                  </a:lnTo>
                  <a:lnTo>
                    <a:pt x="6794" y="6131"/>
                  </a:lnTo>
                  <a:lnTo>
                    <a:pt x="6755" y="6072"/>
                  </a:lnTo>
                  <a:lnTo>
                    <a:pt x="6716" y="6033"/>
                  </a:lnTo>
                  <a:lnTo>
                    <a:pt x="6657" y="5994"/>
                  </a:lnTo>
                  <a:lnTo>
                    <a:pt x="6306" y="5994"/>
                  </a:lnTo>
                  <a:lnTo>
                    <a:pt x="6306" y="5936"/>
                  </a:lnTo>
                  <a:lnTo>
                    <a:pt x="6306" y="5877"/>
                  </a:lnTo>
                  <a:lnTo>
                    <a:pt x="6013" y="4725"/>
                  </a:lnTo>
                  <a:lnTo>
                    <a:pt x="5798" y="3671"/>
                  </a:lnTo>
                  <a:lnTo>
                    <a:pt x="5622" y="2714"/>
                  </a:lnTo>
                  <a:lnTo>
                    <a:pt x="5486" y="1875"/>
                  </a:lnTo>
                  <a:lnTo>
                    <a:pt x="5408" y="1172"/>
                  </a:lnTo>
                  <a:lnTo>
                    <a:pt x="5349" y="645"/>
                  </a:lnTo>
                  <a:lnTo>
                    <a:pt x="5310" y="196"/>
                  </a:lnTo>
                  <a:lnTo>
                    <a:pt x="5291" y="118"/>
                  </a:lnTo>
                  <a:lnTo>
                    <a:pt x="5252" y="40"/>
                  </a:lnTo>
                  <a:lnTo>
                    <a:pt x="5173" y="1"/>
                  </a:lnTo>
                  <a:close/>
                </a:path>
              </a:pathLst>
            </a:custGeom>
            <a:solidFill>
              <a:srgbClr val="3E485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76" name="Google Shape;3876;p45"/>
            <p:cNvSpPr/>
            <p:nvPr/>
          </p:nvSpPr>
          <p:spPr>
            <a:xfrm>
              <a:off x="2560661" y="3676104"/>
              <a:ext cx="166147" cy="29388"/>
            </a:xfrm>
            <a:custGeom>
              <a:avLst/>
              <a:gdLst/>
              <a:ahLst/>
              <a:cxnLst/>
              <a:rect l="l" t="t" r="r" b="b"/>
              <a:pathLst>
                <a:path w="4862" h="860" extrusionOk="0">
                  <a:moveTo>
                    <a:pt x="176" y="1"/>
                  </a:moveTo>
                  <a:lnTo>
                    <a:pt x="118" y="20"/>
                  </a:lnTo>
                  <a:lnTo>
                    <a:pt x="59" y="59"/>
                  </a:lnTo>
                  <a:lnTo>
                    <a:pt x="20" y="118"/>
                  </a:lnTo>
                  <a:lnTo>
                    <a:pt x="1" y="196"/>
                  </a:lnTo>
                  <a:lnTo>
                    <a:pt x="1" y="274"/>
                  </a:lnTo>
                  <a:lnTo>
                    <a:pt x="20" y="391"/>
                  </a:lnTo>
                  <a:lnTo>
                    <a:pt x="59" y="508"/>
                  </a:lnTo>
                  <a:lnTo>
                    <a:pt x="98" y="606"/>
                  </a:lnTo>
                  <a:lnTo>
                    <a:pt x="176" y="684"/>
                  </a:lnTo>
                  <a:lnTo>
                    <a:pt x="274" y="762"/>
                  </a:lnTo>
                  <a:lnTo>
                    <a:pt x="372" y="821"/>
                  </a:lnTo>
                  <a:lnTo>
                    <a:pt x="489" y="860"/>
                  </a:lnTo>
                  <a:lnTo>
                    <a:pt x="4393" y="860"/>
                  </a:lnTo>
                  <a:lnTo>
                    <a:pt x="4510" y="821"/>
                  </a:lnTo>
                  <a:lnTo>
                    <a:pt x="4608" y="762"/>
                  </a:lnTo>
                  <a:lnTo>
                    <a:pt x="4686" y="684"/>
                  </a:lnTo>
                  <a:lnTo>
                    <a:pt x="4764" y="606"/>
                  </a:lnTo>
                  <a:lnTo>
                    <a:pt x="4823" y="508"/>
                  </a:lnTo>
                  <a:lnTo>
                    <a:pt x="4862" y="391"/>
                  </a:lnTo>
                  <a:lnTo>
                    <a:pt x="4862" y="274"/>
                  </a:lnTo>
                  <a:lnTo>
                    <a:pt x="4862" y="196"/>
                  </a:lnTo>
                  <a:lnTo>
                    <a:pt x="4862" y="118"/>
                  </a:lnTo>
                  <a:lnTo>
                    <a:pt x="4823" y="59"/>
                  </a:lnTo>
                  <a:lnTo>
                    <a:pt x="4764" y="20"/>
                  </a:lnTo>
                  <a:lnTo>
                    <a:pt x="4686" y="1"/>
                  </a:lnTo>
                  <a:close/>
                </a:path>
              </a:pathLst>
            </a:custGeom>
            <a:solidFill>
              <a:srgbClr val="2830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77" name="Google Shape;3877;p45"/>
            <p:cNvSpPr/>
            <p:nvPr/>
          </p:nvSpPr>
          <p:spPr>
            <a:xfrm>
              <a:off x="2681424" y="3676104"/>
              <a:ext cx="45381" cy="29388"/>
            </a:xfrm>
            <a:custGeom>
              <a:avLst/>
              <a:gdLst/>
              <a:ahLst/>
              <a:cxnLst/>
              <a:rect l="l" t="t" r="r" b="b"/>
              <a:pathLst>
                <a:path w="1328" h="860" extrusionOk="0">
                  <a:moveTo>
                    <a:pt x="293" y="1"/>
                  </a:moveTo>
                  <a:lnTo>
                    <a:pt x="371" y="20"/>
                  </a:lnTo>
                  <a:lnTo>
                    <a:pt x="430" y="59"/>
                  </a:lnTo>
                  <a:lnTo>
                    <a:pt x="469" y="118"/>
                  </a:lnTo>
                  <a:lnTo>
                    <a:pt x="469" y="196"/>
                  </a:lnTo>
                  <a:lnTo>
                    <a:pt x="469" y="274"/>
                  </a:lnTo>
                  <a:lnTo>
                    <a:pt x="469" y="391"/>
                  </a:lnTo>
                  <a:lnTo>
                    <a:pt x="430" y="508"/>
                  </a:lnTo>
                  <a:lnTo>
                    <a:pt x="371" y="606"/>
                  </a:lnTo>
                  <a:lnTo>
                    <a:pt x="293" y="684"/>
                  </a:lnTo>
                  <a:lnTo>
                    <a:pt x="215" y="762"/>
                  </a:lnTo>
                  <a:lnTo>
                    <a:pt x="117" y="821"/>
                  </a:lnTo>
                  <a:lnTo>
                    <a:pt x="0" y="860"/>
                  </a:lnTo>
                  <a:lnTo>
                    <a:pt x="859" y="860"/>
                  </a:lnTo>
                  <a:lnTo>
                    <a:pt x="976" y="821"/>
                  </a:lnTo>
                  <a:lnTo>
                    <a:pt x="1074" y="762"/>
                  </a:lnTo>
                  <a:lnTo>
                    <a:pt x="1152" y="684"/>
                  </a:lnTo>
                  <a:lnTo>
                    <a:pt x="1230" y="606"/>
                  </a:lnTo>
                  <a:lnTo>
                    <a:pt x="1289" y="508"/>
                  </a:lnTo>
                  <a:lnTo>
                    <a:pt x="1328" y="391"/>
                  </a:lnTo>
                  <a:lnTo>
                    <a:pt x="1328" y="274"/>
                  </a:lnTo>
                  <a:lnTo>
                    <a:pt x="1328" y="196"/>
                  </a:lnTo>
                  <a:lnTo>
                    <a:pt x="1328" y="118"/>
                  </a:lnTo>
                  <a:lnTo>
                    <a:pt x="1289" y="59"/>
                  </a:lnTo>
                  <a:lnTo>
                    <a:pt x="1230" y="20"/>
                  </a:lnTo>
                  <a:lnTo>
                    <a:pt x="1152" y="1"/>
                  </a:lnTo>
                  <a:close/>
                </a:path>
              </a:pathLst>
            </a:custGeom>
            <a:solidFill>
              <a:srgbClr val="1F23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78" name="Google Shape;3878;p45"/>
            <p:cNvSpPr/>
            <p:nvPr/>
          </p:nvSpPr>
          <p:spPr>
            <a:xfrm>
              <a:off x="2519313" y="3754835"/>
              <a:ext cx="249528" cy="29388"/>
            </a:xfrm>
            <a:custGeom>
              <a:avLst/>
              <a:gdLst/>
              <a:ahLst/>
              <a:cxnLst/>
              <a:rect l="l" t="t" r="r" b="b"/>
              <a:pathLst>
                <a:path w="7302" h="860" extrusionOk="0">
                  <a:moveTo>
                    <a:pt x="39" y="0"/>
                  </a:moveTo>
                  <a:lnTo>
                    <a:pt x="20" y="20"/>
                  </a:lnTo>
                  <a:lnTo>
                    <a:pt x="0" y="59"/>
                  </a:lnTo>
                  <a:lnTo>
                    <a:pt x="0" y="98"/>
                  </a:lnTo>
                  <a:lnTo>
                    <a:pt x="20" y="254"/>
                  </a:lnTo>
                  <a:lnTo>
                    <a:pt x="59" y="391"/>
                  </a:lnTo>
                  <a:lnTo>
                    <a:pt x="137" y="527"/>
                  </a:lnTo>
                  <a:lnTo>
                    <a:pt x="215" y="645"/>
                  </a:lnTo>
                  <a:lnTo>
                    <a:pt x="332" y="723"/>
                  </a:lnTo>
                  <a:lnTo>
                    <a:pt x="469" y="801"/>
                  </a:lnTo>
                  <a:lnTo>
                    <a:pt x="605" y="840"/>
                  </a:lnTo>
                  <a:lnTo>
                    <a:pt x="762" y="859"/>
                  </a:lnTo>
                  <a:lnTo>
                    <a:pt x="6482" y="859"/>
                  </a:lnTo>
                  <a:lnTo>
                    <a:pt x="6638" y="840"/>
                  </a:lnTo>
                  <a:lnTo>
                    <a:pt x="6794" y="801"/>
                  </a:lnTo>
                  <a:lnTo>
                    <a:pt x="6931" y="723"/>
                  </a:lnTo>
                  <a:lnTo>
                    <a:pt x="7048" y="625"/>
                  </a:lnTo>
                  <a:lnTo>
                    <a:pt x="7145" y="508"/>
                  </a:lnTo>
                  <a:lnTo>
                    <a:pt x="7223" y="371"/>
                  </a:lnTo>
                  <a:lnTo>
                    <a:pt x="7282" y="215"/>
                  </a:lnTo>
                  <a:lnTo>
                    <a:pt x="7302" y="59"/>
                  </a:lnTo>
                  <a:lnTo>
                    <a:pt x="7282" y="20"/>
                  </a:lnTo>
                  <a:lnTo>
                    <a:pt x="7243" y="0"/>
                  </a:lnTo>
                  <a:close/>
                </a:path>
              </a:pathLst>
            </a:custGeom>
            <a:solidFill>
              <a:srgbClr val="2830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79" name="Google Shape;3879;p45"/>
            <p:cNvSpPr/>
            <p:nvPr/>
          </p:nvSpPr>
          <p:spPr>
            <a:xfrm>
              <a:off x="2711427" y="3754835"/>
              <a:ext cx="57410" cy="29388"/>
            </a:xfrm>
            <a:custGeom>
              <a:avLst/>
              <a:gdLst/>
              <a:ahLst/>
              <a:cxnLst/>
              <a:rect l="l" t="t" r="r" b="b"/>
              <a:pathLst>
                <a:path w="1680" h="860" extrusionOk="0">
                  <a:moveTo>
                    <a:pt x="762" y="0"/>
                  </a:moveTo>
                  <a:lnTo>
                    <a:pt x="801" y="20"/>
                  </a:lnTo>
                  <a:lnTo>
                    <a:pt x="821" y="59"/>
                  </a:lnTo>
                  <a:lnTo>
                    <a:pt x="801" y="215"/>
                  </a:lnTo>
                  <a:lnTo>
                    <a:pt x="742" y="371"/>
                  </a:lnTo>
                  <a:lnTo>
                    <a:pt x="684" y="508"/>
                  </a:lnTo>
                  <a:lnTo>
                    <a:pt x="567" y="625"/>
                  </a:lnTo>
                  <a:lnTo>
                    <a:pt x="450" y="723"/>
                  </a:lnTo>
                  <a:lnTo>
                    <a:pt x="313" y="801"/>
                  </a:lnTo>
                  <a:lnTo>
                    <a:pt x="157" y="840"/>
                  </a:lnTo>
                  <a:lnTo>
                    <a:pt x="1" y="859"/>
                  </a:lnTo>
                  <a:lnTo>
                    <a:pt x="860" y="859"/>
                  </a:lnTo>
                  <a:lnTo>
                    <a:pt x="1016" y="840"/>
                  </a:lnTo>
                  <a:lnTo>
                    <a:pt x="1172" y="801"/>
                  </a:lnTo>
                  <a:lnTo>
                    <a:pt x="1309" y="723"/>
                  </a:lnTo>
                  <a:lnTo>
                    <a:pt x="1426" y="625"/>
                  </a:lnTo>
                  <a:lnTo>
                    <a:pt x="1523" y="508"/>
                  </a:lnTo>
                  <a:lnTo>
                    <a:pt x="1601" y="371"/>
                  </a:lnTo>
                  <a:lnTo>
                    <a:pt x="1660" y="215"/>
                  </a:lnTo>
                  <a:lnTo>
                    <a:pt x="1680" y="59"/>
                  </a:lnTo>
                  <a:lnTo>
                    <a:pt x="1660" y="20"/>
                  </a:lnTo>
                  <a:lnTo>
                    <a:pt x="1621" y="0"/>
                  </a:lnTo>
                  <a:close/>
                </a:path>
              </a:pathLst>
            </a:custGeom>
            <a:solidFill>
              <a:srgbClr val="1F23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80" name="Google Shape;3880;p45"/>
            <p:cNvSpPr/>
            <p:nvPr/>
          </p:nvSpPr>
          <p:spPr>
            <a:xfrm>
              <a:off x="2614687" y="3467963"/>
              <a:ext cx="58743" cy="29388"/>
            </a:xfrm>
            <a:custGeom>
              <a:avLst/>
              <a:gdLst/>
              <a:ahLst/>
              <a:cxnLst/>
              <a:rect l="l" t="t" r="r" b="b"/>
              <a:pathLst>
                <a:path w="1719" h="860" extrusionOk="0">
                  <a:moveTo>
                    <a:pt x="333" y="1"/>
                  </a:moveTo>
                  <a:lnTo>
                    <a:pt x="255" y="40"/>
                  </a:lnTo>
                  <a:lnTo>
                    <a:pt x="177" y="79"/>
                  </a:lnTo>
                  <a:lnTo>
                    <a:pt x="118" y="118"/>
                  </a:lnTo>
                  <a:lnTo>
                    <a:pt x="59" y="196"/>
                  </a:lnTo>
                  <a:lnTo>
                    <a:pt x="20" y="255"/>
                  </a:lnTo>
                  <a:lnTo>
                    <a:pt x="1" y="352"/>
                  </a:lnTo>
                  <a:lnTo>
                    <a:pt x="1" y="430"/>
                  </a:lnTo>
                  <a:lnTo>
                    <a:pt x="1" y="508"/>
                  </a:lnTo>
                  <a:lnTo>
                    <a:pt x="20" y="606"/>
                  </a:lnTo>
                  <a:lnTo>
                    <a:pt x="59" y="665"/>
                  </a:lnTo>
                  <a:lnTo>
                    <a:pt x="118" y="743"/>
                  </a:lnTo>
                  <a:lnTo>
                    <a:pt x="177" y="782"/>
                  </a:lnTo>
                  <a:lnTo>
                    <a:pt x="255" y="821"/>
                  </a:lnTo>
                  <a:lnTo>
                    <a:pt x="333" y="860"/>
                  </a:lnTo>
                  <a:lnTo>
                    <a:pt x="1367" y="860"/>
                  </a:lnTo>
                  <a:lnTo>
                    <a:pt x="1446" y="821"/>
                  </a:lnTo>
                  <a:lnTo>
                    <a:pt x="1524" y="782"/>
                  </a:lnTo>
                  <a:lnTo>
                    <a:pt x="1582" y="743"/>
                  </a:lnTo>
                  <a:lnTo>
                    <a:pt x="1641" y="665"/>
                  </a:lnTo>
                  <a:lnTo>
                    <a:pt x="1680" y="606"/>
                  </a:lnTo>
                  <a:lnTo>
                    <a:pt x="1699" y="508"/>
                  </a:lnTo>
                  <a:lnTo>
                    <a:pt x="1719" y="430"/>
                  </a:lnTo>
                  <a:lnTo>
                    <a:pt x="1699" y="352"/>
                  </a:lnTo>
                  <a:lnTo>
                    <a:pt x="1680" y="255"/>
                  </a:lnTo>
                  <a:lnTo>
                    <a:pt x="1641" y="196"/>
                  </a:lnTo>
                  <a:lnTo>
                    <a:pt x="1582" y="118"/>
                  </a:lnTo>
                  <a:lnTo>
                    <a:pt x="1524" y="79"/>
                  </a:lnTo>
                  <a:lnTo>
                    <a:pt x="1446" y="40"/>
                  </a:lnTo>
                  <a:lnTo>
                    <a:pt x="1367" y="1"/>
                  </a:lnTo>
                  <a:close/>
                </a:path>
              </a:pathLst>
            </a:custGeom>
            <a:solidFill>
              <a:srgbClr val="2830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81" name="Google Shape;3881;p45"/>
            <p:cNvSpPr/>
            <p:nvPr/>
          </p:nvSpPr>
          <p:spPr>
            <a:xfrm>
              <a:off x="2632046" y="3467963"/>
              <a:ext cx="41383" cy="29388"/>
            </a:xfrm>
            <a:custGeom>
              <a:avLst/>
              <a:gdLst/>
              <a:ahLst/>
              <a:cxnLst/>
              <a:rect l="l" t="t" r="r" b="b"/>
              <a:pathLst>
                <a:path w="1211" h="860" extrusionOk="0">
                  <a:moveTo>
                    <a:pt x="1" y="1"/>
                  </a:moveTo>
                  <a:lnTo>
                    <a:pt x="79" y="40"/>
                  </a:lnTo>
                  <a:lnTo>
                    <a:pt x="157" y="79"/>
                  </a:lnTo>
                  <a:lnTo>
                    <a:pt x="215" y="118"/>
                  </a:lnTo>
                  <a:lnTo>
                    <a:pt x="274" y="196"/>
                  </a:lnTo>
                  <a:lnTo>
                    <a:pt x="313" y="255"/>
                  </a:lnTo>
                  <a:lnTo>
                    <a:pt x="332" y="352"/>
                  </a:lnTo>
                  <a:lnTo>
                    <a:pt x="352" y="430"/>
                  </a:lnTo>
                  <a:lnTo>
                    <a:pt x="332" y="508"/>
                  </a:lnTo>
                  <a:lnTo>
                    <a:pt x="313" y="606"/>
                  </a:lnTo>
                  <a:lnTo>
                    <a:pt x="274" y="665"/>
                  </a:lnTo>
                  <a:lnTo>
                    <a:pt x="215" y="743"/>
                  </a:lnTo>
                  <a:lnTo>
                    <a:pt x="157" y="782"/>
                  </a:lnTo>
                  <a:lnTo>
                    <a:pt x="79" y="821"/>
                  </a:lnTo>
                  <a:lnTo>
                    <a:pt x="1" y="860"/>
                  </a:lnTo>
                  <a:lnTo>
                    <a:pt x="859" y="860"/>
                  </a:lnTo>
                  <a:lnTo>
                    <a:pt x="938" y="821"/>
                  </a:lnTo>
                  <a:lnTo>
                    <a:pt x="1016" y="782"/>
                  </a:lnTo>
                  <a:lnTo>
                    <a:pt x="1074" y="743"/>
                  </a:lnTo>
                  <a:lnTo>
                    <a:pt x="1133" y="665"/>
                  </a:lnTo>
                  <a:lnTo>
                    <a:pt x="1172" y="606"/>
                  </a:lnTo>
                  <a:lnTo>
                    <a:pt x="1191" y="508"/>
                  </a:lnTo>
                  <a:lnTo>
                    <a:pt x="1211" y="430"/>
                  </a:lnTo>
                  <a:lnTo>
                    <a:pt x="1191" y="352"/>
                  </a:lnTo>
                  <a:lnTo>
                    <a:pt x="1172" y="255"/>
                  </a:lnTo>
                  <a:lnTo>
                    <a:pt x="1133" y="196"/>
                  </a:lnTo>
                  <a:lnTo>
                    <a:pt x="1074" y="118"/>
                  </a:lnTo>
                  <a:lnTo>
                    <a:pt x="1016" y="79"/>
                  </a:lnTo>
                  <a:lnTo>
                    <a:pt x="938" y="40"/>
                  </a:lnTo>
                  <a:lnTo>
                    <a:pt x="859" y="1"/>
                  </a:lnTo>
                  <a:close/>
                </a:path>
              </a:pathLst>
            </a:custGeom>
            <a:solidFill>
              <a:srgbClr val="1F23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82" name="Google Shape;3882;p45"/>
            <p:cNvSpPr/>
            <p:nvPr/>
          </p:nvSpPr>
          <p:spPr>
            <a:xfrm>
              <a:off x="2401216" y="3862237"/>
              <a:ext cx="485694" cy="29388"/>
            </a:xfrm>
            <a:custGeom>
              <a:avLst/>
              <a:gdLst/>
              <a:ahLst/>
              <a:cxnLst/>
              <a:rect l="l" t="t" r="r" b="b"/>
              <a:pathLst>
                <a:path w="14213" h="860" extrusionOk="0">
                  <a:moveTo>
                    <a:pt x="430" y="0"/>
                  </a:moveTo>
                  <a:lnTo>
                    <a:pt x="333" y="20"/>
                  </a:lnTo>
                  <a:lnTo>
                    <a:pt x="255" y="39"/>
                  </a:lnTo>
                  <a:lnTo>
                    <a:pt x="177" y="78"/>
                  </a:lnTo>
                  <a:lnTo>
                    <a:pt x="118" y="137"/>
                  </a:lnTo>
                  <a:lnTo>
                    <a:pt x="59" y="196"/>
                  </a:lnTo>
                  <a:lnTo>
                    <a:pt x="20" y="274"/>
                  </a:lnTo>
                  <a:lnTo>
                    <a:pt x="1" y="352"/>
                  </a:lnTo>
                  <a:lnTo>
                    <a:pt x="1" y="430"/>
                  </a:lnTo>
                  <a:lnTo>
                    <a:pt x="1" y="527"/>
                  </a:lnTo>
                  <a:lnTo>
                    <a:pt x="20" y="606"/>
                  </a:lnTo>
                  <a:lnTo>
                    <a:pt x="59" y="684"/>
                  </a:lnTo>
                  <a:lnTo>
                    <a:pt x="118" y="742"/>
                  </a:lnTo>
                  <a:lnTo>
                    <a:pt x="177" y="801"/>
                  </a:lnTo>
                  <a:lnTo>
                    <a:pt x="255" y="840"/>
                  </a:lnTo>
                  <a:lnTo>
                    <a:pt x="333" y="859"/>
                  </a:lnTo>
                  <a:lnTo>
                    <a:pt x="13862" y="859"/>
                  </a:lnTo>
                  <a:lnTo>
                    <a:pt x="13940" y="840"/>
                  </a:lnTo>
                  <a:lnTo>
                    <a:pt x="14018" y="801"/>
                  </a:lnTo>
                  <a:lnTo>
                    <a:pt x="14076" y="742"/>
                  </a:lnTo>
                  <a:lnTo>
                    <a:pt x="14135" y="684"/>
                  </a:lnTo>
                  <a:lnTo>
                    <a:pt x="14174" y="606"/>
                  </a:lnTo>
                  <a:lnTo>
                    <a:pt x="14193" y="527"/>
                  </a:lnTo>
                  <a:lnTo>
                    <a:pt x="14213" y="430"/>
                  </a:lnTo>
                  <a:lnTo>
                    <a:pt x="14193" y="352"/>
                  </a:lnTo>
                  <a:lnTo>
                    <a:pt x="14174" y="274"/>
                  </a:lnTo>
                  <a:lnTo>
                    <a:pt x="14135" y="196"/>
                  </a:lnTo>
                  <a:lnTo>
                    <a:pt x="14076" y="137"/>
                  </a:lnTo>
                  <a:lnTo>
                    <a:pt x="14018" y="78"/>
                  </a:lnTo>
                  <a:lnTo>
                    <a:pt x="13940" y="39"/>
                  </a:lnTo>
                  <a:lnTo>
                    <a:pt x="13862" y="20"/>
                  </a:lnTo>
                  <a:lnTo>
                    <a:pt x="13783" y="0"/>
                  </a:lnTo>
                  <a:close/>
                </a:path>
              </a:pathLst>
            </a:custGeom>
            <a:solidFill>
              <a:srgbClr val="9DCC7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83" name="Google Shape;3883;p45"/>
            <p:cNvSpPr/>
            <p:nvPr/>
          </p:nvSpPr>
          <p:spPr>
            <a:xfrm>
              <a:off x="2842852" y="3862237"/>
              <a:ext cx="44048" cy="29388"/>
            </a:xfrm>
            <a:custGeom>
              <a:avLst/>
              <a:gdLst/>
              <a:ahLst/>
              <a:cxnLst/>
              <a:rect l="l" t="t" r="r" b="b"/>
              <a:pathLst>
                <a:path w="1289" h="860" extrusionOk="0">
                  <a:moveTo>
                    <a:pt x="0" y="0"/>
                  </a:moveTo>
                  <a:lnTo>
                    <a:pt x="79" y="20"/>
                  </a:lnTo>
                  <a:lnTo>
                    <a:pt x="157" y="39"/>
                  </a:lnTo>
                  <a:lnTo>
                    <a:pt x="235" y="78"/>
                  </a:lnTo>
                  <a:lnTo>
                    <a:pt x="293" y="137"/>
                  </a:lnTo>
                  <a:lnTo>
                    <a:pt x="352" y="196"/>
                  </a:lnTo>
                  <a:lnTo>
                    <a:pt x="391" y="274"/>
                  </a:lnTo>
                  <a:lnTo>
                    <a:pt x="410" y="352"/>
                  </a:lnTo>
                  <a:lnTo>
                    <a:pt x="430" y="430"/>
                  </a:lnTo>
                  <a:lnTo>
                    <a:pt x="410" y="527"/>
                  </a:lnTo>
                  <a:lnTo>
                    <a:pt x="391" y="606"/>
                  </a:lnTo>
                  <a:lnTo>
                    <a:pt x="352" y="684"/>
                  </a:lnTo>
                  <a:lnTo>
                    <a:pt x="293" y="742"/>
                  </a:lnTo>
                  <a:lnTo>
                    <a:pt x="235" y="801"/>
                  </a:lnTo>
                  <a:lnTo>
                    <a:pt x="157" y="840"/>
                  </a:lnTo>
                  <a:lnTo>
                    <a:pt x="79" y="859"/>
                  </a:lnTo>
                  <a:lnTo>
                    <a:pt x="938" y="859"/>
                  </a:lnTo>
                  <a:lnTo>
                    <a:pt x="1016" y="840"/>
                  </a:lnTo>
                  <a:lnTo>
                    <a:pt x="1094" y="801"/>
                  </a:lnTo>
                  <a:lnTo>
                    <a:pt x="1152" y="742"/>
                  </a:lnTo>
                  <a:lnTo>
                    <a:pt x="1211" y="684"/>
                  </a:lnTo>
                  <a:lnTo>
                    <a:pt x="1250" y="606"/>
                  </a:lnTo>
                  <a:lnTo>
                    <a:pt x="1269" y="527"/>
                  </a:lnTo>
                  <a:lnTo>
                    <a:pt x="1289" y="430"/>
                  </a:lnTo>
                  <a:lnTo>
                    <a:pt x="1269" y="352"/>
                  </a:lnTo>
                  <a:lnTo>
                    <a:pt x="1250" y="274"/>
                  </a:lnTo>
                  <a:lnTo>
                    <a:pt x="1211" y="196"/>
                  </a:lnTo>
                  <a:lnTo>
                    <a:pt x="1152" y="137"/>
                  </a:lnTo>
                  <a:lnTo>
                    <a:pt x="1094" y="78"/>
                  </a:lnTo>
                  <a:lnTo>
                    <a:pt x="1016" y="39"/>
                  </a:lnTo>
                  <a:lnTo>
                    <a:pt x="938" y="20"/>
                  </a:lnTo>
                  <a:lnTo>
                    <a:pt x="859" y="0"/>
                  </a:lnTo>
                  <a:close/>
                </a:path>
              </a:pathLst>
            </a:custGeom>
            <a:solidFill>
              <a:srgbClr val="84AF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93461" y="1991575"/>
            <a:ext cx="326935" cy="912187"/>
          </a:xfrm>
          <a:prstGeom prst="rect">
            <a:avLst/>
          </a:prstGeom>
        </p:spPr>
      </p:pic>
      <p:sp>
        <p:nvSpPr>
          <p:cNvPr id="190" name="Google Shape;3520;p41"/>
          <p:cNvSpPr txBox="1">
            <a:spLocks noGrp="1"/>
          </p:cNvSpPr>
          <p:nvPr>
            <p:ph type="title"/>
          </p:nvPr>
        </p:nvSpPr>
        <p:spPr>
          <a:xfrm>
            <a:off x="1778423" y="1113536"/>
            <a:ext cx="5323351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sz="4400" dirty="0" smtClean="0">
                <a:solidFill>
                  <a:schemeClr val="l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sz="4400" dirty="0">
              <a:solidFill>
                <a:schemeClr val="l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3" name="Rectangle 192"/>
          <p:cNvSpPr/>
          <p:nvPr/>
        </p:nvSpPr>
        <p:spPr>
          <a:xfrm>
            <a:off x="3622675" y="4794885"/>
            <a:ext cx="8063865" cy="249555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039"/>
              </a:buClr>
              <a:buSzPts val="1100"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83039"/>
                </a:solidFill>
                <a:effectLst/>
                <a:uLnTx/>
                <a:uFillTx/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Ở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83039"/>
                </a:solidFill>
                <a:effectLst/>
                <a:uLnTx/>
                <a:uFillTx/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tỉnh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83039"/>
                </a:solidFill>
                <a:effectLst/>
                <a:uLnTx/>
                <a:uFillTx/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(thành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83039"/>
                </a:solidFill>
                <a:effectLst/>
                <a:uLnTx/>
                <a:uFillTx/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phố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83039"/>
                </a:solidFill>
                <a:effectLst/>
                <a:uLnTx/>
                <a:uFillTx/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)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83039"/>
                </a:solidFill>
                <a:effectLst/>
                <a:uLnTx/>
                <a:uFillTx/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nơi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83039"/>
                </a:solidFill>
                <a:effectLst/>
                <a:uLnTx/>
                <a:uFillTx/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83039"/>
                </a:solidFill>
                <a:effectLst/>
                <a:uLnTx/>
                <a:uFillTx/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83039"/>
                </a:solidFill>
                <a:effectLst/>
                <a:uLnTx/>
                <a:uFillTx/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83039"/>
                </a:solidFill>
                <a:effectLst/>
                <a:uLnTx/>
                <a:uFillTx/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sống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83039"/>
                </a:solidFill>
                <a:effectLst/>
                <a:uLnTx/>
                <a:uFillTx/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có sản phẩm nào xuất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83039"/>
                </a:solidFill>
                <a:effectLst/>
                <a:uLnTx/>
                <a:uFillTx/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khẩu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83039"/>
                </a:solidFill>
                <a:effectLst/>
                <a:uLnTx/>
                <a:uFillTx/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sang EU không?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83039"/>
                </a:solidFill>
                <a:effectLst/>
                <a:uLnTx/>
                <a:uFillTx/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Nếu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83039"/>
                </a:solidFill>
                <a:effectLst/>
                <a:uLnTx/>
                <a:uFillTx/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có,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83039"/>
                </a:solidFill>
                <a:effectLst/>
                <a:uLnTx/>
                <a:uFillTx/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83039"/>
                </a:solidFill>
                <a:effectLst/>
                <a:uLnTx/>
                <a:uFillTx/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83039"/>
                </a:solidFill>
                <a:effectLst/>
                <a:uLnTx/>
                <a:uFillTx/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hãy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83039"/>
                </a:solidFill>
                <a:effectLst/>
                <a:uLnTx/>
                <a:uFillTx/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viết một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83039"/>
                </a:solidFill>
                <a:effectLst/>
                <a:uLnTx/>
                <a:uFillTx/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đoạn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83039"/>
                </a:solidFill>
                <a:effectLst/>
                <a:uLnTx/>
                <a:uFillTx/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văn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83039"/>
                </a:solidFill>
                <a:effectLst/>
                <a:uLnTx/>
                <a:uFillTx/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ngắn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83039"/>
                </a:solidFill>
                <a:effectLst/>
                <a:uLnTx/>
                <a:uFillTx/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(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83039"/>
                </a:solidFill>
                <a:effectLst/>
                <a:uLnTx/>
                <a:uFillTx/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khoảng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83039"/>
                </a:solidFill>
                <a:effectLst/>
                <a:uLnTx/>
                <a:uFillTx/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100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83039"/>
                </a:solidFill>
                <a:effectLst/>
                <a:uLnTx/>
                <a:uFillTx/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chữ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83039"/>
                </a:solidFill>
                <a:effectLst/>
                <a:uLnTx/>
                <a:uFillTx/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)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83039"/>
                </a:solidFill>
                <a:effectLst/>
                <a:uLnTx/>
                <a:uFillTx/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giới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83039"/>
                </a:solidFill>
                <a:effectLst/>
                <a:uLnTx/>
                <a:uFillTx/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83039"/>
                </a:solidFill>
                <a:effectLst/>
                <a:uLnTx/>
                <a:uFillTx/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thiệu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83039"/>
                </a:solidFill>
                <a:effectLst/>
                <a:uLnTx/>
                <a:uFillTx/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về sản phẩm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83039"/>
                </a:solidFill>
                <a:effectLst/>
                <a:uLnTx/>
                <a:uFillTx/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đó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83039"/>
                </a:solidFill>
                <a:effectLst/>
                <a:uLnTx/>
                <a:uFillTx/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283039"/>
              </a:solidFill>
              <a:effectLst/>
              <a:uLnTx/>
              <a:uFillTx/>
              <a:latin typeface="Times New Roman" panose="02020603050405020304" pitchFamily="18" charset="0"/>
              <a:ea typeface="#9Slide03 Roboto Medium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319780" y="2228215"/>
            <a:ext cx="8366760" cy="953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83039"/>
                </a:solidFill>
                <a:effectLst/>
                <a:uLnTx/>
                <a:uFillTx/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Thu thập thông tin về mối quan hệ thương mại giữa Việt Nam và EU.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283039"/>
              </a:solidFill>
              <a:effectLst/>
              <a:uLnTx/>
              <a:uFillTx/>
              <a:latin typeface="Times New Roman" panose="02020603050405020304" pitchFamily="18" charset="0"/>
              <a:ea typeface="#9Slide03 Roboto Medium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498215" y="3562350"/>
            <a:ext cx="8188960" cy="953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83039"/>
                </a:solidFill>
                <a:effectLst/>
                <a:uLnTx/>
                <a:uFillTx/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Sưu tầm và giới thiệu với bạn bè về hình ảnh những sản phẩm của Việt nam xuất khẩu đến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83039"/>
                </a:solidFill>
                <a:effectLst/>
                <a:uLnTx/>
                <a:uFillTx/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EU.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283039"/>
              </a:solidFill>
              <a:effectLst/>
              <a:uLnTx/>
              <a:uFillTx/>
              <a:latin typeface="Times New Roman" panose="02020603050405020304" pitchFamily="18" charset="0"/>
              <a:ea typeface="#9Slide03 Roboto Medium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99" name="Google Shape;3743;p45"/>
          <p:cNvSpPr txBox="1">
            <a:spLocks noGrp="1"/>
          </p:cNvSpPr>
          <p:nvPr>
            <p:ph type="title" idx="4"/>
          </p:nvPr>
        </p:nvSpPr>
        <p:spPr>
          <a:xfrm>
            <a:off x="1846580" y="5045075"/>
            <a:ext cx="1651000" cy="48768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sz="2100" b="1" dirty="0" err="1">
                <a:solidFill>
                  <a:srgbClr val="678BA1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Nhiệm</a:t>
            </a:r>
            <a:r>
              <a:rPr lang="en-US" sz="2100" b="1" dirty="0">
                <a:solidFill>
                  <a:srgbClr val="678BA1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vụ 3</a:t>
            </a:r>
            <a:endParaRPr lang="en-US" sz="2100" b="1" dirty="0">
              <a:solidFill>
                <a:srgbClr val="678BA1"/>
              </a:solidFill>
              <a:latin typeface="Times New Roman" panose="02020603050405020304" pitchFamily="18" charset="0"/>
              <a:ea typeface="#9Slide03 Roboto Medium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2235835" y="868045"/>
            <a:ext cx="785558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HS </a:t>
            </a:r>
            <a:r>
              <a:rPr kumimoji="0" lang="en-US" sz="3200" b="1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lựa</a:t>
            </a:r>
            <a:r>
              <a:rPr kumimoji="0" lang="en-US" sz="3200" b="1" i="1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chọn</a:t>
            </a:r>
            <a:r>
              <a:rPr kumimoji="0" lang="en-US" sz="3200" b="1" i="1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1 </a:t>
            </a:r>
            <a:r>
              <a:rPr kumimoji="0" lang="en-US" sz="3200" b="1" i="1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trong</a:t>
            </a:r>
            <a:r>
              <a:rPr kumimoji="0" lang="en-US" sz="3200" b="1" i="1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3 </a:t>
            </a:r>
            <a:r>
              <a:rPr kumimoji="0" lang="en-US" sz="3200" b="1" i="1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nhiệm</a:t>
            </a:r>
            <a:r>
              <a:rPr kumimoji="0" lang="en-US" sz="3200" b="1" i="1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vụ </a:t>
            </a:r>
            <a:r>
              <a:rPr kumimoji="0" lang="en-US" sz="3200" b="1" i="1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sau</a:t>
            </a:r>
            <a:r>
              <a:rPr kumimoji="0" lang="en-US" sz="3200" b="1" i="1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:</a:t>
            </a:r>
            <a:endParaRPr kumimoji="0" lang="en-US" sz="3200" b="1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#9Slide03 Roboto Medium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3171825" y="0"/>
            <a:ext cx="6658610" cy="11887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sz="480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      VẬN DỤNG</a:t>
            </a:r>
            <a:endParaRPr lang="en-US" sz="4800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30627" y="130629"/>
            <a:ext cx="11952515" cy="66359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 descr="Việt Nam - Liên minh châu Âu: 30 năm quan hệ đối tác bền chặt  (28/11/1990 - 28/11/2020)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810" y="130810"/>
            <a:ext cx="5306060" cy="6625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Việt Nam và Liên minh châu Âu: Quan hệ đối tác bền chặ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870" y="457200"/>
            <a:ext cx="6286500" cy="629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9938" name="Rectangle 2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ctr" anchorCtr="0"/>
          <a:p>
            <a:pPr eaLnBrk="1" hangingPunct="1"/>
            <a:endParaRPr dirty="0"/>
          </a:p>
        </p:txBody>
      </p:sp>
      <p:sp>
        <p:nvSpPr>
          <p:cNvPr id="39939" name="Rectangle 3"/>
          <p:cNvSpPr>
            <a:spLocks noGrp="1"/>
          </p:cNvSpPr>
          <p:nvPr>
            <p:ph idx="1"/>
          </p:nvPr>
        </p:nvSpPr>
        <p:spPr/>
        <p:txBody>
          <a:bodyPr vert="horz" wrap="square" lIns="91440" tIns="45720" rIns="91440" bIns="45720" anchor="t" anchorCtr="0"/>
          <a:p>
            <a:pPr eaLnBrk="1" hangingPunct="1"/>
            <a:endParaRPr dirty="0"/>
          </a:p>
        </p:txBody>
      </p:sp>
      <p:pic>
        <p:nvPicPr>
          <p:cNvPr id="39940" name="Picture 4" descr="2007032403352960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29540" y="250190"/>
            <a:ext cx="10926445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Rounded Rectangle 1"/>
          <p:cNvSpPr/>
          <p:nvPr/>
        </p:nvSpPr>
        <p:spPr>
          <a:xfrm>
            <a:off x="918210" y="160020"/>
            <a:ext cx="9878695" cy="669798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lang="en-US" sz="4800" b="1" i="1" dirty="0">
                <a:solidFill>
                  <a:srgbClr val="C0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KÍNH CHÚC QUÝ THẦY CÔ SỨC KHỎE, CHÚC CÁC EM HỌC SINH HỌC TẬP TỐT</a:t>
            </a:r>
            <a:endParaRPr sz="4800" b="1" i="1" dirty="0">
              <a:solidFill>
                <a:srgbClr val="C00000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eaLnBrk="1" hangingPunct="1">
              <a:buNone/>
            </a:pPr>
            <a:endParaRPr sz="4800" b="1" i="1" dirty="0">
              <a:solidFill>
                <a:srgbClr val="C00000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eaLnBrk="1" hangingPunct="1">
              <a:buNone/>
            </a:pPr>
            <a:endParaRPr sz="4800" b="1" i="1" dirty="0">
              <a:solidFill>
                <a:srgbClr val="C00000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eaLnBrk="1" hangingPunct="1">
              <a:buNone/>
            </a:pPr>
            <a:endParaRPr sz="4800" b="1" i="1" dirty="0">
              <a:solidFill>
                <a:srgbClr val="C00000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eaLnBrk="1" hangingPunct="1">
              <a:buNone/>
            </a:pPr>
            <a:r>
              <a:rPr lang="en-US" sz="4000" b="1" i="1" dirty="0">
                <a:solidFill>
                  <a:srgbClr val="C0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Giáo viên: Hà Thị Xen</a:t>
            </a:r>
            <a:endParaRPr lang="en-US" sz="4000" b="1" i="1" dirty="0">
              <a:solidFill>
                <a:srgbClr val="C00000"/>
              </a:solidFill>
              <a:highlight>
                <a:srgbClr val="FFFF00"/>
              </a:highligh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4237" y="143220"/>
            <a:ext cx="11909234" cy="654402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duoi hinh" descr="Đuổi hình bắt chữ | Đuổi hình bắt chữ Wiki | Fandom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2958" y="813987"/>
            <a:ext cx="3854945" cy="2120219"/>
          </a:xfrm>
          <a:prstGeom prst="rect">
            <a:avLst/>
          </a:prstGeom>
          <a:noFill/>
          <a:ln>
            <a:solidFill>
              <a:srgbClr val="6AF117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trai dat" descr="A picture containing logo&#10;&#10;Description automatically generated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16" t="8650" r="18855" b="16599"/>
          <a:stretch>
            <a:fillRect/>
          </a:stretch>
        </p:blipFill>
        <p:spPr>
          <a:xfrm>
            <a:off x="6232388" y="650497"/>
            <a:ext cx="4234836" cy="5571066"/>
          </a:xfrm>
          <a:prstGeom prst="rect">
            <a:avLst/>
          </a:prstGeom>
          <a:ln>
            <a:solidFill>
              <a:srgbClr val="6AF117"/>
            </a:solidFill>
          </a:ln>
        </p:spPr>
      </p:pic>
      <p:pic>
        <p:nvPicPr>
          <p:cNvPr id="7" name="start" descr="Figur läuft mit pfeil nach links leinwandbilder • bilder Strichmännchen,  Inbetriebnahme, beginnen | myloview.d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1238153" y="3603670"/>
            <a:ext cx="2626687" cy="2475653"/>
          </a:xfrm>
          <a:prstGeom prst="rect">
            <a:avLst/>
          </a:prstGeom>
          <a:noFill/>
          <a:ln>
            <a:solidFill>
              <a:srgbClr val="6AF117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242.jpg" descr="Káº¿t quáº£ hÃ¬nh áº£nh cho hÃ¬nh váº½ chá»¯ e"/>
          <p:cNvPicPr/>
          <p:nvPr/>
        </p:nvPicPr>
        <p:blipFill>
          <a:blip r:embed="rId1"/>
          <a:srcRect/>
          <a:stretch>
            <a:fillRect/>
          </a:stretch>
        </p:blipFill>
        <p:spPr>
          <a:xfrm>
            <a:off x="585902" y="1465615"/>
            <a:ext cx="2252777" cy="2360364"/>
          </a:xfrm>
          <a:prstGeom prst="rect">
            <a:avLst/>
          </a:prstGeom>
        </p:spPr>
      </p:pic>
      <p:sp>
        <p:nvSpPr>
          <p:cNvPr id="5" name="Plus Sign 4"/>
          <p:cNvSpPr/>
          <p:nvPr/>
        </p:nvSpPr>
        <p:spPr>
          <a:xfrm>
            <a:off x="3316938" y="2230221"/>
            <a:ext cx="1533525" cy="1466249"/>
          </a:xfrm>
          <a:prstGeom prst="mathPlus">
            <a:avLst/>
          </a:prstGeom>
          <a:solidFill>
            <a:srgbClr val="004A1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431641" y="2125082"/>
            <a:ext cx="4436756" cy="43768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indent="179705" algn="ctr">
              <a:lnSpc>
                <a:spcPct val="107000"/>
              </a:lnSpc>
              <a:spcAft>
                <a:spcPts val="0"/>
              </a:spcAft>
            </a:pPr>
            <a:r>
              <a:rPr lang="vi-VN" sz="9600" b="1">
                <a:solidFill>
                  <a:srgbClr val="4BACC6"/>
                </a:solidFill>
                <a:effectLst/>
                <a:ea typeface="Cambria" panose="02040503050406030204" pitchFamily="18" charset="0"/>
                <a:cs typeface="Cambria" panose="02040503050406030204" pitchFamily="18" charset="0"/>
              </a:rPr>
              <a:t>THU</a:t>
            </a:r>
            <a:endParaRPr lang="en-US" sz="9600">
              <a:effectLst/>
              <a:ea typeface="Times New Roman" panose="02020603050405020304" pitchFamily="18" charset="0"/>
            </a:endParaRPr>
          </a:p>
        </p:txBody>
      </p:sp>
      <p:sp>
        <p:nvSpPr>
          <p:cNvPr id="7" name="Down Arrow 37945"/>
          <p:cNvSpPr/>
          <p:nvPr/>
        </p:nvSpPr>
        <p:spPr>
          <a:xfrm>
            <a:off x="7364910" y="1079653"/>
            <a:ext cx="667767" cy="1045429"/>
          </a:xfrm>
          <a:prstGeom prst="downArrow">
            <a:avLst>
              <a:gd name="adj1" fmla="val 50000"/>
              <a:gd name="adj2" fmla="val 48438"/>
            </a:avLst>
          </a:prstGeom>
          <a:solidFill>
            <a:srgbClr val="FFC000"/>
          </a:solidFill>
          <a:ln w="12700" cap="flat" cmpd="sng">
            <a:solidFill>
              <a:srgbClr val="395E8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indent="180340" algn="l">
              <a:lnSpc>
                <a:spcPct val="107000"/>
              </a:lnSpc>
              <a:spcAft>
                <a:spcPts val="0"/>
              </a:spcAft>
            </a:pPr>
            <a:r>
              <a:rPr lang="vi-VN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12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Equals 7"/>
          <p:cNvSpPr/>
          <p:nvPr/>
        </p:nvSpPr>
        <p:spPr>
          <a:xfrm>
            <a:off x="8432259" y="2415041"/>
            <a:ext cx="1579277" cy="1096608"/>
          </a:xfrm>
          <a:prstGeom prst="mathEqual">
            <a:avLst/>
          </a:prstGeom>
          <a:solidFill>
            <a:srgbClr val="004A1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9" name="duoi hinh" descr="Đuổi hình bắt chữ | Đuổi hình bắt chữ Wiki | Fand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479301" y="0"/>
            <a:ext cx="2712700" cy="1491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!!traidat" descr="Logo&#10;&#10;Description automatically generated with low confidence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65000" y1="13056" x2="65000" y2="13056"/>
                        <a14:foregroundMark x1="62900" y1="18796" x2="62900" y2="18796"/>
                        <a14:foregroundMark x1="61400" y1="24167" x2="61400" y2="24167"/>
                        <a14:foregroundMark x1="72900" y1="23611" x2="72900" y2="23611"/>
                        <a14:foregroundMark x1="66200" y1="27130" x2="66200" y2="271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1966" y="1038712"/>
            <a:ext cx="4192589" cy="4527996"/>
          </a:xfrm>
          <a:prstGeom prst="rect">
            <a:avLst/>
          </a:prstGeom>
        </p:spPr>
      </p:pic>
      <p:pic>
        <p:nvPicPr>
          <p:cNvPr id="11" name="!!traidat" descr="Logo&#10;&#10;Description automatically generated with low confidence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9400" r="91500">
                        <a14:foregroundMark x1="91500" y1="39074" x2="91500" y2="39074"/>
                        <a14:foregroundMark x1="9400" y1="39722" x2="9400" y2="39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1463" y="3000898"/>
            <a:ext cx="2927343" cy="3161530"/>
          </a:xfrm>
          <a:prstGeom prst="rect">
            <a:avLst/>
          </a:prstGeom>
        </p:spPr>
      </p:pic>
      <p:sp>
        <p:nvSpPr>
          <p:cNvPr id="12" name="!!Rectangle 11"/>
          <p:cNvSpPr/>
          <p:nvPr/>
        </p:nvSpPr>
        <p:spPr>
          <a:xfrm>
            <a:off x="5415291" y="5285532"/>
            <a:ext cx="991519" cy="985629"/>
          </a:xfrm>
          <a:prstGeom prst="rect">
            <a:avLst/>
          </a:prstGeom>
          <a:solidFill>
            <a:srgbClr val="004A1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>
              <a:latin typeface="#9Slide07 SFU Rhythm" panose="00000400000000000000" pitchFamily="2" charset="0"/>
            </a:endParaRPr>
          </a:p>
        </p:txBody>
      </p:sp>
      <p:sp>
        <p:nvSpPr>
          <p:cNvPr id="13" name="!!Rectangle 11"/>
          <p:cNvSpPr/>
          <p:nvPr/>
        </p:nvSpPr>
        <p:spPr>
          <a:xfrm>
            <a:off x="6406810" y="5285532"/>
            <a:ext cx="1000903" cy="985629"/>
          </a:xfrm>
          <a:prstGeom prst="rect">
            <a:avLst/>
          </a:prstGeom>
          <a:solidFill>
            <a:srgbClr val="004A1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>
              <a:latin typeface="#9Slide07 SFU Rhythm" panose="00000400000000000000" pitchFamily="2" charset="0"/>
            </a:endParaRPr>
          </a:p>
        </p:txBody>
      </p:sp>
      <p:sp>
        <p:nvSpPr>
          <p:cNvPr id="21" name="!!Rectangle 11"/>
          <p:cNvSpPr/>
          <p:nvPr/>
        </p:nvSpPr>
        <p:spPr>
          <a:xfrm>
            <a:off x="6401772" y="5285532"/>
            <a:ext cx="1000903" cy="985629"/>
          </a:xfrm>
          <a:prstGeom prst="rect">
            <a:avLst/>
          </a:prstGeom>
          <a:solidFill>
            <a:srgbClr val="004A1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latin typeface="#9Slide07 SFU Rhythm" panose="00000400000000000000" pitchFamily="2" charset="0"/>
              </a:rPr>
              <a:t>U</a:t>
            </a:r>
            <a:endParaRPr lang="en-US" sz="6000">
              <a:latin typeface="#9Slide07 SFU Rhythm" panose="00000400000000000000" pitchFamily="2" charset="0"/>
            </a:endParaRPr>
          </a:p>
        </p:txBody>
      </p:sp>
      <p:sp>
        <p:nvSpPr>
          <p:cNvPr id="29" name="!!Rectangle 11"/>
          <p:cNvSpPr/>
          <p:nvPr/>
        </p:nvSpPr>
        <p:spPr>
          <a:xfrm>
            <a:off x="5394054" y="5285532"/>
            <a:ext cx="991519" cy="985629"/>
          </a:xfrm>
          <a:prstGeom prst="rect">
            <a:avLst/>
          </a:prstGeom>
          <a:solidFill>
            <a:srgbClr val="004A1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latin typeface="#9Slide07 SFU Rhythm" panose="00000400000000000000" pitchFamily="2" charset="0"/>
              </a:rPr>
              <a:t>E</a:t>
            </a:r>
            <a:endParaRPr lang="en-US" sz="6000">
              <a:latin typeface="#9Slide07 SFU Rhythm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 build="p"/>
      <p:bldP spid="2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us Sign 4"/>
          <p:cNvSpPr/>
          <p:nvPr/>
        </p:nvSpPr>
        <p:spPr>
          <a:xfrm>
            <a:off x="3359778" y="1712428"/>
            <a:ext cx="1533525" cy="1466249"/>
          </a:xfrm>
          <a:prstGeom prst="mathPlus">
            <a:avLst/>
          </a:prstGeom>
          <a:solidFill>
            <a:srgbClr val="004A1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Equals 7"/>
          <p:cNvSpPr/>
          <p:nvPr/>
        </p:nvSpPr>
        <p:spPr>
          <a:xfrm>
            <a:off x="8475099" y="1897248"/>
            <a:ext cx="1579277" cy="1096608"/>
          </a:xfrm>
          <a:prstGeom prst="mathEqual">
            <a:avLst/>
          </a:prstGeom>
          <a:solidFill>
            <a:srgbClr val="004A1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9" name="duoi hinh" descr="Đuổi hình bắt chữ | Đuổi hình bắt chữ Wiki | Fandom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479301" y="0"/>
            <a:ext cx="2712700" cy="1491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!!traidat" descr="Logo&#10;&#10;Description automatically generated with low confidence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65000" y1="13056" x2="65000" y2="13056"/>
                        <a14:foregroundMark x1="62900" y1="18796" x2="62900" y2="18796"/>
                        <a14:foregroundMark x1="61400" y1="24167" x2="61400" y2="24167"/>
                        <a14:foregroundMark x1="72900" y1="23611" x2="72900" y2="23611"/>
                        <a14:foregroundMark x1="66200" y1="27130" x2="66200" y2="271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5350" y="1146220"/>
            <a:ext cx="2712700" cy="2929716"/>
          </a:xfrm>
          <a:prstGeom prst="rect">
            <a:avLst/>
          </a:prstGeom>
        </p:spPr>
      </p:pic>
      <p:pic>
        <p:nvPicPr>
          <p:cNvPr id="11" name="!!traidat" descr="Logo&#10;&#10;Description automatically generated with low confidence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9400" r="91500">
                        <a14:foregroundMark x1="91500" y1="39074" x2="91500" y2="39074"/>
                        <a14:foregroundMark x1="9400" y1="39722" x2="9400" y2="39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1176" y="2611078"/>
            <a:ext cx="2346753" cy="2534493"/>
          </a:xfrm>
          <a:prstGeom prst="rect">
            <a:avLst/>
          </a:prstGeom>
        </p:spPr>
      </p:pic>
      <p:pic>
        <p:nvPicPr>
          <p:cNvPr id="14" name="image283.jpg" descr="Káº¿t quáº£ hÃ¬nh áº£nh cho GAME LIÃN MINH"/>
          <p:cNvPicPr/>
          <p:nvPr/>
        </p:nvPicPr>
        <p:blipFill>
          <a:blip r:embed="rId6"/>
          <a:srcRect/>
          <a:stretch>
            <a:fillRect/>
          </a:stretch>
        </p:blipFill>
        <p:spPr>
          <a:xfrm>
            <a:off x="103293" y="551987"/>
            <a:ext cx="3257611" cy="2856949"/>
          </a:xfrm>
          <a:prstGeom prst="rect">
            <a:avLst/>
          </a:prstGeom>
        </p:spPr>
      </p:pic>
      <p:pic>
        <p:nvPicPr>
          <p:cNvPr id="15" name="image248.jpg" descr="Káº¿t quáº£ hÃ¬nh áº£nh cho CHÃU ÃU"/>
          <p:cNvPicPr/>
          <p:nvPr/>
        </p:nvPicPr>
        <p:blipFill>
          <a:blip r:embed="rId7"/>
          <a:srcRect/>
          <a:stretch>
            <a:fillRect/>
          </a:stretch>
        </p:blipFill>
        <p:spPr>
          <a:xfrm>
            <a:off x="5141976" y="551987"/>
            <a:ext cx="3257611" cy="2945084"/>
          </a:xfrm>
          <a:prstGeom prst="rect">
            <a:avLst/>
          </a:prstGeom>
        </p:spPr>
      </p:pic>
      <p:sp>
        <p:nvSpPr>
          <p:cNvPr id="16" name="!!Rectangle 11"/>
          <p:cNvSpPr/>
          <p:nvPr/>
        </p:nvSpPr>
        <p:spPr>
          <a:xfrm>
            <a:off x="2673833" y="4549724"/>
            <a:ext cx="991519" cy="985629"/>
          </a:xfrm>
          <a:prstGeom prst="rect">
            <a:avLst/>
          </a:prstGeom>
          <a:solidFill>
            <a:srgbClr val="172DF9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>
              <a:latin typeface="#9Slide07 SFU Rhythm" panose="00000400000000000000" pitchFamily="2" charset="0"/>
            </a:endParaRPr>
          </a:p>
        </p:txBody>
      </p:sp>
      <p:sp>
        <p:nvSpPr>
          <p:cNvPr id="17" name="!!Rectangle 11"/>
          <p:cNvSpPr/>
          <p:nvPr/>
        </p:nvSpPr>
        <p:spPr>
          <a:xfrm>
            <a:off x="3665352" y="4549724"/>
            <a:ext cx="1000903" cy="985629"/>
          </a:xfrm>
          <a:prstGeom prst="rect">
            <a:avLst/>
          </a:prstGeom>
          <a:solidFill>
            <a:srgbClr val="172DF9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>
              <a:latin typeface="#9Slide07 SFU Rhythm" panose="00000400000000000000" pitchFamily="2" charset="0"/>
            </a:endParaRPr>
          </a:p>
        </p:txBody>
      </p:sp>
      <p:sp>
        <p:nvSpPr>
          <p:cNvPr id="18" name="!!Rectangle 11"/>
          <p:cNvSpPr/>
          <p:nvPr/>
        </p:nvSpPr>
        <p:spPr>
          <a:xfrm>
            <a:off x="4666255" y="4549724"/>
            <a:ext cx="991519" cy="985629"/>
          </a:xfrm>
          <a:prstGeom prst="rect">
            <a:avLst/>
          </a:prstGeom>
          <a:solidFill>
            <a:srgbClr val="172DF9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>
              <a:latin typeface="#9Slide07 SFU Rhythm" panose="00000400000000000000" pitchFamily="2" charset="0"/>
            </a:endParaRPr>
          </a:p>
        </p:txBody>
      </p:sp>
      <p:sp>
        <p:nvSpPr>
          <p:cNvPr id="19" name="!!Rectangle 11"/>
          <p:cNvSpPr/>
          <p:nvPr/>
        </p:nvSpPr>
        <p:spPr>
          <a:xfrm>
            <a:off x="5667158" y="4549724"/>
            <a:ext cx="1000903" cy="985629"/>
          </a:xfrm>
          <a:prstGeom prst="rect">
            <a:avLst/>
          </a:prstGeom>
          <a:solidFill>
            <a:srgbClr val="172DF9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>
              <a:latin typeface="#9Slide07 SFU Rhythm" panose="00000400000000000000" pitchFamily="2" charset="0"/>
            </a:endParaRPr>
          </a:p>
        </p:txBody>
      </p:sp>
      <p:sp>
        <p:nvSpPr>
          <p:cNvPr id="20" name="!!Rectangle 11"/>
          <p:cNvSpPr/>
          <p:nvPr/>
        </p:nvSpPr>
        <p:spPr>
          <a:xfrm>
            <a:off x="6668061" y="4549724"/>
            <a:ext cx="1000903" cy="985629"/>
          </a:xfrm>
          <a:prstGeom prst="rect">
            <a:avLst/>
          </a:prstGeom>
          <a:solidFill>
            <a:srgbClr val="172DF9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>
              <a:latin typeface="#9Slide07 SFU Rhythm" panose="00000400000000000000" pitchFamily="2" charset="0"/>
            </a:endParaRPr>
          </a:p>
        </p:txBody>
      </p:sp>
      <p:sp>
        <p:nvSpPr>
          <p:cNvPr id="22" name="!!Rectangle 11"/>
          <p:cNvSpPr/>
          <p:nvPr/>
        </p:nvSpPr>
        <p:spPr>
          <a:xfrm>
            <a:off x="7668964" y="4549724"/>
            <a:ext cx="1000903" cy="985629"/>
          </a:xfrm>
          <a:prstGeom prst="rect">
            <a:avLst/>
          </a:prstGeom>
          <a:solidFill>
            <a:srgbClr val="172DF9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>
              <a:latin typeface="#9Slide07 SFU Rhythm" panose="00000400000000000000" pitchFamily="2" charset="0"/>
            </a:endParaRPr>
          </a:p>
        </p:txBody>
      </p:sp>
      <p:sp>
        <p:nvSpPr>
          <p:cNvPr id="23" name="!!Rectangle 11"/>
          <p:cNvSpPr/>
          <p:nvPr/>
        </p:nvSpPr>
        <p:spPr>
          <a:xfrm>
            <a:off x="8669867" y="4549724"/>
            <a:ext cx="1000903" cy="985629"/>
          </a:xfrm>
          <a:prstGeom prst="rect">
            <a:avLst/>
          </a:prstGeom>
          <a:solidFill>
            <a:srgbClr val="172DF9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>
              <a:latin typeface="#9Slide07 SFU Rhythm" panose="00000400000000000000" pitchFamily="2" charset="0"/>
            </a:endParaRPr>
          </a:p>
        </p:txBody>
      </p:sp>
      <p:sp>
        <p:nvSpPr>
          <p:cNvPr id="24" name="!!Rectangle 11"/>
          <p:cNvSpPr/>
          <p:nvPr/>
        </p:nvSpPr>
        <p:spPr>
          <a:xfrm>
            <a:off x="9670770" y="4549724"/>
            <a:ext cx="1000903" cy="985629"/>
          </a:xfrm>
          <a:prstGeom prst="rect">
            <a:avLst/>
          </a:prstGeom>
          <a:solidFill>
            <a:srgbClr val="172DF9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>
              <a:latin typeface="#9Slide07 SFU Rhythm" panose="00000400000000000000" pitchFamily="2" charset="0"/>
            </a:endParaRPr>
          </a:p>
        </p:txBody>
      </p:sp>
      <p:sp>
        <p:nvSpPr>
          <p:cNvPr id="26" name="!!Rectangle 11"/>
          <p:cNvSpPr/>
          <p:nvPr/>
        </p:nvSpPr>
        <p:spPr>
          <a:xfrm>
            <a:off x="3660140" y="4549775"/>
            <a:ext cx="1000760" cy="1095375"/>
          </a:xfrm>
          <a:prstGeom prst="rect">
            <a:avLst/>
          </a:prstGeom>
          <a:solidFill>
            <a:srgbClr val="172DF9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latin typeface="#9Slide07 SFU Rhythm" panose="00000400000000000000" pitchFamily="2" charset="0"/>
              </a:rPr>
              <a:t>I</a:t>
            </a:r>
            <a:endParaRPr lang="en-US" sz="6000">
              <a:latin typeface="#9Slide07 SFU Rhythm" panose="00000400000000000000" pitchFamily="2" charset="0"/>
            </a:endParaRPr>
          </a:p>
        </p:txBody>
      </p:sp>
      <p:sp>
        <p:nvSpPr>
          <p:cNvPr id="27" name="!!Rectangle 11"/>
          <p:cNvSpPr/>
          <p:nvPr/>
        </p:nvSpPr>
        <p:spPr>
          <a:xfrm>
            <a:off x="4695190" y="4549775"/>
            <a:ext cx="991235" cy="1095375"/>
          </a:xfrm>
          <a:prstGeom prst="rect">
            <a:avLst/>
          </a:prstGeom>
          <a:solidFill>
            <a:srgbClr val="172DF9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latin typeface="#9Slide07 SFU Rhythm" panose="00000400000000000000" pitchFamily="2" charset="0"/>
              </a:rPr>
              <a:t>Ê</a:t>
            </a:r>
            <a:endParaRPr lang="en-US" sz="6000">
              <a:latin typeface="#9Slide07 SFU Rhythm" panose="00000400000000000000" pitchFamily="2" charset="0"/>
            </a:endParaRPr>
          </a:p>
        </p:txBody>
      </p:sp>
      <p:sp>
        <p:nvSpPr>
          <p:cNvPr id="28" name="!!Rectangle 11"/>
          <p:cNvSpPr/>
          <p:nvPr/>
        </p:nvSpPr>
        <p:spPr>
          <a:xfrm>
            <a:off x="5734685" y="4549775"/>
            <a:ext cx="1000760" cy="1095375"/>
          </a:xfrm>
          <a:prstGeom prst="rect">
            <a:avLst/>
          </a:prstGeom>
          <a:solidFill>
            <a:srgbClr val="172DF9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latin typeface="#9Slide07 SFU Rhythm" panose="00000400000000000000" pitchFamily="2" charset="0"/>
              </a:rPr>
              <a:t>N</a:t>
            </a:r>
            <a:endParaRPr lang="en-US" sz="6000">
              <a:latin typeface="#9Slide07 SFU Rhythm" panose="00000400000000000000" pitchFamily="2" charset="0"/>
            </a:endParaRPr>
          </a:p>
        </p:txBody>
      </p:sp>
      <p:sp>
        <p:nvSpPr>
          <p:cNvPr id="30" name="!!Rectangle 11"/>
          <p:cNvSpPr/>
          <p:nvPr/>
        </p:nvSpPr>
        <p:spPr>
          <a:xfrm>
            <a:off x="6759575" y="4549775"/>
            <a:ext cx="986790" cy="1095375"/>
          </a:xfrm>
          <a:prstGeom prst="rect">
            <a:avLst/>
          </a:prstGeom>
          <a:solidFill>
            <a:srgbClr val="172DF9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latin typeface="#9Slide07 SFU Rhythm" panose="00000400000000000000" pitchFamily="2" charset="0"/>
              </a:rPr>
              <a:t>M</a:t>
            </a:r>
            <a:endParaRPr lang="en-US" sz="6000">
              <a:latin typeface="#9Slide07 SFU Rhythm" panose="00000400000000000000" pitchFamily="2" charset="0"/>
            </a:endParaRPr>
          </a:p>
        </p:txBody>
      </p:sp>
      <p:sp>
        <p:nvSpPr>
          <p:cNvPr id="31" name="!!Rectangle 11"/>
          <p:cNvSpPr/>
          <p:nvPr/>
        </p:nvSpPr>
        <p:spPr>
          <a:xfrm>
            <a:off x="7761605" y="4549775"/>
            <a:ext cx="1000760" cy="1095375"/>
          </a:xfrm>
          <a:prstGeom prst="rect">
            <a:avLst/>
          </a:prstGeom>
          <a:solidFill>
            <a:srgbClr val="172DF9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latin typeface="#9Slide07 SFU Rhythm" panose="00000400000000000000" pitchFamily="2" charset="0"/>
              </a:rPr>
              <a:t>I</a:t>
            </a:r>
            <a:endParaRPr lang="en-US" sz="6000">
              <a:latin typeface="#9Slide07 SFU Rhythm" panose="00000400000000000000" pitchFamily="2" charset="0"/>
            </a:endParaRPr>
          </a:p>
        </p:txBody>
      </p:sp>
      <p:sp>
        <p:nvSpPr>
          <p:cNvPr id="32" name="!!Rectangle 11"/>
          <p:cNvSpPr/>
          <p:nvPr/>
        </p:nvSpPr>
        <p:spPr>
          <a:xfrm>
            <a:off x="8783955" y="4549775"/>
            <a:ext cx="1000760" cy="1095375"/>
          </a:xfrm>
          <a:prstGeom prst="rect">
            <a:avLst/>
          </a:prstGeom>
          <a:solidFill>
            <a:srgbClr val="172DF9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latin typeface="#9Slide07 SFU Rhythm" panose="00000400000000000000" pitchFamily="2" charset="0"/>
              </a:rPr>
              <a:t>N</a:t>
            </a:r>
            <a:endParaRPr lang="en-US" sz="6000">
              <a:latin typeface="#9Slide07 SFU Rhythm" panose="00000400000000000000" pitchFamily="2" charset="0"/>
            </a:endParaRPr>
          </a:p>
        </p:txBody>
      </p:sp>
      <p:sp>
        <p:nvSpPr>
          <p:cNvPr id="33" name="!!Rectangle 11"/>
          <p:cNvSpPr/>
          <p:nvPr/>
        </p:nvSpPr>
        <p:spPr>
          <a:xfrm>
            <a:off x="9827260" y="4549775"/>
            <a:ext cx="1000760" cy="1095375"/>
          </a:xfrm>
          <a:prstGeom prst="rect">
            <a:avLst/>
          </a:prstGeom>
          <a:solidFill>
            <a:srgbClr val="172DF9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latin typeface="#9Slide07 SFU Rhythm" panose="00000400000000000000" pitchFamily="2" charset="0"/>
              </a:rPr>
              <a:t>H</a:t>
            </a:r>
            <a:endParaRPr lang="en-US" sz="6000">
              <a:latin typeface="#9Slide07 SFU Rhythm" panose="00000400000000000000" pitchFamily="2" charset="0"/>
            </a:endParaRPr>
          </a:p>
        </p:txBody>
      </p:sp>
      <p:sp>
        <p:nvSpPr>
          <p:cNvPr id="35" name="!!Rectangle 11"/>
          <p:cNvSpPr/>
          <p:nvPr/>
        </p:nvSpPr>
        <p:spPr>
          <a:xfrm>
            <a:off x="2652395" y="4549775"/>
            <a:ext cx="991235" cy="1095375"/>
          </a:xfrm>
          <a:prstGeom prst="rect">
            <a:avLst/>
          </a:prstGeom>
          <a:solidFill>
            <a:srgbClr val="172DF9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latin typeface="#9Slide07 SFU Rhythm" panose="00000400000000000000" pitchFamily="2" charset="0"/>
              </a:rPr>
              <a:t>L</a:t>
            </a:r>
            <a:endParaRPr lang="en-US" sz="6000">
              <a:latin typeface="#9Slide07 SFU Rhythm" panose="00000400000000000000" pitchFamily="2" charset="0"/>
            </a:endParaRPr>
          </a:p>
        </p:txBody>
      </p:sp>
      <p:sp>
        <p:nvSpPr>
          <p:cNvPr id="36" name="!!Rectangle 11"/>
          <p:cNvSpPr/>
          <p:nvPr/>
        </p:nvSpPr>
        <p:spPr>
          <a:xfrm>
            <a:off x="3500099" y="5819419"/>
            <a:ext cx="1000903" cy="985629"/>
          </a:xfrm>
          <a:prstGeom prst="rect">
            <a:avLst/>
          </a:prstGeom>
          <a:solidFill>
            <a:srgbClr val="172DF9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>
              <a:latin typeface="#9Slide07 SFU Rhythm" panose="00000400000000000000" pitchFamily="2" charset="0"/>
            </a:endParaRPr>
          </a:p>
        </p:txBody>
      </p:sp>
      <p:sp>
        <p:nvSpPr>
          <p:cNvPr id="37" name="!!Rectangle 11"/>
          <p:cNvSpPr/>
          <p:nvPr/>
        </p:nvSpPr>
        <p:spPr>
          <a:xfrm>
            <a:off x="4501002" y="5819419"/>
            <a:ext cx="991519" cy="985629"/>
          </a:xfrm>
          <a:prstGeom prst="rect">
            <a:avLst/>
          </a:prstGeom>
          <a:solidFill>
            <a:srgbClr val="172DF9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>
              <a:latin typeface="#9Slide07 SFU Rhythm" panose="00000400000000000000" pitchFamily="2" charset="0"/>
            </a:endParaRPr>
          </a:p>
        </p:txBody>
      </p:sp>
      <p:sp>
        <p:nvSpPr>
          <p:cNvPr id="38" name="!!Rectangle 11"/>
          <p:cNvSpPr/>
          <p:nvPr/>
        </p:nvSpPr>
        <p:spPr>
          <a:xfrm>
            <a:off x="5501905" y="5819419"/>
            <a:ext cx="1000903" cy="985629"/>
          </a:xfrm>
          <a:prstGeom prst="rect">
            <a:avLst/>
          </a:prstGeom>
          <a:solidFill>
            <a:srgbClr val="172DF9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>
              <a:latin typeface="#9Slide07 SFU Rhythm" panose="00000400000000000000" pitchFamily="2" charset="0"/>
            </a:endParaRPr>
          </a:p>
        </p:txBody>
      </p:sp>
      <p:sp>
        <p:nvSpPr>
          <p:cNvPr id="39" name="!!Rectangle 11"/>
          <p:cNvSpPr/>
          <p:nvPr/>
        </p:nvSpPr>
        <p:spPr>
          <a:xfrm>
            <a:off x="6502808" y="5819419"/>
            <a:ext cx="1000903" cy="985629"/>
          </a:xfrm>
          <a:prstGeom prst="rect">
            <a:avLst/>
          </a:prstGeom>
          <a:solidFill>
            <a:srgbClr val="172DF9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>
              <a:latin typeface="#9Slide07 SFU Rhythm" panose="00000400000000000000" pitchFamily="2" charset="0"/>
            </a:endParaRPr>
          </a:p>
        </p:txBody>
      </p:sp>
      <p:sp>
        <p:nvSpPr>
          <p:cNvPr id="40" name="!!Rectangle 11"/>
          <p:cNvSpPr/>
          <p:nvPr/>
        </p:nvSpPr>
        <p:spPr>
          <a:xfrm>
            <a:off x="7503711" y="5819419"/>
            <a:ext cx="1000903" cy="985629"/>
          </a:xfrm>
          <a:prstGeom prst="rect">
            <a:avLst/>
          </a:prstGeom>
          <a:solidFill>
            <a:srgbClr val="172DF9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>
              <a:latin typeface="#9Slide07 SFU Rhythm" panose="00000400000000000000" pitchFamily="2" charset="0"/>
            </a:endParaRPr>
          </a:p>
        </p:txBody>
      </p:sp>
      <p:sp>
        <p:nvSpPr>
          <p:cNvPr id="41" name="!!Rectangle 11"/>
          <p:cNvSpPr/>
          <p:nvPr/>
        </p:nvSpPr>
        <p:spPr>
          <a:xfrm>
            <a:off x="8504614" y="5819419"/>
            <a:ext cx="1000903" cy="985629"/>
          </a:xfrm>
          <a:prstGeom prst="rect">
            <a:avLst/>
          </a:prstGeom>
          <a:solidFill>
            <a:srgbClr val="172DF9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>
              <a:latin typeface="#9Slide07 SFU Rhythm" panose="00000400000000000000" pitchFamily="2" charset="0"/>
            </a:endParaRPr>
          </a:p>
        </p:txBody>
      </p:sp>
      <p:sp>
        <p:nvSpPr>
          <p:cNvPr id="44" name="!!Rectangle 11"/>
          <p:cNvSpPr/>
          <p:nvPr/>
        </p:nvSpPr>
        <p:spPr>
          <a:xfrm>
            <a:off x="3495061" y="5819419"/>
            <a:ext cx="1000903" cy="985629"/>
          </a:xfrm>
          <a:prstGeom prst="rect">
            <a:avLst/>
          </a:prstGeom>
          <a:solidFill>
            <a:srgbClr val="172DF9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latin typeface="#9Slide07 SFU Rhythm" panose="00000400000000000000" pitchFamily="2" charset="0"/>
              </a:rPr>
              <a:t>C</a:t>
            </a:r>
            <a:endParaRPr lang="en-US" sz="6000">
              <a:latin typeface="#9Slide07 SFU Rhythm" panose="00000400000000000000" pitchFamily="2" charset="0"/>
            </a:endParaRPr>
          </a:p>
        </p:txBody>
      </p:sp>
      <p:sp>
        <p:nvSpPr>
          <p:cNvPr id="45" name="!!Rectangle 11"/>
          <p:cNvSpPr/>
          <p:nvPr/>
        </p:nvSpPr>
        <p:spPr>
          <a:xfrm>
            <a:off x="4529768" y="5819419"/>
            <a:ext cx="991519" cy="985629"/>
          </a:xfrm>
          <a:prstGeom prst="rect">
            <a:avLst/>
          </a:prstGeom>
          <a:solidFill>
            <a:srgbClr val="172DF9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latin typeface="#9Slide07 SFU Rhythm" panose="00000400000000000000" pitchFamily="2" charset="0"/>
              </a:rPr>
              <a:t>H</a:t>
            </a:r>
            <a:endParaRPr lang="en-US" sz="6000">
              <a:latin typeface="#9Slide07 SFU Rhythm" panose="00000400000000000000" pitchFamily="2" charset="0"/>
            </a:endParaRPr>
          </a:p>
        </p:txBody>
      </p:sp>
      <p:sp>
        <p:nvSpPr>
          <p:cNvPr id="46" name="!!Rectangle 11"/>
          <p:cNvSpPr/>
          <p:nvPr/>
        </p:nvSpPr>
        <p:spPr>
          <a:xfrm>
            <a:off x="5569526" y="5819419"/>
            <a:ext cx="1000903" cy="985629"/>
          </a:xfrm>
          <a:prstGeom prst="rect">
            <a:avLst/>
          </a:prstGeom>
          <a:solidFill>
            <a:srgbClr val="172DF9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latin typeface="#9Slide07 SFU Rhythm" panose="00000400000000000000" pitchFamily="2" charset="0"/>
              </a:rPr>
              <a:t>Â</a:t>
            </a:r>
            <a:endParaRPr lang="en-US" sz="6000">
              <a:latin typeface="#9Slide07 SFU Rhythm" panose="00000400000000000000" pitchFamily="2" charset="0"/>
            </a:endParaRPr>
          </a:p>
        </p:txBody>
      </p:sp>
      <p:sp>
        <p:nvSpPr>
          <p:cNvPr id="47" name="!!Rectangle 11"/>
          <p:cNvSpPr/>
          <p:nvPr/>
        </p:nvSpPr>
        <p:spPr>
          <a:xfrm>
            <a:off x="6580132" y="5819419"/>
            <a:ext cx="1000903" cy="985629"/>
          </a:xfrm>
          <a:prstGeom prst="rect">
            <a:avLst/>
          </a:prstGeom>
          <a:solidFill>
            <a:srgbClr val="172DF9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latin typeface="#9Slide07 SFU Rhythm" panose="00000400000000000000" pitchFamily="2" charset="0"/>
              </a:rPr>
              <a:t>U</a:t>
            </a:r>
            <a:endParaRPr lang="en-US" sz="6000">
              <a:latin typeface="#9Slide07 SFU Rhythm" panose="00000400000000000000" pitchFamily="2" charset="0"/>
            </a:endParaRPr>
          </a:p>
        </p:txBody>
      </p:sp>
      <p:sp>
        <p:nvSpPr>
          <p:cNvPr id="48" name="!!Rectangle 11"/>
          <p:cNvSpPr/>
          <p:nvPr/>
        </p:nvSpPr>
        <p:spPr>
          <a:xfrm>
            <a:off x="7596665" y="5819419"/>
            <a:ext cx="1000903" cy="985629"/>
          </a:xfrm>
          <a:prstGeom prst="rect">
            <a:avLst/>
          </a:prstGeom>
          <a:solidFill>
            <a:srgbClr val="172DF9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latin typeface="#9Slide07 SFU Rhythm" panose="00000400000000000000" pitchFamily="2" charset="0"/>
              </a:rPr>
              <a:t>Â</a:t>
            </a:r>
            <a:endParaRPr lang="en-US" sz="6000">
              <a:latin typeface="#9Slide07 SFU Rhythm" panose="00000400000000000000" pitchFamily="2" charset="0"/>
            </a:endParaRPr>
          </a:p>
        </p:txBody>
      </p:sp>
      <p:sp>
        <p:nvSpPr>
          <p:cNvPr id="49" name="!!Rectangle 11"/>
          <p:cNvSpPr/>
          <p:nvPr/>
        </p:nvSpPr>
        <p:spPr>
          <a:xfrm>
            <a:off x="8618821" y="5819419"/>
            <a:ext cx="1000903" cy="985629"/>
          </a:xfrm>
          <a:prstGeom prst="rect">
            <a:avLst/>
          </a:prstGeom>
          <a:solidFill>
            <a:srgbClr val="172DF9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latin typeface="#9Slide07 SFU Rhythm" panose="00000400000000000000" pitchFamily="2" charset="0"/>
              </a:rPr>
              <a:t>U</a:t>
            </a:r>
            <a:endParaRPr lang="en-US" sz="6000">
              <a:latin typeface="#9Slide07 SFU Rhythm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2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3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3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000"/>
                                        <p:tgtEl>
                                          <p:spTgt spid="3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10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000"/>
                                        <p:tgtEl>
                                          <p:spTgt spid="3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10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1000"/>
                                        <p:tgtEl>
                                          <p:spTgt spid="4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10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1000"/>
                                        <p:tgtEl>
                                          <p:spTgt spid="4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10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1000"/>
                                        <p:tgtEl>
                                          <p:spTgt spid="4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10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1000"/>
                                        <p:tgtEl>
                                          <p:spTgt spid="4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10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1000"/>
                                        <p:tgtEl>
                                          <p:spTgt spid="4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10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1000"/>
                                        <p:tgtEl>
                                          <p:spTgt spid="4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10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 build="p"/>
      <p:bldP spid="27" grpId="0" animBg="1" build="p"/>
      <p:bldP spid="28" grpId="0" animBg="1" build="p"/>
      <p:bldP spid="30" grpId="0" animBg="1" build="p"/>
      <p:bldP spid="31" grpId="0" animBg="1" build="p"/>
      <p:bldP spid="32" grpId="0" animBg="1" build="p"/>
      <p:bldP spid="33" grpId="0" animBg="1" build="p"/>
      <p:bldP spid="35" grpId="0" bldLvl="0" animBg="1"/>
      <p:bldP spid="44" grpId="0" animBg="1" build="p"/>
      <p:bldP spid="45" grpId="0" animBg="1" build="p"/>
      <p:bldP spid="46" grpId="0" animBg="1" build="p"/>
      <p:bldP spid="47" grpId="0" animBg="1" build="p"/>
      <p:bldP spid="48" grpId="0" animBg="1" build="p"/>
      <p:bldP spid="49" grpId="0" animBg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/>
        <p:txBody>
          <a:bodyPr vert="horz" wrap="square" lIns="91440" tIns="45720" rIns="91440" bIns="45720" numCol="1" rtlCol="0" anchor="ctr" anchorCtr="0" compatLnSpc="1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200" b="1" i="0" u="none" strike="noStrike" kern="1200" cap="none" spc="0" normalizeH="0" baseline="0" noProof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45059" name="Rectangle 3"/>
          <p:cNvSpPr>
            <a:spLocks noGrp="1"/>
          </p:cNvSpPr>
          <p:nvPr>
            <p:ph sz="half" idx="1"/>
          </p:nvPr>
        </p:nvSpPr>
        <p:spPr>
          <a:xfrm>
            <a:off x="1981200" y="1600200"/>
            <a:ext cx="4038600" cy="4525963"/>
          </a:xfrm>
        </p:spPr>
        <p:txBody>
          <a:bodyPr vert="horz" wrap="square" lIns="91440" tIns="45720" rIns="91440" bIns="45720" anchor="t" anchorCtr="0"/>
          <a:lstStyle>
            <a:lvl1pPr lvl="0">
              <a:buClrTx/>
              <a:buSzTx/>
              <a:buFont typeface="Arial" panose="020B0604020202020204" pitchFamily="34" charset="0"/>
              <a:defRPr sz="2800"/>
            </a:lvl1pPr>
            <a:lvl2pPr lvl="1">
              <a:buClrTx/>
              <a:buSzTx/>
              <a:buFont typeface="Arial" panose="020B0604020202020204" pitchFamily="34" charset="0"/>
              <a:defRPr sz="2400"/>
            </a:lvl2pPr>
            <a:lvl3pPr lvl="2">
              <a:buClrTx/>
              <a:buSzTx/>
              <a:buFont typeface="Arial" panose="020B0604020202020204" pitchFamily="34" charset="0"/>
              <a:defRPr sz="2000"/>
            </a:lvl3pPr>
            <a:lvl4pPr lvl="3">
              <a:buClrTx/>
              <a:buSzTx/>
              <a:buFont typeface="Arial" panose="020B0604020202020204" pitchFamily="34" charset="0"/>
              <a:defRPr sz="1800"/>
            </a:lvl4pPr>
            <a:lvl5pPr lvl="4">
              <a:buClrTx/>
              <a:buSzTx/>
              <a:buFont typeface="Arial" panose="020B0604020202020204" pitchFamily="34" charset="0"/>
              <a:defRPr sz="1800"/>
            </a:lvl5pPr>
          </a:lstStyle>
          <a:p>
            <a:pPr lvl="0" eaLnBrk="1" hangingPunct="1"/>
            <a:endParaRPr sz="3200" dirty="0"/>
          </a:p>
        </p:txBody>
      </p:sp>
      <p:sp>
        <p:nvSpPr>
          <p:cNvPr id="45060" name="Rectangle 4"/>
          <p:cNvSpPr>
            <a:spLocks noGrp="1"/>
          </p:cNvSpPr>
          <p:nvPr>
            <p:ph sz="half" idx="1"/>
          </p:nvPr>
        </p:nvSpPr>
        <p:spPr>
          <a:xfrm>
            <a:off x="6172200" y="1600200"/>
            <a:ext cx="4038600" cy="4525963"/>
          </a:xfrm>
        </p:spPr>
        <p:txBody>
          <a:bodyPr vert="horz" wrap="square" lIns="91440" tIns="45720" rIns="91440" bIns="45720" anchor="t" anchorCtr="0"/>
          <a:lstStyle>
            <a:lvl1pPr lvl="0">
              <a:buClrTx/>
              <a:buSzTx/>
              <a:buFont typeface="Arial" panose="020B0604020202020204" pitchFamily="34" charset="0"/>
              <a:defRPr sz="2800"/>
            </a:lvl1pPr>
            <a:lvl2pPr lvl="1">
              <a:buClrTx/>
              <a:buSzTx/>
              <a:buFont typeface="Arial" panose="020B0604020202020204" pitchFamily="34" charset="0"/>
              <a:defRPr sz="2400"/>
            </a:lvl2pPr>
            <a:lvl3pPr lvl="2">
              <a:buClrTx/>
              <a:buSzTx/>
              <a:buFont typeface="Arial" panose="020B0604020202020204" pitchFamily="34" charset="0"/>
              <a:defRPr sz="2000"/>
            </a:lvl3pPr>
            <a:lvl4pPr lvl="3">
              <a:buClrTx/>
              <a:buSzTx/>
              <a:buFont typeface="Arial" panose="020B0604020202020204" pitchFamily="34" charset="0"/>
              <a:defRPr sz="1800"/>
            </a:lvl4pPr>
            <a:lvl5pPr lvl="4">
              <a:buClrTx/>
              <a:buSzTx/>
              <a:buFont typeface="Arial" panose="020B0604020202020204" pitchFamily="34" charset="0"/>
              <a:defRPr sz="1800"/>
            </a:lvl5pPr>
          </a:lstStyle>
          <a:p>
            <a:pPr lvl="0" eaLnBrk="1" hangingPunct="1"/>
            <a:endParaRPr sz="3200" dirty="0"/>
          </a:p>
        </p:txBody>
      </p:sp>
      <p:pic>
        <p:nvPicPr>
          <p:cNvPr id="45061" name="Picture 5" descr="Flower-2-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915" y="0"/>
            <a:ext cx="12110085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Rounded Rectangle 1"/>
          <p:cNvSpPr/>
          <p:nvPr/>
        </p:nvSpPr>
        <p:spPr>
          <a:xfrm>
            <a:off x="415290" y="266065"/>
            <a:ext cx="11355705" cy="15240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 11. Bài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4: LIÊN MINH CHÂU ÂU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 10"/>
          <p:cNvSpPr/>
          <p:nvPr/>
        </p:nvSpPr>
        <p:spPr>
          <a:xfrm>
            <a:off x="6095921" y="-146685"/>
            <a:ext cx="4400550" cy="6858000"/>
          </a:xfrm>
          <a:custGeom>
            <a:avLst/>
            <a:gdLst>
              <a:gd name="connsiteX0" fmla="*/ 2689538 w 6096000"/>
              <a:gd name="connsiteY0" fmla="*/ 0 h 6858000"/>
              <a:gd name="connsiteX1" fmla="*/ 6096000 w 6096000"/>
              <a:gd name="connsiteY1" fmla="*/ 3429000 h 6858000"/>
              <a:gd name="connsiteX2" fmla="*/ 2689538 w 6096000"/>
              <a:gd name="connsiteY2" fmla="*/ 6858000 h 6858000"/>
              <a:gd name="connsiteX3" fmla="*/ 60946 w 6096000"/>
              <a:gd name="connsiteY3" fmla="*/ 5610162 h 6858000"/>
              <a:gd name="connsiteX4" fmla="*/ 0 w 6096000"/>
              <a:gd name="connsiteY4" fmla="*/ 5528120 h 6858000"/>
              <a:gd name="connsiteX5" fmla="*/ 135153 w 6096000"/>
              <a:gd name="connsiteY5" fmla="*/ 5346186 h 6858000"/>
              <a:gd name="connsiteX6" fmla="*/ 716923 w 6096000"/>
              <a:gd name="connsiteY6" fmla="*/ 3429000 h 6858000"/>
              <a:gd name="connsiteX7" fmla="*/ 135153 w 6096000"/>
              <a:gd name="connsiteY7" fmla="*/ 1511814 h 6858000"/>
              <a:gd name="connsiteX8" fmla="*/ 0 w 6096000"/>
              <a:gd name="connsiteY8" fmla="*/ 1329880 h 6858000"/>
              <a:gd name="connsiteX9" fmla="*/ 60946 w 6096000"/>
              <a:gd name="connsiteY9" fmla="*/ 1247838 h 6858000"/>
              <a:gd name="connsiteX10" fmla="*/ 2689538 w 6096000"/>
              <a:gd name="connsiteY10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096000" h="6858000">
                <a:moveTo>
                  <a:pt x="2689538" y="0"/>
                </a:moveTo>
                <a:cubicBezTo>
                  <a:pt x="4570875" y="0"/>
                  <a:pt x="6096000" y="1535216"/>
                  <a:pt x="6096000" y="3429000"/>
                </a:cubicBezTo>
                <a:cubicBezTo>
                  <a:pt x="6096000" y="5322784"/>
                  <a:pt x="4570875" y="6858000"/>
                  <a:pt x="2689538" y="6858000"/>
                </a:cubicBezTo>
                <a:cubicBezTo>
                  <a:pt x="1631286" y="6858000"/>
                  <a:pt x="685742" y="6372248"/>
                  <a:pt x="60946" y="5610162"/>
                </a:cubicBezTo>
                <a:lnTo>
                  <a:pt x="0" y="5528120"/>
                </a:lnTo>
                <a:lnTo>
                  <a:pt x="135153" y="5346186"/>
                </a:lnTo>
                <a:cubicBezTo>
                  <a:pt x="502453" y="4798915"/>
                  <a:pt x="716923" y="4139169"/>
                  <a:pt x="716923" y="3429000"/>
                </a:cubicBezTo>
                <a:cubicBezTo>
                  <a:pt x="716923" y="2718831"/>
                  <a:pt x="502453" y="2059086"/>
                  <a:pt x="135153" y="1511814"/>
                </a:cubicBezTo>
                <a:lnTo>
                  <a:pt x="0" y="1329880"/>
                </a:lnTo>
                <a:lnTo>
                  <a:pt x="60946" y="1247838"/>
                </a:lnTo>
                <a:cubicBezTo>
                  <a:pt x="685742" y="485752"/>
                  <a:pt x="1631286" y="0"/>
                  <a:pt x="2689538" y="0"/>
                </a:cubicBezTo>
                <a:close/>
              </a:path>
            </a:pathLst>
          </a:custGeom>
          <a:solidFill>
            <a:srgbClr val="4070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" name="任意多边形 11"/>
          <p:cNvSpPr/>
          <p:nvPr/>
        </p:nvSpPr>
        <p:spPr>
          <a:xfrm>
            <a:off x="513080" y="-24130"/>
            <a:ext cx="4400550" cy="6858000"/>
          </a:xfrm>
          <a:custGeom>
            <a:avLst/>
            <a:gdLst>
              <a:gd name="connsiteX0" fmla="*/ 3406462 w 6096001"/>
              <a:gd name="connsiteY0" fmla="*/ 0 h 6858000"/>
              <a:gd name="connsiteX1" fmla="*/ 6035054 w 6096001"/>
              <a:gd name="connsiteY1" fmla="*/ 1247838 h 6858000"/>
              <a:gd name="connsiteX2" fmla="*/ 6096001 w 6096001"/>
              <a:gd name="connsiteY2" fmla="*/ 1329880 h 6858000"/>
              <a:gd name="connsiteX3" fmla="*/ 5960847 w 6096001"/>
              <a:gd name="connsiteY3" fmla="*/ 1511814 h 6858000"/>
              <a:gd name="connsiteX4" fmla="*/ 5379077 w 6096001"/>
              <a:gd name="connsiteY4" fmla="*/ 3429000 h 6858000"/>
              <a:gd name="connsiteX5" fmla="*/ 5960847 w 6096001"/>
              <a:gd name="connsiteY5" fmla="*/ 5346186 h 6858000"/>
              <a:gd name="connsiteX6" fmla="*/ 6096001 w 6096001"/>
              <a:gd name="connsiteY6" fmla="*/ 5528120 h 6858000"/>
              <a:gd name="connsiteX7" fmla="*/ 6035054 w 6096001"/>
              <a:gd name="connsiteY7" fmla="*/ 5610162 h 6858000"/>
              <a:gd name="connsiteX8" fmla="*/ 3406462 w 6096001"/>
              <a:gd name="connsiteY8" fmla="*/ 6858000 h 6858000"/>
              <a:gd name="connsiteX9" fmla="*/ 0 w 6096001"/>
              <a:gd name="connsiteY9" fmla="*/ 3429000 h 6858000"/>
              <a:gd name="connsiteX10" fmla="*/ 3406462 w 6096001"/>
              <a:gd name="connsiteY10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096001" h="6858000">
                <a:moveTo>
                  <a:pt x="3406462" y="0"/>
                </a:moveTo>
                <a:cubicBezTo>
                  <a:pt x="4464714" y="0"/>
                  <a:pt x="5410259" y="485752"/>
                  <a:pt x="6035054" y="1247838"/>
                </a:cubicBezTo>
                <a:lnTo>
                  <a:pt x="6096001" y="1329880"/>
                </a:lnTo>
                <a:lnTo>
                  <a:pt x="5960847" y="1511814"/>
                </a:lnTo>
                <a:cubicBezTo>
                  <a:pt x="5593548" y="2059086"/>
                  <a:pt x="5379077" y="2718831"/>
                  <a:pt x="5379077" y="3429000"/>
                </a:cubicBezTo>
                <a:cubicBezTo>
                  <a:pt x="5379077" y="4139169"/>
                  <a:pt x="5593548" y="4798915"/>
                  <a:pt x="5960847" y="5346186"/>
                </a:cubicBezTo>
                <a:lnTo>
                  <a:pt x="6096001" y="5528120"/>
                </a:lnTo>
                <a:lnTo>
                  <a:pt x="6035054" y="5610162"/>
                </a:lnTo>
                <a:cubicBezTo>
                  <a:pt x="5410259" y="6372248"/>
                  <a:pt x="4464714" y="6858000"/>
                  <a:pt x="3406462" y="6858000"/>
                </a:cubicBezTo>
                <a:cubicBezTo>
                  <a:pt x="1525125" y="6858000"/>
                  <a:pt x="0" y="5322784"/>
                  <a:pt x="0" y="3429000"/>
                </a:cubicBezTo>
                <a:cubicBezTo>
                  <a:pt x="0" y="1535216"/>
                  <a:pt x="1525125" y="0"/>
                  <a:pt x="3406462" y="0"/>
                </a:cubicBezTo>
                <a:close/>
              </a:path>
            </a:pathLst>
          </a:custGeom>
          <a:solidFill>
            <a:srgbClr val="F6CF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75780" name="图片 4"/>
          <p:cNvPicPr>
            <a:picLocks noChangeAspect="1"/>
          </p:cNvPicPr>
          <p:nvPr/>
        </p:nvPicPr>
        <p:blipFill>
          <a:blip r:embed="rId1" cstate="email"/>
          <a:srcRect/>
          <a:stretch>
            <a:fillRect/>
          </a:stretch>
        </p:blipFill>
        <p:spPr bwMode="auto">
          <a:xfrm>
            <a:off x="2838463" y="2476500"/>
            <a:ext cx="2474119" cy="408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本框 14"/>
          <p:cNvSpPr txBox="1"/>
          <p:nvPr/>
        </p:nvSpPr>
        <p:spPr>
          <a:xfrm>
            <a:off x="3229479" y="1619357"/>
            <a:ext cx="6030516" cy="19380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6000" b="1" i="1" spc="300">
                <a:solidFill>
                  <a:srgbClr val="FF0000"/>
                </a:solidFill>
                <a:latin typeface="Times New Roman" panose="02020603050405020304" pitchFamily="18" charset="0"/>
                <a:ea typeface="方正综艺简体" panose="02010601030101010101" pitchFamily="2" charset="-122"/>
                <a:cs typeface="Times New Roman" panose="02020603050405020304" pitchFamily="18" charset="0"/>
              </a:rPr>
              <a:t>Hình thành</a:t>
            </a:r>
            <a:endParaRPr lang="en-US" altLang="zh-CN" sz="6000" b="1" i="1" spc="300">
              <a:solidFill>
                <a:srgbClr val="FF0000"/>
              </a:solidFill>
              <a:latin typeface="Times New Roman" panose="02020603050405020304" pitchFamily="18" charset="0"/>
              <a:ea typeface="方正综艺简体" panose="02010601030101010101" pitchFamily="2" charset="-122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altLang="zh-CN" sz="6000" b="1" i="1" spc="300">
                <a:solidFill>
                  <a:srgbClr val="FF0000"/>
                </a:solidFill>
                <a:latin typeface="Times New Roman" panose="02020603050405020304" pitchFamily="18" charset="0"/>
                <a:ea typeface="方正综艺简体" panose="02010601030101010101" pitchFamily="2" charset="-122"/>
                <a:cs typeface="Times New Roman" panose="02020603050405020304" pitchFamily="18" charset="0"/>
              </a:rPr>
              <a:t> kiến thức</a:t>
            </a:r>
            <a:endParaRPr lang="en-US" altLang="zh-CN" sz="6000" b="1" i="1" spc="300" dirty="0">
              <a:solidFill>
                <a:srgbClr val="FF0000"/>
              </a:solidFill>
              <a:latin typeface="Times New Roman" panose="02020603050405020304" pitchFamily="18" charset="0"/>
              <a:ea typeface="方正综艺简体" panose="02010601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7" name="五角星 4"/>
          <p:cNvSpPr/>
          <p:nvPr/>
        </p:nvSpPr>
        <p:spPr>
          <a:xfrm rot="19903756">
            <a:off x="9249632" y="204635"/>
            <a:ext cx="791540" cy="1056365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2"/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5" tIns="45678" rIns="91355" bIns="45678" rtlCol="0" anchor="ctr"/>
          <a:lstStyle/>
          <a:p>
            <a:pPr algn="ctr" defTabSz="1217930"/>
            <a:endParaRPr lang="zh-CN" altLang="en-US" sz="2400" dirty="0">
              <a:solidFill>
                <a:prstClr val="white"/>
              </a:solidFill>
            </a:endParaRPr>
          </a:p>
        </p:txBody>
      </p:sp>
      <p:sp>
        <p:nvSpPr>
          <p:cNvPr id="8" name="五角星 5"/>
          <p:cNvSpPr/>
          <p:nvPr/>
        </p:nvSpPr>
        <p:spPr>
          <a:xfrm rot="21380687">
            <a:off x="9525193" y="1517012"/>
            <a:ext cx="457969" cy="611191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3"/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5" tIns="45678" rIns="91355" bIns="45678" rtlCol="0" anchor="ctr"/>
          <a:lstStyle/>
          <a:p>
            <a:pPr algn="ctr" defTabSz="1217930"/>
            <a:endParaRPr lang="zh-CN" altLang="en-US" sz="2400" dirty="0">
              <a:solidFill>
                <a:prstClr val="white"/>
              </a:solidFill>
            </a:endParaRPr>
          </a:p>
        </p:txBody>
      </p:sp>
      <p:pic>
        <p:nvPicPr>
          <p:cNvPr id="9" name="图片 8" descr="6fc417983c9675ce1b60e983870aeb8a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7239001" y="4311650"/>
            <a:ext cx="2257850" cy="209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1"/>
          <p:cNvPicPr>
            <a:picLocks noChangeAspect="1"/>
          </p:cNvPicPr>
          <p:nvPr/>
        </p:nvPicPr>
        <p:blipFill rotWithShape="1">
          <a:blip r:embed="rId5" cstate="email"/>
          <a:srcRect/>
          <a:stretch>
            <a:fillRect/>
          </a:stretch>
        </p:blipFill>
        <p:spPr>
          <a:xfrm flipH="1">
            <a:off x="1214348" y="-86466"/>
            <a:ext cx="2015470" cy="2562966"/>
          </a:xfrm>
          <a:prstGeom prst="rect">
            <a:avLst/>
          </a:prstGeom>
        </p:spPr>
      </p:pic>
    </p:spTree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3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6" presetClass="emph" presetSubtype="0" repeatCount="2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  <p:bldP spid="7" grpId="1" bldLvl="0" animBg="1"/>
      <p:bldP spid="8" grpId="0" bldLvl="0" animBg="1"/>
      <p:bldP spid="8" grpId="1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" name="Nhóm 1"/>
          <p:cNvGrpSpPr/>
          <p:nvPr/>
        </p:nvGrpSpPr>
        <p:grpSpPr>
          <a:xfrm>
            <a:off x="0" y="0"/>
            <a:ext cx="12206068" cy="6858000"/>
            <a:chOff x="-14068" y="0"/>
            <a:chExt cx="12206068" cy="6858000"/>
          </a:xfrm>
        </p:grpSpPr>
        <p:grpSp>
          <p:nvGrpSpPr>
            <p:cNvPr id="88" name="Nhóm 2"/>
            <p:cNvGrpSpPr/>
            <p:nvPr/>
          </p:nvGrpSpPr>
          <p:grpSpPr>
            <a:xfrm>
              <a:off x="-14068" y="0"/>
              <a:ext cx="12206068" cy="6858000"/>
              <a:chOff x="-14068" y="0"/>
              <a:chExt cx="12206068" cy="6858000"/>
            </a:xfrm>
          </p:grpSpPr>
          <p:cxnSp>
            <p:nvCxnSpPr>
              <p:cNvPr id="90" name="Đường nối Thẳng 4"/>
              <p:cNvCxnSpPr/>
              <p:nvPr/>
            </p:nvCxnSpPr>
            <p:spPr>
              <a:xfrm>
                <a:off x="0" y="33764"/>
                <a:ext cx="12192000" cy="0"/>
              </a:xfrm>
              <a:prstGeom prst="line">
                <a:avLst/>
              </a:prstGeom>
              <a:ln w="7620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Đường nối Thẳng 5"/>
              <p:cNvCxnSpPr/>
              <p:nvPr/>
            </p:nvCxnSpPr>
            <p:spPr>
              <a:xfrm flipV="1">
                <a:off x="14068" y="0"/>
                <a:ext cx="0" cy="6858000"/>
              </a:xfrm>
              <a:prstGeom prst="line">
                <a:avLst/>
              </a:prstGeom>
              <a:ln w="7620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Đường nối Thẳng 6"/>
              <p:cNvCxnSpPr/>
              <p:nvPr/>
            </p:nvCxnSpPr>
            <p:spPr>
              <a:xfrm>
                <a:off x="-14068" y="6858000"/>
                <a:ext cx="12192000" cy="0"/>
              </a:xfrm>
              <a:prstGeom prst="line">
                <a:avLst/>
              </a:prstGeom>
              <a:ln w="7620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9" name="Đường nối Thẳng 3"/>
            <p:cNvCxnSpPr/>
            <p:nvPr/>
          </p:nvCxnSpPr>
          <p:spPr>
            <a:xfrm flipV="1">
              <a:off x="12149796" y="33766"/>
              <a:ext cx="0" cy="6824234"/>
            </a:xfrm>
            <a:prstGeom prst="line">
              <a:avLst/>
            </a:prstGeom>
            <a:ln w="762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Group 45"/>
          <p:cNvGrpSpPr/>
          <p:nvPr/>
        </p:nvGrpSpPr>
        <p:grpSpPr>
          <a:xfrm>
            <a:off x="1555750" y="1976755"/>
            <a:ext cx="7818755" cy="1064895"/>
            <a:chOff x="1133366" y="2220084"/>
            <a:chExt cx="5681780" cy="914400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47" name="Arrow: Pentagon 46"/>
            <p:cNvSpPr/>
            <p:nvPr/>
          </p:nvSpPr>
          <p:spPr>
            <a:xfrm>
              <a:off x="1133366" y="2220084"/>
              <a:ext cx="5681780" cy="914400"/>
            </a:xfrm>
            <a:prstGeom prst="homePlat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1307656" y="2384346"/>
              <a:ext cx="5176902" cy="62866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endParaRPr lang="en-US" sz="33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0" name="TextBox 49"/>
          <p:cNvSpPr txBox="1"/>
          <p:nvPr/>
        </p:nvSpPr>
        <p:spPr>
          <a:xfrm>
            <a:off x="1781810" y="2167890"/>
            <a:ext cx="71240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 quát về liên minh Châu Âu (EU</a:t>
            </a:r>
            <a:endParaRPr lang="en-US" sz="36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Arrow: Pentagon 51"/>
          <p:cNvSpPr/>
          <p:nvPr/>
        </p:nvSpPr>
        <p:spPr>
          <a:xfrm>
            <a:off x="254000" y="1956435"/>
            <a:ext cx="1301750" cy="873125"/>
          </a:xfrm>
          <a:prstGeom prst="homePlat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4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4" name="Group 53"/>
          <p:cNvGrpSpPr/>
          <p:nvPr/>
        </p:nvGrpSpPr>
        <p:grpSpPr>
          <a:xfrm>
            <a:off x="193675" y="3293745"/>
            <a:ext cx="11927840" cy="873125"/>
            <a:chOff x="1133366" y="2220084"/>
            <a:chExt cx="5681780" cy="914400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55" name="Arrow: Pentagon 54"/>
            <p:cNvSpPr/>
            <p:nvPr/>
          </p:nvSpPr>
          <p:spPr>
            <a:xfrm>
              <a:off x="1133366" y="2220084"/>
              <a:ext cx="5681780" cy="914400"/>
            </a:xfrm>
            <a:prstGeom prst="homePlat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1307657" y="2384346"/>
              <a:ext cx="4380918" cy="62866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endParaRPr lang="en-US" sz="33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7" name="TextBox 56"/>
          <p:cNvSpPr txBox="1"/>
          <p:nvPr/>
        </p:nvSpPr>
        <p:spPr>
          <a:xfrm>
            <a:off x="1073150" y="3435350"/>
            <a:ext cx="110483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 minh Châu Âu-một trung tâm kinh tế lớn trên thế giới</a:t>
            </a:r>
            <a:endParaRPr lang="en-US" sz="36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Arrow: Pentagon 57"/>
          <p:cNvSpPr/>
          <p:nvPr/>
        </p:nvSpPr>
        <p:spPr>
          <a:xfrm>
            <a:off x="131445" y="3290570"/>
            <a:ext cx="941070" cy="893445"/>
          </a:xfrm>
          <a:prstGeom prst="homePlat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4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" name="Hình ảnh 9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0000" b="90000" l="10000" r="90000">
                        <a14:backgroundMark x1="45341" y1="35326" x2="45341" y2="353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55747" y="-126303"/>
            <a:ext cx="1639789" cy="1714325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3484880" y="259080"/>
            <a:ext cx="6257290" cy="11176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sz="4400"/>
              <a:t>  </a:t>
            </a:r>
            <a:r>
              <a:rPr lang="en-US" sz="4400">
                <a:highlight>
                  <a:srgbClr val="FFFF00"/>
                </a:highlight>
              </a:rPr>
              <a:t>  NỘI DUNG BÀI HỌC</a:t>
            </a:r>
            <a:endParaRPr lang="en-US" sz="4400">
              <a:highlight>
                <a:srgbClr val="FFFF00"/>
              </a:highligh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7" grpId="0"/>
      <p:bldP spid="58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363649" y="1090624"/>
            <a:ext cx="6967943" cy="872949"/>
            <a:chOff x="1133366" y="2220084"/>
            <a:chExt cx="5681780" cy="914400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3" name="Arrow: Pentagon 2"/>
            <p:cNvSpPr/>
            <p:nvPr/>
          </p:nvSpPr>
          <p:spPr>
            <a:xfrm>
              <a:off x="1133366" y="2220084"/>
              <a:ext cx="5681780" cy="914400"/>
            </a:xfrm>
            <a:prstGeom prst="homePlat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307656" y="2384346"/>
              <a:ext cx="5176902" cy="62866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endParaRPr lang="en-US" sz="33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577367" y="1262705"/>
            <a:ext cx="61644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Khái quát về liên minh Châu Âu</a:t>
            </a:r>
            <a:endParaRPr lang="en-US" sz="320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61672" y="1090624"/>
            <a:ext cx="1301952" cy="872949"/>
            <a:chOff x="344605" y="154323"/>
            <a:chExt cx="1301952" cy="872949"/>
          </a:xfrm>
        </p:grpSpPr>
        <p:sp>
          <p:nvSpPr>
            <p:cNvPr id="7" name="Arrow: Pentagon 6"/>
            <p:cNvSpPr/>
            <p:nvPr/>
          </p:nvSpPr>
          <p:spPr>
            <a:xfrm>
              <a:off x="344605" y="154323"/>
              <a:ext cx="1301952" cy="872949"/>
            </a:xfrm>
            <a:prstGeom prst="homePlat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US" sz="40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Isosceles Triangle 7"/>
            <p:cNvSpPr/>
            <p:nvPr/>
          </p:nvSpPr>
          <p:spPr>
            <a:xfrm rot="5400000">
              <a:off x="1335337" y="461696"/>
              <a:ext cx="262394" cy="2540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2426965" y="2386225"/>
            <a:ext cx="8986511" cy="2748280"/>
          </a:xfrm>
          <a:prstGeom prst="rect">
            <a:avLst/>
          </a:prstGeom>
          <a:noFill/>
          <a:ln w="9525">
            <a:solidFill>
              <a:srgbClr val="0070C0"/>
            </a:solidFill>
            <a:prstDash val="dash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marL="57150" indent="114300">
              <a:spcBef>
                <a:spcPct val="20000"/>
              </a:spcBef>
              <a:buChar char="•"/>
              <a:tabLst>
                <a:tab pos="85725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85725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85725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8572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8572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8572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8572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8572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8572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0000CC"/>
                </a:solidFill>
                <a:ea typeface="Cambria" panose="02040503050406030204" pitchFamily="18" charset="0"/>
                <a:cs typeface="Arial" panose="020B0604020202020204" pitchFamily="34" charset="0"/>
              </a:rPr>
              <a:t>HS </a:t>
            </a:r>
            <a:r>
              <a:rPr lang="vi-VN" altLang="en-US" sz="3600">
                <a:solidFill>
                  <a:srgbClr val="0000CC"/>
                </a:solidFill>
                <a:ea typeface="Cambria" panose="02040503050406030204" pitchFamily="18" charset="0"/>
                <a:cs typeface="Arial" panose="020B0604020202020204" pitchFamily="34" charset="0"/>
              </a:rPr>
              <a:t>có thời gian </a:t>
            </a:r>
            <a:r>
              <a:rPr lang="en-US" altLang="en-US" sz="3600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2</a:t>
            </a:r>
            <a:r>
              <a:rPr lang="vi-VN" altLang="en-US" sz="3600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 phút </a:t>
            </a:r>
            <a:r>
              <a:rPr lang="vi-VN" altLang="en-US" sz="3600">
                <a:solidFill>
                  <a:srgbClr val="0000CC"/>
                </a:solidFill>
                <a:ea typeface="Cambria" panose="02040503050406030204" pitchFamily="18" charset="0"/>
                <a:cs typeface="Arial" panose="020B0604020202020204" pitchFamily="34" charset="0"/>
              </a:rPr>
              <a:t>đọc tài liệu SGK,</a:t>
            </a:r>
            <a:r>
              <a:rPr lang="en-US" altLang="en-US" sz="3600">
                <a:solidFill>
                  <a:srgbClr val="0000CC"/>
                </a:solidFill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3600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gạch chân các từ khóa quan trọng</a:t>
            </a:r>
            <a:r>
              <a:rPr lang="en-US" altLang="en-US" sz="3600">
                <a:solidFill>
                  <a:srgbClr val="0000CC"/>
                </a:solidFill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  <a:r>
              <a:rPr lang="vi-VN" altLang="en-US" sz="3600">
                <a:solidFill>
                  <a:srgbClr val="0000CC"/>
                </a:solidFill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3600">
                <a:solidFill>
                  <a:srgbClr val="0000CC"/>
                </a:solidFill>
                <a:ea typeface="Cambria" panose="02040503050406030204" pitchFamily="18" charset="0"/>
                <a:cs typeface="Arial" panose="020B0604020202020204" pitchFamily="34" charset="0"/>
              </a:rPr>
              <a:t>H</a:t>
            </a:r>
            <a:r>
              <a:rPr lang="vi-VN" altLang="en-US" sz="3600">
                <a:solidFill>
                  <a:srgbClr val="0000CC"/>
                </a:solidFill>
                <a:ea typeface="Cambria" panose="02040503050406030204" pitchFamily="18" charset="0"/>
                <a:cs typeface="Arial" panose="020B0604020202020204" pitchFamily="34" charset="0"/>
              </a:rPr>
              <a:t>ết thời gian </a:t>
            </a:r>
            <a:r>
              <a:rPr lang="en-US" altLang="vi-VN" sz="3600">
                <a:solidFill>
                  <a:srgbClr val="0000CC"/>
                </a:solidFill>
                <a:ea typeface="Cambria" panose="02040503050406030204" pitchFamily="18" charset="0"/>
                <a:cs typeface="Arial" panose="020B0604020202020204" pitchFamily="34" charset="0"/>
              </a:rPr>
              <a:t>HS sẽ </a:t>
            </a:r>
            <a:r>
              <a:rPr lang="vi-VN" altLang="en-US" sz="3600">
                <a:solidFill>
                  <a:srgbClr val="0000CC"/>
                </a:solidFill>
                <a:ea typeface="Cambria" panose="02040503050406030204" pitchFamily="18" charset="0"/>
                <a:cs typeface="Arial" panose="020B0604020202020204" pitchFamily="34" charset="0"/>
              </a:rPr>
              <a:t>gấp</a:t>
            </a:r>
            <a:r>
              <a:rPr lang="en-US" altLang="vi-VN" sz="3600">
                <a:solidFill>
                  <a:srgbClr val="0000CC"/>
                </a:solidFill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vi-VN" altLang="en-US" sz="3600">
                <a:solidFill>
                  <a:srgbClr val="0000CC"/>
                </a:solidFill>
                <a:ea typeface="Cambria" panose="02040503050406030204" pitchFamily="18" charset="0"/>
                <a:cs typeface="Arial" panose="020B0604020202020204" pitchFamily="34" charset="0"/>
              </a:rPr>
              <a:t>SGK lại và </a:t>
            </a:r>
            <a:r>
              <a:rPr lang="en-US" altLang="en-US" sz="3600">
                <a:solidFill>
                  <a:srgbClr val="0000CC"/>
                </a:solidFill>
                <a:ea typeface="Cambria" panose="02040503050406030204" pitchFamily="18" charset="0"/>
                <a:cs typeface="Arial" panose="020B0604020202020204" pitchFamily="34" charset="0"/>
              </a:rPr>
              <a:t>tham gia trò ch</a:t>
            </a:r>
            <a:r>
              <a:rPr lang="vi-VN" altLang="en-US" sz="3600">
                <a:solidFill>
                  <a:srgbClr val="0000CC"/>
                </a:solidFill>
                <a:ea typeface="Cambria" panose="02040503050406030204" pitchFamily="18" charset="0"/>
                <a:cs typeface="Arial" panose="020B0604020202020204" pitchFamily="34" charset="0"/>
              </a:rPr>
              <a:t>ơ</a:t>
            </a:r>
            <a:r>
              <a:rPr lang="en-US" altLang="en-US" sz="3600">
                <a:solidFill>
                  <a:srgbClr val="0000CC"/>
                </a:solidFill>
                <a:ea typeface="Cambria" panose="02040503050406030204" pitchFamily="18" charset="0"/>
                <a:cs typeface="Arial" panose="020B0604020202020204" pitchFamily="34" charset="0"/>
              </a:rPr>
              <a:t>i “hỏi nhanh-đáp gọn”</a:t>
            </a:r>
            <a:endParaRPr lang="en-US" altLang="en-US" sz="3600">
              <a:solidFill>
                <a:srgbClr val="0000CC"/>
              </a:solidFill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3173" y="2386225"/>
            <a:ext cx="2086266" cy="1295581"/>
          </a:xfrm>
          <a:prstGeom prst="rect">
            <a:avLst/>
          </a:prstGeom>
        </p:spPr>
      </p:pic>
      <p:pic>
        <p:nvPicPr>
          <p:cNvPr id="13" name="2 Minute Timer (To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9575" y="3793070"/>
            <a:ext cx="2059864" cy="1166969"/>
          </a:xfrm>
          <a:prstGeom prst="rect">
            <a:avLst/>
          </a:prstGeom>
        </p:spPr>
      </p:pic>
      <p:sp>
        <p:nvSpPr>
          <p:cNvPr id="10" name="Text Box 9"/>
          <p:cNvSpPr txBox="1"/>
          <p:nvPr/>
        </p:nvSpPr>
        <p:spPr>
          <a:xfrm>
            <a:off x="711835" y="635"/>
            <a:ext cx="10194290" cy="8972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400" b="1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Tiết 11. Bài</a:t>
            </a:r>
            <a:r>
              <a:rPr lang="en-US" sz="4400" b="1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4: LIÊN MINH CHÂU ÂU</a:t>
            </a:r>
            <a:endParaRPr lang="en-US" sz="4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5.xml><?xml version="1.0" encoding="utf-8"?>
<p:tagLst xmlns:p="http://schemas.openxmlformats.org/presentationml/2006/main">
  <p:tag name="INKNOELEADERBOARD" val="39428112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5475</Words>
  <Application>WPS Presentation</Application>
  <PresentationFormat>Widescreen</PresentationFormat>
  <Paragraphs>285</Paragraphs>
  <Slides>29</Slides>
  <Notes>20</Notes>
  <HiddenSlides>0</HiddenSlides>
  <MMClips>8</MMClips>
  <ScaleCrop>false</ScaleCrop>
  <HeadingPairs>
    <vt:vector size="6" baseType="variant">
      <vt:variant>
        <vt:lpstr>已用的字体</vt:lpstr>
      </vt:variant>
      <vt:variant>
        <vt:i4>23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29</vt:i4>
      </vt:variant>
    </vt:vector>
  </HeadingPairs>
  <TitlesOfParts>
    <vt:vector size="53" baseType="lpstr">
      <vt:lpstr>Arial</vt:lpstr>
      <vt:lpstr>SimSun</vt:lpstr>
      <vt:lpstr>Wingdings</vt:lpstr>
      <vt:lpstr>Nunito Light</vt:lpstr>
      <vt:lpstr>Segoe Print</vt:lpstr>
      <vt:lpstr>Roboto Condensed Light</vt:lpstr>
      <vt:lpstr>Calibri</vt:lpstr>
      <vt:lpstr>Times New Roman</vt:lpstr>
      <vt:lpstr>方正综艺简体</vt:lpstr>
      <vt:lpstr>Microsoft YaHei</vt:lpstr>
      <vt:lpstr>Cambria</vt:lpstr>
      <vt:lpstr>#9Slide07 SFU Rhythm</vt:lpstr>
      <vt:lpstr>Calibri Light</vt:lpstr>
      <vt:lpstr>Arial Unicode MS</vt:lpstr>
      <vt:lpstr>#9Slide03 Roboto Medium</vt:lpstr>
      <vt:lpstr>Wide Latin</vt:lpstr>
      <vt:lpstr>#9Slide03 Arima Madurai Bold</vt:lpstr>
      <vt:lpstr>#9Slide03 SFU Futura_12</vt:lpstr>
      <vt:lpstr>Tahoma</vt:lpstr>
      <vt:lpstr>Arial</vt:lpstr>
      <vt:lpstr>Hind</vt:lpstr>
      <vt:lpstr>Raleway ExtraBold</vt:lpstr>
      <vt:lpstr>Yu Gothic UI Semibold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Đi tìm từ khóa</vt:lpstr>
      <vt:lpstr>       PHIẾU HỌC TẬP</vt:lpstr>
      <vt:lpstr>         THÔNG TIN PHẢN HỒI</vt:lpstr>
      <vt:lpstr>PowerPoint 演示文稿</vt:lpstr>
      <vt:lpstr>PowerPoint 演示文稿</vt:lpstr>
      <vt:lpstr>LUYỆN TẬP</vt:lpstr>
      <vt:lpstr>Nhiệm vụ 3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Hoc Pham</cp:lastModifiedBy>
  <cp:revision>61</cp:revision>
  <dcterms:created xsi:type="dcterms:W3CDTF">2022-07-05T10:43:00Z</dcterms:created>
  <dcterms:modified xsi:type="dcterms:W3CDTF">2024-11-10T13:56:56Z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6BCB508083B94EA7BD4C3FE7CD171D95_12</vt:lpwstr>
  </property>
  <property fmtid="{D5CDD505-2E9C-101B-9397-08002B2CF9AE}" pid="3" name="KSOProductBuildVer">
    <vt:lpwstr>1033-12.2.0.18607</vt:lpwstr>
  </property>
</Properties>
</file>