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0" r:id="rId3"/>
    <p:sldMasterId id="2147483713" r:id="rId4"/>
    <p:sldMasterId id="2147483726" r:id="rId5"/>
  </p:sldMasterIdLst>
  <p:notesMasterIdLst>
    <p:notesMasterId r:id="rId27"/>
  </p:notesMasterIdLst>
  <p:sldIdLst>
    <p:sldId id="1443" r:id="rId6"/>
    <p:sldId id="6386" r:id="rId7"/>
    <p:sldId id="259" r:id="rId8"/>
    <p:sldId id="298" r:id="rId9"/>
    <p:sldId id="1474" r:id="rId10"/>
    <p:sldId id="263" r:id="rId11"/>
    <p:sldId id="265" r:id="rId12"/>
    <p:sldId id="6388" r:id="rId13"/>
    <p:sldId id="266" r:id="rId14"/>
    <p:sldId id="6390" r:id="rId15"/>
    <p:sldId id="6389" r:id="rId16"/>
    <p:sldId id="269" r:id="rId17"/>
    <p:sldId id="6391" r:id="rId18"/>
    <p:sldId id="274" r:id="rId19"/>
    <p:sldId id="273" r:id="rId20"/>
    <p:sldId id="1493" r:id="rId21"/>
    <p:sldId id="276" r:id="rId22"/>
    <p:sldId id="277" r:id="rId23"/>
    <p:sldId id="644" r:id="rId24"/>
    <p:sldId id="6387" r:id="rId25"/>
    <p:sldId id="150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4" autoAdjust="0"/>
    <p:restoredTop sz="94660"/>
  </p:normalViewPr>
  <p:slideViewPr>
    <p:cSldViewPr snapToGrid="0">
      <p:cViewPr varScale="1">
        <p:scale>
          <a:sx n="82" d="100"/>
          <a:sy n="82" d="100"/>
        </p:scale>
        <p:origin x="763"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FE25F-E7DE-4A1B-9C18-D1B61BBDA16D}" type="datetimeFigureOut">
              <a:rPr lang="en-GB" smtClean="0"/>
              <a:t>25/11/2025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3D784-3F9E-4DCD-B6A7-69AF8502F8AB}" type="slidenum">
              <a:rPr lang="en-GB" smtClean="0"/>
              <a:t>‹#›</a:t>
            </a:fld>
            <a:endParaRPr lang="en-GB"/>
          </a:p>
        </p:txBody>
      </p:sp>
    </p:spTree>
    <p:extLst>
      <p:ext uri="{BB962C8B-B14F-4D97-AF65-F5344CB8AC3E}">
        <p14:creationId xmlns:p14="http://schemas.microsoft.com/office/powerpoint/2010/main" val="286077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B050"/>
                </a:solidFill>
              </a:rPr>
              <a:t>Tác giả biên soạn: :Lê Thị Chinh: Zalo: 0982276629. Fb:https://www.facebook.com/ti.gon.566. Nhóm chia sẻ tài </a:t>
            </a:r>
            <a:r>
              <a:rPr lang="en-US"/>
              <a:t>liệu:https://www.facebook.com/groups/1448467355535530. Mong nhận đ</a:t>
            </a:r>
            <a:r>
              <a:rPr lang="vi-VN"/>
              <a:t>ư</a:t>
            </a:r>
            <a:r>
              <a:rPr lang="en-US"/>
              <a:t>ợc sự phản hồi,góp ý từ quý thầy cô để bộ giáo án đ</a:t>
            </a:r>
            <a:r>
              <a:rPr lang="vi-VN"/>
              <a:t>ư</a:t>
            </a:r>
            <a:r>
              <a:rPr lang="en-US"/>
              <a:t>ợc hoàn thiện. Trân trọng!</a:t>
            </a:r>
          </a:p>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4</a:t>
            </a:fld>
            <a:endParaRPr lang="en-US"/>
          </a:p>
        </p:txBody>
      </p:sp>
    </p:spTree>
    <p:extLst>
      <p:ext uri="{BB962C8B-B14F-4D97-AF65-F5344CB8AC3E}">
        <p14:creationId xmlns:p14="http://schemas.microsoft.com/office/powerpoint/2010/main" val="184592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74ca63204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74ca63204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B561D-C668-48BD-B552-8CC5773A8FA0}"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192468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13014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389289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7476"/>
            <a:ext cx="10972800" cy="576263"/>
          </a:xfrm>
        </p:spPr>
        <p:txBody>
          <a:bodyPr/>
          <a:lstStyle/>
          <a:p>
            <a:r>
              <a:rPr lang="en-US"/>
              <a:t>Click to edit Master title style</a:t>
            </a:r>
          </a:p>
        </p:txBody>
      </p:sp>
      <p:sp>
        <p:nvSpPr>
          <p:cNvPr id="3" name="Text Placeholder 2"/>
          <p:cNvSpPr>
            <a:spLocks noGrp="1"/>
          </p:cNvSpPr>
          <p:nvPr>
            <p:ph type="body" sz="half" idx="1"/>
          </p:nvPr>
        </p:nvSpPr>
        <p:spPr>
          <a:xfrm>
            <a:off x="624417" y="982664"/>
            <a:ext cx="538480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2417" y="982664"/>
            <a:ext cx="538480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A089146-4912-474A-A4F5-5E0A59955AB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541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74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631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669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362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156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10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80852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108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630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157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601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7476"/>
            <a:ext cx="10972800" cy="576263"/>
          </a:xfrm>
        </p:spPr>
        <p:txBody>
          <a:bodyPr/>
          <a:lstStyle/>
          <a:p>
            <a:r>
              <a:rPr lang="en-US"/>
              <a:t>Click to edit Master title style</a:t>
            </a:r>
          </a:p>
        </p:txBody>
      </p:sp>
      <p:sp>
        <p:nvSpPr>
          <p:cNvPr id="3" name="Text Placeholder 2"/>
          <p:cNvSpPr>
            <a:spLocks noGrp="1"/>
          </p:cNvSpPr>
          <p:nvPr>
            <p:ph type="body" sz="half" idx="1"/>
          </p:nvPr>
        </p:nvSpPr>
        <p:spPr>
          <a:xfrm>
            <a:off x="624417" y="982664"/>
            <a:ext cx="538480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2417" y="982664"/>
            <a:ext cx="538480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A089146-4912-474A-A4F5-5E0A59955A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2346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142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162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925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019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55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1020684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569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918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565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542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780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447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7476"/>
            <a:ext cx="10972800" cy="576263"/>
          </a:xfrm>
        </p:spPr>
        <p:txBody>
          <a:bodyPr/>
          <a:lstStyle/>
          <a:p>
            <a:r>
              <a:rPr lang="en-US"/>
              <a:t>Click to edit Master title style</a:t>
            </a:r>
          </a:p>
        </p:txBody>
      </p:sp>
      <p:sp>
        <p:nvSpPr>
          <p:cNvPr id="3" name="Text Placeholder 2"/>
          <p:cNvSpPr>
            <a:spLocks noGrp="1"/>
          </p:cNvSpPr>
          <p:nvPr>
            <p:ph type="body" sz="half" idx="1"/>
          </p:nvPr>
        </p:nvSpPr>
        <p:spPr>
          <a:xfrm>
            <a:off x="624417" y="982664"/>
            <a:ext cx="538480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2417" y="982664"/>
            <a:ext cx="538480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A089146-4912-474A-A4F5-5E0A59955A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1404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840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918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5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B561D-C668-48BD-B552-8CC5773A8FA0}"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201360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477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524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205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983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32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149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2391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617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7476"/>
            <a:ext cx="10972800" cy="576263"/>
          </a:xfrm>
        </p:spPr>
        <p:txBody>
          <a:bodyPr/>
          <a:lstStyle/>
          <a:p>
            <a:r>
              <a:rPr lang="en-US"/>
              <a:t>Click to edit Master title style</a:t>
            </a:r>
          </a:p>
        </p:txBody>
      </p:sp>
      <p:sp>
        <p:nvSpPr>
          <p:cNvPr id="3" name="Text Placeholder 2"/>
          <p:cNvSpPr>
            <a:spLocks noGrp="1"/>
          </p:cNvSpPr>
          <p:nvPr>
            <p:ph type="body" sz="half" idx="1"/>
          </p:nvPr>
        </p:nvSpPr>
        <p:spPr>
          <a:xfrm>
            <a:off x="624417" y="982664"/>
            <a:ext cx="538480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2417" y="982664"/>
            <a:ext cx="538480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A089146-4912-474A-A4F5-5E0A59955A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7318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113"/>
        <p:cNvGrpSpPr/>
        <p:nvPr/>
      </p:nvGrpSpPr>
      <p:grpSpPr>
        <a:xfrm>
          <a:off x="0" y="0"/>
          <a:ext cx="0" cy="0"/>
          <a:chOff x="0" y="0"/>
          <a:chExt cx="0" cy="0"/>
        </a:xfrm>
      </p:grpSpPr>
      <p:sp>
        <p:nvSpPr>
          <p:cNvPr id="114" name="Google Shape;114;p17"/>
          <p:cNvSpPr/>
          <p:nvPr/>
        </p:nvSpPr>
        <p:spPr>
          <a:xfrm>
            <a:off x="11533200" y="0"/>
            <a:ext cx="658800" cy="685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17"/>
          <p:cNvSpPr/>
          <p:nvPr/>
        </p:nvSpPr>
        <p:spPr>
          <a:xfrm>
            <a:off x="1409800" y="3037133"/>
            <a:ext cx="9372400" cy="32160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16" name="Google Shape;116;p17"/>
          <p:cNvPicPr preferRelativeResize="0"/>
          <p:nvPr/>
        </p:nvPicPr>
        <p:blipFill>
          <a:blip r:embed="rId2">
            <a:alphaModFix/>
          </a:blip>
          <a:stretch>
            <a:fillRect/>
          </a:stretch>
        </p:blipFill>
        <p:spPr>
          <a:xfrm>
            <a:off x="678765" y="2577135"/>
            <a:ext cx="1578233" cy="4366136"/>
          </a:xfrm>
          <a:prstGeom prst="rect">
            <a:avLst/>
          </a:prstGeom>
          <a:noFill/>
          <a:ln>
            <a:noFill/>
          </a:ln>
        </p:spPr>
      </p:pic>
      <p:pic>
        <p:nvPicPr>
          <p:cNvPr id="117" name="Google Shape;117;p17"/>
          <p:cNvPicPr preferRelativeResize="0"/>
          <p:nvPr/>
        </p:nvPicPr>
        <p:blipFill>
          <a:blip r:embed="rId3">
            <a:alphaModFix/>
          </a:blip>
          <a:stretch>
            <a:fillRect/>
          </a:stretch>
        </p:blipFill>
        <p:spPr>
          <a:xfrm>
            <a:off x="-62068" y="4051918"/>
            <a:ext cx="1744000" cy="2891351"/>
          </a:xfrm>
          <a:prstGeom prst="rect">
            <a:avLst/>
          </a:prstGeom>
          <a:noFill/>
          <a:ln>
            <a:noFill/>
          </a:ln>
        </p:spPr>
      </p:pic>
      <p:sp>
        <p:nvSpPr>
          <p:cNvPr id="118" name="Google Shape;118;p17"/>
          <p:cNvSpPr txBox="1">
            <a:spLocks noGrp="1"/>
          </p:cNvSpPr>
          <p:nvPr>
            <p:ph type="title"/>
          </p:nvPr>
        </p:nvSpPr>
        <p:spPr>
          <a:xfrm>
            <a:off x="825233" y="696233"/>
            <a:ext cx="1082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sz="30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7"/>
          <p:cNvSpPr txBox="1">
            <a:spLocks noGrp="1"/>
          </p:cNvSpPr>
          <p:nvPr>
            <p:ph type="title" idx="2"/>
          </p:nvPr>
        </p:nvSpPr>
        <p:spPr>
          <a:xfrm>
            <a:off x="2402701" y="4051900"/>
            <a:ext cx="2979600" cy="58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2133"/>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20" name="Google Shape;120;p17"/>
          <p:cNvSpPr txBox="1">
            <a:spLocks noGrp="1"/>
          </p:cNvSpPr>
          <p:nvPr>
            <p:ph type="subTitle" idx="1"/>
          </p:nvPr>
        </p:nvSpPr>
        <p:spPr>
          <a:xfrm>
            <a:off x="2402701" y="4559867"/>
            <a:ext cx="2979600" cy="103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733"/>
            </a:lvl1pPr>
            <a:lvl2pPr lvl="1" algn="ctr" rtl="0">
              <a:lnSpc>
                <a:spcPct val="100000"/>
              </a:lnSpc>
              <a:spcBef>
                <a:spcPts val="0"/>
              </a:spcBef>
              <a:spcAft>
                <a:spcPts val="0"/>
              </a:spcAft>
              <a:buSzPts val="1300"/>
              <a:buNone/>
              <a:defRPr sz="1733"/>
            </a:lvl2pPr>
            <a:lvl3pPr lvl="2" algn="ctr" rtl="0">
              <a:lnSpc>
                <a:spcPct val="100000"/>
              </a:lnSpc>
              <a:spcBef>
                <a:spcPts val="0"/>
              </a:spcBef>
              <a:spcAft>
                <a:spcPts val="0"/>
              </a:spcAft>
              <a:buSzPts val="1300"/>
              <a:buNone/>
              <a:defRPr sz="1733"/>
            </a:lvl3pPr>
            <a:lvl4pPr lvl="3" algn="ctr" rtl="0">
              <a:lnSpc>
                <a:spcPct val="100000"/>
              </a:lnSpc>
              <a:spcBef>
                <a:spcPts val="0"/>
              </a:spcBef>
              <a:spcAft>
                <a:spcPts val="0"/>
              </a:spcAft>
              <a:buSzPts val="1300"/>
              <a:buNone/>
              <a:defRPr sz="1733"/>
            </a:lvl4pPr>
            <a:lvl5pPr lvl="4" algn="ctr" rtl="0">
              <a:lnSpc>
                <a:spcPct val="100000"/>
              </a:lnSpc>
              <a:spcBef>
                <a:spcPts val="0"/>
              </a:spcBef>
              <a:spcAft>
                <a:spcPts val="0"/>
              </a:spcAft>
              <a:buSzPts val="1300"/>
              <a:buNone/>
              <a:defRPr sz="1733"/>
            </a:lvl5pPr>
            <a:lvl6pPr lvl="5" algn="ctr" rtl="0">
              <a:lnSpc>
                <a:spcPct val="100000"/>
              </a:lnSpc>
              <a:spcBef>
                <a:spcPts val="0"/>
              </a:spcBef>
              <a:spcAft>
                <a:spcPts val="0"/>
              </a:spcAft>
              <a:buSzPts val="1300"/>
              <a:buNone/>
              <a:defRPr sz="1733"/>
            </a:lvl6pPr>
            <a:lvl7pPr lvl="6" algn="ctr" rtl="0">
              <a:lnSpc>
                <a:spcPct val="100000"/>
              </a:lnSpc>
              <a:spcBef>
                <a:spcPts val="0"/>
              </a:spcBef>
              <a:spcAft>
                <a:spcPts val="0"/>
              </a:spcAft>
              <a:buSzPts val="1300"/>
              <a:buNone/>
              <a:defRPr sz="1733"/>
            </a:lvl7pPr>
            <a:lvl8pPr lvl="7" algn="ctr" rtl="0">
              <a:lnSpc>
                <a:spcPct val="100000"/>
              </a:lnSpc>
              <a:spcBef>
                <a:spcPts val="0"/>
              </a:spcBef>
              <a:spcAft>
                <a:spcPts val="0"/>
              </a:spcAft>
              <a:buSzPts val="1300"/>
              <a:buNone/>
              <a:defRPr sz="1733"/>
            </a:lvl8pPr>
            <a:lvl9pPr lvl="8" algn="ctr" rtl="0">
              <a:lnSpc>
                <a:spcPct val="100000"/>
              </a:lnSpc>
              <a:spcBef>
                <a:spcPts val="0"/>
              </a:spcBef>
              <a:spcAft>
                <a:spcPts val="0"/>
              </a:spcAft>
              <a:buSzPts val="1300"/>
              <a:buNone/>
              <a:defRPr sz="1733"/>
            </a:lvl9pPr>
          </a:lstStyle>
          <a:p>
            <a:endParaRPr/>
          </a:p>
        </p:txBody>
      </p:sp>
      <p:sp>
        <p:nvSpPr>
          <p:cNvPr id="121" name="Google Shape;121;p17"/>
          <p:cNvSpPr txBox="1">
            <a:spLocks noGrp="1"/>
          </p:cNvSpPr>
          <p:nvPr>
            <p:ph type="title" idx="3"/>
          </p:nvPr>
        </p:nvSpPr>
        <p:spPr>
          <a:xfrm>
            <a:off x="6809699" y="4051900"/>
            <a:ext cx="2979600" cy="58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2133"/>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22" name="Google Shape;122;p17"/>
          <p:cNvSpPr txBox="1">
            <a:spLocks noGrp="1"/>
          </p:cNvSpPr>
          <p:nvPr>
            <p:ph type="subTitle" idx="4"/>
          </p:nvPr>
        </p:nvSpPr>
        <p:spPr>
          <a:xfrm>
            <a:off x="6809699" y="4559867"/>
            <a:ext cx="2979600" cy="103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733"/>
            </a:lvl1pPr>
            <a:lvl2pPr lvl="1" algn="ctr" rtl="0">
              <a:lnSpc>
                <a:spcPct val="100000"/>
              </a:lnSpc>
              <a:spcBef>
                <a:spcPts val="0"/>
              </a:spcBef>
              <a:spcAft>
                <a:spcPts val="0"/>
              </a:spcAft>
              <a:buSzPts val="1300"/>
              <a:buNone/>
              <a:defRPr sz="1733"/>
            </a:lvl2pPr>
            <a:lvl3pPr lvl="2" algn="ctr" rtl="0">
              <a:lnSpc>
                <a:spcPct val="100000"/>
              </a:lnSpc>
              <a:spcBef>
                <a:spcPts val="0"/>
              </a:spcBef>
              <a:spcAft>
                <a:spcPts val="0"/>
              </a:spcAft>
              <a:buSzPts val="1300"/>
              <a:buNone/>
              <a:defRPr sz="1733"/>
            </a:lvl3pPr>
            <a:lvl4pPr lvl="3" algn="ctr" rtl="0">
              <a:lnSpc>
                <a:spcPct val="100000"/>
              </a:lnSpc>
              <a:spcBef>
                <a:spcPts val="0"/>
              </a:spcBef>
              <a:spcAft>
                <a:spcPts val="0"/>
              </a:spcAft>
              <a:buSzPts val="1300"/>
              <a:buNone/>
              <a:defRPr sz="1733"/>
            </a:lvl4pPr>
            <a:lvl5pPr lvl="4" algn="ctr" rtl="0">
              <a:lnSpc>
                <a:spcPct val="100000"/>
              </a:lnSpc>
              <a:spcBef>
                <a:spcPts val="0"/>
              </a:spcBef>
              <a:spcAft>
                <a:spcPts val="0"/>
              </a:spcAft>
              <a:buSzPts val="1300"/>
              <a:buNone/>
              <a:defRPr sz="1733"/>
            </a:lvl5pPr>
            <a:lvl6pPr lvl="5" algn="ctr" rtl="0">
              <a:lnSpc>
                <a:spcPct val="100000"/>
              </a:lnSpc>
              <a:spcBef>
                <a:spcPts val="0"/>
              </a:spcBef>
              <a:spcAft>
                <a:spcPts val="0"/>
              </a:spcAft>
              <a:buSzPts val="1300"/>
              <a:buNone/>
              <a:defRPr sz="1733"/>
            </a:lvl6pPr>
            <a:lvl7pPr lvl="6" algn="ctr" rtl="0">
              <a:lnSpc>
                <a:spcPct val="100000"/>
              </a:lnSpc>
              <a:spcBef>
                <a:spcPts val="0"/>
              </a:spcBef>
              <a:spcAft>
                <a:spcPts val="0"/>
              </a:spcAft>
              <a:buSzPts val="1300"/>
              <a:buNone/>
              <a:defRPr sz="1733"/>
            </a:lvl7pPr>
            <a:lvl8pPr lvl="7" algn="ctr" rtl="0">
              <a:lnSpc>
                <a:spcPct val="100000"/>
              </a:lnSpc>
              <a:spcBef>
                <a:spcPts val="0"/>
              </a:spcBef>
              <a:spcAft>
                <a:spcPts val="0"/>
              </a:spcAft>
              <a:buSzPts val="1300"/>
              <a:buNone/>
              <a:defRPr sz="1733"/>
            </a:lvl8pPr>
            <a:lvl9pPr lvl="8" algn="ctr" rtl="0">
              <a:lnSpc>
                <a:spcPct val="100000"/>
              </a:lnSpc>
              <a:spcBef>
                <a:spcPts val="0"/>
              </a:spcBef>
              <a:spcAft>
                <a:spcPts val="0"/>
              </a:spcAft>
              <a:buSzPts val="1300"/>
              <a:buNone/>
              <a:defRPr sz="1733"/>
            </a:lvl9pPr>
          </a:lstStyle>
          <a:p>
            <a:endParaRPr/>
          </a:p>
        </p:txBody>
      </p:sp>
    </p:spTree>
    <p:extLst>
      <p:ext uri="{BB962C8B-B14F-4D97-AF65-F5344CB8AC3E}">
        <p14:creationId xmlns:p14="http://schemas.microsoft.com/office/powerpoint/2010/main" val="321507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B561D-C668-48BD-B552-8CC5773A8FA0}" type="datetimeFigureOut">
              <a:rPr lang="en-US" smtClean="0"/>
              <a:pPr/>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15740726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96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671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131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308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6607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930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4882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5859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095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10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B561D-C668-48BD-B552-8CC5773A8FA0}" type="datetimeFigureOut">
              <a:rPr lang="en-US" smtClean="0"/>
              <a:pPr/>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36526816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4578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7476"/>
            <a:ext cx="10972800" cy="576263"/>
          </a:xfrm>
        </p:spPr>
        <p:txBody>
          <a:bodyPr/>
          <a:lstStyle/>
          <a:p>
            <a:r>
              <a:rPr lang="en-US"/>
              <a:t>Click to edit Master title style</a:t>
            </a:r>
          </a:p>
        </p:txBody>
      </p:sp>
      <p:sp>
        <p:nvSpPr>
          <p:cNvPr id="3" name="Text Placeholder 2"/>
          <p:cNvSpPr>
            <a:spLocks noGrp="1"/>
          </p:cNvSpPr>
          <p:nvPr>
            <p:ph type="body" sz="half" idx="1"/>
          </p:nvPr>
        </p:nvSpPr>
        <p:spPr>
          <a:xfrm>
            <a:off x="624417" y="982664"/>
            <a:ext cx="538480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2417" y="982664"/>
            <a:ext cx="538480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A089146-4912-474A-A4F5-5E0A59955A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249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pPr/>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101502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119099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36411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pPr/>
              <a:t>11/25/2025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pPr/>
              <a:t>‹#›</a:t>
            </a:fld>
            <a:endParaRPr lang="en-US"/>
          </a:p>
        </p:txBody>
      </p:sp>
    </p:spTree>
    <p:extLst>
      <p:ext uri="{BB962C8B-B14F-4D97-AF65-F5344CB8AC3E}">
        <p14:creationId xmlns:p14="http://schemas.microsoft.com/office/powerpoint/2010/main" val="53898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3032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77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42862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3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solidFill>
                  <a:prstClr val="black">
                    <a:tint val="75000"/>
                  </a:prstClr>
                </a:solidFill>
              </a:rPr>
              <a:pPr/>
              <a:t>11/25/2025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70463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vert="horz" wrap="square" lIns="91440" tIns="45720" rIns="91440" bIns="45720" anchor="ctr" anchorCtr="0"/>
          <a:lstStyle/>
          <a:p>
            <a:pPr eaLnBrk="1" hangingPunct="1"/>
            <a:endParaRPr dirty="0"/>
          </a:p>
        </p:txBody>
      </p:sp>
      <p:sp>
        <p:nvSpPr>
          <p:cNvPr id="39939" name="Rectangle 3"/>
          <p:cNvSpPr>
            <a:spLocks noGrp="1"/>
          </p:cNvSpPr>
          <p:nvPr>
            <p:ph idx="1"/>
          </p:nvPr>
        </p:nvSpPr>
        <p:spPr/>
        <p:txBody>
          <a:bodyPr vert="horz" wrap="square" lIns="91440" tIns="45720" rIns="91440" bIns="45720" anchor="t" anchorCtr="0"/>
          <a:lstStyle/>
          <a:p>
            <a:pPr eaLnBrk="1" hangingPunct="1"/>
            <a:endParaRPr dirty="0"/>
          </a:p>
        </p:txBody>
      </p:sp>
      <p:pic>
        <p:nvPicPr>
          <p:cNvPr id="39940" name="Picture 4" descr="20070324033529604"/>
          <p:cNvPicPr>
            <a:picLocks noChangeAspect="1"/>
          </p:cNvPicPr>
          <p:nvPr/>
        </p:nvPicPr>
        <p:blipFill>
          <a:blip r:embed="rId2"/>
          <a:stretch>
            <a:fillRect/>
          </a:stretch>
        </p:blipFill>
        <p:spPr>
          <a:xfrm>
            <a:off x="-128905" y="160020"/>
            <a:ext cx="10926445" cy="6858000"/>
          </a:xfrm>
          <a:prstGeom prst="rect">
            <a:avLst/>
          </a:prstGeom>
          <a:noFill/>
          <a:ln w="9525">
            <a:noFill/>
          </a:ln>
        </p:spPr>
      </p:pic>
      <p:sp>
        <p:nvSpPr>
          <p:cNvPr id="2" name="Rounded Rectangle 1"/>
          <p:cNvSpPr/>
          <p:nvPr/>
        </p:nvSpPr>
        <p:spPr>
          <a:xfrm>
            <a:off x="1461135" y="160020"/>
            <a:ext cx="9335770" cy="66979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eaLnBrk="1" hangingPunct="1">
              <a:buNone/>
            </a:pPr>
            <a:r>
              <a:rPr sz="4800" b="1" i="1" dirty="0">
                <a:solidFill>
                  <a:srgbClr val="C00000"/>
                </a:solidFill>
                <a:highlight>
                  <a:srgbClr val="FFFF00"/>
                </a:highlight>
                <a:latin typeface="Times New Roman" panose="02020603050405020304" pitchFamily="18" charset="0"/>
                <a:cs typeface="Times New Roman" panose="02020603050405020304" pitchFamily="18" charset="0"/>
              </a:rPr>
              <a:t>CHÀO MỪNG </a:t>
            </a:r>
            <a:r>
              <a:rPr lang="en-US" sz="4800" b="1" i="1" dirty="0">
                <a:solidFill>
                  <a:srgbClr val="C00000"/>
                </a:solidFill>
                <a:highlight>
                  <a:srgbClr val="FFFF00"/>
                </a:highlight>
                <a:latin typeface="Times New Roman" panose="02020603050405020304" pitchFamily="18" charset="0"/>
                <a:cs typeface="Times New Roman" panose="02020603050405020304" pitchFamily="18" charset="0"/>
              </a:rPr>
              <a:t>QUÝ THẦY CÔ VÀ </a:t>
            </a:r>
            <a:r>
              <a:rPr sz="4800" b="1" i="1" dirty="0">
                <a:solidFill>
                  <a:srgbClr val="C00000"/>
                </a:solidFill>
                <a:highlight>
                  <a:srgbClr val="FFFF00"/>
                </a:highlight>
                <a:latin typeface="Times New Roman" panose="02020603050405020304" pitchFamily="18" charset="0"/>
                <a:cs typeface="Times New Roman" panose="02020603050405020304" pitchFamily="18" charset="0"/>
              </a:rPr>
              <a:t>CÁC EM ĐẾN VỚI TIẾT HỌC ĐỊA LÍ HÔM NAY!</a:t>
            </a:r>
          </a:p>
          <a:p>
            <a:pPr lvl="0" algn="ctr" eaLnBrk="1" hangingPunct="1">
              <a:buNone/>
            </a:pPr>
            <a:endParaRPr sz="4800" b="1" i="1" dirty="0">
              <a:solidFill>
                <a:srgbClr val="C00000"/>
              </a:solidFill>
              <a:highlight>
                <a:srgbClr val="FFFF00"/>
              </a:highlight>
              <a:latin typeface="Times New Roman" panose="02020603050405020304" pitchFamily="18" charset="0"/>
              <a:cs typeface="Times New Roman" panose="02020603050405020304" pitchFamily="18" charset="0"/>
            </a:endParaRPr>
          </a:p>
          <a:p>
            <a:pPr lvl="0" algn="ctr" eaLnBrk="1" hangingPunct="1">
              <a:buNone/>
            </a:pPr>
            <a:endParaRPr sz="4800" b="1" i="1" dirty="0">
              <a:solidFill>
                <a:srgbClr val="C00000"/>
              </a:solidFill>
              <a:highlight>
                <a:srgbClr val="FFFF00"/>
              </a:highlight>
              <a:latin typeface="Times New Roman" panose="02020603050405020304" pitchFamily="18" charset="0"/>
              <a:cs typeface="Times New Roman" panose="02020603050405020304" pitchFamily="18" charset="0"/>
            </a:endParaRPr>
          </a:p>
          <a:p>
            <a:pPr lvl="0" algn="ctr" eaLnBrk="1" hangingPunct="1">
              <a:buNone/>
            </a:pPr>
            <a:endParaRPr sz="4800" b="1" i="1" dirty="0">
              <a:solidFill>
                <a:srgbClr val="C00000"/>
              </a:solidFill>
              <a:highlight>
                <a:srgbClr val="FFFF00"/>
              </a:highlight>
              <a:latin typeface="Times New Roman" panose="02020603050405020304" pitchFamily="18" charset="0"/>
              <a:cs typeface="Times New Roman" panose="02020603050405020304" pitchFamily="18" charset="0"/>
            </a:endParaRPr>
          </a:p>
          <a:p>
            <a:pPr lvl="0" algn="ctr" eaLnBrk="1" hangingPunct="1">
              <a:buNone/>
            </a:pPr>
            <a:r>
              <a:rPr lang="en-US" sz="4000" b="1" i="1" dirty="0">
                <a:solidFill>
                  <a:srgbClr val="C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Giáo viên: Hà Thị Xen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D5AA6-9A3E-0DFC-90D5-AA76E2193A3A}"/>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53FE87FC-F04E-1311-6943-346D6AF5AC43}"/>
              </a:ext>
            </a:extLst>
          </p:cNvPr>
          <p:cNvSpPr>
            <a:spLocks noGrp="1" noChangeArrowheads="1"/>
          </p:cNvSpPr>
          <p:nvPr>
            <p:ph type="body" sz="half" idx="1"/>
          </p:nvPr>
        </p:nvSpPr>
        <p:spPr>
          <a:xfrm>
            <a:off x="449943" y="381001"/>
            <a:ext cx="9808633" cy="808702"/>
          </a:xfrm>
        </p:spPr>
        <p:txBody>
          <a:bodyPr>
            <a:noAutofit/>
          </a:bodyPr>
          <a:lstStyle/>
          <a:p>
            <a:pPr marL="0" indent="0" algn="just" fontAlgn="base">
              <a:lnSpc>
                <a:spcPct val="100000"/>
              </a:lnSpc>
              <a:spcBef>
                <a:spcPct val="0"/>
              </a:spcBef>
              <a:spcAft>
                <a:spcPct val="0"/>
              </a:spcAft>
              <a:buNone/>
            </a:pPr>
            <a:r>
              <a:rPr lang="nl-NL" sz="3200" b="1" dirty="0">
                <a:solidFill>
                  <a:srgbClr val="C00000"/>
                </a:solidFill>
                <a:latin typeface="Times New Roman" pitchFamily="18" charset="0"/>
                <a:ea typeface="Calibri" pitchFamily="34" charset="0"/>
                <a:cs typeface="Times New Roman" pitchFamily="18" charset="0"/>
              </a:rPr>
              <a:t>                   </a:t>
            </a:r>
            <a:r>
              <a:rPr lang="nl-NL" sz="3600" b="1" dirty="0">
                <a:solidFill>
                  <a:srgbClr val="C00000"/>
                </a:solidFill>
                <a:latin typeface="Times New Roman" pitchFamily="18" charset="0"/>
                <a:ea typeface="Calibri" pitchFamily="34" charset="0"/>
                <a:cs typeface="Times New Roman" pitchFamily="18" charset="0"/>
              </a:rPr>
              <a:t>Tiết 9. Bài 5. LƯỢC ĐỒ TRÍ NHỚ</a:t>
            </a:r>
          </a:p>
          <a:p>
            <a:pPr marL="0" lvl="0" indent="0" algn="just" fontAlgn="base">
              <a:lnSpc>
                <a:spcPct val="100000"/>
              </a:lnSpc>
              <a:spcBef>
                <a:spcPct val="0"/>
              </a:spcBef>
              <a:spcAft>
                <a:spcPct val="0"/>
              </a:spcAft>
              <a:buNone/>
            </a:pPr>
            <a:endParaRPr lang="nl-NL" sz="3600" b="1" dirty="0">
              <a:solidFill>
                <a:srgbClr val="C00000"/>
              </a:solidFill>
              <a:latin typeface="Times New Roman" pitchFamily="18" charset="0"/>
              <a:ea typeface="Calibri" pitchFamily="34" charset="0"/>
              <a:cs typeface="Times New Roman" pitchFamily="18" charset="0"/>
            </a:endParaRPr>
          </a:p>
          <a:p>
            <a:pPr marL="0" lvl="0" indent="0" algn="just" fontAlgn="base">
              <a:lnSpc>
                <a:spcPct val="100000"/>
              </a:lnSpc>
              <a:spcBef>
                <a:spcPct val="0"/>
              </a:spcBef>
              <a:spcAft>
                <a:spcPct val="0"/>
              </a:spcAft>
              <a:buNone/>
            </a:pPr>
            <a:r>
              <a:rPr lang="nl-NL" sz="3600" b="1" dirty="0">
                <a:solidFill>
                  <a:srgbClr val="C00000"/>
                </a:solidFill>
                <a:latin typeface="Times New Roman" pitchFamily="18" charset="0"/>
                <a:ea typeface="Calibri" pitchFamily="34" charset="0"/>
                <a:cs typeface="Times New Roman" pitchFamily="18" charset="0"/>
              </a:rPr>
              <a:t>2. Vẽ lược đồ trí nhớ</a:t>
            </a:r>
            <a:r>
              <a:rPr lang="nl-NL" sz="3600" dirty="0">
                <a:solidFill>
                  <a:srgbClr val="C00000"/>
                </a:solidFill>
                <a:latin typeface="Times New Roman" pitchFamily="18" charset="0"/>
                <a:ea typeface="Calibri" pitchFamily="34" charset="0"/>
                <a:cs typeface="Times New Roman" pitchFamily="18" charset="0"/>
              </a:rPr>
              <a:t>:  </a:t>
            </a:r>
            <a:endParaRPr lang="nl-NL" sz="3600" dirty="0">
              <a:solidFill>
                <a:srgbClr val="C00000"/>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A1C2342A-6925-E11C-65D5-CD4CDD9D31F6}"/>
              </a:ext>
            </a:extLst>
          </p:cNvPr>
          <p:cNvSpPr/>
          <p:nvPr/>
        </p:nvSpPr>
        <p:spPr>
          <a:xfrm>
            <a:off x="597426" y="2685144"/>
            <a:ext cx="10621180" cy="1754326"/>
          </a:xfrm>
          <a:prstGeom prst="rect">
            <a:avLst/>
          </a:prstGeom>
        </p:spPr>
        <p:txBody>
          <a:bodyPr wrap="square">
            <a:spAutoFit/>
          </a:bodyPr>
          <a:lstStyle/>
          <a:p>
            <a:r>
              <a:rPr lang="en-GB" sz="3600" b="1" dirty="0" err="1">
                <a:latin typeface="+mj-lt"/>
              </a:rPr>
              <a:t>Có</a:t>
            </a:r>
            <a:r>
              <a:rPr lang="en-GB" sz="3600" b="1" dirty="0">
                <a:latin typeface="+mj-lt"/>
              </a:rPr>
              <a:t> </a:t>
            </a:r>
            <a:r>
              <a:rPr lang="en-GB" sz="3600" b="1" dirty="0" err="1">
                <a:latin typeface="+mj-lt"/>
              </a:rPr>
              <a:t>hai</a:t>
            </a:r>
            <a:r>
              <a:rPr lang="en-GB" sz="3600" b="1" dirty="0">
                <a:latin typeface="+mj-lt"/>
              </a:rPr>
              <a:t> </a:t>
            </a:r>
            <a:r>
              <a:rPr lang="en-GB" sz="3600" b="1" dirty="0" err="1">
                <a:latin typeface="+mj-lt"/>
              </a:rPr>
              <a:t>loại</a:t>
            </a:r>
            <a:r>
              <a:rPr lang="en-GB" sz="3600" b="1" dirty="0">
                <a:latin typeface="+mj-lt"/>
              </a:rPr>
              <a:t> </a:t>
            </a:r>
            <a:r>
              <a:rPr lang="en-GB" sz="3600" b="1" dirty="0" err="1">
                <a:latin typeface="+mj-lt"/>
              </a:rPr>
              <a:t>lược</a:t>
            </a:r>
            <a:r>
              <a:rPr lang="en-GB" sz="3600" b="1" dirty="0">
                <a:latin typeface="+mj-lt"/>
              </a:rPr>
              <a:t> </a:t>
            </a:r>
            <a:r>
              <a:rPr lang="en-GB" sz="3600" b="1" dirty="0" err="1">
                <a:latin typeface="+mj-lt"/>
              </a:rPr>
              <a:t>đồ</a:t>
            </a:r>
            <a:r>
              <a:rPr lang="en-GB" sz="3600" b="1" dirty="0">
                <a:latin typeface="+mj-lt"/>
              </a:rPr>
              <a:t> </a:t>
            </a:r>
            <a:r>
              <a:rPr lang="en-GB" sz="3600" b="1" dirty="0" err="1">
                <a:latin typeface="+mj-lt"/>
              </a:rPr>
              <a:t>trí</a:t>
            </a:r>
            <a:r>
              <a:rPr lang="en-GB" sz="3600" b="1" dirty="0">
                <a:latin typeface="+mj-lt"/>
              </a:rPr>
              <a:t> </a:t>
            </a:r>
            <a:r>
              <a:rPr lang="en-GB" sz="3600" b="1" dirty="0" err="1">
                <a:latin typeface="+mj-lt"/>
              </a:rPr>
              <a:t>nhớ</a:t>
            </a:r>
            <a:r>
              <a:rPr lang="en-GB" sz="3600" b="1" dirty="0">
                <a:latin typeface="+mj-lt"/>
              </a:rPr>
              <a:t>:</a:t>
            </a:r>
          </a:p>
          <a:p>
            <a:r>
              <a:rPr lang="en-GB" sz="3600" b="1" dirty="0">
                <a:latin typeface="+mj-lt"/>
                <a:cs typeface="Times New Roman" pitchFamily="18" charset="0"/>
              </a:rPr>
              <a:t>+ </a:t>
            </a:r>
            <a:r>
              <a:rPr lang="en-GB" sz="3600" b="1" dirty="0" err="1">
                <a:latin typeface="+mj-lt"/>
                <a:cs typeface="Times New Roman" pitchFamily="18" charset="0"/>
              </a:rPr>
              <a:t>Lược</a:t>
            </a:r>
            <a:r>
              <a:rPr lang="en-GB" sz="3600" b="1" dirty="0">
                <a:latin typeface="+mj-lt"/>
                <a:cs typeface="Times New Roman" pitchFamily="18" charset="0"/>
              </a:rPr>
              <a:t> </a:t>
            </a:r>
            <a:r>
              <a:rPr lang="en-GB" sz="3600" b="1" dirty="0" err="1">
                <a:latin typeface="+mj-lt"/>
                <a:cs typeface="Times New Roman" pitchFamily="18" charset="0"/>
              </a:rPr>
              <a:t>đồ</a:t>
            </a:r>
            <a:r>
              <a:rPr lang="en-GB" sz="3600" b="1" dirty="0">
                <a:latin typeface="+mj-lt"/>
                <a:cs typeface="Times New Roman" pitchFamily="18" charset="0"/>
              </a:rPr>
              <a:t> </a:t>
            </a:r>
            <a:r>
              <a:rPr lang="en-GB" sz="3600" b="1" dirty="0" err="1">
                <a:latin typeface="+mj-lt"/>
                <a:cs typeface="Times New Roman" pitchFamily="18" charset="0"/>
              </a:rPr>
              <a:t>trí</a:t>
            </a:r>
            <a:r>
              <a:rPr lang="en-GB" sz="3600" b="1" dirty="0">
                <a:latin typeface="+mj-lt"/>
                <a:cs typeface="Times New Roman" pitchFamily="18" charset="0"/>
              </a:rPr>
              <a:t> </a:t>
            </a:r>
            <a:r>
              <a:rPr lang="en-GB" sz="3600" b="1" dirty="0" err="1">
                <a:latin typeface="+mj-lt"/>
                <a:cs typeface="Times New Roman" pitchFamily="18" charset="0"/>
              </a:rPr>
              <a:t>nhớ</a:t>
            </a:r>
            <a:r>
              <a:rPr lang="en-GB" sz="3600" b="1" dirty="0">
                <a:latin typeface="+mj-lt"/>
                <a:cs typeface="Times New Roman" pitchFamily="18" charset="0"/>
              </a:rPr>
              <a:t> </a:t>
            </a:r>
            <a:r>
              <a:rPr lang="en-GB" sz="3600" b="1" dirty="0" err="1">
                <a:latin typeface="+mj-lt"/>
                <a:cs typeface="Times New Roman" pitchFamily="18" charset="0"/>
              </a:rPr>
              <a:t>về</a:t>
            </a:r>
            <a:r>
              <a:rPr lang="en-GB" sz="3600" b="1" dirty="0">
                <a:latin typeface="+mj-lt"/>
                <a:cs typeface="Times New Roman" pitchFamily="18" charset="0"/>
              </a:rPr>
              <a:t> </a:t>
            </a:r>
            <a:r>
              <a:rPr lang="en-GB" sz="3600" b="1" dirty="0" err="1">
                <a:latin typeface="+mj-lt"/>
                <a:cs typeface="Times New Roman" pitchFamily="18" charset="0"/>
              </a:rPr>
              <a:t>đường</a:t>
            </a:r>
            <a:r>
              <a:rPr lang="en-GB" sz="3600" b="1" dirty="0">
                <a:latin typeface="+mj-lt"/>
                <a:cs typeface="Times New Roman" pitchFamily="18" charset="0"/>
              </a:rPr>
              <a:t> </a:t>
            </a:r>
            <a:r>
              <a:rPr lang="en-GB" sz="3600" b="1" dirty="0" err="1">
                <a:latin typeface="+mj-lt"/>
                <a:cs typeface="Times New Roman" pitchFamily="18" charset="0"/>
              </a:rPr>
              <a:t>đi</a:t>
            </a:r>
            <a:endParaRPr lang="en-GB" sz="3600" b="1" dirty="0">
              <a:latin typeface="+mj-lt"/>
              <a:cs typeface="Times New Roman" pitchFamily="18" charset="0"/>
            </a:endParaRPr>
          </a:p>
          <a:p>
            <a:r>
              <a:rPr lang="en-GB" sz="3600" b="1" dirty="0">
                <a:latin typeface="+mj-lt"/>
                <a:cs typeface="Times New Roman" pitchFamily="18" charset="0"/>
              </a:rPr>
              <a:t>+ </a:t>
            </a:r>
            <a:r>
              <a:rPr lang="en-GB" sz="3600" b="1" dirty="0" err="1">
                <a:latin typeface="+mj-lt"/>
                <a:cs typeface="Times New Roman" pitchFamily="18" charset="0"/>
              </a:rPr>
              <a:t>Lược</a:t>
            </a:r>
            <a:r>
              <a:rPr lang="en-GB" sz="3600" b="1" dirty="0">
                <a:latin typeface="+mj-lt"/>
                <a:cs typeface="Times New Roman" pitchFamily="18" charset="0"/>
              </a:rPr>
              <a:t> </a:t>
            </a:r>
            <a:r>
              <a:rPr lang="en-GB" sz="3600" b="1" dirty="0" err="1">
                <a:latin typeface="+mj-lt"/>
                <a:cs typeface="Times New Roman" pitchFamily="18" charset="0"/>
              </a:rPr>
              <a:t>đồ</a:t>
            </a:r>
            <a:r>
              <a:rPr lang="en-GB" sz="3600" b="1" dirty="0">
                <a:latin typeface="+mj-lt"/>
                <a:cs typeface="Times New Roman" pitchFamily="18" charset="0"/>
              </a:rPr>
              <a:t> </a:t>
            </a:r>
            <a:r>
              <a:rPr lang="en-GB" sz="3600" b="1" dirty="0" err="1">
                <a:latin typeface="+mj-lt"/>
                <a:cs typeface="Times New Roman" pitchFamily="18" charset="0"/>
              </a:rPr>
              <a:t>trí</a:t>
            </a:r>
            <a:r>
              <a:rPr lang="en-GB" sz="3600" b="1" dirty="0">
                <a:latin typeface="+mj-lt"/>
                <a:cs typeface="Times New Roman" pitchFamily="18" charset="0"/>
              </a:rPr>
              <a:t> </a:t>
            </a:r>
            <a:r>
              <a:rPr lang="en-GB" sz="3600" b="1" dirty="0" err="1">
                <a:latin typeface="+mj-lt"/>
                <a:cs typeface="Times New Roman" pitchFamily="18" charset="0"/>
              </a:rPr>
              <a:t>nhớ</a:t>
            </a:r>
            <a:r>
              <a:rPr lang="en-GB" sz="3600" b="1" dirty="0">
                <a:latin typeface="+mj-lt"/>
                <a:cs typeface="Times New Roman" pitchFamily="18" charset="0"/>
              </a:rPr>
              <a:t> </a:t>
            </a:r>
            <a:r>
              <a:rPr lang="en-GB" sz="3600" b="1" dirty="0" err="1">
                <a:latin typeface="+mj-lt"/>
                <a:cs typeface="Times New Roman" pitchFamily="18" charset="0"/>
              </a:rPr>
              <a:t>về</a:t>
            </a:r>
            <a:r>
              <a:rPr lang="en-GB" sz="3600" b="1" dirty="0">
                <a:latin typeface="+mj-lt"/>
                <a:cs typeface="Times New Roman" pitchFamily="18" charset="0"/>
              </a:rPr>
              <a:t> </a:t>
            </a:r>
            <a:r>
              <a:rPr lang="en-GB" sz="3600" b="1" dirty="0" err="1">
                <a:latin typeface="+mj-lt"/>
                <a:cs typeface="Times New Roman" pitchFamily="18" charset="0"/>
              </a:rPr>
              <a:t>một</a:t>
            </a:r>
            <a:r>
              <a:rPr lang="en-GB" sz="3600" b="1" dirty="0">
                <a:latin typeface="+mj-lt"/>
                <a:cs typeface="Times New Roman" pitchFamily="18" charset="0"/>
              </a:rPr>
              <a:t> </a:t>
            </a:r>
            <a:r>
              <a:rPr lang="en-GB" sz="3600" b="1" dirty="0" err="1">
                <a:latin typeface="+mj-lt"/>
                <a:cs typeface="Times New Roman" pitchFamily="18" charset="0"/>
              </a:rPr>
              <a:t>khu</a:t>
            </a:r>
            <a:r>
              <a:rPr lang="en-GB" sz="3600" b="1" dirty="0">
                <a:latin typeface="+mj-lt"/>
                <a:cs typeface="Times New Roman" pitchFamily="18" charset="0"/>
              </a:rPr>
              <a:t> </a:t>
            </a:r>
            <a:r>
              <a:rPr lang="en-GB" sz="3600" b="1" dirty="0" err="1">
                <a:latin typeface="+mj-lt"/>
                <a:cs typeface="Times New Roman" pitchFamily="18" charset="0"/>
              </a:rPr>
              <a:t>vực</a:t>
            </a:r>
            <a:endParaRPr lang="en-US" sz="3600" b="1" dirty="0">
              <a:latin typeface="+mj-lt"/>
              <a:cs typeface="Times New Roman" pitchFamily="18" charset="0"/>
            </a:endParaRPr>
          </a:p>
        </p:txBody>
      </p:sp>
    </p:spTree>
    <p:extLst>
      <p:ext uri="{BB962C8B-B14F-4D97-AF65-F5344CB8AC3E}">
        <p14:creationId xmlns:p14="http://schemas.microsoft.com/office/powerpoint/2010/main" val="286572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C867B-E792-1C36-AC12-BDE8ECD0EC0D}"/>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A1C284B0-C8A4-21B1-75E6-AB7AC3E9D1BD}"/>
              </a:ext>
            </a:extLst>
          </p:cNvPr>
          <p:cNvSpPr>
            <a:spLocks noGrp="1" noChangeArrowheads="1"/>
          </p:cNvSpPr>
          <p:nvPr>
            <p:ph type="body" sz="half" idx="1"/>
          </p:nvPr>
        </p:nvSpPr>
        <p:spPr>
          <a:xfrm>
            <a:off x="449943" y="381001"/>
            <a:ext cx="9808633" cy="808702"/>
          </a:xfrm>
        </p:spPr>
        <p:txBody>
          <a:bodyPr>
            <a:noAutofit/>
          </a:bodyPr>
          <a:lstStyle/>
          <a:p>
            <a:pPr marL="0" indent="0" algn="just" fontAlgn="base">
              <a:lnSpc>
                <a:spcPct val="100000"/>
              </a:lnSpc>
              <a:spcBef>
                <a:spcPct val="0"/>
              </a:spcBef>
              <a:spcAft>
                <a:spcPct val="0"/>
              </a:spcAft>
              <a:buNone/>
            </a:pPr>
            <a:r>
              <a:rPr lang="nl-NL" sz="3200" b="1" dirty="0">
                <a:solidFill>
                  <a:srgbClr val="C00000"/>
                </a:solidFill>
                <a:latin typeface="Times New Roman" pitchFamily="18" charset="0"/>
                <a:ea typeface="Calibri" pitchFamily="34" charset="0"/>
                <a:cs typeface="Times New Roman" pitchFamily="18" charset="0"/>
              </a:rPr>
              <a:t>                   </a:t>
            </a:r>
            <a:r>
              <a:rPr lang="nl-NL" sz="3600" b="1" dirty="0">
                <a:solidFill>
                  <a:srgbClr val="C00000"/>
                </a:solidFill>
                <a:latin typeface="Times New Roman" pitchFamily="18" charset="0"/>
                <a:ea typeface="Calibri" pitchFamily="34" charset="0"/>
                <a:cs typeface="Times New Roman" pitchFamily="18" charset="0"/>
              </a:rPr>
              <a:t>Tiết 9. Bài 5. LƯỢC ĐỒ TRÍ NHỚ</a:t>
            </a:r>
          </a:p>
          <a:p>
            <a:pPr marL="0" lvl="0" indent="0" algn="just" fontAlgn="base">
              <a:lnSpc>
                <a:spcPct val="100000"/>
              </a:lnSpc>
              <a:spcBef>
                <a:spcPct val="0"/>
              </a:spcBef>
              <a:spcAft>
                <a:spcPct val="0"/>
              </a:spcAft>
              <a:buNone/>
            </a:pPr>
            <a:endParaRPr lang="nl-NL" sz="3600" b="1" dirty="0">
              <a:solidFill>
                <a:srgbClr val="C00000"/>
              </a:solidFill>
              <a:latin typeface="Times New Roman" pitchFamily="18" charset="0"/>
              <a:ea typeface="Calibri" pitchFamily="34" charset="0"/>
              <a:cs typeface="Times New Roman" pitchFamily="18" charset="0"/>
            </a:endParaRPr>
          </a:p>
          <a:p>
            <a:pPr marL="0" lvl="0" indent="0" algn="just" fontAlgn="base">
              <a:lnSpc>
                <a:spcPct val="100000"/>
              </a:lnSpc>
              <a:spcBef>
                <a:spcPct val="0"/>
              </a:spcBef>
              <a:spcAft>
                <a:spcPct val="0"/>
              </a:spcAft>
              <a:buNone/>
            </a:pPr>
            <a:r>
              <a:rPr lang="nl-NL" sz="3600" b="1" dirty="0">
                <a:solidFill>
                  <a:srgbClr val="C00000"/>
                </a:solidFill>
                <a:latin typeface="Times New Roman" pitchFamily="18" charset="0"/>
                <a:ea typeface="Calibri" pitchFamily="34" charset="0"/>
                <a:cs typeface="Times New Roman" pitchFamily="18" charset="0"/>
              </a:rPr>
              <a:t>2. Vẽ lược đồ trí nhớ</a:t>
            </a:r>
            <a:r>
              <a:rPr lang="nl-NL" sz="3600" dirty="0">
                <a:solidFill>
                  <a:srgbClr val="C00000"/>
                </a:solidFill>
                <a:latin typeface="Times New Roman" pitchFamily="18" charset="0"/>
                <a:ea typeface="Calibri" pitchFamily="34" charset="0"/>
                <a:cs typeface="Times New Roman" pitchFamily="18" charset="0"/>
              </a:rPr>
              <a:t>:  </a:t>
            </a:r>
            <a:endParaRPr lang="nl-NL" sz="3600" dirty="0">
              <a:solidFill>
                <a:srgbClr val="C00000"/>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87946407-169C-2238-09D3-548E832CFF1F}"/>
              </a:ext>
            </a:extLst>
          </p:cNvPr>
          <p:cNvSpPr/>
          <p:nvPr/>
        </p:nvSpPr>
        <p:spPr>
          <a:xfrm>
            <a:off x="597426" y="2685144"/>
            <a:ext cx="6383477" cy="646331"/>
          </a:xfrm>
          <a:prstGeom prst="rect">
            <a:avLst/>
          </a:prstGeom>
        </p:spPr>
        <p:txBody>
          <a:bodyPr wrap="square">
            <a:spAutoFit/>
          </a:bodyPr>
          <a:lstStyle/>
          <a:p>
            <a:r>
              <a:rPr lang="en-GB" sz="3600" b="1" dirty="0">
                <a:latin typeface="+mj-lt"/>
              </a:rPr>
              <a:t>a. </a:t>
            </a:r>
            <a:r>
              <a:rPr lang="en-GB" sz="3600" b="1" dirty="0" err="1">
                <a:latin typeface="+mj-lt"/>
              </a:rPr>
              <a:t>Vẽ</a:t>
            </a:r>
            <a:r>
              <a:rPr lang="en-GB" sz="3600" b="1" dirty="0">
                <a:latin typeface="+mj-lt"/>
              </a:rPr>
              <a:t> </a:t>
            </a:r>
            <a:r>
              <a:rPr lang="en-GB" sz="3600" b="1" dirty="0" err="1">
                <a:latin typeface="+mj-lt"/>
              </a:rPr>
              <a:t>lược</a:t>
            </a:r>
            <a:r>
              <a:rPr lang="en-GB" sz="3600" b="1" dirty="0">
                <a:latin typeface="+mj-lt"/>
              </a:rPr>
              <a:t> </a:t>
            </a:r>
            <a:r>
              <a:rPr lang="en-GB" sz="3600" b="1" dirty="0" err="1">
                <a:latin typeface="+mj-lt"/>
              </a:rPr>
              <a:t>đồ</a:t>
            </a:r>
            <a:r>
              <a:rPr lang="en-GB" sz="3600" b="1" dirty="0">
                <a:latin typeface="+mj-lt"/>
              </a:rPr>
              <a:t> </a:t>
            </a:r>
            <a:r>
              <a:rPr lang="en-GB" sz="3600" b="1" dirty="0" err="1">
                <a:latin typeface="+mj-lt"/>
              </a:rPr>
              <a:t>trí</a:t>
            </a:r>
            <a:r>
              <a:rPr lang="en-GB" sz="3600" b="1" dirty="0">
                <a:latin typeface="+mj-lt"/>
              </a:rPr>
              <a:t> </a:t>
            </a:r>
            <a:r>
              <a:rPr lang="en-GB" sz="3600" b="1" dirty="0" err="1">
                <a:latin typeface="+mj-lt"/>
              </a:rPr>
              <a:t>nhớ</a:t>
            </a:r>
            <a:r>
              <a:rPr lang="en-GB" sz="3600" b="1" dirty="0">
                <a:latin typeface="+mj-lt"/>
              </a:rPr>
              <a:t> </a:t>
            </a:r>
            <a:r>
              <a:rPr lang="en-GB" sz="3600" b="1" dirty="0" err="1">
                <a:latin typeface="+mj-lt"/>
              </a:rPr>
              <a:t>đường</a:t>
            </a:r>
            <a:r>
              <a:rPr lang="en-GB" sz="3600" b="1" dirty="0">
                <a:latin typeface="+mj-lt"/>
              </a:rPr>
              <a:t> </a:t>
            </a:r>
            <a:r>
              <a:rPr lang="en-GB" sz="3600" b="1" dirty="0" err="1">
                <a:latin typeface="+mj-lt"/>
              </a:rPr>
              <a:t>đi</a:t>
            </a:r>
            <a:endParaRPr lang="en-US" sz="3600" b="1" dirty="0">
              <a:latin typeface="+mj-lt"/>
              <a:cs typeface="Times New Roman" pitchFamily="18" charset="0"/>
            </a:endParaRPr>
          </a:p>
        </p:txBody>
      </p:sp>
    </p:spTree>
    <p:extLst>
      <p:ext uri="{BB962C8B-B14F-4D97-AF65-F5344CB8AC3E}">
        <p14:creationId xmlns:p14="http://schemas.microsoft.com/office/powerpoint/2010/main" val="50758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491487" y="362857"/>
            <a:ext cx="7090914" cy="5370286"/>
          </a:xfrm>
          <a:prstGeom prst="rect">
            <a:avLst/>
          </a:prstGeom>
        </p:spPr>
      </p:pic>
      <p:sp>
        <p:nvSpPr>
          <p:cNvPr id="3" name="AutoShape 6"/>
          <p:cNvSpPr>
            <a:spLocks noChangeArrowheads="1"/>
          </p:cNvSpPr>
          <p:nvPr/>
        </p:nvSpPr>
        <p:spPr bwMode="auto">
          <a:xfrm>
            <a:off x="-145473" y="1422401"/>
            <a:ext cx="4759037" cy="3076863"/>
          </a:xfrm>
          <a:prstGeom prst="cloudCallout">
            <a:avLst>
              <a:gd name="adj1" fmla="val 39093"/>
              <a:gd name="adj2" fmla="val 56254"/>
            </a:avLst>
          </a:prstGeom>
          <a:solidFill>
            <a:srgbClr val="FF99CC"/>
          </a:solidFill>
          <a:ln w="9525">
            <a:solidFill>
              <a:schemeClr val="tx1"/>
            </a:solidFill>
            <a:round/>
            <a:headEnd/>
            <a:tailEnd/>
          </a:ln>
        </p:spPr>
        <p:txBody>
          <a:bodyPr wrap="none" anchor="ctr"/>
          <a:lstStyle/>
          <a:p>
            <a:r>
              <a:rPr lang="nl-NL" sz="3200" i="1" dirty="0"/>
              <a:t>Quan sát lược đồ trí</a:t>
            </a:r>
          </a:p>
          <a:p>
            <a:r>
              <a:rPr lang="nl-NL" sz="3200" i="1" dirty="0"/>
              <a:t> nhớ đường từ nhà đến</a:t>
            </a:r>
          </a:p>
          <a:p>
            <a:r>
              <a:rPr lang="nl-NL" sz="3200" i="1" dirty="0"/>
              <a:t>trường  và mô</a:t>
            </a:r>
          </a:p>
          <a:p>
            <a:r>
              <a:rPr lang="nl-NL" sz="3200" i="1" dirty="0"/>
              <a:t> tả lại.</a:t>
            </a:r>
            <a:endParaRPr lang="en-US" sz="3200" b="1" dirty="0">
              <a:latin typeface="Times New Roman" pitchFamily="18" charset="0"/>
              <a:cs typeface="Times New Roman" pitchFamily="18" charset="0"/>
            </a:endParaRPr>
          </a:p>
        </p:txBody>
      </p:sp>
      <p:sp>
        <p:nvSpPr>
          <p:cNvPr id="4" name="Rectangle 2"/>
          <p:cNvSpPr txBox="1">
            <a:spLocks noChangeArrowheads="1"/>
          </p:cNvSpPr>
          <p:nvPr/>
        </p:nvSpPr>
        <p:spPr>
          <a:xfrm>
            <a:off x="5741612" y="5675086"/>
            <a:ext cx="5318274" cy="78377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sz="2000" b="1" dirty="0">
                <a:latin typeface="Times New Roman" pitchFamily="18" charset="0"/>
                <a:ea typeface="Calibri" pitchFamily="34" charset="0"/>
                <a:cs typeface="Times New Roman" pitchFamily="18" charset="0"/>
              </a:rPr>
              <a:t>L</a:t>
            </a:r>
            <a:r>
              <a:rPr kumimoji="0" lang="nl-NL" sz="2000" b="1" i="0" u="none" strike="noStrike" kern="1200" cap="none" spc="0" normalizeH="0" baseline="0" noProof="0" dirty="0">
                <a:ln>
                  <a:noFill/>
                </a:ln>
                <a:solidFill>
                  <a:schemeClr val="tx1"/>
                </a:solidFill>
                <a:effectLst/>
                <a:uLnTx/>
                <a:uFillTx/>
                <a:latin typeface="Times New Roman" pitchFamily="18" charset="0"/>
                <a:ea typeface="Calibri" pitchFamily="34" charset="0"/>
                <a:cs typeface="Times New Roman" pitchFamily="18" charset="0"/>
              </a:rPr>
              <a:t>ược đồ trí nhớ</a:t>
            </a:r>
            <a:r>
              <a:rPr lang="nl-NL" sz="2000" b="1" dirty="0">
                <a:latin typeface="Times New Roman" pitchFamily="18" charset="0"/>
                <a:ea typeface="Calibri" pitchFamily="34" charset="0"/>
                <a:cs typeface="Times New Roman" pitchFamily="18" charset="0"/>
              </a:rPr>
              <a:t> từ nhà đến trường THCS</a:t>
            </a:r>
            <a:r>
              <a:rPr kumimoji="0" lang="nl-NL" sz="2000" b="1" i="0" u="none" strike="noStrike" kern="1200" cap="none" spc="0" normalizeH="0" baseline="0" noProof="0" dirty="0">
                <a:ln>
                  <a:noFill/>
                </a:ln>
                <a:solidFill>
                  <a:schemeClr val="tx1"/>
                </a:solidFill>
                <a:effectLst/>
                <a:uLnTx/>
                <a:uFillTx/>
                <a:latin typeface="Times New Roman" pitchFamily="18" charset="0"/>
                <a:ea typeface="Calibri" pitchFamily="34" charset="0"/>
                <a:cs typeface="Times New Roman" pitchFamily="18" charset="0"/>
              </a:rPr>
              <a:t>  </a:t>
            </a:r>
            <a:endParaRPr kumimoji="0" lang="nl-NL"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53083-7EDE-2033-CA5B-5432F257ADBD}"/>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9247D4C6-6226-5D56-5B5D-E253BE5772BC}"/>
              </a:ext>
            </a:extLst>
          </p:cNvPr>
          <p:cNvSpPr>
            <a:spLocks noGrp="1" noChangeArrowheads="1"/>
          </p:cNvSpPr>
          <p:nvPr>
            <p:ph type="body" sz="half" idx="1"/>
          </p:nvPr>
        </p:nvSpPr>
        <p:spPr>
          <a:xfrm>
            <a:off x="356811" y="711200"/>
            <a:ext cx="5419875" cy="1944914"/>
          </a:xfrm>
        </p:spPr>
        <p:txBody>
          <a:bodyPr>
            <a:noAutofit/>
          </a:bodyPr>
          <a:lstStyle/>
          <a:p>
            <a:pPr>
              <a:buNone/>
            </a:pPr>
            <a:r>
              <a:rPr lang="nl-NL" sz="3600" b="1" dirty="0">
                <a:latin typeface="Times New Roman" pitchFamily="18" charset="0"/>
                <a:cs typeface="Times New Roman" pitchFamily="18" charset="0"/>
              </a:rPr>
              <a:t>2. Vẽ lược đồ trí nhớ</a:t>
            </a:r>
            <a:r>
              <a:rPr lang="nl-NL" sz="36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8198" name="AutoShape 6">
            <a:extLst>
              <a:ext uri="{FF2B5EF4-FFF2-40B4-BE49-F238E27FC236}">
                <a16:creationId xmlns:a16="http://schemas.microsoft.com/office/drawing/2014/main" id="{A56243AA-8D74-BEF4-6D02-BB6F792AB953}"/>
              </a:ext>
            </a:extLst>
          </p:cNvPr>
          <p:cNvSpPr>
            <a:spLocks noChangeArrowheads="1"/>
          </p:cNvSpPr>
          <p:nvPr/>
        </p:nvSpPr>
        <p:spPr bwMode="auto">
          <a:xfrm>
            <a:off x="7675248" y="977276"/>
            <a:ext cx="4408597" cy="2191657"/>
          </a:xfrm>
          <a:prstGeom prst="cloudCallout">
            <a:avLst>
              <a:gd name="adj1" fmla="val -62657"/>
              <a:gd name="adj2" fmla="val 43671"/>
            </a:avLst>
          </a:prstGeom>
          <a:solidFill>
            <a:srgbClr val="FF99CC"/>
          </a:solidFill>
          <a:ln w="9525">
            <a:solidFill>
              <a:schemeClr val="tx1"/>
            </a:solidFill>
            <a:round/>
            <a:headEnd/>
            <a:tailEnd/>
          </a:ln>
        </p:spPr>
        <p:txBody>
          <a:bodyPr wrap="none" anchor="ctr"/>
          <a:lstStyle/>
          <a:p>
            <a:endParaRPr lang="nl-NL" sz="2800" i="1" dirty="0">
              <a:solidFill>
                <a:prstClr val="black"/>
              </a:solidFill>
            </a:endParaRPr>
          </a:p>
          <a:p>
            <a:pPr algn="ctr"/>
            <a:r>
              <a:rPr lang="nl-NL" sz="3600" i="1" dirty="0">
                <a:solidFill>
                  <a:prstClr val="black"/>
                </a:solidFill>
              </a:rPr>
              <a:t>Để vẽ lược đồ trí nhớ </a:t>
            </a:r>
          </a:p>
          <a:p>
            <a:pPr algn="ctr"/>
            <a:r>
              <a:rPr lang="nl-NL" sz="3600" i="1" dirty="0">
                <a:solidFill>
                  <a:prstClr val="black"/>
                </a:solidFill>
              </a:rPr>
              <a:t>đường đi chúng </a:t>
            </a:r>
          </a:p>
          <a:p>
            <a:pPr algn="ctr"/>
            <a:r>
              <a:rPr lang="nl-NL" sz="3600" i="1" dirty="0">
                <a:solidFill>
                  <a:prstClr val="black"/>
                </a:solidFill>
              </a:rPr>
              <a:t>ta cần làm gì?</a:t>
            </a:r>
            <a:endParaRPr lang="en-US" sz="3600" b="1" dirty="0">
              <a:solidFill>
                <a:prstClr val="black"/>
              </a:solidFill>
              <a:latin typeface="Times New Roman" pitchFamily="18" charset="0"/>
              <a:cs typeface="Times New Roman" pitchFamily="18" charset="0"/>
            </a:endParaRPr>
          </a:p>
        </p:txBody>
      </p:sp>
      <p:sp>
        <p:nvSpPr>
          <p:cNvPr id="3073" name="Rectangle 1">
            <a:extLst>
              <a:ext uri="{FF2B5EF4-FFF2-40B4-BE49-F238E27FC236}">
                <a16:creationId xmlns:a16="http://schemas.microsoft.com/office/drawing/2014/main" id="{5103B5E7-8043-B262-0219-E0B7831FCCBD}"/>
              </a:ext>
            </a:extLst>
          </p:cNvPr>
          <p:cNvSpPr>
            <a:spLocks noChangeArrowheads="1"/>
          </p:cNvSpPr>
          <p:nvPr/>
        </p:nvSpPr>
        <p:spPr bwMode="auto">
          <a:xfrm>
            <a:off x="356811" y="1683657"/>
            <a:ext cx="6139545"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200" b="1" dirty="0">
                <a:solidFill>
                  <a:prstClr val="black"/>
                </a:solidFill>
                <a:latin typeface="Times New Roman" pitchFamily="18" charset="0"/>
                <a:ea typeface="Calibri" pitchFamily="34" charset="0"/>
                <a:cs typeface="Times New Roman" pitchFamily="18" charset="0"/>
              </a:rPr>
              <a:t>a. </a:t>
            </a:r>
            <a:r>
              <a:rPr lang="en-US" sz="3200" b="1" dirty="0" err="1">
                <a:solidFill>
                  <a:prstClr val="black"/>
                </a:solidFill>
                <a:latin typeface="Times New Roman" pitchFamily="18" charset="0"/>
                <a:ea typeface="Calibri" pitchFamily="34" charset="0"/>
                <a:cs typeface="Times New Roman" pitchFamily="18" charset="0"/>
              </a:rPr>
              <a:t>Vẽ</a:t>
            </a:r>
            <a:r>
              <a:rPr lang="en-US" sz="3200" b="1" dirty="0">
                <a:solidFill>
                  <a:prstClr val="black"/>
                </a:solidFill>
                <a:latin typeface="Times New Roman" pitchFamily="18" charset="0"/>
                <a:ea typeface="Calibri" pitchFamily="34" charset="0"/>
                <a:cs typeface="Times New Roman" pitchFamily="18" charset="0"/>
              </a:rPr>
              <a:t> </a:t>
            </a:r>
            <a:r>
              <a:rPr lang="en-US" sz="3200" b="1" dirty="0" err="1">
                <a:solidFill>
                  <a:prstClr val="black"/>
                </a:solidFill>
                <a:latin typeface="Times New Roman" pitchFamily="18" charset="0"/>
                <a:ea typeface="Calibri" pitchFamily="34" charset="0"/>
                <a:cs typeface="Times New Roman" pitchFamily="18" charset="0"/>
              </a:rPr>
              <a:t>lược</a:t>
            </a:r>
            <a:r>
              <a:rPr lang="en-US" sz="3200" b="1" dirty="0">
                <a:solidFill>
                  <a:prstClr val="black"/>
                </a:solidFill>
                <a:latin typeface="Times New Roman" pitchFamily="18" charset="0"/>
                <a:ea typeface="Calibri" pitchFamily="34" charset="0"/>
                <a:cs typeface="Times New Roman" pitchFamily="18" charset="0"/>
              </a:rPr>
              <a:t> </a:t>
            </a:r>
            <a:r>
              <a:rPr lang="en-US" sz="3200" b="1" dirty="0" err="1">
                <a:solidFill>
                  <a:prstClr val="black"/>
                </a:solidFill>
                <a:latin typeface="Times New Roman" pitchFamily="18" charset="0"/>
                <a:ea typeface="Calibri" pitchFamily="34" charset="0"/>
                <a:cs typeface="Times New Roman" pitchFamily="18" charset="0"/>
              </a:rPr>
              <a:t>đồ</a:t>
            </a:r>
            <a:r>
              <a:rPr lang="en-US" sz="3200" b="1" dirty="0">
                <a:solidFill>
                  <a:prstClr val="black"/>
                </a:solidFill>
                <a:latin typeface="Times New Roman" pitchFamily="18" charset="0"/>
                <a:ea typeface="Calibri" pitchFamily="34" charset="0"/>
                <a:cs typeface="Times New Roman" pitchFamily="18" charset="0"/>
              </a:rPr>
              <a:t> </a:t>
            </a:r>
            <a:r>
              <a:rPr lang="en-US" sz="3200" b="1" dirty="0" err="1">
                <a:solidFill>
                  <a:prstClr val="black"/>
                </a:solidFill>
                <a:latin typeface="Times New Roman" pitchFamily="18" charset="0"/>
                <a:ea typeface="Calibri" pitchFamily="34" charset="0"/>
                <a:cs typeface="Times New Roman" pitchFamily="18" charset="0"/>
              </a:rPr>
              <a:t>trí</a:t>
            </a:r>
            <a:r>
              <a:rPr lang="en-US" sz="3200" b="1" dirty="0">
                <a:solidFill>
                  <a:prstClr val="black"/>
                </a:solidFill>
                <a:latin typeface="Times New Roman" pitchFamily="18" charset="0"/>
                <a:ea typeface="Calibri" pitchFamily="34" charset="0"/>
                <a:cs typeface="Times New Roman" pitchFamily="18" charset="0"/>
              </a:rPr>
              <a:t> </a:t>
            </a:r>
            <a:r>
              <a:rPr lang="en-US" sz="3200" b="1" dirty="0" err="1">
                <a:solidFill>
                  <a:prstClr val="black"/>
                </a:solidFill>
                <a:latin typeface="Times New Roman" pitchFamily="18" charset="0"/>
                <a:ea typeface="Calibri" pitchFamily="34" charset="0"/>
                <a:cs typeface="Times New Roman" pitchFamily="18" charset="0"/>
              </a:rPr>
              <a:t>nhớ</a:t>
            </a:r>
            <a:r>
              <a:rPr lang="en-US" sz="3200" b="1" dirty="0">
                <a:solidFill>
                  <a:prstClr val="black"/>
                </a:solidFill>
                <a:latin typeface="Times New Roman" pitchFamily="18" charset="0"/>
                <a:ea typeface="Calibri" pitchFamily="34" charset="0"/>
                <a:cs typeface="Times New Roman" pitchFamily="18" charset="0"/>
              </a:rPr>
              <a:t> </a:t>
            </a:r>
            <a:r>
              <a:rPr lang="en-US" sz="3200" b="1" dirty="0" err="1">
                <a:solidFill>
                  <a:prstClr val="black"/>
                </a:solidFill>
                <a:latin typeface="Times New Roman" pitchFamily="18" charset="0"/>
                <a:ea typeface="Calibri" pitchFamily="34" charset="0"/>
                <a:cs typeface="Times New Roman" pitchFamily="18" charset="0"/>
              </a:rPr>
              <a:t>đường</a:t>
            </a:r>
            <a:r>
              <a:rPr lang="en-US" sz="3200" b="1" dirty="0">
                <a:solidFill>
                  <a:prstClr val="black"/>
                </a:solidFill>
                <a:latin typeface="Times New Roman" pitchFamily="18" charset="0"/>
                <a:ea typeface="Calibri" pitchFamily="34" charset="0"/>
                <a:cs typeface="Times New Roman" pitchFamily="18" charset="0"/>
              </a:rPr>
              <a:t> </a:t>
            </a:r>
            <a:r>
              <a:rPr lang="en-US" sz="3200" b="1" dirty="0" err="1">
                <a:solidFill>
                  <a:prstClr val="black"/>
                </a:solidFill>
                <a:latin typeface="Times New Roman" pitchFamily="18" charset="0"/>
                <a:ea typeface="Calibri" pitchFamily="34" charset="0"/>
                <a:cs typeface="Times New Roman" pitchFamily="18" charset="0"/>
              </a:rPr>
              <a:t>đi</a:t>
            </a:r>
            <a:endParaRPr lang="en-US" sz="3200" dirty="0">
              <a:solidFill>
                <a:prstClr val="black"/>
              </a:solidFill>
              <a:latin typeface="Times New Roman" pitchFamily="18" charset="0"/>
              <a:cs typeface="Times New Roman" pitchFamily="18" charset="0"/>
            </a:endParaRPr>
          </a:p>
          <a:p>
            <a:pPr eaLnBrk="0" fontAlgn="base" hangingPunct="0">
              <a:spcBef>
                <a:spcPct val="0"/>
              </a:spcBef>
              <a:spcAft>
                <a:spcPct val="0"/>
              </a:spcAft>
            </a:pPr>
            <a:r>
              <a:rPr lang="nl-NL" sz="3600" dirty="0">
                <a:solidFill>
                  <a:prstClr val="black"/>
                </a:solidFill>
                <a:latin typeface="Times New Roman" pitchFamily="18" charset="0"/>
                <a:ea typeface="Calibri" pitchFamily="34" charset="0"/>
                <a:cs typeface="Times New Roman" pitchFamily="18" charset="0"/>
              </a:rPr>
              <a:t>- Cách vẽ: Cần hồi tưởng lại điểm xuất phát và điểm kết thúc của quãng đường, hướng đi chính, khoảng cách giữa 2 địa điểm, các điểm mốc chính...</a:t>
            </a:r>
            <a:endParaRPr lang="nl-NL"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05776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blinds(horizontal)">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linds(horizontal)">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3"/>
                                        </p:tgtEl>
                                        <p:attrNameLst>
                                          <p:attrName>style.visibility</p:attrName>
                                        </p:attrNameLst>
                                      </p:cBhvr>
                                      <p:to>
                                        <p:strVal val="visible"/>
                                      </p:to>
                                    </p:set>
                                    <p:animEffect transition="in" filter="blinds(horizontal)">
                                      <p:cBhvr>
                                        <p:cTn id="17"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P spid="8198" grpId="0" animBg="1"/>
      <p:bldP spid="30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0" y="1422401"/>
            <a:ext cx="4238171" cy="2191657"/>
          </a:xfrm>
          <a:prstGeom prst="cloudCallout">
            <a:avLst>
              <a:gd name="adj1" fmla="val 39093"/>
              <a:gd name="adj2" fmla="val 56254"/>
            </a:avLst>
          </a:prstGeom>
          <a:solidFill>
            <a:srgbClr val="FF99CC"/>
          </a:solidFill>
          <a:ln w="9525">
            <a:solidFill>
              <a:schemeClr val="tx1"/>
            </a:solidFill>
            <a:round/>
            <a:headEnd/>
            <a:tailEnd/>
          </a:ln>
        </p:spPr>
        <p:txBody>
          <a:bodyPr wrap="none" anchor="ctr"/>
          <a:lstStyle/>
          <a:p>
            <a:r>
              <a:rPr lang="nl-NL" sz="2800" i="1" dirty="0">
                <a:solidFill>
                  <a:prstClr val="black"/>
                </a:solidFill>
              </a:rPr>
              <a:t>Quan sát lược đồ trí</a:t>
            </a:r>
          </a:p>
          <a:p>
            <a:r>
              <a:rPr lang="nl-NL" sz="2800" i="1" dirty="0">
                <a:solidFill>
                  <a:prstClr val="black"/>
                </a:solidFill>
              </a:rPr>
              <a:t> nhớ trường học và mô</a:t>
            </a:r>
          </a:p>
          <a:p>
            <a:r>
              <a:rPr lang="nl-NL" sz="2800" i="1" dirty="0">
                <a:solidFill>
                  <a:prstClr val="black"/>
                </a:solidFill>
              </a:rPr>
              <a:t> tả lại.</a:t>
            </a:r>
            <a:endParaRPr lang="en-US" sz="2800" b="1" dirty="0">
              <a:solidFill>
                <a:prstClr val="black"/>
              </a:solidFill>
              <a:latin typeface="Times New Roman" pitchFamily="18" charset="0"/>
              <a:cs typeface="Times New Roman" pitchFamily="18" charset="0"/>
            </a:endParaRPr>
          </a:p>
        </p:txBody>
      </p:sp>
      <p:sp>
        <p:nvSpPr>
          <p:cNvPr id="4" name="Rectangle 2"/>
          <p:cNvSpPr txBox="1">
            <a:spLocks noChangeArrowheads="1"/>
          </p:cNvSpPr>
          <p:nvPr/>
        </p:nvSpPr>
        <p:spPr>
          <a:xfrm>
            <a:off x="5741612" y="5675086"/>
            <a:ext cx="5318274" cy="783772"/>
          </a:xfrm>
          <a:prstGeom prst="rect">
            <a:avLst/>
          </a:prstGeom>
        </p:spPr>
        <p:txBody>
          <a:bodyPr/>
          <a:lstStyle/>
          <a:p>
            <a:pPr algn="ctr" fontAlgn="base">
              <a:spcBef>
                <a:spcPct val="0"/>
              </a:spcBef>
              <a:spcAft>
                <a:spcPct val="0"/>
              </a:spcAft>
              <a:buFont typeface="Arial" panose="020B0604020202020204" pitchFamily="34" charset="0"/>
              <a:buNone/>
              <a:defRPr/>
            </a:pPr>
            <a:r>
              <a:rPr lang="nl-NL" sz="2000" b="1" dirty="0">
                <a:solidFill>
                  <a:prstClr val="black"/>
                </a:solidFill>
                <a:latin typeface="Times New Roman" pitchFamily="18" charset="0"/>
                <a:ea typeface="Calibri" pitchFamily="34" charset="0"/>
                <a:cs typeface="Times New Roman" pitchFamily="18" charset="0"/>
              </a:rPr>
              <a:t>Lược đồ trí nhớ một trường học</a:t>
            </a:r>
            <a:endParaRPr lang="nl-NL" sz="2000" b="1" dirty="0">
              <a:solidFill>
                <a:prstClr val="black"/>
              </a:solidFill>
              <a:latin typeface="Arial" pitchFamily="34" charset="0"/>
              <a:cs typeface="Arial" pitchFamily="34" charset="0"/>
            </a:endParaRPr>
          </a:p>
        </p:txBody>
      </p:sp>
      <p:pic>
        <p:nvPicPr>
          <p:cNvPr id="5" name="Picture 4"/>
          <p:cNvPicPr/>
          <p:nvPr/>
        </p:nvPicPr>
        <p:blipFill>
          <a:blip r:embed="rId2"/>
          <a:stretch>
            <a:fillRect/>
          </a:stretch>
        </p:blipFill>
        <p:spPr>
          <a:xfrm>
            <a:off x="4775199" y="609600"/>
            <a:ext cx="6734629" cy="4775200"/>
          </a:xfrm>
          <a:prstGeom prst="rect">
            <a:avLst/>
          </a:prstGeom>
        </p:spPr>
      </p:pic>
    </p:spTree>
    <p:extLst>
      <p:ext uri="{BB962C8B-B14F-4D97-AF65-F5344CB8AC3E}">
        <p14:creationId xmlns:p14="http://schemas.microsoft.com/office/powerpoint/2010/main" val="303175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sz="half" idx="1"/>
          </p:nvPr>
        </p:nvSpPr>
        <p:spPr>
          <a:xfrm>
            <a:off x="356811" y="711200"/>
            <a:ext cx="5419875" cy="1944914"/>
          </a:xfrm>
        </p:spPr>
        <p:txBody>
          <a:bodyPr>
            <a:noAutofit/>
          </a:bodyPr>
          <a:lstStyle/>
          <a:p>
            <a:pPr>
              <a:buNone/>
            </a:pPr>
            <a:r>
              <a:rPr lang="nl-NL" sz="3600" b="1" dirty="0">
                <a:latin typeface="Times New Roman" pitchFamily="18" charset="0"/>
                <a:cs typeface="Times New Roman" pitchFamily="18" charset="0"/>
              </a:rPr>
              <a:t>2. Vẽ lược đồ trí nhớ</a:t>
            </a:r>
            <a:r>
              <a:rPr lang="nl-NL" sz="36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8198" name="AutoShape 6"/>
          <p:cNvSpPr>
            <a:spLocks noChangeArrowheads="1"/>
          </p:cNvSpPr>
          <p:nvPr/>
        </p:nvSpPr>
        <p:spPr bwMode="auto">
          <a:xfrm>
            <a:off x="6937829" y="914401"/>
            <a:ext cx="4978400" cy="2514599"/>
          </a:xfrm>
          <a:prstGeom prst="cloudCallout">
            <a:avLst>
              <a:gd name="adj1" fmla="val -62657"/>
              <a:gd name="adj2" fmla="val 43671"/>
            </a:avLst>
          </a:prstGeom>
          <a:solidFill>
            <a:srgbClr val="FF99CC"/>
          </a:solidFill>
          <a:ln w="9525">
            <a:solidFill>
              <a:schemeClr val="tx1"/>
            </a:solidFill>
            <a:round/>
            <a:headEnd/>
            <a:tailEnd/>
          </a:ln>
        </p:spPr>
        <p:txBody>
          <a:bodyPr wrap="none" anchor="ctr"/>
          <a:lstStyle/>
          <a:p>
            <a:endParaRPr lang="nl-NL" sz="2800" i="1" dirty="0">
              <a:solidFill>
                <a:prstClr val="black"/>
              </a:solidFill>
            </a:endParaRPr>
          </a:p>
          <a:p>
            <a:pPr algn="ctr"/>
            <a:r>
              <a:rPr lang="nl-NL" sz="3600" i="1" dirty="0">
                <a:solidFill>
                  <a:prstClr val="black"/>
                </a:solidFill>
              </a:rPr>
              <a:t>Để vẽ lược đồ trí nhớ </a:t>
            </a:r>
          </a:p>
          <a:p>
            <a:pPr algn="ctr"/>
            <a:r>
              <a:rPr lang="nl-NL" sz="3600" i="1" dirty="0">
                <a:solidFill>
                  <a:prstClr val="black"/>
                </a:solidFill>
              </a:rPr>
              <a:t>một khu vực chúng </a:t>
            </a:r>
          </a:p>
          <a:p>
            <a:pPr algn="ctr"/>
            <a:r>
              <a:rPr lang="nl-NL" sz="3600" i="1" dirty="0">
                <a:solidFill>
                  <a:prstClr val="black"/>
                </a:solidFill>
              </a:rPr>
              <a:t>ta cần làm gì</a:t>
            </a:r>
            <a:r>
              <a:rPr lang="nl-NL" sz="2800" i="1" dirty="0">
                <a:solidFill>
                  <a:prstClr val="black"/>
                </a:solidFill>
              </a:rPr>
              <a:t>?</a:t>
            </a:r>
            <a:endParaRPr lang="en-US" sz="2800" b="1" dirty="0">
              <a:solidFill>
                <a:prstClr val="black"/>
              </a:solidFill>
              <a:latin typeface="Times New Roman" pitchFamily="18" charset="0"/>
              <a:cs typeface="Times New Roman" pitchFamily="18" charset="0"/>
            </a:endParaRPr>
          </a:p>
        </p:txBody>
      </p:sp>
      <p:sp>
        <p:nvSpPr>
          <p:cNvPr id="3073" name="Rectangle 1"/>
          <p:cNvSpPr>
            <a:spLocks noChangeArrowheads="1"/>
          </p:cNvSpPr>
          <p:nvPr/>
        </p:nvSpPr>
        <p:spPr bwMode="auto">
          <a:xfrm>
            <a:off x="214691" y="1997839"/>
            <a:ext cx="570411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200" b="1" dirty="0">
                <a:solidFill>
                  <a:prstClr val="black"/>
                </a:solidFill>
                <a:latin typeface="Times New Roman" pitchFamily="18" charset="0"/>
                <a:ea typeface="Calibri" pitchFamily="34" charset="0"/>
                <a:cs typeface="Times New Roman" pitchFamily="18" charset="0"/>
              </a:rPr>
              <a:t>b. </a:t>
            </a:r>
            <a:r>
              <a:rPr lang="en-US" sz="3200" b="1" dirty="0" err="1">
                <a:solidFill>
                  <a:prstClr val="black"/>
                </a:solidFill>
                <a:latin typeface="Times New Roman" pitchFamily="18" charset="0"/>
                <a:ea typeface="Calibri" pitchFamily="34" charset="0"/>
                <a:cs typeface="Times New Roman" pitchFamily="18" charset="0"/>
              </a:rPr>
              <a:t>Vẽ</a:t>
            </a:r>
            <a:r>
              <a:rPr lang="en-US" sz="3200" b="1" dirty="0">
                <a:solidFill>
                  <a:prstClr val="black"/>
                </a:solidFill>
                <a:latin typeface="Times New Roman" pitchFamily="18" charset="0"/>
                <a:ea typeface="Calibri" pitchFamily="34" charset="0"/>
                <a:cs typeface="Times New Roman" pitchFamily="18" charset="0"/>
              </a:rPr>
              <a:t> </a:t>
            </a:r>
            <a:r>
              <a:rPr lang="en-US" sz="3200" b="1" dirty="0" err="1">
                <a:solidFill>
                  <a:prstClr val="black"/>
                </a:solidFill>
                <a:latin typeface="Times New Roman" pitchFamily="18" charset="0"/>
                <a:ea typeface="Calibri" pitchFamily="34" charset="0"/>
                <a:cs typeface="Times New Roman" pitchFamily="18" charset="0"/>
              </a:rPr>
              <a:t>lược</a:t>
            </a:r>
            <a:r>
              <a:rPr lang="en-US" sz="3200" b="1" dirty="0">
                <a:solidFill>
                  <a:prstClr val="black"/>
                </a:solidFill>
                <a:latin typeface="Times New Roman" pitchFamily="18" charset="0"/>
                <a:ea typeface="Calibri" pitchFamily="34" charset="0"/>
                <a:cs typeface="Times New Roman" pitchFamily="18" charset="0"/>
              </a:rPr>
              <a:t> </a:t>
            </a:r>
            <a:r>
              <a:rPr lang="en-US" sz="3200" b="1" dirty="0" err="1">
                <a:solidFill>
                  <a:prstClr val="black"/>
                </a:solidFill>
                <a:latin typeface="Times New Roman" pitchFamily="18" charset="0"/>
                <a:ea typeface="Calibri" pitchFamily="34" charset="0"/>
                <a:cs typeface="Times New Roman" pitchFamily="18" charset="0"/>
              </a:rPr>
              <a:t>đồ</a:t>
            </a:r>
            <a:r>
              <a:rPr lang="en-US" sz="3200" b="1" dirty="0">
                <a:solidFill>
                  <a:prstClr val="black"/>
                </a:solidFill>
                <a:latin typeface="Times New Roman" pitchFamily="18" charset="0"/>
                <a:ea typeface="Calibri" pitchFamily="34" charset="0"/>
                <a:cs typeface="Times New Roman" pitchFamily="18" charset="0"/>
              </a:rPr>
              <a:t> </a:t>
            </a:r>
            <a:r>
              <a:rPr lang="en-US" sz="3200" b="1" dirty="0" err="1">
                <a:solidFill>
                  <a:prstClr val="black"/>
                </a:solidFill>
                <a:latin typeface="Times New Roman" pitchFamily="18" charset="0"/>
                <a:ea typeface="Calibri" pitchFamily="34" charset="0"/>
                <a:cs typeface="Times New Roman" pitchFamily="18" charset="0"/>
              </a:rPr>
              <a:t>một</a:t>
            </a:r>
            <a:r>
              <a:rPr lang="en-US" sz="3200" b="1" dirty="0">
                <a:solidFill>
                  <a:prstClr val="black"/>
                </a:solidFill>
                <a:latin typeface="Times New Roman" pitchFamily="18" charset="0"/>
                <a:ea typeface="Calibri" pitchFamily="34" charset="0"/>
                <a:cs typeface="Times New Roman" pitchFamily="18" charset="0"/>
              </a:rPr>
              <a:t> </a:t>
            </a:r>
            <a:r>
              <a:rPr lang="en-US" sz="3200" b="1" dirty="0" err="1">
                <a:solidFill>
                  <a:prstClr val="black"/>
                </a:solidFill>
                <a:latin typeface="Times New Roman" pitchFamily="18" charset="0"/>
                <a:ea typeface="Calibri" pitchFamily="34" charset="0"/>
                <a:cs typeface="Times New Roman" pitchFamily="18" charset="0"/>
              </a:rPr>
              <a:t>khu</a:t>
            </a:r>
            <a:r>
              <a:rPr lang="en-US" sz="3200" b="1" dirty="0">
                <a:solidFill>
                  <a:prstClr val="black"/>
                </a:solidFill>
                <a:latin typeface="Times New Roman" pitchFamily="18" charset="0"/>
                <a:ea typeface="Calibri" pitchFamily="34" charset="0"/>
                <a:cs typeface="Times New Roman" pitchFamily="18" charset="0"/>
              </a:rPr>
              <a:t> </a:t>
            </a:r>
            <a:r>
              <a:rPr lang="en-US" sz="3200" b="1" dirty="0" err="1">
                <a:solidFill>
                  <a:prstClr val="black"/>
                </a:solidFill>
                <a:latin typeface="Times New Roman" pitchFamily="18" charset="0"/>
                <a:ea typeface="Calibri" pitchFamily="34" charset="0"/>
                <a:cs typeface="Times New Roman" pitchFamily="18" charset="0"/>
              </a:rPr>
              <a:t>vực</a:t>
            </a:r>
            <a:endParaRPr lang="en-US" sz="3200" dirty="0">
              <a:solidFill>
                <a:prstClr val="black"/>
              </a:solidFill>
              <a:latin typeface="Times New Roman" pitchFamily="18" charset="0"/>
              <a:cs typeface="Times New Roman" pitchFamily="18" charset="0"/>
            </a:endParaRPr>
          </a:p>
          <a:p>
            <a:pPr eaLnBrk="0" fontAlgn="base" hangingPunct="0">
              <a:spcBef>
                <a:spcPct val="0"/>
              </a:spcBef>
              <a:spcAft>
                <a:spcPct val="0"/>
              </a:spcAft>
            </a:pPr>
            <a:r>
              <a:rPr lang="nl-NL" sz="3600" dirty="0">
                <a:solidFill>
                  <a:prstClr val="black"/>
                </a:solidFill>
                <a:latin typeface="Times New Roman" pitchFamily="18" charset="0"/>
                <a:ea typeface="Calibri" pitchFamily="34" charset="0"/>
                <a:cs typeface="Times New Roman" pitchFamily="18" charset="0"/>
              </a:rPr>
              <a:t>- Cách vẽ: Cần hồi tưởng lại khu vực đó gồm đối tượng nào, diện tích, hướng, khoảng cách các đối tượng...</a:t>
            </a:r>
            <a:endParaRPr lang="nl-NL"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97489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blinds(horizontal)">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linds(horizontal)">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3"/>
                                        </p:tgtEl>
                                        <p:attrNameLst>
                                          <p:attrName>style.visibility</p:attrName>
                                        </p:attrNameLst>
                                      </p:cBhvr>
                                      <p:to>
                                        <p:strVal val="visible"/>
                                      </p:to>
                                    </p:set>
                                    <p:animEffect transition="in" filter="blinds(horizontal)">
                                      <p:cBhvr>
                                        <p:cTn id="17"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P spid="8198" grpId="0" animBg="1"/>
      <p:bldP spid="30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B577D-E6D6-611B-C86D-2511A58138D4}"/>
              </a:ext>
            </a:extLst>
          </p:cNvPr>
          <p:cNvPicPr>
            <a:picLocks noChangeAspect="1"/>
          </p:cNvPicPr>
          <p:nvPr/>
        </p:nvPicPr>
        <p:blipFill>
          <a:blip r:embed="rId2"/>
          <a:stretch>
            <a:fillRect/>
          </a:stretch>
        </p:blipFill>
        <p:spPr>
          <a:xfrm>
            <a:off x="0" y="10682"/>
            <a:ext cx="12192000" cy="6836636"/>
          </a:xfrm>
          <a:prstGeom prst="rect">
            <a:avLst/>
          </a:prstGeom>
        </p:spPr>
      </p:pic>
      <p:pic>
        <p:nvPicPr>
          <p:cNvPr id="3" name="Picture 2">
            <a:extLst>
              <a:ext uri="{FF2B5EF4-FFF2-40B4-BE49-F238E27FC236}">
                <a16:creationId xmlns:a16="http://schemas.microsoft.com/office/drawing/2014/main" id="{488B6723-1E98-E401-9A79-712576308071}"/>
              </a:ext>
            </a:extLst>
          </p:cNvPr>
          <p:cNvPicPr>
            <a:picLocks noChangeAspect="1"/>
          </p:cNvPicPr>
          <p:nvPr/>
        </p:nvPicPr>
        <p:blipFill>
          <a:blip r:embed="rId3"/>
          <a:stretch>
            <a:fillRect/>
          </a:stretch>
        </p:blipFill>
        <p:spPr>
          <a:xfrm>
            <a:off x="33004" y="0"/>
            <a:ext cx="12125991" cy="6858000"/>
          </a:xfrm>
          <a:prstGeom prst="rect">
            <a:avLst/>
          </a:prstGeom>
        </p:spPr>
      </p:pic>
    </p:spTree>
    <p:extLst>
      <p:ext uri="{BB962C8B-B14F-4D97-AF65-F5344CB8AC3E}">
        <p14:creationId xmlns:p14="http://schemas.microsoft.com/office/powerpoint/2010/main" val="205441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0571" y="2833251"/>
            <a:ext cx="10942835" cy="4031873"/>
          </a:xfrm>
          <a:prstGeom prst="rect">
            <a:avLst/>
          </a:prstGeom>
        </p:spPr>
        <p:txBody>
          <a:bodyPr wrap="square">
            <a:spAutoFit/>
          </a:bodyPr>
          <a:lstStyle/>
          <a:p>
            <a:r>
              <a:rPr lang="nl-NL" sz="3200" i="1" dirty="0">
                <a:solidFill>
                  <a:prstClr val="black"/>
                </a:solidFill>
                <a:latin typeface="Times New Roman" pitchFamily="18" charset="0"/>
                <a:cs typeface="Times New Roman" pitchFamily="18" charset="0"/>
              </a:rPr>
              <a:t>Em hãy dựa vào mô tả về 1 bệnh viện sau đây để vẽ sơ đồ bệnh viện đó: " </a:t>
            </a:r>
            <a:r>
              <a:rPr lang="nl-NL" sz="3200" b="1" i="1" dirty="0">
                <a:solidFill>
                  <a:prstClr val="black"/>
                </a:solidFill>
                <a:latin typeface="Times New Roman" pitchFamily="18" charset="0"/>
                <a:cs typeface="Times New Roman" pitchFamily="18" charset="0"/>
              </a:rPr>
              <a:t>Bệnh viện gồm: phòng bảo vệ ở bên trái cổng vào, bên phải cổng vào là nhà thuốc bệnh viện, thẳng cổng vào là khu nhà A ( có 5 tầng) gồm khoa cấp cứu, nhà điều hành, khoa Nội thần kinh, khoa Ngoại, khu khám bệnh. Bên trái nhà </a:t>
            </a:r>
            <a:r>
              <a:rPr lang="nl-NL" sz="3200" b="1" i="1">
                <a:solidFill>
                  <a:prstClr val="black"/>
                </a:solidFill>
                <a:latin typeface="Times New Roman" pitchFamily="18" charset="0"/>
                <a:cs typeface="Times New Roman" pitchFamily="18" charset="0"/>
              </a:rPr>
              <a:t>A là </a:t>
            </a:r>
            <a:r>
              <a:rPr lang="nl-NL" sz="3200" b="1" i="1" dirty="0">
                <a:solidFill>
                  <a:prstClr val="black"/>
                </a:solidFill>
                <a:latin typeface="Times New Roman" pitchFamily="18" charset="0"/>
                <a:cs typeface="Times New Roman" pitchFamily="18" charset="0"/>
              </a:rPr>
              <a:t>nhà B ( có 3 tầng) là khoa Đông y, đối diện là nhà B và bên phải nhà A là nhà C ( có 4 tầng) có các khoa Tiêu hóa, Tiết niệu, Nhi, sản."</a:t>
            </a:r>
            <a:endParaRPr lang="en-US" sz="3200" b="1" i="1" dirty="0">
              <a:solidFill>
                <a:prstClr val="black"/>
              </a:solidFill>
              <a:latin typeface="Times New Roman" pitchFamily="18" charset="0"/>
              <a:cs typeface="Times New Roman" pitchFamily="18" charset="0"/>
            </a:endParaRPr>
          </a:p>
        </p:txBody>
      </p:sp>
      <p:sp>
        <p:nvSpPr>
          <p:cNvPr id="4" name="Rectangle 3"/>
          <p:cNvSpPr/>
          <p:nvPr/>
        </p:nvSpPr>
        <p:spPr>
          <a:xfrm>
            <a:off x="580571" y="1335092"/>
            <a:ext cx="11611429" cy="1077218"/>
          </a:xfrm>
          <a:prstGeom prst="rect">
            <a:avLst/>
          </a:prstGeom>
        </p:spPr>
        <p:txBody>
          <a:bodyPr wrap="square">
            <a:spAutoFit/>
          </a:bodyPr>
          <a:lstStyle/>
          <a:p>
            <a:r>
              <a:rPr lang="en-US" sz="3200" dirty="0">
                <a:solidFill>
                  <a:srgbClr val="FF0000"/>
                </a:solidFill>
                <a:latin typeface="Times New Roman" pitchFamily="18" charset="0"/>
                <a:cs typeface="Times New Roman" pitchFamily="18" charset="0"/>
              </a:rPr>
              <a:t>Các </a:t>
            </a:r>
            <a:r>
              <a:rPr lang="en-US" sz="3200" dirty="0" err="1">
                <a:solidFill>
                  <a:srgbClr val="FF0000"/>
                </a:solidFill>
                <a:latin typeface="Times New Roman" pitchFamily="18" charset="0"/>
                <a:cs typeface="Times New Roman" pitchFamily="18" charset="0"/>
              </a:rPr>
              <a:t>nhóm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đua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gian</a:t>
            </a:r>
            <a:r>
              <a:rPr lang="en-US" sz="3200" dirty="0">
                <a:solidFill>
                  <a:srgbClr val="FF0000"/>
                </a:solidFill>
                <a:latin typeface="Times New Roman" pitchFamily="18" charset="0"/>
                <a:cs typeface="Times New Roman" pitchFamily="18" charset="0"/>
              </a:rPr>
              <a:t> 5 </a:t>
            </a:r>
            <a:r>
              <a:rPr lang="en-US" sz="3200" dirty="0" err="1">
                <a:solidFill>
                  <a:srgbClr val="FF0000"/>
                </a:solidFill>
                <a:latin typeface="Times New Roman" pitchFamily="18" charset="0"/>
                <a:cs typeface="Times New Roman" pitchFamily="18" charset="0"/>
              </a:rPr>
              <a:t>phút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nhóm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nhanh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nhất</a:t>
            </a:r>
            <a:endParaRPr lang="en-US" sz="3200" dirty="0">
              <a:solidFill>
                <a:srgbClr val="FF0000"/>
              </a:solidFill>
              <a:latin typeface="Times New Roman" pitchFamily="18" charset="0"/>
              <a:cs typeface="Times New Roman" pitchFamily="18" charset="0"/>
            </a:endParaRPr>
          </a:p>
        </p:txBody>
      </p:sp>
      <p:sp>
        <p:nvSpPr>
          <p:cNvPr id="5" name="WordArt 2"/>
          <p:cNvSpPr>
            <a:spLocks noChangeArrowheads="1" noChangeShapeType="1" noTextEdit="1"/>
          </p:cNvSpPr>
          <p:nvPr/>
        </p:nvSpPr>
        <p:spPr bwMode="auto">
          <a:xfrm>
            <a:off x="3171371" y="0"/>
            <a:ext cx="6495144" cy="1103085"/>
          </a:xfrm>
          <a:prstGeom prst="rect">
            <a:avLst/>
          </a:prstGeom>
        </p:spPr>
        <p:txBody>
          <a:bodyPr wrap="none" fromWordArt="1">
            <a:prstTxWarp prst="textWave1">
              <a:avLst>
                <a:gd name="adj1" fmla="val 13005"/>
                <a:gd name="adj2" fmla="val 251"/>
              </a:avLst>
            </a:prstTxWarp>
          </a:bodyPr>
          <a:lstStyle/>
          <a:p>
            <a:endParaRPr lang="en-US" sz="3200" kern="10" dirty="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5000"/>
                  </a:srgbClr>
                </a:outerShdw>
              </a:effectLst>
              <a:latin typeface="Times New Roman"/>
              <a:cs typeface="Times New Roman"/>
            </a:endParaRPr>
          </a:p>
        </p:txBody>
      </p:sp>
      <p:sp>
        <p:nvSpPr>
          <p:cNvPr id="6" name="WordArt 2"/>
          <p:cNvSpPr>
            <a:spLocks noChangeArrowheads="1" noChangeShapeType="1" noTextEdit="1"/>
          </p:cNvSpPr>
          <p:nvPr/>
        </p:nvSpPr>
        <p:spPr bwMode="auto">
          <a:xfrm>
            <a:off x="2968170" y="174171"/>
            <a:ext cx="6495144" cy="1103085"/>
          </a:xfrm>
          <a:prstGeom prst="rect">
            <a:avLst/>
          </a:prstGeom>
        </p:spPr>
        <p:txBody>
          <a:bodyPr wrap="none" fromWordArt="1">
            <a:prstTxWarp prst="textWave1">
              <a:avLst>
                <a:gd name="adj1" fmla="val 13005"/>
                <a:gd name="adj2" fmla="val 251"/>
              </a:avLst>
            </a:prstTxWarp>
          </a:bodyPr>
          <a:lstStyle/>
          <a:p>
            <a:r>
              <a:rPr lang="en-US" sz="3200" dirty="0" err="1">
                <a:solidFill>
                  <a:srgbClr val="FF0000"/>
                </a:solidFill>
                <a:latin typeface="Times New Roman" pitchFamily="18" charset="0"/>
                <a:cs typeface="Times New Roman" pitchFamily="18" charset="0"/>
              </a:rPr>
              <a:t>Trò</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chơi</a:t>
            </a:r>
            <a:r>
              <a:rPr lang="en-US" sz="3200" dirty="0">
                <a:solidFill>
                  <a:srgbClr val="FF0000"/>
                </a:solidFill>
                <a:latin typeface="Times New Roman" pitchFamily="18" charset="0"/>
                <a:cs typeface="Times New Roman" pitchFamily="18" charset="0"/>
              </a:rPr>
              <a:t>: “ Ai </a:t>
            </a:r>
            <a:r>
              <a:rPr lang="en-US" sz="3200" dirty="0" err="1">
                <a:solidFill>
                  <a:srgbClr val="FF0000"/>
                </a:solidFill>
                <a:latin typeface="Times New Roman" pitchFamily="18" charset="0"/>
                <a:cs typeface="Times New Roman" pitchFamily="18" charset="0"/>
              </a:rPr>
              <a:t>nhanh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hơn</a:t>
            </a:r>
            <a:r>
              <a:rPr lang="en-US" sz="3200" dirty="0">
                <a:solidFill>
                  <a:srgbClr val="FF0000"/>
                </a:solidFill>
                <a:latin typeface="Times New Roman" pitchFamily="18" charset="0"/>
                <a:cs typeface="Times New Roman" pitchFamily="18" charset="0"/>
              </a:rPr>
              <a:t>”</a:t>
            </a:r>
            <a:endParaRPr lang="en-US" sz="3200" kern="10" dirty="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5000"/>
                  </a:srgbClr>
                </a:outerShdw>
              </a:effectLst>
              <a:latin typeface="Times New Roman"/>
              <a:cs typeface="Times New Roman"/>
            </a:endParaRPr>
          </a:p>
        </p:txBody>
      </p:sp>
    </p:spTree>
    <p:extLst>
      <p:ext uri="{BB962C8B-B14F-4D97-AF65-F5344CB8AC3E}">
        <p14:creationId xmlns:p14="http://schemas.microsoft.com/office/powerpoint/2010/main" val="121251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66743" y="4441370"/>
            <a:ext cx="1959429" cy="1161143"/>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prstClr val="black"/>
                </a:solidFill>
                <a:latin typeface="Times New Roman" pitchFamily="18" charset="0"/>
                <a:cs typeface="Times New Roman" pitchFamily="18" charset="0"/>
              </a:rPr>
              <a:t>Nhà</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thuốc</a:t>
            </a:r>
            <a:endParaRPr lang="en-US" sz="2000" b="1" dirty="0">
              <a:solidFill>
                <a:prstClr val="black"/>
              </a:solidFill>
              <a:latin typeface="Times New Roman" pitchFamily="18" charset="0"/>
              <a:cs typeface="Times New Roman" pitchFamily="18" charset="0"/>
            </a:endParaRPr>
          </a:p>
        </p:txBody>
      </p:sp>
      <p:sp>
        <p:nvSpPr>
          <p:cNvPr id="3" name="Rectangle 2"/>
          <p:cNvSpPr/>
          <p:nvPr/>
        </p:nvSpPr>
        <p:spPr>
          <a:xfrm>
            <a:off x="2794000" y="4390571"/>
            <a:ext cx="1959429" cy="1161143"/>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prstClr val="black"/>
                </a:solidFill>
                <a:latin typeface="Times New Roman" pitchFamily="18" charset="0"/>
                <a:cs typeface="Times New Roman" pitchFamily="18" charset="0"/>
              </a:rPr>
              <a:t>Phòng</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bảo</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vệ</a:t>
            </a:r>
            <a:endParaRPr lang="en-US" sz="2000" b="1" dirty="0">
              <a:solidFill>
                <a:prstClr val="black"/>
              </a:solidFill>
              <a:latin typeface="Times New Roman" pitchFamily="18" charset="0"/>
              <a:cs typeface="Times New Roman" pitchFamily="18" charset="0"/>
            </a:endParaRPr>
          </a:p>
        </p:txBody>
      </p:sp>
      <p:sp>
        <p:nvSpPr>
          <p:cNvPr id="4" name="Rectangle 3"/>
          <p:cNvSpPr/>
          <p:nvPr/>
        </p:nvSpPr>
        <p:spPr>
          <a:xfrm>
            <a:off x="3505902" y="123368"/>
            <a:ext cx="5874071" cy="2344061"/>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latin typeface="Times New Roman" pitchFamily="18" charset="0"/>
              <a:cs typeface="Times New Roman" pitchFamily="18" charset="0"/>
            </a:endParaRPr>
          </a:p>
        </p:txBody>
      </p:sp>
      <p:sp>
        <p:nvSpPr>
          <p:cNvPr id="5" name="Rectangle 4"/>
          <p:cNvSpPr/>
          <p:nvPr/>
        </p:nvSpPr>
        <p:spPr>
          <a:xfrm>
            <a:off x="10003318" y="1643224"/>
            <a:ext cx="1872342" cy="211182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Times New Roman" pitchFamily="18" charset="0"/>
                <a:cs typeface="Times New Roman" pitchFamily="18" charset="0"/>
              </a:rPr>
              <a:t>Nhà</a:t>
            </a:r>
            <a:r>
              <a:rPr lang="en-US" sz="2000" b="1" dirty="0">
                <a:solidFill>
                  <a:srgbClr val="FF0000"/>
                </a:solidFill>
                <a:latin typeface="Times New Roman" pitchFamily="18" charset="0"/>
                <a:cs typeface="Times New Roman" pitchFamily="18" charset="0"/>
              </a:rPr>
              <a:t> C</a:t>
            </a:r>
          </a:p>
          <a:p>
            <a:pPr algn="ctr"/>
            <a:r>
              <a:rPr lang="en-US" sz="2000" b="1" dirty="0" err="1">
                <a:solidFill>
                  <a:prstClr val="black"/>
                </a:solidFill>
                <a:latin typeface="Times New Roman" pitchFamily="18" charset="0"/>
                <a:cs typeface="Times New Roman" pitchFamily="18" charset="0"/>
              </a:rPr>
              <a:t>Khoa</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Tiêu</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Hóa</a:t>
            </a:r>
            <a:endParaRPr lang="en-US" sz="2000" b="1" dirty="0">
              <a:solidFill>
                <a:prstClr val="black"/>
              </a:solidFill>
              <a:latin typeface="Times New Roman" pitchFamily="18" charset="0"/>
              <a:cs typeface="Times New Roman" pitchFamily="18" charset="0"/>
            </a:endParaRPr>
          </a:p>
          <a:p>
            <a:pPr algn="ctr"/>
            <a:r>
              <a:rPr lang="en-US" sz="2000" b="1" dirty="0" err="1">
                <a:solidFill>
                  <a:prstClr val="black"/>
                </a:solidFill>
                <a:latin typeface="Times New Roman" pitchFamily="18" charset="0"/>
                <a:cs typeface="Times New Roman" pitchFamily="18" charset="0"/>
              </a:rPr>
              <a:t>Khoa</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Tiết</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Niệu</a:t>
            </a:r>
            <a:endParaRPr lang="en-US" sz="2000" b="1" dirty="0">
              <a:solidFill>
                <a:prstClr val="black"/>
              </a:solidFill>
              <a:latin typeface="Times New Roman" pitchFamily="18" charset="0"/>
              <a:cs typeface="Times New Roman" pitchFamily="18" charset="0"/>
            </a:endParaRPr>
          </a:p>
          <a:p>
            <a:pPr algn="ctr"/>
            <a:r>
              <a:rPr lang="en-US" sz="2000" b="1" dirty="0" err="1">
                <a:solidFill>
                  <a:prstClr val="black"/>
                </a:solidFill>
                <a:latin typeface="Times New Roman" pitchFamily="18" charset="0"/>
                <a:cs typeface="Times New Roman" pitchFamily="18" charset="0"/>
              </a:rPr>
              <a:t>Khoa</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Sản</a:t>
            </a:r>
            <a:endParaRPr lang="en-US" sz="2000" b="1" dirty="0">
              <a:solidFill>
                <a:prstClr val="black"/>
              </a:solidFill>
              <a:latin typeface="Times New Roman" pitchFamily="18" charset="0"/>
              <a:cs typeface="Times New Roman" pitchFamily="18" charset="0"/>
            </a:endParaRPr>
          </a:p>
          <a:p>
            <a:pPr algn="ctr"/>
            <a:r>
              <a:rPr lang="en-US" sz="2000" b="1" dirty="0" err="1">
                <a:solidFill>
                  <a:prstClr val="black"/>
                </a:solidFill>
                <a:latin typeface="Times New Roman" pitchFamily="18" charset="0"/>
                <a:cs typeface="Times New Roman" pitchFamily="18" charset="0"/>
              </a:rPr>
              <a:t>Khoa</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Nhi</a:t>
            </a:r>
            <a:endParaRPr lang="en-US" sz="2000" b="1" dirty="0">
              <a:solidFill>
                <a:prstClr val="black"/>
              </a:solidFill>
              <a:latin typeface="Times New Roman" pitchFamily="18" charset="0"/>
              <a:cs typeface="Times New Roman" pitchFamily="18" charset="0"/>
            </a:endParaRPr>
          </a:p>
        </p:txBody>
      </p:sp>
      <p:sp>
        <p:nvSpPr>
          <p:cNvPr id="6" name="Rectangle 5"/>
          <p:cNvSpPr/>
          <p:nvPr/>
        </p:nvSpPr>
        <p:spPr>
          <a:xfrm>
            <a:off x="809055" y="1577909"/>
            <a:ext cx="1872343" cy="224245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Times New Roman" pitchFamily="18" charset="0"/>
                <a:cs typeface="Times New Roman" pitchFamily="18" charset="0"/>
              </a:rPr>
              <a:t>Nhà</a:t>
            </a:r>
            <a:r>
              <a:rPr lang="en-US" sz="2000" b="1" dirty="0">
                <a:solidFill>
                  <a:srgbClr val="FF0000"/>
                </a:solidFill>
                <a:latin typeface="Times New Roman" pitchFamily="18" charset="0"/>
                <a:cs typeface="Times New Roman" pitchFamily="18" charset="0"/>
              </a:rPr>
              <a:t> B</a:t>
            </a:r>
          </a:p>
          <a:p>
            <a:pPr algn="ctr"/>
            <a:r>
              <a:rPr lang="en-US" sz="2000" b="1" dirty="0" err="1">
                <a:solidFill>
                  <a:prstClr val="black"/>
                </a:solidFill>
                <a:latin typeface="Times New Roman" pitchFamily="18" charset="0"/>
                <a:cs typeface="Times New Roman" pitchFamily="18" charset="0"/>
              </a:rPr>
              <a:t>Khoa</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Đông</a:t>
            </a:r>
            <a:r>
              <a:rPr lang="en-US" sz="2000" b="1" dirty="0">
                <a:solidFill>
                  <a:prstClr val="black"/>
                </a:solidFill>
                <a:latin typeface="Times New Roman" pitchFamily="18" charset="0"/>
                <a:cs typeface="Times New Roman" pitchFamily="18" charset="0"/>
              </a:rPr>
              <a:t> y</a:t>
            </a:r>
          </a:p>
          <a:p>
            <a:pPr algn="ctr"/>
            <a:endParaRPr lang="en-US" dirty="0">
              <a:solidFill>
                <a:prstClr val="black"/>
              </a:solidFill>
              <a:latin typeface="Times New Roman" pitchFamily="18" charset="0"/>
              <a:cs typeface="Times New Roman" pitchFamily="18" charset="0"/>
            </a:endParaRPr>
          </a:p>
        </p:txBody>
      </p:sp>
      <p:sp>
        <p:nvSpPr>
          <p:cNvPr id="11" name="Down Arrow 10"/>
          <p:cNvSpPr/>
          <p:nvPr/>
        </p:nvSpPr>
        <p:spPr>
          <a:xfrm flipV="1">
            <a:off x="6052457" y="5138056"/>
            <a:ext cx="537028" cy="740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5348514" y="5994400"/>
            <a:ext cx="1959429" cy="428171"/>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prstClr val="black"/>
                </a:solidFill>
                <a:latin typeface="Times New Roman" pitchFamily="18" charset="0"/>
                <a:cs typeface="Times New Roman" pitchFamily="18" charset="0"/>
              </a:rPr>
              <a:t>Cổng</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vào</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viện</a:t>
            </a:r>
            <a:endParaRPr lang="en-US" sz="2000" b="1" dirty="0">
              <a:solidFill>
                <a:prstClr val="black"/>
              </a:solidFill>
              <a:latin typeface="Times New Roman" pitchFamily="18" charset="0"/>
              <a:cs typeface="Times New Roman" pitchFamily="18" charset="0"/>
            </a:endParaRPr>
          </a:p>
        </p:txBody>
      </p:sp>
      <p:graphicFrame>
        <p:nvGraphicFramePr>
          <p:cNvPr id="9" name="Table 8">
            <a:extLst>
              <a:ext uri="{FF2B5EF4-FFF2-40B4-BE49-F238E27FC236}">
                <a16:creationId xmlns:a16="http://schemas.microsoft.com/office/drawing/2014/main" id="{F29C553F-812B-05D6-3654-237243C2372F}"/>
              </a:ext>
            </a:extLst>
          </p:cNvPr>
          <p:cNvGraphicFramePr>
            <a:graphicFrameLocks noGrp="1"/>
          </p:cNvGraphicFramePr>
          <p:nvPr>
            <p:extLst>
              <p:ext uri="{D42A27DB-BD31-4B8C-83A1-F6EECF244321}">
                <p14:modId xmlns:p14="http://schemas.microsoft.com/office/powerpoint/2010/main" val="2090021561"/>
              </p:ext>
            </p:extLst>
          </p:nvPr>
        </p:nvGraphicFramePr>
        <p:xfrm>
          <a:off x="4385187" y="609600"/>
          <a:ext cx="3706762" cy="1828800"/>
        </p:xfrm>
        <a:graphic>
          <a:graphicData uri="http://schemas.openxmlformats.org/drawingml/2006/table">
            <a:tbl>
              <a:tblPr firstRow="1" bandRow="1">
                <a:tableStyleId>{5C22544A-7EE6-4342-B048-85BDC9FD1C3A}</a:tableStyleId>
              </a:tblPr>
              <a:tblGrid>
                <a:gridCol w="3706762">
                  <a:extLst>
                    <a:ext uri="{9D8B030D-6E8A-4147-A177-3AD203B41FA5}">
                      <a16:colId xmlns:a16="http://schemas.microsoft.com/office/drawing/2014/main" val="695150007"/>
                    </a:ext>
                  </a:extLst>
                </a:gridCol>
              </a:tblGrid>
              <a:tr h="345440">
                <a:tc>
                  <a:txBody>
                    <a:bodyPr/>
                    <a:lstStyle/>
                    <a:p>
                      <a:r>
                        <a:rPr lang="en-GB" dirty="0"/>
                        <a:t>Khu </a:t>
                      </a:r>
                      <a:r>
                        <a:rPr lang="en-GB" dirty="0" err="1"/>
                        <a:t>khám</a:t>
                      </a:r>
                      <a:r>
                        <a:rPr lang="en-GB" dirty="0"/>
                        <a:t> </a:t>
                      </a:r>
                      <a:r>
                        <a:rPr lang="en-GB" dirty="0" err="1"/>
                        <a:t>bệnh</a:t>
                      </a:r>
                      <a:endParaRPr lang="en-GB" dirty="0"/>
                    </a:p>
                  </a:txBody>
                  <a:tcPr/>
                </a:tc>
                <a:extLst>
                  <a:ext uri="{0D108BD9-81ED-4DB2-BD59-A6C34878D82A}">
                    <a16:rowId xmlns:a16="http://schemas.microsoft.com/office/drawing/2014/main" val="2827517606"/>
                  </a:ext>
                </a:extLst>
              </a:tr>
              <a:tr h="345440">
                <a:tc>
                  <a:txBody>
                    <a:bodyPr/>
                    <a:lstStyle/>
                    <a:p>
                      <a:r>
                        <a:rPr lang="en-GB" dirty="0"/>
                        <a:t>Khoa </a:t>
                      </a:r>
                      <a:r>
                        <a:rPr lang="en-GB" dirty="0" err="1"/>
                        <a:t>ngoại</a:t>
                      </a:r>
                      <a:r>
                        <a:rPr lang="en-GB" dirty="0"/>
                        <a:t> </a:t>
                      </a:r>
                    </a:p>
                  </a:txBody>
                  <a:tcPr/>
                </a:tc>
                <a:extLst>
                  <a:ext uri="{0D108BD9-81ED-4DB2-BD59-A6C34878D82A}">
                    <a16:rowId xmlns:a16="http://schemas.microsoft.com/office/drawing/2014/main" val="539275954"/>
                  </a:ext>
                </a:extLst>
              </a:tr>
              <a:tr h="345440">
                <a:tc>
                  <a:txBody>
                    <a:bodyPr/>
                    <a:lstStyle/>
                    <a:p>
                      <a:r>
                        <a:rPr lang="en-GB" dirty="0"/>
                        <a:t>Khoa </a:t>
                      </a:r>
                      <a:r>
                        <a:rPr lang="en-GB" dirty="0" err="1"/>
                        <a:t>nội</a:t>
                      </a:r>
                      <a:r>
                        <a:rPr lang="en-GB" dirty="0"/>
                        <a:t> </a:t>
                      </a:r>
                      <a:r>
                        <a:rPr lang="en-GB" dirty="0" err="1"/>
                        <a:t>thần</a:t>
                      </a:r>
                      <a:r>
                        <a:rPr lang="en-GB" dirty="0"/>
                        <a:t> </a:t>
                      </a:r>
                      <a:r>
                        <a:rPr lang="en-GB" dirty="0" err="1"/>
                        <a:t>kinh</a:t>
                      </a:r>
                      <a:endParaRPr lang="en-GB" dirty="0"/>
                    </a:p>
                  </a:txBody>
                  <a:tcPr/>
                </a:tc>
                <a:extLst>
                  <a:ext uri="{0D108BD9-81ED-4DB2-BD59-A6C34878D82A}">
                    <a16:rowId xmlns:a16="http://schemas.microsoft.com/office/drawing/2014/main" val="3442488595"/>
                  </a:ext>
                </a:extLst>
              </a:tr>
              <a:tr h="345440">
                <a:tc>
                  <a:txBody>
                    <a:bodyPr/>
                    <a:lstStyle/>
                    <a:p>
                      <a:r>
                        <a:rPr lang="en-GB" dirty="0" err="1"/>
                        <a:t>Nhà</a:t>
                      </a:r>
                      <a:r>
                        <a:rPr lang="en-GB" dirty="0"/>
                        <a:t> </a:t>
                      </a:r>
                      <a:r>
                        <a:rPr lang="en-GB" dirty="0" err="1"/>
                        <a:t>điều</a:t>
                      </a:r>
                      <a:r>
                        <a:rPr lang="en-GB" dirty="0"/>
                        <a:t> </a:t>
                      </a:r>
                      <a:r>
                        <a:rPr lang="en-GB" dirty="0" err="1"/>
                        <a:t>hành</a:t>
                      </a:r>
                      <a:endParaRPr lang="en-GB" dirty="0"/>
                    </a:p>
                  </a:txBody>
                  <a:tcPr/>
                </a:tc>
                <a:extLst>
                  <a:ext uri="{0D108BD9-81ED-4DB2-BD59-A6C34878D82A}">
                    <a16:rowId xmlns:a16="http://schemas.microsoft.com/office/drawing/2014/main" val="1963964980"/>
                  </a:ext>
                </a:extLst>
              </a:tr>
              <a:tr h="345440">
                <a:tc>
                  <a:txBody>
                    <a:bodyPr/>
                    <a:lstStyle/>
                    <a:p>
                      <a:r>
                        <a:rPr lang="en-GB" dirty="0"/>
                        <a:t>Khoa </a:t>
                      </a:r>
                      <a:r>
                        <a:rPr lang="en-GB" dirty="0" err="1"/>
                        <a:t>cấp</a:t>
                      </a:r>
                      <a:r>
                        <a:rPr lang="en-GB" dirty="0"/>
                        <a:t> </a:t>
                      </a:r>
                      <a:r>
                        <a:rPr lang="en-GB" dirty="0" err="1"/>
                        <a:t>cứu</a:t>
                      </a:r>
                      <a:r>
                        <a:rPr lang="en-GB" dirty="0"/>
                        <a:t>   </a:t>
                      </a:r>
                    </a:p>
                  </a:txBody>
                  <a:tcPr/>
                </a:tc>
                <a:extLst>
                  <a:ext uri="{0D108BD9-81ED-4DB2-BD59-A6C34878D82A}">
                    <a16:rowId xmlns:a16="http://schemas.microsoft.com/office/drawing/2014/main" val="1105090980"/>
                  </a:ext>
                </a:extLst>
              </a:tr>
            </a:tbl>
          </a:graphicData>
        </a:graphic>
      </p:graphicFrame>
      <p:sp>
        <p:nvSpPr>
          <p:cNvPr id="10" name="Rectangle: Rounded Corners 9">
            <a:extLst>
              <a:ext uri="{FF2B5EF4-FFF2-40B4-BE49-F238E27FC236}">
                <a16:creationId xmlns:a16="http://schemas.microsoft.com/office/drawing/2014/main" id="{1D4D8325-29A5-8996-F56A-377BDC7A8D3C}"/>
              </a:ext>
            </a:extLst>
          </p:cNvPr>
          <p:cNvSpPr/>
          <p:nvPr/>
        </p:nvSpPr>
        <p:spPr>
          <a:xfrm>
            <a:off x="4984954" y="123368"/>
            <a:ext cx="1779639" cy="3701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C00000"/>
                </a:solidFill>
              </a:rPr>
              <a:t>Nhà</a:t>
            </a:r>
            <a:r>
              <a:rPr lang="en-GB" dirty="0">
                <a:solidFill>
                  <a:srgbClr val="C00000"/>
                </a:solidFill>
              </a:rPr>
              <a:t> A</a:t>
            </a:r>
          </a:p>
        </p:txBody>
      </p:sp>
    </p:spTree>
    <p:extLst>
      <p:ext uri="{BB962C8B-B14F-4D97-AF65-F5344CB8AC3E}">
        <p14:creationId xmlns:p14="http://schemas.microsoft.com/office/powerpoint/2010/main" val="4013361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61" name="Google Shape;361;p46"/>
          <p:cNvSpPr/>
          <p:nvPr/>
        </p:nvSpPr>
        <p:spPr>
          <a:xfrm>
            <a:off x="3221500" y="2370700"/>
            <a:ext cx="1342000" cy="1342000"/>
          </a:xfrm>
          <a:prstGeom prst="flowChartConnector">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362" name="Google Shape;362;p46"/>
          <p:cNvSpPr/>
          <p:nvPr/>
        </p:nvSpPr>
        <p:spPr>
          <a:xfrm>
            <a:off x="7628500" y="2370700"/>
            <a:ext cx="1342000" cy="1342000"/>
          </a:xfrm>
          <a:prstGeom prst="flowChartConnector">
            <a:avLst/>
          </a:prstGeom>
          <a:solidFill>
            <a:schemeClr val="accent2"/>
          </a:solidFill>
          <a:ln>
            <a:noFill/>
          </a:ln>
        </p:spPr>
        <p:txBody>
          <a:bodyPr spcFirstLastPara="1" wrap="square" lIns="121900" tIns="121900" rIns="121900" bIns="121900" anchor="ctr" anchorCtr="0">
            <a:noAutofit/>
          </a:bodyPr>
          <a:lstStyle/>
          <a:p>
            <a:endParaRPr sz="2400"/>
          </a:p>
        </p:txBody>
      </p:sp>
      <p:grpSp>
        <p:nvGrpSpPr>
          <p:cNvPr id="363" name="Google Shape;363;p46"/>
          <p:cNvGrpSpPr/>
          <p:nvPr/>
        </p:nvGrpSpPr>
        <p:grpSpPr>
          <a:xfrm>
            <a:off x="7964082" y="2709774"/>
            <a:ext cx="670839" cy="663828"/>
            <a:chOff x="1382857" y="3643415"/>
            <a:chExt cx="474516" cy="469557"/>
          </a:xfrm>
        </p:grpSpPr>
        <p:sp>
          <p:nvSpPr>
            <p:cNvPr id="364" name="Google Shape;364;p46"/>
            <p:cNvSpPr/>
            <p:nvPr/>
          </p:nvSpPr>
          <p:spPr>
            <a:xfrm>
              <a:off x="1382857" y="3643415"/>
              <a:ext cx="474516" cy="469557"/>
            </a:xfrm>
            <a:custGeom>
              <a:avLst/>
              <a:gdLst/>
              <a:ahLst/>
              <a:cxnLst/>
              <a:rect l="l" t="t" r="r" b="b"/>
              <a:pathLst>
                <a:path w="24017" h="23766" extrusionOk="0">
                  <a:moveTo>
                    <a:pt x="6320" y="762"/>
                  </a:moveTo>
                  <a:lnTo>
                    <a:pt x="6320" y="3034"/>
                  </a:lnTo>
                  <a:lnTo>
                    <a:pt x="4553" y="3034"/>
                  </a:lnTo>
                  <a:lnTo>
                    <a:pt x="4553" y="762"/>
                  </a:lnTo>
                  <a:close/>
                  <a:moveTo>
                    <a:pt x="12892" y="762"/>
                  </a:moveTo>
                  <a:lnTo>
                    <a:pt x="12892" y="3034"/>
                  </a:lnTo>
                  <a:lnTo>
                    <a:pt x="11125" y="3034"/>
                  </a:lnTo>
                  <a:lnTo>
                    <a:pt x="11125" y="762"/>
                  </a:lnTo>
                  <a:close/>
                  <a:moveTo>
                    <a:pt x="19466" y="762"/>
                  </a:moveTo>
                  <a:lnTo>
                    <a:pt x="19466" y="3034"/>
                  </a:lnTo>
                  <a:lnTo>
                    <a:pt x="17698" y="3034"/>
                  </a:lnTo>
                  <a:lnTo>
                    <a:pt x="17698" y="762"/>
                  </a:lnTo>
                  <a:close/>
                  <a:moveTo>
                    <a:pt x="23257" y="2023"/>
                  </a:moveTo>
                  <a:lnTo>
                    <a:pt x="23257" y="7834"/>
                  </a:lnTo>
                  <a:lnTo>
                    <a:pt x="23257" y="7837"/>
                  </a:lnTo>
                  <a:lnTo>
                    <a:pt x="19214" y="7837"/>
                  </a:lnTo>
                  <a:lnTo>
                    <a:pt x="19214" y="4803"/>
                  </a:lnTo>
                  <a:lnTo>
                    <a:pt x="14284" y="4803"/>
                  </a:lnTo>
                  <a:lnTo>
                    <a:pt x="14284" y="5563"/>
                  </a:lnTo>
                  <a:lnTo>
                    <a:pt x="18455" y="5563"/>
                  </a:lnTo>
                  <a:lnTo>
                    <a:pt x="18455" y="7835"/>
                  </a:lnTo>
                  <a:lnTo>
                    <a:pt x="5564" y="7835"/>
                  </a:lnTo>
                  <a:lnTo>
                    <a:pt x="5564" y="5564"/>
                  </a:lnTo>
                  <a:lnTo>
                    <a:pt x="13273" y="5564"/>
                  </a:lnTo>
                  <a:lnTo>
                    <a:pt x="13273" y="4805"/>
                  </a:lnTo>
                  <a:lnTo>
                    <a:pt x="4803" y="4805"/>
                  </a:lnTo>
                  <a:lnTo>
                    <a:pt x="4803" y="7838"/>
                  </a:lnTo>
                  <a:lnTo>
                    <a:pt x="761" y="7838"/>
                  </a:lnTo>
                  <a:lnTo>
                    <a:pt x="761" y="2024"/>
                  </a:lnTo>
                  <a:lnTo>
                    <a:pt x="3792" y="2024"/>
                  </a:lnTo>
                  <a:lnTo>
                    <a:pt x="3792" y="3034"/>
                  </a:lnTo>
                  <a:lnTo>
                    <a:pt x="2909" y="3034"/>
                  </a:lnTo>
                  <a:lnTo>
                    <a:pt x="2909" y="3794"/>
                  </a:lnTo>
                  <a:lnTo>
                    <a:pt x="7965" y="3794"/>
                  </a:lnTo>
                  <a:lnTo>
                    <a:pt x="7965" y="3033"/>
                  </a:lnTo>
                  <a:lnTo>
                    <a:pt x="7080" y="3033"/>
                  </a:lnTo>
                  <a:lnTo>
                    <a:pt x="7080" y="2024"/>
                  </a:lnTo>
                  <a:lnTo>
                    <a:pt x="10365" y="2024"/>
                  </a:lnTo>
                  <a:lnTo>
                    <a:pt x="10365" y="3033"/>
                  </a:lnTo>
                  <a:lnTo>
                    <a:pt x="9481" y="3033"/>
                  </a:lnTo>
                  <a:lnTo>
                    <a:pt x="9481" y="3792"/>
                  </a:lnTo>
                  <a:lnTo>
                    <a:pt x="14537" y="3792"/>
                  </a:lnTo>
                  <a:lnTo>
                    <a:pt x="14537" y="3033"/>
                  </a:lnTo>
                  <a:lnTo>
                    <a:pt x="13653" y="3033"/>
                  </a:lnTo>
                  <a:lnTo>
                    <a:pt x="13653" y="2023"/>
                  </a:lnTo>
                  <a:lnTo>
                    <a:pt x="16937" y="2023"/>
                  </a:lnTo>
                  <a:lnTo>
                    <a:pt x="16937" y="3033"/>
                  </a:lnTo>
                  <a:lnTo>
                    <a:pt x="16053" y="3033"/>
                  </a:lnTo>
                  <a:lnTo>
                    <a:pt x="16053" y="3792"/>
                  </a:lnTo>
                  <a:lnTo>
                    <a:pt x="21109" y="3792"/>
                  </a:lnTo>
                  <a:lnTo>
                    <a:pt x="21109" y="3031"/>
                  </a:lnTo>
                  <a:lnTo>
                    <a:pt x="20225" y="3031"/>
                  </a:lnTo>
                  <a:lnTo>
                    <a:pt x="20225" y="2023"/>
                  </a:lnTo>
                  <a:close/>
                  <a:moveTo>
                    <a:pt x="23257" y="8598"/>
                  </a:moveTo>
                  <a:lnTo>
                    <a:pt x="23257" y="23005"/>
                  </a:lnTo>
                  <a:lnTo>
                    <a:pt x="761" y="23005"/>
                  </a:lnTo>
                  <a:lnTo>
                    <a:pt x="761" y="8598"/>
                  </a:lnTo>
                  <a:close/>
                  <a:moveTo>
                    <a:pt x="3792" y="1"/>
                  </a:moveTo>
                  <a:lnTo>
                    <a:pt x="3792" y="1265"/>
                  </a:lnTo>
                  <a:lnTo>
                    <a:pt x="0" y="1265"/>
                  </a:lnTo>
                  <a:lnTo>
                    <a:pt x="0" y="23765"/>
                  </a:lnTo>
                  <a:lnTo>
                    <a:pt x="24017" y="23765"/>
                  </a:lnTo>
                  <a:lnTo>
                    <a:pt x="24017" y="1265"/>
                  </a:lnTo>
                  <a:lnTo>
                    <a:pt x="20225" y="1265"/>
                  </a:lnTo>
                  <a:lnTo>
                    <a:pt x="20225" y="1"/>
                  </a:lnTo>
                  <a:lnTo>
                    <a:pt x="16937" y="1"/>
                  </a:lnTo>
                  <a:lnTo>
                    <a:pt x="16937" y="1265"/>
                  </a:lnTo>
                  <a:lnTo>
                    <a:pt x="13653" y="1265"/>
                  </a:lnTo>
                  <a:lnTo>
                    <a:pt x="13653" y="1"/>
                  </a:lnTo>
                  <a:lnTo>
                    <a:pt x="10365" y="1"/>
                  </a:lnTo>
                  <a:lnTo>
                    <a:pt x="10365" y="1265"/>
                  </a:lnTo>
                  <a:lnTo>
                    <a:pt x="7080" y="1265"/>
                  </a:lnTo>
                  <a:lnTo>
                    <a:pt x="708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65" name="Google Shape;365;p46"/>
            <p:cNvSpPr/>
            <p:nvPr/>
          </p:nvSpPr>
          <p:spPr>
            <a:xfrm>
              <a:off x="1555162" y="3768262"/>
              <a:ext cx="129906" cy="15055"/>
            </a:xfrm>
            <a:custGeom>
              <a:avLst/>
              <a:gdLst/>
              <a:ahLst/>
              <a:cxnLst/>
              <a:rect l="l" t="t" r="r" b="b"/>
              <a:pathLst>
                <a:path w="6575" h="762" extrusionOk="0">
                  <a:moveTo>
                    <a:pt x="1" y="0"/>
                  </a:moveTo>
                  <a:lnTo>
                    <a:pt x="1" y="761"/>
                  </a:lnTo>
                  <a:lnTo>
                    <a:pt x="6574" y="761"/>
                  </a:lnTo>
                  <a:lnTo>
                    <a:pt x="6574"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66" name="Google Shape;366;p46"/>
            <p:cNvSpPr/>
            <p:nvPr/>
          </p:nvSpPr>
          <p:spPr>
            <a:xfrm>
              <a:off x="1700024" y="3768262"/>
              <a:ext cx="24993" cy="15055"/>
            </a:xfrm>
            <a:custGeom>
              <a:avLst/>
              <a:gdLst/>
              <a:ahLst/>
              <a:cxnLst/>
              <a:rect l="l" t="t" r="r" b="b"/>
              <a:pathLst>
                <a:path w="1265" h="762" extrusionOk="0">
                  <a:moveTo>
                    <a:pt x="0" y="0"/>
                  </a:moveTo>
                  <a:lnTo>
                    <a:pt x="0" y="761"/>
                  </a:lnTo>
                  <a:lnTo>
                    <a:pt x="1265" y="761"/>
                  </a:lnTo>
                  <a:lnTo>
                    <a:pt x="1265"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67" name="Google Shape;367;p46"/>
            <p:cNvSpPr/>
            <p:nvPr/>
          </p:nvSpPr>
          <p:spPr>
            <a:xfrm>
              <a:off x="1515212" y="3768262"/>
              <a:ext cx="24993" cy="15055"/>
            </a:xfrm>
            <a:custGeom>
              <a:avLst/>
              <a:gdLst/>
              <a:ahLst/>
              <a:cxnLst/>
              <a:rect l="l" t="t" r="r" b="b"/>
              <a:pathLst>
                <a:path w="1265" h="762" extrusionOk="0">
                  <a:moveTo>
                    <a:pt x="0" y="0"/>
                  </a:moveTo>
                  <a:lnTo>
                    <a:pt x="0" y="761"/>
                  </a:lnTo>
                  <a:lnTo>
                    <a:pt x="1265" y="761"/>
                  </a:lnTo>
                  <a:lnTo>
                    <a:pt x="1265"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68" name="Google Shape;368;p46"/>
            <p:cNvSpPr/>
            <p:nvPr/>
          </p:nvSpPr>
          <p:spPr>
            <a:xfrm>
              <a:off x="1474176" y="3853160"/>
              <a:ext cx="289704" cy="203976"/>
            </a:xfrm>
            <a:custGeom>
              <a:avLst/>
              <a:gdLst/>
              <a:ahLst/>
              <a:cxnLst/>
              <a:rect l="l" t="t" r="r" b="b"/>
              <a:pathLst>
                <a:path w="14663" h="10324" extrusionOk="0">
                  <a:moveTo>
                    <a:pt x="3640" y="1"/>
                  </a:moveTo>
                  <a:cubicBezTo>
                    <a:pt x="2791" y="1"/>
                    <a:pt x="1941" y="322"/>
                    <a:pt x="1293" y="966"/>
                  </a:cubicBezTo>
                  <a:cubicBezTo>
                    <a:pt x="0" y="2259"/>
                    <a:pt x="0" y="4366"/>
                    <a:pt x="1293" y="5659"/>
                  </a:cubicBezTo>
                  <a:lnTo>
                    <a:pt x="4985" y="9355"/>
                  </a:lnTo>
                  <a:cubicBezTo>
                    <a:pt x="5634" y="10001"/>
                    <a:pt x="6483" y="10324"/>
                    <a:pt x="7332" y="10324"/>
                  </a:cubicBezTo>
                  <a:cubicBezTo>
                    <a:pt x="8180" y="10324"/>
                    <a:pt x="9029" y="10001"/>
                    <a:pt x="9678" y="9355"/>
                  </a:cubicBezTo>
                  <a:lnTo>
                    <a:pt x="9141" y="8818"/>
                  </a:lnTo>
                  <a:cubicBezTo>
                    <a:pt x="8640" y="9315"/>
                    <a:pt x="7986" y="9564"/>
                    <a:pt x="7332" y="9564"/>
                  </a:cubicBezTo>
                  <a:cubicBezTo>
                    <a:pt x="6677" y="9564"/>
                    <a:pt x="6023" y="9315"/>
                    <a:pt x="5522" y="8818"/>
                  </a:cubicBezTo>
                  <a:lnTo>
                    <a:pt x="1832" y="5124"/>
                  </a:lnTo>
                  <a:cubicBezTo>
                    <a:pt x="833" y="4126"/>
                    <a:pt x="833" y="2502"/>
                    <a:pt x="1832" y="1506"/>
                  </a:cubicBezTo>
                  <a:cubicBezTo>
                    <a:pt x="2330" y="1009"/>
                    <a:pt x="2985" y="760"/>
                    <a:pt x="3641" y="760"/>
                  </a:cubicBezTo>
                  <a:cubicBezTo>
                    <a:pt x="4296" y="760"/>
                    <a:pt x="4951" y="1009"/>
                    <a:pt x="5450" y="1506"/>
                  </a:cubicBezTo>
                  <a:lnTo>
                    <a:pt x="7332" y="3394"/>
                  </a:lnTo>
                  <a:lnTo>
                    <a:pt x="9218" y="1507"/>
                  </a:lnTo>
                  <a:cubicBezTo>
                    <a:pt x="9717" y="1010"/>
                    <a:pt x="10373" y="762"/>
                    <a:pt x="11028" y="762"/>
                  </a:cubicBezTo>
                  <a:cubicBezTo>
                    <a:pt x="11683" y="762"/>
                    <a:pt x="12338" y="1010"/>
                    <a:pt x="12836" y="1506"/>
                  </a:cubicBezTo>
                  <a:cubicBezTo>
                    <a:pt x="13830" y="2504"/>
                    <a:pt x="13830" y="4127"/>
                    <a:pt x="12836" y="5125"/>
                  </a:cubicBezTo>
                  <a:lnTo>
                    <a:pt x="10151" y="7809"/>
                  </a:lnTo>
                  <a:lnTo>
                    <a:pt x="10689" y="8347"/>
                  </a:lnTo>
                  <a:lnTo>
                    <a:pt x="13374" y="5660"/>
                  </a:lnTo>
                  <a:cubicBezTo>
                    <a:pt x="14663" y="4367"/>
                    <a:pt x="14663" y="2262"/>
                    <a:pt x="13373" y="968"/>
                  </a:cubicBezTo>
                  <a:cubicBezTo>
                    <a:pt x="12726" y="323"/>
                    <a:pt x="11876" y="1"/>
                    <a:pt x="11026" y="1"/>
                  </a:cubicBezTo>
                  <a:cubicBezTo>
                    <a:pt x="10176" y="1"/>
                    <a:pt x="9326" y="323"/>
                    <a:pt x="8680" y="968"/>
                  </a:cubicBezTo>
                  <a:lnTo>
                    <a:pt x="7332" y="2316"/>
                  </a:lnTo>
                  <a:lnTo>
                    <a:pt x="5986" y="966"/>
                  </a:lnTo>
                  <a:cubicBezTo>
                    <a:pt x="5340" y="322"/>
                    <a:pt x="4490" y="1"/>
                    <a:pt x="364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69" name="Google Shape;369;p46"/>
            <p:cNvSpPr/>
            <p:nvPr/>
          </p:nvSpPr>
          <p:spPr>
            <a:xfrm>
              <a:off x="1511617" y="3885958"/>
              <a:ext cx="44553" cy="38586"/>
            </a:xfrm>
            <a:custGeom>
              <a:avLst/>
              <a:gdLst/>
              <a:ahLst/>
              <a:cxnLst/>
              <a:rect l="l" t="t" r="r" b="b"/>
              <a:pathLst>
                <a:path w="2255" h="1953" extrusionOk="0">
                  <a:moveTo>
                    <a:pt x="1694" y="1"/>
                  </a:moveTo>
                  <a:cubicBezTo>
                    <a:pt x="1384" y="1"/>
                    <a:pt x="995" y="65"/>
                    <a:pt x="661" y="316"/>
                  </a:cubicBezTo>
                  <a:cubicBezTo>
                    <a:pt x="223" y="647"/>
                    <a:pt x="0" y="1197"/>
                    <a:pt x="0" y="1952"/>
                  </a:cubicBezTo>
                  <a:lnTo>
                    <a:pt x="760" y="1952"/>
                  </a:lnTo>
                  <a:cubicBezTo>
                    <a:pt x="760" y="1451"/>
                    <a:pt x="880" y="1106"/>
                    <a:pt x="1116" y="925"/>
                  </a:cubicBezTo>
                  <a:cubicBezTo>
                    <a:pt x="1288" y="794"/>
                    <a:pt x="1506" y="760"/>
                    <a:pt x="1688" y="760"/>
                  </a:cubicBezTo>
                  <a:cubicBezTo>
                    <a:pt x="1888" y="760"/>
                    <a:pt x="2044" y="801"/>
                    <a:pt x="2047" y="802"/>
                  </a:cubicBezTo>
                  <a:lnTo>
                    <a:pt x="2254" y="70"/>
                  </a:lnTo>
                  <a:cubicBezTo>
                    <a:pt x="2235" y="65"/>
                    <a:pt x="2004" y="1"/>
                    <a:pt x="1694"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70" name="Google Shape;370;p46"/>
            <p:cNvSpPr/>
            <p:nvPr/>
          </p:nvSpPr>
          <p:spPr>
            <a:xfrm>
              <a:off x="1802388" y="3830736"/>
              <a:ext cx="15035" cy="214784"/>
            </a:xfrm>
            <a:custGeom>
              <a:avLst/>
              <a:gdLst/>
              <a:ahLst/>
              <a:cxnLst/>
              <a:rect l="l" t="t" r="r" b="b"/>
              <a:pathLst>
                <a:path w="761" h="10871" extrusionOk="0">
                  <a:moveTo>
                    <a:pt x="1" y="1"/>
                  </a:moveTo>
                  <a:lnTo>
                    <a:pt x="1" y="10870"/>
                  </a:lnTo>
                  <a:lnTo>
                    <a:pt x="760" y="10870"/>
                  </a:lnTo>
                  <a:lnTo>
                    <a:pt x="76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71" name="Google Shape;371;p46"/>
            <p:cNvSpPr/>
            <p:nvPr/>
          </p:nvSpPr>
          <p:spPr>
            <a:xfrm>
              <a:off x="1422807" y="3830736"/>
              <a:ext cx="15055" cy="214784"/>
            </a:xfrm>
            <a:custGeom>
              <a:avLst/>
              <a:gdLst/>
              <a:ahLst/>
              <a:cxnLst/>
              <a:rect l="l" t="t" r="r" b="b"/>
              <a:pathLst>
                <a:path w="762" h="10871" extrusionOk="0">
                  <a:moveTo>
                    <a:pt x="1" y="1"/>
                  </a:moveTo>
                  <a:lnTo>
                    <a:pt x="1" y="10870"/>
                  </a:lnTo>
                  <a:lnTo>
                    <a:pt x="762" y="10870"/>
                  </a:lnTo>
                  <a:lnTo>
                    <a:pt x="762"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372" name="Google Shape;372;p46"/>
          <p:cNvGrpSpPr/>
          <p:nvPr/>
        </p:nvGrpSpPr>
        <p:grpSpPr>
          <a:xfrm>
            <a:off x="3500422" y="2716253"/>
            <a:ext cx="784153" cy="736016"/>
            <a:chOff x="874971" y="4459241"/>
            <a:chExt cx="474516" cy="445314"/>
          </a:xfrm>
        </p:grpSpPr>
        <p:sp>
          <p:nvSpPr>
            <p:cNvPr id="373" name="Google Shape;373;p46"/>
            <p:cNvSpPr/>
            <p:nvPr/>
          </p:nvSpPr>
          <p:spPr>
            <a:xfrm>
              <a:off x="1063279" y="4459241"/>
              <a:ext cx="286207" cy="445314"/>
            </a:xfrm>
            <a:custGeom>
              <a:avLst/>
              <a:gdLst/>
              <a:ahLst/>
              <a:cxnLst/>
              <a:rect l="l" t="t" r="r" b="b"/>
              <a:pathLst>
                <a:path w="14486" h="22539" extrusionOk="0">
                  <a:moveTo>
                    <a:pt x="7182" y="0"/>
                  </a:moveTo>
                  <a:lnTo>
                    <a:pt x="7182" y="744"/>
                  </a:lnTo>
                  <a:lnTo>
                    <a:pt x="8296" y="744"/>
                  </a:lnTo>
                  <a:lnTo>
                    <a:pt x="8296" y="7552"/>
                  </a:lnTo>
                  <a:lnTo>
                    <a:pt x="9039" y="7552"/>
                  </a:lnTo>
                  <a:lnTo>
                    <a:pt x="9039" y="6685"/>
                  </a:lnTo>
                  <a:lnTo>
                    <a:pt x="13744" y="6685"/>
                  </a:lnTo>
                  <a:lnTo>
                    <a:pt x="13744" y="18818"/>
                  </a:lnTo>
                  <a:lnTo>
                    <a:pt x="7801" y="18818"/>
                  </a:lnTo>
                  <a:lnTo>
                    <a:pt x="7801" y="20792"/>
                  </a:lnTo>
                  <a:lnTo>
                    <a:pt x="5753" y="18818"/>
                  </a:lnTo>
                  <a:lnTo>
                    <a:pt x="1" y="18818"/>
                  </a:lnTo>
                  <a:lnTo>
                    <a:pt x="1" y="19561"/>
                  </a:lnTo>
                  <a:lnTo>
                    <a:pt x="5452" y="19561"/>
                  </a:lnTo>
                  <a:lnTo>
                    <a:pt x="8543" y="22539"/>
                  </a:lnTo>
                  <a:lnTo>
                    <a:pt x="8543" y="19561"/>
                  </a:lnTo>
                  <a:lnTo>
                    <a:pt x="14486" y="19561"/>
                  </a:lnTo>
                  <a:lnTo>
                    <a:pt x="14486" y="5943"/>
                  </a:lnTo>
                  <a:lnTo>
                    <a:pt x="9039" y="5943"/>
                  </a:lnTo>
                  <a:lnTo>
                    <a:pt x="90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74" name="Google Shape;374;p46"/>
            <p:cNvSpPr/>
            <p:nvPr/>
          </p:nvSpPr>
          <p:spPr>
            <a:xfrm>
              <a:off x="874971" y="4459241"/>
              <a:ext cx="305747" cy="386496"/>
            </a:xfrm>
            <a:custGeom>
              <a:avLst/>
              <a:gdLst/>
              <a:ahLst/>
              <a:cxnLst/>
              <a:rect l="l" t="t" r="r" b="b"/>
              <a:pathLst>
                <a:path w="15475" h="19562" extrusionOk="0">
                  <a:moveTo>
                    <a:pt x="0" y="0"/>
                  </a:moveTo>
                  <a:lnTo>
                    <a:pt x="0" y="13619"/>
                  </a:lnTo>
                  <a:lnTo>
                    <a:pt x="1733" y="13619"/>
                  </a:lnTo>
                  <a:lnTo>
                    <a:pt x="1733" y="16619"/>
                  </a:lnTo>
                  <a:lnTo>
                    <a:pt x="4735" y="13619"/>
                  </a:lnTo>
                  <a:lnTo>
                    <a:pt x="6438" y="13619"/>
                  </a:lnTo>
                  <a:lnTo>
                    <a:pt x="6438" y="19561"/>
                  </a:lnTo>
                  <a:lnTo>
                    <a:pt x="8295" y="19561"/>
                  </a:lnTo>
                  <a:lnTo>
                    <a:pt x="8295" y="18818"/>
                  </a:lnTo>
                  <a:lnTo>
                    <a:pt x="7180" y="18818"/>
                  </a:lnTo>
                  <a:lnTo>
                    <a:pt x="7180" y="13619"/>
                  </a:lnTo>
                  <a:lnTo>
                    <a:pt x="8046" y="13619"/>
                  </a:lnTo>
                  <a:lnTo>
                    <a:pt x="8046" y="12875"/>
                  </a:lnTo>
                  <a:lnTo>
                    <a:pt x="4427" y="12875"/>
                  </a:lnTo>
                  <a:lnTo>
                    <a:pt x="2475" y="14827"/>
                  </a:lnTo>
                  <a:lnTo>
                    <a:pt x="2475" y="12875"/>
                  </a:lnTo>
                  <a:lnTo>
                    <a:pt x="742" y="12875"/>
                  </a:lnTo>
                  <a:lnTo>
                    <a:pt x="742" y="744"/>
                  </a:lnTo>
                  <a:lnTo>
                    <a:pt x="15474" y="744"/>
                  </a:lnTo>
                  <a:lnTo>
                    <a:pt x="15474"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75" name="Google Shape;375;p46"/>
            <p:cNvSpPr/>
            <p:nvPr/>
          </p:nvSpPr>
          <p:spPr>
            <a:xfrm>
              <a:off x="985711" y="4574092"/>
              <a:ext cx="232012" cy="164007"/>
            </a:xfrm>
            <a:custGeom>
              <a:avLst/>
              <a:gdLst/>
              <a:ahLst/>
              <a:cxnLst/>
              <a:rect l="l" t="t" r="r" b="b"/>
              <a:pathLst>
                <a:path w="11743" h="8301" extrusionOk="0">
                  <a:moveTo>
                    <a:pt x="2954" y="1"/>
                  </a:moveTo>
                  <a:cubicBezTo>
                    <a:pt x="2264" y="1"/>
                    <a:pt x="1575" y="263"/>
                    <a:pt x="1050" y="788"/>
                  </a:cubicBezTo>
                  <a:cubicBezTo>
                    <a:pt x="1" y="1837"/>
                    <a:pt x="1" y="3546"/>
                    <a:pt x="1050" y="4596"/>
                  </a:cubicBezTo>
                  <a:lnTo>
                    <a:pt x="3966" y="7512"/>
                  </a:lnTo>
                  <a:cubicBezTo>
                    <a:pt x="4492" y="8038"/>
                    <a:pt x="5181" y="8301"/>
                    <a:pt x="5871" y="8301"/>
                  </a:cubicBezTo>
                  <a:cubicBezTo>
                    <a:pt x="6561" y="8301"/>
                    <a:pt x="7250" y="8038"/>
                    <a:pt x="7776" y="7512"/>
                  </a:cubicBezTo>
                  <a:lnTo>
                    <a:pt x="7250" y="6987"/>
                  </a:lnTo>
                  <a:cubicBezTo>
                    <a:pt x="6868" y="7367"/>
                    <a:pt x="6369" y="7558"/>
                    <a:pt x="5871" y="7558"/>
                  </a:cubicBezTo>
                  <a:cubicBezTo>
                    <a:pt x="5372" y="7558"/>
                    <a:pt x="4873" y="7367"/>
                    <a:pt x="4492" y="6987"/>
                  </a:cubicBezTo>
                  <a:lnTo>
                    <a:pt x="1576" y="4071"/>
                  </a:lnTo>
                  <a:cubicBezTo>
                    <a:pt x="814" y="3310"/>
                    <a:pt x="814" y="2074"/>
                    <a:pt x="1575" y="1313"/>
                  </a:cubicBezTo>
                  <a:cubicBezTo>
                    <a:pt x="1956" y="932"/>
                    <a:pt x="2455" y="742"/>
                    <a:pt x="2954" y="742"/>
                  </a:cubicBezTo>
                  <a:cubicBezTo>
                    <a:pt x="3453" y="742"/>
                    <a:pt x="3952" y="932"/>
                    <a:pt x="4333" y="1313"/>
                  </a:cubicBezTo>
                  <a:lnTo>
                    <a:pt x="5874" y="2854"/>
                  </a:lnTo>
                  <a:lnTo>
                    <a:pt x="7407" y="1313"/>
                  </a:lnTo>
                  <a:cubicBezTo>
                    <a:pt x="7789" y="934"/>
                    <a:pt x="8289" y="744"/>
                    <a:pt x="8789" y="744"/>
                  </a:cubicBezTo>
                  <a:cubicBezTo>
                    <a:pt x="9289" y="744"/>
                    <a:pt x="9788" y="934"/>
                    <a:pt x="10167" y="1313"/>
                  </a:cubicBezTo>
                  <a:cubicBezTo>
                    <a:pt x="10928" y="2076"/>
                    <a:pt x="10928" y="3310"/>
                    <a:pt x="10167" y="4071"/>
                  </a:cubicBezTo>
                  <a:lnTo>
                    <a:pt x="8122" y="6116"/>
                  </a:lnTo>
                  <a:lnTo>
                    <a:pt x="8647" y="6641"/>
                  </a:lnTo>
                  <a:lnTo>
                    <a:pt x="10691" y="4597"/>
                  </a:lnTo>
                  <a:cubicBezTo>
                    <a:pt x="11743" y="3544"/>
                    <a:pt x="11743" y="1840"/>
                    <a:pt x="10692" y="787"/>
                  </a:cubicBezTo>
                  <a:lnTo>
                    <a:pt x="10692" y="787"/>
                  </a:lnTo>
                  <a:cubicBezTo>
                    <a:pt x="10692" y="788"/>
                    <a:pt x="10692" y="788"/>
                    <a:pt x="10693" y="788"/>
                  </a:cubicBezTo>
                  <a:lnTo>
                    <a:pt x="10691" y="787"/>
                  </a:lnTo>
                  <a:lnTo>
                    <a:pt x="10691" y="787"/>
                  </a:lnTo>
                  <a:cubicBezTo>
                    <a:pt x="10691" y="787"/>
                    <a:pt x="10691" y="787"/>
                    <a:pt x="10692" y="787"/>
                  </a:cubicBezTo>
                  <a:lnTo>
                    <a:pt x="10692" y="787"/>
                  </a:lnTo>
                  <a:cubicBezTo>
                    <a:pt x="10168" y="264"/>
                    <a:pt x="9479" y="3"/>
                    <a:pt x="8790" y="3"/>
                  </a:cubicBezTo>
                  <a:cubicBezTo>
                    <a:pt x="8101" y="3"/>
                    <a:pt x="7410" y="265"/>
                    <a:pt x="6884" y="788"/>
                  </a:cubicBezTo>
                  <a:lnTo>
                    <a:pt x="5872" y="1802"/>
                  </a:lnTo>
                  <a:lnTo>
                    <a:pt x="4858" y="788"/>
                  </a:lnTo>
                  <a:cubicBezTo>
                    <a:pt x="4333" y="263"/>
                    <a:pt x="3644" y="1"/>
                    <a:pt x="2954"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76" name="Google Shape;376;p46"/>
            <p:cNvSpPr/>
            <p:nvPr/>
          </p:nvSpPr>
          <p:spPr>
            <a:xfrm>
              <a:off x="1021038" y="4602977"/>
              <a:ext cx="31869" cy="31810"/>
            </a:xfrm>
            <a:custGeom>
              <a:avLst/>
              <a:gdLst/>
              <a:ahLst/>
              <a:cxnLst/>
              <a:rect l="l" t="t" r="r" b="b"/>
              <a:pathLst>
                <a:path w="1613" h="1610" extrusionOk="0">
                  <a:moveTo>
                    <a:pt x="1609" y="0"/>
                  </a:moveTo>
                  <a:cubicBezTo>
                    <a:pt x="963" y="0"/>
                    <a:pt x="1" y="429"/>
                    <a:pt x="1" y="1609"/>
                  </a:cubicBezTo>
                  <a:lnTo>
                    <a:pt x="743" y="1609"/>
                  </a:lnTo>
                  <a:cubicBezTo>
                    <a:pt x="743" y="796"/>
                    <a:pt x="1466" y="744"/>
                    <a:pt x="1612" y="743"/>
                  </a:cubicBezTo>
                  <a:lnTo>
                    <a:pt x="1609" y="371"/>
                  </a:lnTo>
                  <a:lnTo>
                    <a:pt x="160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77" name="Google Shape;377;p46"/>
            <p:cNvSpPr/>
            <p:nvPr/>
          </p:nvSpPr>
          <p:spPr>
            <a:xfrm>
              <a:off x="1234518" y="4630440"/>
              <a:ext cx="83199" cy="14719"/>
            </a:xfrm>
            <a:custGeom>
              <a:avLst/>
              <a:gdLst/>
              <a:ahLst/>
              <a:cxnLst/>
              <a:rect l="l" t="t" r="r" b="b"/>
              <a:pathLst>
                <a:path w="4211" h="745" extrusionOk="0">
                  <a:moveTo>
                    <a:pt x="0" y="1"/>
                  </a:moveTo>
                  <a:lnTo>
                    <a:pt x="0" y="744"/>
                  </a:lnTo>
                  <a:lnTo>
                    <a:pt x="4210" y="744"/>
                  </a:lnTo>
                  <a:lnTo>
                    <a:pt x="4210"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78" name="Google Shape;378;p46"/>
            <p:cNvSpPr/>
            <p:nvPr/>
          </p:nvSpPr>
          <p:spPr>
            <a:xfrm>
              <a:off x="1210058" y="4679380"/>
              <a:ext cx="107659" cy="14700"/>
            </a:xfrm>
            <a:custGeom>
              <a:avLst/>
              <a:gdLst/>
              <a:ahLst/>
              <a:cxnLst/>
              <a:rect l="l" t="t" r="r" b="b"/>
              <a:pathLst>
                <a:path w="5449" h="744" extrusionOk="0">
                  <a:moveTo>
                    <a:pt x="0" y="0"/>
                  </a:moveTo>
                  <a:lnTo>
                    <a:pt x="0" y="744"/>
                  </a:lnTo>
                  <a:lnTo>
                    <a:pt x="5448" y="744"/>
                  </a:lnTo>
                  <a:lnTo>
                    <a:pt x="5448"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79" name="Google Shape;379;p46"/>
            <p:cNvSpPr/>
            <p:nvPr/>
          </p:nvSpPr>
          <p:spPr>
            <a:xfrm>
              <a:off x="1166038" y="4728299"/>
              <a:ext cx="151678" cy="14680"/>
            </a:xfrm>
            <a:custGeom>
              <a:avLst/>
              <a:gdLst/>
              <a:ahLst/>
              <a:cxnLst/>
              <a:rect l="l" t="t" r="r" b="b"/>
              <a:pathLst>
                <a:path w="7677" h="743" extrusionOk="0">
                  <a:moveTo>
                    <a:pt x="0" y="1"/>
                  </a:moveTo>
                  <a:lnTo>
                    <a:pt x="0" y="743"/>
                  </a:lnTo>
                  <a:lnTo>
                    <a:pt x="7676" y="743"/>
                  </a:lnTo>
                  <a:lnTo>
                    <a:pt x="7676"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80" name="Google Shape;380;p46"/>
            <p:cNvSpPr/>
            <p:nvPr/>
          </p:nvSpPr>
          <p:spPr>
            <a:xfrm>
              <a:off x="1068179" y="4777199"/>
              <a:ext cx="249537" cy="14719"/>
            </a:xfrm>
            <a:custGeom>
              <a:avLst/>
              <a:gdLst/>
              <a:ahLst/>
              <a:cxnLst/>
              <a:rect l="l" t="t" r="r" b="b"/>
              <a:pathLst>
                <a:path w="12630" h="745" extrusionOk="0">
                  <a:moveTo>
                    <a:pt x="0" y="1"/>
                  </a:moveTo>
                  <a:lnTo>
                    <a:pt x="0" y="744"/>
                  </a:lnTo>
                  <a:lnTo>
                    <a:pt x="12629" y="744"/>
                  </a:lnTo>
                  <a:lnTo>
                    <a:pt x="12629"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81" name="Google Shape;381;p46"/>
            <p:cNvSpPr/>
            <p:nvPr/>
          </p:nvSpPr>
          <p:spPr>
            <a:xfrm>
              <a:off x="1033940" y="4777199"/>
              <a:ext cx="19599" cy="14719"/>
            </a:xfrm>
            <a:custGeom>
              <a:avLst/>
              <a:gdLst/>
              <a:ahLst/>
              <a:cxnLst/>
              <a:rect l="l" t="t" r="r" b="b"/>
              <a:pathLst>
                <a:path w="992" h="745" extrusionOk="0">
                  <a:moveTo>
                    <a:pt x="0" y="1"/>
                  </a:moveTo>
                  <a:lnTo>
                    <a:pt x="0" y="744"/>
                  </a:lnTo>
                  <a:lnTo>
                    <a:pt x="991" y="744"/>
                  </a:lnTo>
                  <a:lnTo>
                    <a:pt x="991"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82" name="Google Shape;382;p46"/>
            <p:cNvSpPr/>
            <p:nvPr/>
          </p:nvSpPr>
          <p:spPr>
            <a:xfrm>
              <a:off x="906741" y="4640240"/>
              <a:ext cx="68539" cy="14680"/>
            </a:xfrm>
            <a:custGeom>
              <a:avLst/>
              <a:gdLst/>
              <a:ahLst/>
              <a:cxnLst/>
              <a:rect l="l" t="t" r="r" b="b"/>
              <a:pathLst>
                <a:path w="3469" h="743" extrusionOk="0">
                  <a:moveTo>
                    <a:pt x="1" y="1"/>
                  </a:moveTo>
                  <a:lnTo>
                    <a:pt x="1" y="743"/>
                  </a:lnTo>
                  <a:lnTo>
                    <a:pt x="3468" y="743"/>
                  </a:lnTo>
                  <a:lnTo>
                    <a:pt x="346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83" name="Google Shape;383;p46"/>
            <p:cNvSpPr/>
            <p:nvPr/>
          </p:nvSpPr>
          <p:spPr>
            <a:xfrm>
              <a:off x="906741" y="4596200"/>
              <a:ext cx="68539" cy="14719"/>
            </a:xfrm>
            <a:custGeom>
              <a:avLst/>
              <a:gdLst/>
              <a:ahLst/>
              <a:cxnLst/>
              <a:rect l="l" t="t" r="r" b="b"/>
              <a:pathLst>
                <a:path w="3469" h="745" extrusionOk="0">
                  <a:moveTo>
                    <a:pt x="1" y="1"/>
                  </a:moveTo>
                  <a:lnTo>
                    <a:pt x="1" y="744"/>
                  </a:lnTo>
                  <a:lnTo>
                    <a:pt x="3468" y="744"/>
                  </a:lnTo>
                  <a:lnTo>
                    <a:pt x="346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84" name="Google Shape;384;p46"/>
            <p:cNvSpPr/>
            <p:nvPr/>
          </p:nvSpPr>
          <p:spPr>
            <a:xfrm>
              <a:off x="906741" y="4552181"/>
              <a:ext cx="102779" cy="14719"/>
            </a:xfrm>
            <a:custGeom>
              <a:avLst/>
              <a:gdLst/>
              <a:ahLst/>
              <a:cxnLst/>
              <a:rect l="l" t="t" r="r" b="b"/>
              <a:pathLst>
                <a:path w="5202" h="745" extrusionOk="0">
                  <a:moveTo>
                    <a:pt x="1" y="1"/>
                  </a:moveTo>
                  <a:lnTo>
                    <a:pt x="1" y="744"/>
                  </a:lnTo>
                  <a:lnTo>
                    <a:pt x="5201" y="744"/>
                  </a:lnTo>
                  <a:lnTo>
                    <a:pt x="5201"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85" name="Google Shape;385;p46"/>
            <p:cNvSpPr/>
            <p:nvPr/>
          </p:nvSpPr>
          <p:spPr>
            <a:xfrm>
              <a:off x="906741" y="4508181"/>
              <a:ext cx="269097" cy="14680"/>
            </a:xfrm>
            <a:custGeom>
              <a:avLst/>
              <a:gdLst/>
              <a:ahLst/>
              <a:cxnLst/>
              <a:rect l="l" t="t" r="r" b="b"/>
              <a:pathLst>
                <a:path w="13620" h="743" extrusionOk="0">
                  <a:moveTo>
                    <a:pt x="1" y="0"/>
                  </a:moveTo>
                  <a:lnTo>
                    <a:pt x="1" y="742"/>
                  </a:lnTo>
                  <a:lnTo>
                    <a:pt x="13619" y="742"/>
                  </a:lnTo>
                  <a:lnTo>
                    <a:pt x="1361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86" name="Google Shape;386;p46"/>
            <p:cNvSpPr/>
            <p:nvPr/>
          </p:nvSpPr>
          <p:spPr>
            <a:xfrm>
              <a:off x="1190478" y="4508181"/>
              <a:ext cx="19599" cy="14680"/>
            </a:xfrm>
            <a:custGeom>
              <a:avLst/>
              <a:gdLst/>
              <a:ahLst/>
              <a:cxnLst/>
              <a:rect l="l" t="t" r="r" b="b"/>
              <a:pathLst>
                <a:path w="992" h="743" extrusionOk="0">
                  <a:moveTo>
                    <a:pt x="0" y="0"/>
                  </a:moveTo>
                  <a:lnTo>
                    <a:pt x="0" y="742"/>
                  </a:lnTo>
                  <a:lnTo>
                    <a:pt x="991" y="742"/>
                  </a:lnTo>
                  <a:lnTo>
                    <a:pt x="991"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14" name="TextBox 13">
            <a:extLst>
              <a:ext uri="{FF2B5EF4-FFF2-40B4-BE49-F238E27FC236}">
                <a16:creationId xmlns:a16="http://schemas.microsoft.com/office/drawing/2014/main" id="{09E35534-017C-64B3-0A2A-B3E7739DE018}"/>
              </a:ext>
            </a:extLst>
          </p:cNvPr>
          <p:cNvSpPr txBox="1"/>
          <p:nvPr/>
        </p:nvSpPr>
        <p:spPr>
          <a:xfrm>
            <a:off x="1654629" y="57166"/>
            <a:ext cx="8469523" cy="1938992"/>
          </a:xfrm>
          <a:prstGeom prst="rect">
            <a:avLst/>
          </a:prstGeom>
          <a:noFill/>
          <a:ln>
            <a:noFill/>
          </a:ln>
        </p:spPr>
        <p:txBody>
          <a:bodyPr wrap="square" rtlCol="0">
            <a:spAutoFit/>
          </a:bodyPr>
          <a:lstStyle/>
          <a:p>
            <a:pPr algn="ctr"/>
            <a:r>
              <a:rPr lang="vi-VN" sz="12000">
                <a:solidFill>
                  <a:srgbClr val="00B050"/>
                </a:solidFill>
                <a:latin typeface="SVN-Billo" panose="00000400000000000000" pitchFamily="2" charset="0"/>
                <a:ea typeface="STCaiyun" panose="02010800040101010101" pitchFamily="2" charset="-122"/>
              </a:rPr>
              <a:t>Vận dụng</a:t>
            </a:r>
            <a:endParaRPr lang="en-US" sz="12000">
              <a:solidFill>
                <a:srgbClr val="00B050"/>
              </a:solidFill>
              <a:latin typeface="SVN-Billo" panose="00000400000000000000" pitchFamily="2" charset="0"/>
              <a:ea typeface="STCaiyun" panose="02010800040101010101" pitchFamily="2" charset="-122"/>
            </a:endParaRPr>
          </a:p>
        </p:txBody>
      </p:sp>
      <p:sp>
        <p:nvSpPr>
          <p:cNvPr id="3" name="Content Placeholder 2">
            <a:extLst>
              <a:ext uri="{FF2B5EF4-FFF2-40B4-BE49-F238E27FC236}">
                <a16:creationId xmlns:a16="http://schemas.microsoft.com/office/drawing/2014/main" id="{F21E975D-F870-476F-8D11-AE88F08EDB71}"/>
              </a:ext>
            </a:extLst>
          </p:cNvPr>
          <p:cNvSpPr txBox="1">
            <a:spLocks/>
          </p:cNvSpPr>
          <p:nvPr/>
        </p:nvSpPr>
        <p:spPr>
          <a:xfrm>
            <a:off x="1912881" y="3793588"/>
            <a:ext cx="8941109" cy="2984675"/>
          </a:xfrm>
          <a:prstGeom prst="rect">
            <a:avLst/>
          </a:prstGeom>
          <a:ln>
            <a:noFill/>
          </a:ln>
        </p:spPr>
        <p:txBody>
          <a:bodyPr spcFirstLastPara="1" vert="horz" wrap="square" lIns="91425" tIns="91425" rIns="91425" bIns="91425" rtlCol="0" anchor="t" anchorCtr="0">
            <a:noAutofit/>
          </a:bodyPr>
          <a:lstStyle>
            <a:lvl1pPr marL="228600" lvl="0" indent="-228600" algn="ctr" defTabSz="914400" rtl="0" eaLnBrk="1" latinLnBrk="0" hangingPunct="1">
              <a:lnSpc>
                <a:spcPct val="100000"/>
              </a:lnSpc>
              <a:spcBef>
                <a:spcPts val="0"/>
              </a:spcBef>
              <a:spcAft>
                <a:spcPts val="0"/>
              </a:spcAft>
              <a:buSzPts val="1300"/>
              <a:buFont typeface="Arial" panose="020B0604020202020204" pitchFamily="34" charset="0"/>
              <a:buNone/>
              <a:defRPr sz="1733" kern="1200">
                <a:solidFill>
                  <a:schemeClr val="tx1"/>
                </a:solidFill>
                <a:latin typeface="+mn-lt"/>
                <a:ea typeface="+mn-ea"/>
                <a:cs typeface="+mn-cs"/>
              </a:defRPr>
            </a:lvl1pPr>
            <a:lvl2pPr marL="685800" lvl="1" indent="-228600" algn="ctr" defTabSz="914400" rtl="0" eaLnBrk="1" latinLnBrk="0" hangingPunct="1">
              <a:lnSpc>
                <a:spcPct val="100000"/>
              </a:lnSpc>
              <a:spcBef>
                <a:spcPts val="0"/>
              </a:spcBef>
              <a:spcAft>
                <a:spcPts val="0"/>
              </a:spcAft>
              <a:buSzPts val="1300"/>
              <a:buFont typeface="Arial" panose="020B0604020202020204" pitchFamily="34" charset="0"/>
              <a:buNone/>
              <a:defRPr sz="1733"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1300"/>
              <a:buFont typeface="Arial" panose="020B0604020202020204" pitchFamily="34" charset="0"/>
              <a:buNone/>
              <a:defRPr sz="1733"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1300"/>
              <a:buFont typeface="Arial" panose="020B0604020202020204" pitchFamily="34" charset="0"/>
              <a:buNone/>
              <a:defRPr sz="1733"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1300"/>
              <a:buFont typeface="Arial" panose="020B0604020202020204" pitchFamily="34" charset="0"/>
              <a:buNone/>
              <a:defRPr sz="1733"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1300"/>
              <a:buFont typeface="Arial" panose="020B0604020202020204" pitchFamily="34" charset="0"/>
              <a:buNone/>
              <a:defRPr sz="1733"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300"/>
              <a:buFont typeface="Arial" panose="020B0604020202020204" pitchFamily="34" charset="0"/>
              <a:buNone/>
              <a:defRPr sz="1733"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300"/>
              <a:buFont typeface="Arial" panose="020B0604020202020204" pitchFamily="34" charset="0"/>
              <a:buNone/>
              <a:defRPr sz="1733"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300"/>
              <a:buFont typeface="Arial" panose="020B0604020202020204" pitchFamily="34" charset="0"/>
              <a:buNone/>
              <a:defRPr sz="1733" kern="1200">
                <a:solidFill>
                  <a:schemeClr val="tx1"/>
                </a:solidFill>
                <a:latin typeface="+mn-lt"/>
                <a:ea typeface="+mn-ea"/>
                <a:cs typeface="+mn-cs"/>
              </a:defRPr>
            </a:lvl9pPr>
          </a:lstStyle>
          <a:p>
            <a:pPr algn="just"/>
            <a:r>
              <a:rPr lang="da-DK" sz="3600" b="1" dirty="0">
                <a:solidFill>
                  <a:srgbClr val="C00000"/>
                </a:solidFill>
                <a:latin typeface="Arial" panose="020B0604020202020204" pitchFamily="34" charset="0"/>
                <a:ea typeface="Roboto" panose="02000000000000000000" pitchFamily="2" charset="0"/>
                <a:cs typeface="Arial" panose="020B0604020202020204" pitchFamily="34" charset="0"/>
              </a:rPr>
              <a:t>Nhiệm vụ: </a:t>
            </a:r>
            <a:r>
              <a:rPr lang="en-GB" sz="3600" dirty="0" err="1">
                <a:solidFill>
                  <a:srgbClr val="240BDF"/>
                </a:solidFill>
                <a:latin typeface="Arial" panose="020B0604020202020204" pitchFamily="34" charset="0"/>
                <a:cs typeface="Arial" panose="020B0604020202020204" pitchFamily="34" charset="0"/>
              </a:rPr>
              <a:t>Vẽ</a:t>
            </a:r>
            <a:r>
              <a:rPr lang="en-GB" sz="3600" dirty="0">
                <a:solidFill>
                  <a:srgbClr val="240BDF"/>
                </a:solidFill>
                <a:latin typeface="Arial" panose="020B0604020202020204" pitchFamily="34" charset="0"/>
                <a:cs typeface="Arial" panose="020B0604020202020204" pitchFamily="34" charset="0"/>
              </a:rPr>
              <a:t> </a:t>
            </a:r>
            <a:r>
              <a:rPr lang="en-GB" sz="3600" dirty="0" err="1">
                <a:solidFill>
                  <a:srgbClr val="240BDF"/>
                </a:solidFill>
                <a:latin typeface="Arial" panose="020B0604020202020204" pitchFamily="34" charset="0"/>
                <a:cs typeface="Arial" panose="020B0604020202020204" pitchFamily="34" charset="0"/>
              </a:rPr>
              <a:t>sơ</a:t>
            </a:r>
            <a:r>
              <a:rPr lang="en-GB" sz="3600" dirty="0">
                <a:solidFill>
                  <a:srgbClr val="240BDF"/>
                </a:solidFill>
                <a:latin typeface="Arial" panose="020B0604020202020204" pitchFamily="34" charset="0"/>
                <a:cs typeface="Arial" panose="020B0604020202020204" pitchFamily="34" charset="0"/>
              </a:rPr>
              <a:t> </a:t>
            </a:r>
            <a:r>
              <a:rPr lang="en-GB" sz="3600" dirty="0" err="1">
                <a:solidFill>
                  <a:srgbClr val="240BDF"/>
                </a:solidFill>
                <a:latin typeface="Arial" panose="020B0604020202020204" pitchFamily="34" charset="0"/>
                <a:cs typeface="Arial" panose="020B0604020202020204" pitchFamily="34" charset="0"/>
              </a:rPr>
              <a:t>đồ</a:t>
            </a:r>
            <a:r>
              <a:rPr lang="en-GB" sz="3600" dirty="0">
                <a:solidFill>
                  <a:srgbClr val="240BDF"/>
                </a:solidFill>
                <a:latin typeface="Arial" panose="020B0604020202020204" pitchFamily="34" charset="0"/>
                <a:cs typeface="Arial" panose="020B0604020202020204" pitchFamily="34" charset="0"/>
              </a:rPr>
              <a:t> </a:t>
            </a:r>
            <a:r>
              <a:rPr lang="en-GB" sz="3600" dirty="0" err="1">
                <a:solidFill>
                  <a:srgbClr val="240BDF"/>
                </a:solidFill>
                <a:latin typeface="Arial" panose="020B0604020202020204" pitchFamily="34" charset="0"/>
                <a:cs typeface="Arial" panose="020B0604020202020204" pitchFamily="34" charset="0"/>
              </a:rPr>
              <a:t>trường</a:t>
            </a:r>
            <a:r>
              <a:rPr lang="en-GB" sz="3600" dirty="0">
                <a:solidFill>
                  <a:srgbClr val="240BDF"/>
                </a:solidFill>
                <a:latin typeface="Arial" panose="020B0604020202020204" pitchFamily="34" charset="0"/>
                <a:cs typeface="Arial" panose="020B0604020202020204" pitchFamily="34" charset="0"/>
              </a:rPr>
              <a:t> </a:t>
            </a:r>
            <a:r>
              <a:rPr lang="en-GB" sz="3600" dirty="0" err="1">
                <a:solidFill>
                  <a:srgbClr val="240BDF"/>
                </a:solidFill>
                <a:latin typeface="Arial" panose="020B0604020202020204" pitchFamily="34" charset="0"/>
                <a:cs typeface="Arial" panose="020B0604020202020204" pitchFamily="34" charset="0"/>
              </a:rPr>
              <a:t>em</a:t>
            </a:r>
            <a:r>
              <a:rPr lang="en-GB" sz="3600" dirty="0">
                <a:solidFill>
                  <a:srgbClr val="240BDF"/>
                </a:solidFill>
                <a:latin typeface="Arial" panose="020B0604020202020204" pitchFamily="34" charset="0"/>
                <a:cs typeface="Arial" panose="020B0604020202020204" pitchFamily="34" charset="0"/>
              </a:rPr>
              <a:t> </a:t>
            </a:r>
            <a:r>
              <a:rPr lang="en-GB" sz="3600" dirty="0" err="1">
                <a:solidFill>
                  <a:srgbClr val="240BDF"/>
                </a:solidFill>
                <a:latin typeface="Arial" panose="020B0604020202020204" pitchFamily="34" charset="0"/>
                <a:cs typeface="Arial" panose="020B0604020202020204" pitchFamily="34" charset="0"/>
              </a:rPr>
              <a:t>đang</a:t>
            </a:r>
            <a:r>
              <a:rPr lang="en-GB" sz="3600" dirty="0">
                <a:solidFill>
                  <a:srgbClr val="240BDF"/>
                </a:solidFill>
                <a:latin typeface="Arial" panose="020B0604020202020204" pitchFamily="34" charset="0"/>
                <a:cs typeface="Arial" panose="020B0604020202020204" pitchFamily="34" charset="0"/>
              </a:rPr>
              <a:t> </a:t>
            </a:r>
            <a:r>
              <a:rPr lang="en-GB" sz="3600" dirty="0" err="1">
                <a:solidFill>
                  <a:srgbClr val="240BDF"/>
                </a:solidFill>
                <a:latin typeface="Arial" panose="020B0604020202020204" pitchFamily="34" charset="0"/>
                <a:cs typeface="Arial" panose="020B0604020202020204" pitchFamily="34" charset="0"/>
              </a:rPr>
              <a:t>học</a:t>
            </a:r>
            <a:r>
              <a:rPr lang="en-GB" sz="3600" dirty="0">
                <a:solidFill>
                  <a:srgbClr val="240BDF"/>
                </a:solidFill>
                <a:latin typeface="Arial" panose="020B0604020202020204" pitchFamily="34" charset="0"/>
                <a:cs typeface="Arial" panose="020B0604020202020204" pitchFamily="34" charset="0"/>
              </a:rPr>
              <a:t>.</a:t>
            </a:r>
            <a:endParaRPr lang="en-US" sz="3600" dirty="0">
              <a:solidFill>
                <a:srgbClr val="240BDF"/>
              </a:solidFill>
              <a:latin typeface="Arial" panose="020B0604020202020204" pitchFamily="34" charset="0"/>
              <a:cs typeface="Arial" panose="020B0604020202020204" pitchFamily="34" charset="0"/>
            </a:endParaRPr>
          </a:p>
          <a:p>
            <a:pPr algn="just"/>
            <a:endParaRPr lang="da-DK" sz="2400" dirty="0">
              <a:solidFill>
                <a:srgbClr val="3333FF"/>
              </a:solidFill>
              <a:latin typeface="Arial" panose="020B0604020202020204" pitchFamily="34" charset="0"/>
              <a:ea typeface="Roboto" panose="02000000000000000000" pitchFamily="2"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2A26A4-BAFB-EB86-4D51-D90EAB052F8C}"/>
              </a:ext>
            </a:extLst>
          </p:cNvPr>
          <p:cNvSpPr/>
          <p:nvPr/>
        </p:nvSpPr>
        <p:spPr>
          <a:xfrm>
            <a:off x="1812217" y="859448"/>
            <a:ext cx="4462126" cy="2916504"/>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800" dirty="0">
                <a:solidFill>
                  <a:srgbClr val="0000FF"/>
                </a:solidFill>
                <a:latin typeface="#9Slide03 SFU Futura_12" panose="00000400000000000000" pitchFamily="2" charset="0"/>
              </a:rPr>
              <a:t>Khi </a:t>
            </a:r>
            <a:r>
              <a:rPr lang="en-GB" sz="2800" dirty="0" err="1">
                <a:solidFill>
                  <a:srgbClr val="0000FF"/>
                </a:solidFill>
                <a:latin typeface="#9Slide03 SFU Futura_12" panose="00000400000000000000" pitchFamily="2" charset="0"/>
              </a:rPr>
              <a:t>thể</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hiện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các</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đối</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tượng</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sân</a:t>
            </a:r>
            <a:r>
              <a:rPr lang="en-GB" sz="2800" dirty="0">
                <a:solidFill>
                  <a:srgbClr val="0000FF"/>
                </a:solidFill>
                <a:latin typeface="#9Slide03 SFU Futura_12" panose="00000400000000000000" pitchFamily="2" charset="0"/>
              </a:rPr>
              <a:t> bay, </a:t>
            </a:r>
            <a:r>
              <a:rPr lang="en-GB" sz="2800" dirty="0" err="1">
                <a:solidFill>
                  <a:srgbClr val="0000FF"/>
                </a:solidFill>
                <a:latin typeface="#9Slide03 SFU Futura_12" panose="00000400000000000000" pitchFamily="2" charset="0"/>
              </a:rPr>
              <a:t>cảng</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biển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nhà</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máy</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thủy</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điện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trên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bản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đồ</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người</a:t>
            </a:r>
            <a:r>
              <a:rPr lang="en-GB" sz="2800" dirty="0">
                <a:solidFill>
                  <a:srgbClr val="0000FF"/>
                </a:solidFill>
                <a:latin typeface="#9Slide03 SFU Futura_12" panose="00000400000000000000" pitchFamily="2" charset="0"/>
              </a:rPr>
              <a:t> ta </a:t>
            </a:r>
            <a:r>
              <a:rPr lang="en-GB" sz="2800" dirty="0" err="1">
                <a:solidFill>
                  <a:srgbClr val="0000FF"/>
                </a:solidFill>
                <a:latin typeface="#9Slide03 SFU Futura_12" panose="00000400000000000000" pitchFamily="2" charset="0"/>
              </a:rPr>
              <a:t>dùng</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loại</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kí</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hiệu</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nào</a:t>
            </a:r>
            <a:r>
              <a:rPr lang="en-GB" sz="2800" dirty="0">
                <a:solidFill>
                  <a:srgbClr val="0000FF"/>
                </a:solidFill>
                <a:latin typeface="#9Slide03 SFU Futura_12" panose="00000400000000000000" pitchFamily="2" charset="0"/>
              </a:rPr>
              <a:t>?</a:t>
            </a:r>
            <a:endParaRPr lang="en-US" sz="2800" dirty="0">
              <a:solidFill>
                <a:srgbClr val="0000FF"/>
              </a:solidFill>
              <a:latin typeface="#9Slide03 SFU Futura_12" panose="00000400000000000000" pitchFamily="2" charset="0"/>
            </a:endParaRPr>
          </a:p>
        </p:txBody>
      </p:sp>
      <p:sp>
        <p:nvSpPr>
          <p:cNvPr id="8" name="Rectangle 7">
            <a:extLst>
              <a:ext uri="{FF2B5EF4-FFF2-40B4-BE49-F238E27FC236}">
                <a16:creationId xmlns:a16="http://schemas.microsoft.com/office/drawing/2014/main" id="{E16C77C9-1B4E-73C9-529E-4AA189379FCB}"/>
              </a:ext>
            </a:extLst>
          </p:cNvPr>
          <p:cNvSpPr/>
          <p:nvPr/>
        </p:nvSpPr>
        <p:spPr>
          <a:xfrm>
            <a:off x="1846933" y="3763173"/>
            <a:ext cx="4462126" cy="2963136"/>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800" dirty="0" err="1">
                <a:solidFill>
                  <a:srgbClr val="0000FF"/>
                </a:solidFill>
                <a:latin typeface="#9Slide03 SFU Futura_12" panose="00000400000000000000" pitchFamily="2" charset="0"/>
              </a:rPr>
              <a:t>Làm</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thế</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nào</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để</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em</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hiểu</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được</a:t>
            </a:r>
            <a:r>
              <a:rPr lang="en-GB" sz="2800" dirty="0">
                <a:solidFill>
                  <a:srgbClr val="0000FF"/>
                </a:solidFill>
                <a:latin typeface="#9Slide03 SFU Futura_12" panose="00000400000000000000" pitchFamily="2" charset="0"/>
              </a:rPr>
              <a:t> ý </a:t>
            </a:r>
            <a:r>
              <a:rPr lang="en-GB" sz="2800" dirty="0" err="1">
                <a:solidFill>
                  <a:srgbClr val="0000FF"/>
                </a:solidFill>
                <a:latin typeface="#9Slide03 SFU Futura_12" panose="00000400000000000000" pitchFamily="2" charset="0"/>
              </a:rPr>
              <a:t>nghĩa</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của</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các</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kí</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hiệu</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trên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bản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đồ</a:t>
            </a:r>
            <a:r>
              <a:rPr lang="en-GB" sz="2800" dirty="0">
                <a:solidFill>
                  <a:srgbClr val="0000FF"/>
                </a:solidFill>
                <a:latin typeface="#9Slide03 SFU Futura_12" panose="00000400000000000000" pitchFamily="2" charset="0"/>
              </a:rPr>
              <a:t>?</a:t>
            </a:r>
            <a:endParaRPr lang="en-US" sz="2800" dirty="0">
              <a:solidFill>
                <a:srgbClr val="0000FF"/>
              </a:solidFill>
              <a:latin typeface="#9Slide03 SFU Futura_12" panose="00000400000000000000" pitchFamily="2" charset="0"/>
            </a:endParaRPr>
          </a:p>
          <a:p>
            <a:pPr algn="ctr"/>
            <a:endParaRPr lang="en-US" sz="2800" dirty="0"/>
          </a:p>
        </p:txBody>
      </p:sp>
      <p:sp>
        <p:nvSpPr>
          <p:cNvPr id="9" name="Rectangle 8">
            <a:extLst>
              <a:ext uri="{FF2B5EF4-FFF2-40B4-BE49-F238E27FC236}">
                <a16:creationId xmlns:a16="http://schemas.microsoft.com/office/drawing/2014/main" id="{A7664FD0-5658-DC73-20EF-896C62A9E658}"/>
              </a:ext>
            </a:extLst>
          </p:cNvPr>
          <p:cNvSpPr/>
          <p:nvPr/>
        </p:nvSpPr>
        <p:spPr>
          <a:xfrm>
            <a:off x="6309059" y="846669"/>
            <a:ext cx="4462126" cy="2916504"/>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800" dirty="0" err="1">
                <a:solidFill>
                  <a:srgbClr val="0000FF"/>
                </a:solidFill>
                <a:latin typeface="#9Slide03 SFU Futura_12" panose="00000400000000000000" pitchFamily="2" charset="0"/>
              </a:rPr>
              <a:t>Kể</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tên</a:t>
            </a:r>
            <a:r>
              <a:rPr lang="en-GB" sz="2800" dirty="0">
                <a:solidFill>
                  <a:srgbClr val="0000FF"/>
                </a:solidFill>
                <a:latin typeface="#9Slide03 SFU Futura_12" panose="00000400000000000000" pitchFamily="2" charset="0"/>
              </a:rPr>
              <a:t> 3 </a:t>
            </a:r>
            <a:r>
              <a:rPr lang="en-GB" sz="2800" dirty="0" err="1">
                <a:solidFill>
                  <a:srgbClr val="0000FF"/>
                </a:solidFill>
                <a:latin typeface="#9Slide03 SFU Futura_12" panose="00000400000000000000" pitchFamily="2" charset="0"/>
              </a:rPr>
              <a:t>đối</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tượng</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địa</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lí</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được</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thể</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hiện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trên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bản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đồ</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hành</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chính</a:t>
            </a:r>
            <a:r>
              <a:rPr lang="en-GB" sz="2800" dirty="0">
                <a:solidFill>
                  <a:srgbClr val="0000FF"/>
                </a:solidFill>
                <a:latin typeface="#9Slide03 SFU Futura_12" panose="00000400000000000000" pitchFamily="2" charset="0"/>
              </a:rPr>
              <a:t>?</a:t>
            </a:r>
            <a:endParaRPr lang="en-US" sz="2800" dirty="0">
              <a:solidFill>
                <a:srgbClr val="0000FF"/>
              </a:solidFill>
              <a:latin typeface="#9Slide03 SFU Futura_12" panose="00000400000000000000" pitchFamily="2" charset="0"/>
            </a:endParaRPr>
          </a:p>
        </p:txBody>
      </p:sp>
      <p:sp>
        <p:nvSpPr>
          <p:cNvPr id="10" name="Rectangle 9">
            <a:extLst>
              <a:ext uri="{FF2B5EF4-FFF2-40B4-BE49-F238E27FC236}">
                <a16:creationId xmlns:a16="http://schemas.microsoft.com/office/drawing/2014/main" id="{3AC39F4B-E18A-59DE-371A-F09A2BD6BB4C}"/>
              </a:ext>
            </a:extLst>
          </p:cNvPr>
          <p:cNvSpPr/>
          <p:nvPr/>
        </p:nvSpPr>
        <p:spPr>
          <a:xfrm>
            <a:off x="6337380" y="3814286"/>
            <a:ext cx="4462126" cy="2963136"/>
          </a:xfrm>
          <a:prstGeom prst="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800" dirty="0" err="1">
                <a:solidFill>
                  <a:srgbClr val="0000FF"/>
                </a:solidFill>
                <a:latin typeface="#9Slide03 SFU Futura_12" panose="00000400000000000000" pitchFamily="2" charset="0"/>
              </a:rPr>
              <a:t>Để</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tìm</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đường</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đi</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trên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bản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đồ</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bước</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đầu</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tiên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cần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thực</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hiện</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là</a:t>
            </a:r>
            <a:r>
              <a:rPr lang="en-GB" sz="2800" dirty="0">
                <a:solidFill>
                  <a:srgbClr val="0000FF"/>
                </a:solidFill>
                <a:latin typeface="#9Slide03 SFU Futura_12" panose="00000400000000000000" pitchFamily="2" charset="0"/>
              </a:rPr>
              <a:t> </a:t>
            </a:r>
            <a:r>
              <a:rPr lang="en-GB" sz="2800" dirty="0" err="1">
                <a:solidFill>
                  <a:srgbClr val="0000FF"/>
                </a:solidFill>
                <a:latin typeface="#9Slide03 SFU Futura_12" panose="00000400000000000000" pitchFamily="2" charset="0"/>
              </a:rPr>
              <a:t>gì</a:t>
            </a:r>
            <a:r>
              <a:rPr lang="en-GB" sz="2800" dirty="0">
                <a:solidFill>
                  <a:srgbClr val="0000FF"/>
                </a:solidFill>
                <a:latin typeface="#9Slide03 SFU Futura_12" panose="00000400000000000000" pitchFamily="2" charset="0"/>
              </a:rPr>
              <a:t>?</a:t>
            </a:r>
            <a:endParaRPr lang="en-US" sz="2800" dirty="0">
              <a:solidFill>
                <a:srgbClr val="0000FF"/>
              </a:solidFill>
              <a:latin typeface="#9Slide03 SFU Futura_12" panose="00000400000000000000" pitchFamily="2" charset="0"/>
            </a:endParaRPr>
          </a:p>
          <a:p>
            <a:pPr algn="ctr"/>
            <a:endParaRPr lang="en-US" sz="2800" dirty="0"/>
          </a:p>
        </p:txBody>
      </p:sp>
      <p:sp>
        <p:nvSpPr>
          <p:cNvPr id="5" name="Rectangle 4">
            <a:extLst>
              <a:ext uri="{FF2B5EF4-FFF2-40B4-BE49-F238E27FC236}">
                <a16:creationId xmlns:a16="http://schemas.microsoft.com/office/drawing/2014/main" id="{B52A26A4-BAFB-EB86-4D51-D90EAB052F8C}"/>
              </a:ext>
            </a:extLst>
          </p:cNvPr>
          <p:cNvSpPr/>
          <p:nvPr/>
        </p:nvSpPr>
        <p:spPr>
          <a:xfrm>
            <a:off x="1829575" y="802579"/>
            <a:ext cx="4462126" cy="2916504"/>
          </a:xfrm>
          <a:prstGeom prst="rect">
            <a:avLst/>
          </a:prstGeom>
          <a:solidFill>
            <a:srgbClr val="92D050"/>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latin typeface="#9Slide03 SFU Futura_12" panose="00000400000000000000" pitchFamily="2" charset="0"/>
              </a:rPr>
              <a:t>Số</a:t>
            </a:r>
            <a:r>
              <a:rPr lang="en-US" sz="4400" dirty="0">
                <a:latin typeface="#9Slide03 SFU Futura_12" panose="00000400000000000000" pitchFamily="2" charset="0"/>
              </a:rPr>
              <a:t> 1</a:t>
            </a:r>
          </a:p>
        </p:txBody>
      </p:sp>
      <p:sp>
        <p:nvSpPr>
          <p:cNvPr id="6" name="Rectangle 5">
            <a:extLst>
              <a:ext uri="{FF2B5EF4-FFF2-40B4-BE49-F238E27FC236}">
                <a16:creationId xmlns:a16="http://schemas.microsoft.com/office/drawing/2014/main" id="{E16C77C9-1B4E-73C9-529E-4AA189379FCB}"/>
              </a:ext>
            </a:extLst>
          </p:cNvPr>
          <p:cNvSpPr/>
          <p:nvPr/>
        </p:nvSpPr>
        <p:spPr>
          <a:xfrm>
            <a:off x="1861094" y="3763173"/>
            <a:ext cx="4462126" cy="2963136"/>
          </a:xfrm>
          <a:prstGeom prst="rect">
            <a:avLst/>
          </a:prstGeom>
          <a:solidFill>
            <a:schemeClr val="accent5"/>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latin typeface="#9Slide03 SFU Futura_12" panose="00000400000000000000" pitchFamily="2" charset="0"/>
              </a:rPr>
              <a:t>Số</a:t>
            </a:r>
            <a:r>
              <a:rPr lang="en-US" sz="4400" dirty="0">
                <a:latin typeface="#9Slide03 SFU Futura_12" panose="00000400000000000000" pitchFamily="2" charset="0"/>
              </a:rPr>
              <a:t> 3</a:t>
            </a:r>
          </a:p>
          <a:p>
            <a:pPr algn="ctr"/>
            <a:endParaRPr lang="en-US" dirty="0"/>
          </a:p>
        </p:txBody>
      </p:sp>
      <p:sp>
        <p:nvSpPr>
          <p:cNvPr id="11" name="Rectangle 10">
            <a:extLst>
              <a:ext uri="{FF2B5EF4-FFF2-40B4-BE49-F238E27FC236}">
                <a16:creationId xmlns:a16="http://schemas.microsoft.com/office/drawing/2014/main" id="{A7664FD0-5658-DC73-20EF-896C62A9E658}"/>
              </a:ext>
            </a:extLst>
          </p:cNvPr>
          <p:cNvSpPr/>
          <p:nvPr/>
        </p:nvSpPr>
        <p:spPr>
          <a:xfrm>
            <a:off x="6316140" y="872226"/>
            <a:ext cx="4462126" cy="2916504"/>
          </a:xfrm>
          <a:prstGeom prst="rect">
            <a:avLst/>
          </a:prstGeom>
          <a:solidFill>
            <a:srgbClr val="FFC000"/>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9Slide03 SFU Futura_12" panose="00000400000000000000" pitchFamily="2" charset="0"/>
              </a:rPr>
              <a:t>Số 2</a:t>
            </a:r>
          </a:p>
          <a:p>
            <a:pPr algn="ctr"/>
            <a:endParaRPr lang="en-US"/>
          </a:p>
        </p:txBody>
      </p:sp>
      <p:sp>
        <p:nvSpPr>
          <p:cNvPr id="12" name="Rectangle 11">
            <a:extLst>
              <a:ext uri="{FF2B5EF4-FFF2-40B4-BE49-F238E27FC236}">
                <a16:creationId xmlns:a16="http://schemas.microsoft.com/office/drawing/2014/main" id="{3AC39F4B-E18A-59DE-371A-F09A2BD6BB4C}"/>
              </a:ext>
            </a:extLst>
          </p:cNvPr>
          <p:cNvSpPr/>
          <p:nvPr/>
        </p:nvSpPr>
        <p:spPr>
          <a:xfrm>
            <a:off x="6294899" y="3807263"/>
            <a:ext cx="4462126" cy="2963136"/>
          </a:xfrm>
          <a:prstGeom prst="rect">
            <a:avLst/>
          </a:prstGeom>
          <a:solidFill>
            <a:srgbClr val="00B0F0"/>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latin typeface="#9Slide03 SFU Futura_12" panose="00000400000000000000" pitchFamily="2" charset="0"/>
              </a:rPr>
              <a:t>Số 4</a:t>
            </a:r>
          </a:p>
          <a:p>
            <a:pPr algn="ctr"/>
            <a:endParaRPr lang="en-US"/>
          </a:p>
        </p:txBody>
      </p:sp>
      <p:sp>
        <p:nvSpPr>
          <p:cNvPr id="13" name="TextBox 12">
            <a:extLst>
              <a:ext uri="{FF2B5EF4-FFF2-40B4-BE49-F238E27FC236}">
                <a16:creationId xmlns:a16="http://schemas.microsoft.com/office/drawing/2014/main" id="{ED6971D2-4ECE-90BC-7B6F-82BA6C44A7A8}"/>
              </a:ext>
            </a:extLst>
          </p:cNvPr>
          <p:cNvSpPr txBox="1"/>
          <p:nvPr/>
        </p:nvSpPr>
        <p:spPr>
          <a:xfrm>
            <a:off x="4006702" y="73710"/>
            <a:ext cx="4178595" cy="769441"/>
          </a:xfrm>
          <a:prstGeom prst="rect">
            <a:avLst/>
          </a:prstGeom>
          <a:noFill/>
        </p:spPr>
        <p:txBody>
          <a:bodyPr wrap="square" rtlCol="0">
            <a:spAutoFit/>
          </a:bodyPr>
          <a:lstStyle/>
          <a:p>
            <a:pPr algn="ctr"/>
            <a:r>
              <a:rPr lang="vi-VN" sz="4400" b="1" dirty="0">
                <a:solidFill>
                  <a:srgbClr val="FF0000"/>
                </a:solidFill>
                <a:effectLst/>
                <a:latin typeface="#9Slide03 SFU Futura_12" panose="00000400000000000000" pitchFamily="2" charset="0"/>
                <a:ea typeface="Cambria" panose="02040503050406030204" pitchFamily="18" charset="0"/>
                <a:cs typeface="Cambria" panose="02040503050406030204" pitchFamily="18" charset="0"/>
              </a:rPr>
              <a:t>Ô CỬA BÍ MẬT</a:t>
            </a:r>
            <a:endParaRPr lang="en-US" sz="4400" b="1" dirty="0">
              <a:solidFill>
                <a:srgbClr val="FF0000"/>
              </a:solidFill>
              <a:latin typeface="#9Slide03 SFU Futura_12" panose="00000400000000000000" pitchFamily="2" charset="0"/>
            </a:endParaRPr>
          </a:p>
        </p:txBody>
      </p:sp>
    </p:spTree>
    <p:extLst>
      <p:ext uri="{BB962C8B-B14F-4D97-AF65-F5344CB8AC3E}">
        <p14:creationId xmlns:p14="http://schemas.microsoft.com/office/powerpoint/2010/main" val="2025794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grpId="0" nodeType="clickEffect">
                                  <p:stCondLst>
                                    <p:cond delay="0"/>
                                  </p:stCondLst>
                                  <p:childTnLst>
                                    <p:animEffect transition="out" filter="wipe(down)">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22" presetClass="exit" presetSubtype="4" fill="hold" grpId="0" nodeType="clickEffect">
                                  <p:stCondLst>
                                    <p:cond delay="0"/>
                                  </p:stCondLst>
                                  <p:childTnLst>
                                    <p:animEffect transition="out" filter="wipe(down)">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8" grpId="0" animBg="1"/>
      <p:bldP spid="9" grpId="0" animBg="1"/>
      <p:bldP spid="10" grpId="0" animBg="1"/>
      <p:bldP spid="5" grpId="0" animBg="1"/>
      <p:bldP spid="6"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B7C1A-F1F8-EB58-7D2A-B4EDDE955335}"/>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4AC687D5-5C22-C1AA-AA0F-313EF4BB3EDF}"/>
              </a:ext>
            </a:extLst>
          </p:cNvPr>
          <p:cNvSpPr>
            <a:spLocks noGrp="1" noChangeArrowheads="1"/>
          </p:cNvSpPr>
          <p:nvPr>
            <p:ph type="body" sz="half" idx="1"/>
          </p:nvPr>
        </p:nvSpPr>
        <p:spPr>
          <a:xfrm>
            <a:off x="356811" y="711200"/>
            <a:ext cx="5419875" cy="1944914"/>
          </a:xfrm>
        </p:spPr>
        <p:txBody>
          <a:bodyPr>
            <a:noAutofit/>
          </a:bodyPr>
          <a:lstStyle/>
          <a:p>
            <a:pPr>
              <a:buNone/>
            </a:pPr>
            <a:endParaRPr lang="en-US" dirty="0">
              <a:latin typeface="Times New Roman" pitchFamily="18" charset="0"/>
              <a:cs typeface="Times New Roman" pitchFamily="18" charset="0"/>
            </a:endParaRPr>
          </a:p>
        </p:txBody>
      </p:sp>
      <p:sp>
        <p:nvSpPr>
          <p:cNvPr id="3073" name="Rectangle 1">
            <a:extLst>
              <a:ext uri="{FF2B5EF4-FFF2-40B4-BE49-F238E27FC236}">
                <a16:creationId xmlns:a16="http://schemas.microsoft.com/office/drawing/2014/main" id="{1FC3AA16-58CD-D7D9-C08F-9024EF33F46E}"/>
              </a:ext>
            </a:extLst>
          </p:cNvPr>
          <p:cNvSpPr>
            <a:spLocks noChangeArrowheads="1"/>
          </p:cNvSpPr>
          <p:nvPr/>
        </p:nvSpPr>
        <p:spPr bwMode="auto">
          <a:xfrm>
            <a:off x="261258" y="1952617"/>
            <a:ext cx="570411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nl-NL" sz="2800" dirty="0">
              <a:solidFill>
                <a:prstClr val="black"/>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46811436-718B-42C8-281A-036077489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42" y="147484"/>
            <a:ext cx="11965858" cy="6755149"/>
          </a:xfrm>
          <a:prstGeom prst="rect">
            <a:avLst/>
          </a:prstGeom>
        </p:spPr>
      </p:pic>
    </p:spTree>
    <p:extLst>
      <p:ext uri="{BB962C8B-B14F-4D97-AF65-F5344CB8AC3E}">
        <p14:creationId xmlns:p14="http://schemas.microsoft.com/office/powerpoint/2010/main" val="164764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blinds(horizontal)">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3073"/>
                                        </p:tgtEl>
                                        <p:attrNameLst>
                                          <p:attrName>style.visibility</p:attrName>
                                        </p:attrNameLst>
                                      </p:cBhvr>
                                      <p:to>
                                        <p:strVal val="visible"/>
                                      </p:to>
                                    </p:set>
                                    <p:animEffect transition="in" filter="blinds(horizontal)">
                                      <p:cBhvr>
                                        <p:cTn id="12"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P spid="30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vert="horz" wrap="square" lIns="91440" tIns="45720" rIns="91440" bIns="45720" anchor="ctr" anchorCtr="0"/>
          <a:lstStyle/>
          <a:p>
            <a:pPr eaLnBrk="1" hangingPunct="1"/>
            <a:endParaRPr dirty="0"/>
          </a:p>
        </p:txBody>
      </p:sp>
      <p:sp>
        <p:nvSpPr>
          <p:cNvPr id="39939" name="Rectangle 3"/>
          <p:cNvSpPr>
            <a:spLocks noGrp="1"/>
          </p:cNvSpPr>
          <p:nvPr>
            <p:ph idx="1"/>
          </p:nvPr>
        </p:nvSpPr>
        <p:spPr/>
        <p:txBody>
          <a:bodyPr vert="horz" wrap="square" lIns="91440" tIns="45720" rIns="91440" bIns="45720" anchor="t" anchorCtr="0"/>
          <a:lstStyle/>
          <a:p>
            <a:pPr eaLnBrk="1" hangingPunct="1"/>
            <a:endParaRPr dirty="0"/>
          </a:p>
        </p:txBody>
      </p:sp>
      <p:pic>
        <p:nvPicPr>
          <p:cNvPr id="39940" name="Picture 4" descr="20070324033529604"/>
          <p:cNvPicPr>
            <a:picLocks noChangeAspect="1"/>
          </p:cNvPicPr>
          <p:nvPr/>
        </p:nvPicPr>
        <p:blipFill>
          <a:blip r:embed="rId2"/>
          <a:stretch>
            <a:fillRect/>
          </a:stretch>
        </p:blipFill>
        <p:spPr>
          <a:xfrm>
            <a:off x="-129540" y="250190"/>
            <a:ext cx="12321540" cy="6858000"/>
          </a:xfrm>
          <a:prstGeom prst="rect">
            <a:avLst/>
          </a:prstGeom>
          <a:noFill/>
          <a:ln w="9525">
            <a:noFill/>
          </a:ln>
        </p:spPr>
      </p:pic>
      <p:sp>
        <p:nvSpPr>
          <p:cNvPr id="2" name="Rounded Rectangle 1"/>
          <p:cNvSpPr/>
          <p:nvPr/>
        </p:nvSpPr>
        <p:spPr>
          <a:xfrm>
            <a:off x="261257" y="160020"/>
            <a:ext cx="11747241" cy="66979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ctr" eaLnBrk="1" hangingPunct="1">
              <a:buNone/>
            </a:pPr>
            <a:r>
              <a:rPr lang="en-US" sz="4400" b="1" i="1" dirty="0">
                <a:solidFill>
                  <a:srgbClr val="C00000"/>
                </a:solidFill>
                <a:highlight>
                  <a:srgbClr val="FFFF00"/>
                </a:highlight>
                <a:latin typeface="Times New Roman" panose="02020603050405020304" pitchFamily="18" charset="0"/>
                <a:cs typeface="Times New Roman" panose="02020603050405020304" pitchFamily="18" charset="0"/>
              </a:rPr>
              <a:t>KÍNH CHÚC QUÝ THẦY </a:t>
            </a:r>
            <a:r>
              <a:rPr lang="en-US" sz="4400" b="1" i="1">
                <a:solidFill>
                  <a:srgbClr val="C00000"/>
                </a:solidFill>
                <a:highlight>
                  <a:srgbClr val="FFFF00"/>
                </a:highlight>
                <a:latin typeface="Times New Roman" panose="02020603050405020304" pitchFamily="18" charset="0"/>
                <a:cs typeface="Times New Roman" panose="02020603050405020304" pitchFamily="18" charset="0"/>
              </a:rPr>
              <a:t>CÔ SỨC KHỎE</a:t>
            </a:r>
            <a:r>
              <a:rPr lang="en-US" sz="4400" b="1" i="1" dirty="0">
                <a:solidFill>
                  <a:srgbClr val="C00000"/>
                </a:solidFill>
                <a:highlight>
                  <a:srgbClr val="FFFF00"/>
                </a:highlight>
                <a:latin typeface="Times New Roman" panose="02020603050405020304" pitchFamily="18" charset="0"/>
                <a:cs typeface="Times New Roman" panose="02020603050405020304" pitchFamily="18" charset="0"/>
              </a:rPr>
              <a:t>, CHÚC CÁC EM HỌC SINH </a:t>
            </a:r>
          </a:p>
          <a:p>
            <a:pPr lvl="0" algn="ctr" eaLnBrk="1" hangingPunct="1">
              <a:buNone/>
            </a:pPr>
            <a:r>
              <a:rPr lang="en-US" sz="4400" b="1" i="1" dirty="0">
                <a:solidFill>
                  <a:srgbClr val="C00000"/>
                </a:solidFill>
                <a:highlight>
                  <a:srgbClr val="FFFF00"/>
                </a:highlight>
                <a:latin typeface="Times New Roman" panose="02020603050405020304" pitchFamily="18" charset="0"/>
                <a:cs typeface="Times New Roman" panose="02020603050405020304" pitchFamily="18" charset="0"/>
              </a:rPr>
              <a:t>HỌC TẬP TỐT</a:t>
            </a:r>
            <a:endParaRPr sz="4400" b="1" i="1" dirty="0">
              <a:solidFill>
                <a:srgbClr val="C00000"/>
              </a:solidFill>
              <a:highlight>
                <a:srgbClr val="FFFF00"/>
              </a:highlight>
              <a:latin typeface="Times New Roman" panose="02020603050405020304" pitchFamily="18" charset="0"/>
              <a:cs typeface="Times New Roman" panose="02020603050405020304" pitchFamily="18" charset="0"/>
            </a:endParaRPr>
          </a:p>
          <a:p>
            <a:pPr lvl="0" algn="ctr" eaLnBrk="1" hangingPunct="1">
              <a:buNone/>
            </a:pPr>
            <a:endParaRPr sz="4400" b="1" i="1" dirty="0">
              <a:solidFill>
                <a:srgbClr val="C00000"/>
              </a:solidFill>
              <a:highlight>
                <a:srgbClr val="FFFF00"/>
              </a:highlight>
              <a:latin typeface="Times New Roman" panose="02020603050405020304" pitchFamily="18" charset="0"/>
              <a:cs typeface="Times New Roman" panose="02020603050405020304" pitchFamily="18" charset="0"/>
            </a:endParaRPr>
          </a:p>
          <a:p>
            <a:pPr lvl="0" algn="ctr" eaLnBrk="1" hangingPunct="1">
              <a:buNone/>
            </a:pPr>
            <a:endParaRPr sz="4800" b="1" i="1" dirty="0">
              <a:solidFill>
                <a:srgbClr val="C00000"/>
              </a:solidFill>
              <a:highlight>
                <a:srgbClr val="FFFF00"/>
              </a:highlight>
              <a:latin typeface="Times New Roman" panose="02020603050405020304" pitchFamily="18" charset="0"/>
              <a:cs typeface="Times New Roman" panose="02020603050405020304" pitchFamily="18" charset="0"/>
            </a:endParaRPr>
          </a:p>
          <a:p>
            <a:pPr lvl="0" algn="ctr" eaLnBrk="1" hangingPunct="1">
              <a:buNone/>
            </a:pPr>
            <a:endParaRPr sz="4800" b="1" i="1" dirty="0">
              <a:solidFill>
                <a:srgbClr val="C00000"/>
              </a:solidFill>
              <a:highlight>
                <a:srgbClr val="FFFF00"/>
              </a:highlight>
              <a:latin typeface="Times New Roman" panose="02020603050405020304" pitchFamily="18" charset="0"/>
              <a:cs typeface="Times New Roman" panose="02020603050405020304" pitchFamily="18" charset="0"/>
            </a:endParaRPr>
          </a:p>
          <a:p>
            <a:pPr lvl="0" algn="ctr" eaLnBrk="1" hangingPunct="1">
              <a:buNone/>
            </a:pPr>
            <a:r>
              <a:rPr lang="en-US" sz="4000" b="1" i="1" dirty="0">
                <a:solidFill>
                  <a:srgbClr val="C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Giáo viên: Hà Thị Xen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87" y="682172"/>
            <a:ext cx="1614713" cy="6013595"/>
          </a:xfrm>
        </p:spPr>
        <p:txBody>
          <a:bodyPr>
            <a:normAutofit fontScale="90000"/>
          </a:bodyPr>
          <a:lstStyle/>
          <a:p>
            <a:br>
              <a:rPr lang="en-US" b="1" dirty="0">
                <a:latin typeface="Times New Roman" pitchFamily="18" charset="0"/>
                <a:cs typeface="Times New Roman" pitchFamily="18" charset="0"/>
              </a:rPr>
            </a:br>
            <a:r>
              <a:rPr lang="en-US" sz="2200" b="1" dirty="0" err="1">
                <a:latin typeface="Times New Roman" pitchFamily="18" charset="0"/>
                <a:cs typeface="Times New Roman" pitchFamily="18" charset="0"/>
              </a:rPr>
              <a:t>Trên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đường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học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về</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em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gặp</a:t>
            </a:r>
            <a:r>
              <a:rPr lang="en-US" sz="2200" b="1" dirty="0">
                <a:latin typeface="Times New Roman" pitchFamily="18" charset="0"/>
                <a:cs typeface="Times New Roman" pitchFamily="18" charset="0"/>
              </a:rPr>
              <a:t> 1 </a:t>
            </a:r>
            <a:r>
              <a:rPr lang="en-US" sz="2200" b="1" dirty="0" err="1">
                <a:latin typeface="Times New Roman" pitchFamily="18" charset="0"/>
                <a:cs typeface="Times New Roman" pitchFamily="18" charset="0"/>
              </a:rPr>
              <a:t>đoàn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khách</a:t>
            </a:r>
            <a:r>
              <a:rPr lang="en-US" sz="2200" b="1" dirty="0">
                <a:latin typeface="Times New Roman" pitchFamily="18" charset="0"/>
                <a:cs typeface="Times New Roman" pitchFamily="18" charset="0"/>
              </a:rPr>
              <a:t> du </a:t>
            </a:r>
            <a:r>
              <a:rPr lang="en-US" sz="2200" b="1" dirty="0" err="1">
                <a:latin typeface="Times New Roman" pitchFamily="18" charset="0"/>
                <a:cs typeface="Times New Roman" pitchFamily="18" charset="0"/>
              </a:rPr>
              <a:t>lịch</a:t>
            </a:r>
            <a:r>
              <a:rPr lang="en-US" sz="2200" b="1" dirty="0">
                <a:latin typeface="Times New Roman" pitchFamily="18" charset="0"/>
                <a:cs typeface="Times New Roman" pitchFamily="18" charset="0"/>
              </a:rPr>
              <a:t>. Đoàn </a:t>
            </a:r>
            <a:r>
              <a:rPr lang="en-US" sz="2200" b="1" dirty="0" err="1">
                <a:latin typeface="Times New Roman" pitchFamily="18" charset="0"/>
                <a:cs typeface="Times New Roman" pitchFamily="18" charset="0"/>
              </a:rPr>
              <a:t>khách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hỏi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thăm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em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đường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đến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thác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Thủy</a:t>
            </a:r>
            <a:r>
              <a:rPr lang="en-US" sz="2200" b="1" dirty="0">
                <a:latin typeface="Times New Roman" pitchFamily="18" charset="0"/>
                <a:cs typeface="Times New Roman" pitchFamily="18" charset="0"/>
              </a:rPr>
              <a:t> Tiên( di </a:t>
            </a:r>
            <a:r>
              <a:rPr lang="en-US" sz="2200" b="1" dirty="0" err="1">
                <a:latin typeface="Times New Roman" pitchFamily="18" charset="0"/>
                <a:cs typeface="Times New Roman" pitchFamily="18" charset="0"/>
              </a:rPr>
              <a:t>tích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danh</a:t>
            </a:r>
            <a:r>
              <a:rPr lang="en-US" sz="2200" b="1" dirty="0">
                <a:latin typeface="Times New Roman" pitchFamily="18" charset="0"/>
                <a:cs typeface="Times New Roman" pitchFamily="18" charset="0"/>
              </a:rPr>
              <a:t> lam </a:t>
            </a:r>
            <a:r>
              <a:rPr lang="en-US" sz="2200" b="1" dirty="0" err="1">
                <a:latin typeface="Times New Roman" pitchFamily="18" charset="0"/>
                <a:cs typeface="Times New Roman" pitchFamily="18" charset="0"/>
              </a:rPr>
              <a:t>thắng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cảnh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cấp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quốc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gia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của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tỉnh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Đắk</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Lắk</a:t>
            </a:r>
            <a:r>
              <a:rPr lang="en-US" sz="2200" b="1" dirty="0">
                <a:latin typeface="Times New Roman" pitchFamily="18" charset="0"/>
                <a:cs typeface="Times New Roman" pitchFamily="18" charset="0"/>
              </a:rPr>
              <a:t>) . </a:t>
            </a:r>
            <a:r>
              <a:rPr lang="en-US" sz="2200" b="1" dirty="0" err="1">
                <a:latin typeface="Times New Roman" pitchFamily="18" charset="0"/>
                <a:cs typeface="Times New Roman" pitchFamily="18" charset="0"/>
              </a:rPr>
              <a:t>Vậy</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lúc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đó</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em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sẽ</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làm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thế</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nào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để</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giúp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họ</a:t>
            </a:r>
            <a:r>
              <a:rPr lang="en-US" sz="2200" b="1" dirty="0">
                <a:latin typeface="Times New Roman" pitchFamily="18" charset="0"/>
                <a:cs typeface="Times New Roman" pitchFamily="18" charset="0"/>
              </a:rPr>
              <a:t>?</a:t>
            </a:r>
            <a:br>
              <a:rPr lang="en-US" sz="2200" dirty="0"/>
            </a:br>
            <a:endParaRPr lang="en-US" sz="2200" dirty="0"/>
          </a:p>
        </p:txBody>
      </p:sp>
      <p:sp>
        <p:nvSpPr>
          <p:cNvPr id="4" name="WordArt 2"/>
          <p:cNvSpPr>
            <a:spLocks noChangeArrowheads="1" noChangeShapeType="1" noTextEdit="1"/>
          </p:cNvSpPr>
          <p:nvPr/>
        </p:nvSpPr>
        <p:spPr bwMode="auto">
          <a:xfrm>
            <a:off x="2924627" y="188686"/>
            <a:ext cx="5783943" cy="667657"/>
          </a:xfrm>
          <a:prstGeom prst="rect">
            <a:avLst/>
          </a:prstGeom>
        </p:spPr>
        <p:txBody>
          <a:bodyPr wrap="none" fromWordArt="1">
            <a:prstTxWarp prst="textWave1">
              <a:avLst>
                <a:gd name="adj1" fmla="val 13005"/>
                <a:gd name="adj2" fmla="val 251"/>
              </a:avLst>
            </a:prstTxWarp>
          </a:bodyPr>
          <a:lstStyle/>
          <a:p>
            <a:r>
              <a:rPr lang="en-US" sz="3200" kern="10" dirty="0" err="1">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5000"/>
                    </a:srgbClr>
                  </a:outerShdw>
                </a:effectLst>
                <a:latin typeface="Times New Roman"/>
                <a:cs typeface="Times New Roman"/>
              </a:rPr>
              <a:t>Tình</a:t>
            </a:r>
            <a:r>
              <a:rPr lang="en-US" sz="3200" kern="10" dirty="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5000"/>
                    </a:srgbClr>
                  </a:outerShdw>
                </a:effectLst>
                <a:latin typeface="Times New Roman"/>
                <a:cs typeface="Times New Roman"/>
              </a:rPr>
              <a:t> </a:t>
            </a:r>
            <a:r>
              <a:rPr lang="en-US" sz="3200" kern="10" dirty="0" err="1">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5000"/>
                    </a:srgbClr>
                  </a:outerShdw>
                </a:effectLst>
                <a:latin typeface="Times New Roman"/>
                <a:cs typeface="Times New Roman"/>
              </a:rPr>
              <a:t>huống</a:t>
            </a:r>
            <a:endParaRPr lang="en-US" sz="3200" kern="10" dirty="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5000"/>
                  </a:srgbClr>
                </a:outerShdw>
              </a:effectLst>
              <a:latin typeface="Times New Roman"/>
              <a:cs typeface="Times New Roman"/>
            </a:endParaRPr>
          </a:p>
        </p:txBody>
      </p:sp>
      <p:sp>
        <p:nvSpPr>
          <p:cNvPr id="6" name="Text Box 8"/>
          <p:cNvSpPr txBox="1">
            <a:spLocks noChangeArrowheads="1"/>
          </p:cNvSpPr>
          <p:nvPr/>
        </p:nvSpPr>
        <p:spPr bwMode="auto">
          <a:xfrm>
            <a:off x="3569111" y="5413968"/>
            <a:ext cx="6282812" cy="584775"/>
          </a:xfrm>
          <a:prstGeom prst="rect">
            <a:avLst/>
          </a:prstGeom>
          <a:noFill/>
          <a:ln w="9525">
            <a:noFill/>
            <a:miter lim="800000"/>
            <a:headEnd/>
            <a:tailEnd/>
          </a:ln>
        </p:spPr>
        <p:txBody>
          <a:bodyPr wrap="square">
            <a:spAutoFit/>
          </a:bodyPr>
          <a:lstStyle/>
          <a:p>
            <a:pPr algn="ctr">
              <a:spcBef>
                <a:spcPct val="50000"/>
              </a:spcBef>
            </a:pPr>
            <a:r>
              <a:rPr lang="en-US" sz="3200"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Hình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ảnh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Thủy</a:t>
            </a:r>
            <a:r>
              <a:rPr lang="en-US" sz="2000" b="1" dirty="0">
                <a:solidFill>
                  <a:srgbClr val="0000FF"/>
                </a:solidFill>
                <a:latin typeface="Times New Roman" pitchFamily="18" charset="0"/>
                <a:cs typeface="Times New Roman" pitchFamily="18" charset="0"/>
              </a:rPr>
              <a:t> Tiên </a:t>
            </a:r>
            <a:r>
              <a:rPr lang="en-US" sz="2000" b="1" dirty="0" err="1">
                <a:solidFill>
                  <a:srgbClr val="0000FF"/>
                </a:solidFill>
                <a:latin typeface="Times New Roman" pitchFamily="18" charset="0"/>
                <a:cs typeface="Times New Roman" pitchFamily="18" charset="0"/>
              </a:rPr>
              <a:t>xã</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Phú</a:t>
            </a:r>
            <a:r>
              <a:rPr lang="en-US" sz="2000" b="1" dirty="0">
                <a:solidFill>
                  <a:srgbClr val="0000FF"/>
                </a:solidFill>
                <a:latin typeface="Times New Roman" pitchFamily="18" charset="0"/>
                <a:cs typeface="Times New Roman" pitchFamily="18" charset="0"/>
              </a:rPr>
              <a:t> Xuân</a:t>
            </a:r>
          </a:p>
        </p:txBody>
      </p:sp>
      <p:pic>
        <p:nvPicPr>
          <p:cNvPr id="9" name="Picture 8">
            <a:extLst>
              <a:ext uri="{FF2B5EF4-FFF2-40B4-BE49-F238E27FC236}">
                <a16:creationId xmlns:a16="http://schemas.microsoft.com/office/drawing/2014/main" id="{D29F8E05-F676-CBDC-8A8D-57B5173E4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556" y="1444032"/>
            <a:ext cx="5014453" cy="3590925"/>
          </a:xfrm>
          <a:prstGeom prst="rect">
            <a:avLst/>
          </a:prstGeom>
        </p:spPr>
      </p:pic>
      <p:pic>
        <p:nvPicPr>
          <p:cNvPr id="5" name="Picture 4">
            <a:extLst>
              <a:ext uri="{FF2B5EF4-FFF2-40B4-BE49-F238E27FC236}">
                <a16:creationId xmlns:a16="http://schemas.microsoft.com/office/drawing/2014/main" id="{AAFBC7CC-889F-19E9-8491-CC27BE34C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010" y="1444031"/>
            <a:ext cx="4913903" cy="35909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0CEB9080-D9D4-4E82-86F3-C3C77DAE7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417" t="23775" r="29166" b="21182"/>
          <a:stretch>
            <a:fillRect/>
          </a:stretch>
        </p:blipFill>
        <p:spPr bwMode="auto">
          <a:xfrm>
            <a:off x="538163" y="254000"/>
            <a:ext cx="11653837" cy="669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24ECE35-E578-9E76-E607-87D779FAF772}"/>
              </a:ext>
            </a:extLst>
          </p:cNvPr>
          <p:cNvSpPr txBox="1"/>
          <p:nvPr/>
        </p:nvSpPr>
        <p:spPr>
          <a:xfrm>
            <a:off x="2006082" y="384501"/>
            <a:ext cx="9134669" cy="707886"/>
          </a:xfrm>
          <a:prstGeom prst="rect">
            <a:avLst/>
          </a:prstGeom>
          <a:noFill/>
        </p:spPr>
        <p:txBody>
          <a:bodyPr wrap="square">
            <a:spAutoFit/>
          </a:bodyPr>
          <a:lstStyle/>
          <a:p>
            <a:r>
              <a:rPr lang="nl-NL" sz="4000" b="1" dirty="0">
                <a:solidFill>
                  <a:srgbClr val="C00000"/>
                </a:solidFill>
                <a:latin typeface="Times New Roman" pitchFamily="18" charset="0"/>
                <a:ea typeface="Calibri" pitchFamily="34" charset="0"/>
                <a:cs typeface="Times New Roman" pitchFamily="18" charset="0"/>
              </a:rPr>
              <a:t>Tiết 9. Bài 5. LƯỢC ĐỒ TRÍ NHỚ</a:t>
            </a:r>
            <a:endParaRPr lang="en-GB" sz="4000" dirty="0"/>
          </a:p>
        </p:txBody>
      </p:sp>
    </p:spTree>
    <p:extLst>
      <p:ext uri="{BB962C8B-B14F-4D97-AF65-F5344CB8AC3E}">
        <p14:creationId xmlns:p14="http://schemas.microsoft.com/office/powerpoint/2010/main" val="1424287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B577D-E6D6-611B-C86D-2511A58138D4}"/>
              </a:ext>
            </a:extLst>
          </p:cNvPr>
          <p:cNvPicPr>
            <a:picLocks noChangeAspect="1"/>
          </p:cNvPicPr>
          <p:nvPr/>
        </p:nvPicPr>
        <p:blipFill>
          <a:blip r:embed="rId2"/>
          <a:stretch>
            <a:fillRect/>
          </a:stretch>
        </p:blipFill>
        <p:spPr>
          <a:xfrm>
            <a:off x="0" y="10682"/>
            <a:ext cx="12192000" cy="6836636"/>
          </a:xfrm>
          <a:prstGeom prst="rect">
            <a:avLst/>
          </a:prstGeom>
        </p:spPr>
      </p:pic>
      <p:grpSp>
        <p:nvGrpSpPr>
          <p:cNvPr id="51" name="Group 50">
            <a:extLst>
              <a:ext uri="{FF2B5EF4-FFF2-40B4-BE49-F238E27FC236}">
                <a16:creationId xmlns:a16="http://schemas.microsoft.com/office/drawing/2014/main" id="{6E25B711-6217-606B-176B-DC83D9A0253A}"/>
              </a:ext>
            </a:extLst>
          </p:cNvPr>
          <p:cNvGrpSpPr/>
          <p:nvPr/>
        </p:nvGrpSpPr>
        <p:grpSpPr>
          <a:xfrm>
            <a:off x="-320746" y="2432389"/>
            <a:ext cx="5248409" cy="2937614"/>
            <a:chOff x="2698894" y="1975379"/>
            <a:chExt cx="5248409" cy="2937614"/>
          </a:xfrm>
        </p:grpSpPr>
        <p:grpSp>
          <p:nvGrpSpPr>
            <p:cNvPr id="52" name="Google Shape;369;p15">
              <a:extLst>
                <a:ext uri="{FF2B5EF4-FFF2-40B4-BE49-F238E27FC236}">
                  <a16:creationId xmlns:a16="http://schemas.microsoft.com/office/drawing/2014/main" id="{E7FC8F5B-7A0D-C405-374C-9BBD8B7F2841}"/>
                </a:ext>
              </a:extLst>
            </p:cNvPr>
            <p:cNvGrpSpPr/>
            <p:nvPr/>
          </p:nvGrpSpPr>
          <p:grpSpPr>
            <a:xfrm>
              <a:off x="3928947" y="2174691"/>
              <a:ext cx="4018356" cy="2738302"/>
              <a:chOff x="0" y="-95250"/>
              <a:chExt cx="1285872" cy="2074989"/>
            </a:xfrm>
          </p:grpSpPr>
          <p:sp>
            <p:nvSpPr>
              <p:cNvPr id="56" name="Google Shape;370;p15">
                <a:extLst>
                  <a:ext uri="{FF2B5EF4-FFF2-40B4-BE49-F238E27FC236}">
                    <a16:creationId xmlns:a16="http://schemas.microsoft.com/office/drawing/2014/main" id="{E91FCB0E-01D4-612E-87CC-3BDA08B14512}"/>
                  </a:ext>
                </a:extLst>
              </p:cNvPr>
              <p:cNvSpPr/>
              <p:nvPr/>
            </p:nvSpPr>
            <p:spPr>
              <a:xfrm>
                <a:off x="0" y="0"/>
                <a:ext cx="1285872" cy="1979739"/>
              </a:xfrm>
              <a:custGeom>
                <a:avLst/>
                <a:gdLst/>
                <a:ahLst/>
                <a:cxnLst/>
                <a:rect l="l" t="t" r="r" b="b"/>
                <a:pathLst>
                  <a:path w="1504394" h="1571721" extrusionOk="0">
                    <a:moveTo>
                      <a:pt x="0" y="0"/>
                    </a:moveTo>
                    <a:lnTo>
                      <a:pt x="1504394" y="0"/>
                    </a:lnTo>
                    <a:lnTo>
                      <a:pt x="1504394" y="1571721"/>
                    </a:lnTo>
                    <a:lnTo>
                      <a:pt x="0" y="1571721"/>
                    </a:lnTo>
                    <a:close/>
                  </a:path>
                </a:pathLst>
              </a:custGeom>
              <a:solidFill>
                <a:srgbClr val="FBC391">
                  <a:alpha val="55000"/>
                </a:srgbClr>
              </a:solidFill>
              <a:ln>
                <a:noFill/>
              </a:ln>
            </p:spPr>
            <p:txBody>
              <a:bodyPr/>
              <a:lstStyle/>
              <a:p>
                <a:endParaRPr lang="en-US"/>
              </a:p>
            </p:txBody>
          </p:sp>
          <p:sp>
            <p:nvSpPr>
              <p:cNvPr id="57" name="Google Shape;371;p15">
                <a:extLst>
                  <a:ext uri="{FF2B5EF4-FFF2-40B4-BE49-F238E27FC236}">
                    <a16:creationId xmlns:a16="http://schemas.microsoft.com/office/drawing/2014/main" id="{806063BF-6C01-712F-9B30-B3D3DEC7C054}"/>
                  </a:ext>
                </a:extLst>
              </p:cNvPr>
              <p:cNvSpPr txBox="1"/>
              <p:nvPr/>
            </p:nvSpPr>
            <p:spPr>
              <a:xfrm>
                <a:off x="0" y="-95250"/>
                <a:ext cx="812800" cy="908050"/>
              </a:xfrm>
              <a:prstGeom prst="rect">
                <a:avLst/>
              </a:prstGeom>
              <a:noFill/>
              <a:ln>
                <a:noFill/>
              </a:ln>
            </p:spPr>
            <p:txBody>
              <a:bodyPr spcFirstLastPara="1" wrap="square" lIns="33867" tIns="33867" rIns="33867" bIns="33867" anchor="ctr" anchorCtr="0">
                <a:noAutofit/>
              </a:bodyPr>
              <a:lstStyle/>
              <a:p>
                <a:pPr algn="ctr">
                  <a:lnSpc>
                    <a:spcPct val="178888"/>
                  </a:lnSpc>
                </a:pPr>
                <a:endParaRPr sz="1200">
                  <a:solidFill>
                    <a:schemeClr val="dk1"/>
                  </a:solidFill>
                  <a:latin typeface="Calibri"/>
                  <a:ea typeface="Calibri"/>
                  <a:cs typeface="Calibri"/>
                  <a:sym typeface="Calibri"/>
                </a:endParaRPr>
              </a:p>
            </p:txBody>
          </p:sp>
        </p:grpSp>
        <p:sp>
          <p:nvSpPr>
            <p:cNvPr id="53" name="Google Shape;376;p15">
              <a:extLst>
                <a:ext uri="{FF2B5EF4-FFF2-40B4-BE49-F238E27FC236}">
                  <a16:creationId xmlns:a16="http://schemas.microsoft.com/office/drawing/2014/main" id="{C1AA0B39-108A-68F0-6A02-AD6037EF553A}"/>
                </a:ext>
              </a:extLst>
            </p:cNvPr>
            <p:cNvSpPr/>
            <p:nvPr/>
          </p:nvSpPr>
          <p:spPr>
            <a:xfrm rot="5400000">
              <a:off x="3444082" y="2217503"/>
              <a:ext cx="1307466" cy="838810"/>
            </a:xfrm>
            <a:custGeom>
              <a:avLst/>
              <a:gdLst/>
              <a:ahLst/>
              <a:cxnLst/>
              <a:rect l="l" t="t" r="r" b="b"/>
              <a:pathLst>
                <a:path w="2561251" h="1258215" extrusionOk="0">
                  <a:moveTo>
                    <a:pt x="0" y="0"/>
                  </a:moveTo>
                  <a:lnTo>
                    <a:pt x="2561251" y="0"/>
                  </a:lnTo>
                  <a:lnTo>
                    <a:pt x="2561251" y="1258214"/>
                  </a:lnTo>
                  <a:lnTo>
                    <a:pt x="0" y="1258214"/>
                  </a:lnTo>
                  <a:lnTo>
                    <a:pt x="0" y="0"/>
                  </a:lnTo>
                  <a:close/>
                </a:path>
              </a:pathLst>
            </a:custGeom>
            <a:blipFill rotWithShape="1">
              <a:blip r:embed="rId3">
                <a:alphaModFix/>
              </a:blip>
              <a:stretch>
                <a:fillRect/>
              </a:stretch>
            </a:blipFill>
            <a:ln>
              <a:noFill/>
            </a:ln>
          </p:spPr>
          <p:txBody>
            <a:bodyPr/>
            <a:lstStyle/>
            <a:p>
              <a:endParaRPr lang="en-US"/>
            </a:p>
          </p:txBody>
        </p:sp>
        <p:sp>
          <p:nvSpPr>
            <p:cNvPr id="54" name="Google Shape;381;p15">
              <a:extLst>
                <a:ext uri="{FF2B5EF4-FFF2-40B4-BE49-F238E27FC236}">
                  <a16:creationId xmlns:a16="http://schemas.microsoft.com/office/drawing/2014/main" id="{3CBEEFCD-5A67-B63A-588D-435A3E1885EA}"/>
                </a:ext>
              </a:extLst>
            </p:cNvPr>
            <p:cNvSpPr txBox="1"/>
            <p:nvPr/>
          </p:nvSpPr>
          <p:spPr>
            <a:xfrm>
              <a:off x="2698894" y="1975379"/>
              <a:ext cx="2885679" cy="1177566"/>
            </a:xfrm>
            <a:prstGeom prst="rect">
              <a:avLst/>
            </a:prstGeom>
            <a:noFill/>
            <a:ln>
              <a:noFill/>
            </a:ln>
          </p:spPr>
          <p:txBody>
            <a:bodyPr spcFirstLastPara="1" wrap="square" lIns="0" tIns="0" rIns="0" bIns="0" anchor="t" anchorCtr="0">
              <a:spAutoFit/>
            </a:bodyPr>
            <a:lstStyle/>
            <a:p>
              <a:pPr algn="ctr">
                <a:lnSpc>
                  <a:spcPct val="140004"/>
                </a:lnSpc>
              </a:pPr>
              <a:r>
                <a:rPr lang="en-US" sz="5466">
                  <a:solidFill>
                    <a:srgbClr val="FFFBF5"/>
                  </a:solidFill>
                  <a:latin typeface="Play"/>
                  <a:ea typeface="Play"/>
                  <a:cs typeface="Play"/>
                  <a:sym typeface="Play"/>
                </a:rPr>
                <a:t>01</a:t>
              </a:r>
              <a:endParaRPr sz="1200"/>
            </a:p>
          </p:txBody>
        </p:sp>
        <p:sp>
          <p:nvSpPr>
            <p:cNvPr id="55" name="Hộp Văn bản 8">
              <a:extLst>
                <a:ext uri="{FF2B5EF4-FFF2-40B4-BE49-F238E27FC236}">
                  <a16:creationId xmlns:a16="http://schemas.microsoft.com/office/drawing/2014/main" id="{9BB13782-143F-FCC3-12AB-FD0B08CC669F}"/>
                </a:ext>
              </a:extLst>
            </p:cNvPr>
            <p:cNvSpPr txBox="1"/>
            <p:nvPr/>
          </p:nvSpPr>
          <p:spPr>
            <a:xfrm>
              <a:off x="4632273" y="2469360"/>
              <a:ext cx="3124485" cy="1830309"/>
            </a:xfrm>
            <a:prstGeom prst="rect">
              <a:avLst/>
            </a:prstGeom>
            <a:noFill/>
          </p:spPr>
          <p:txBody>
            <a:bodyPr wrap="square">
              <a:spAutoFit/>
            </a:bodyPr>
            <a:lstStyle/>
            <a:p>
              <a:pPr lvl="0" algn="just">
                <a:lnSpc>
                  <a:spcPct val="130000"/>
                </a:lnSpc>
                <a:spcBef>
                  <a:spcPts val="300"/>
                </a:spcBef>
                <a:spcAft>
                  <a:spcPts val="300"/>
                </a:spcAft>
              </a:pP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Biết</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được</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thế</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nào</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là</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lược</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đồ</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trí</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nhớ</a:t>
              </a:r>
              <a:endPar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endParaRPr>
            </a:p>
          </p:txBody>
        </p:sp>
      </p:grpSp>
      <p:grpSp>
        <p:nvGrpSpPr>
          <p:cNvPr id="58" name="Group 57">
            <a:extLst>
              <a:ext uri="{FF2B5EF4-FFF2-40B4-BE49-F238E27FC236}">
                <a16:creationId xmlns:a16="http://schemas.microsoft.com/office/drawing/2014/main" id="{3CAD045C-6E0D-1008-B800-3CE21E4D999A}"/>
              </a:ext>
            </a:extLst>
          </p:cNvPr>
          <p:cNvGrpSpPr/>
          <p:nvPr/>
        </p:nvGrpSpPr>
        <p:grpSpPr>
          <a:xfrm>
            <a:off x="5107797" y="2440185"/>
            <a:ext cx="5613988" cy="2910528"/>
            <a:chOff x="6939344" y="1975379"/>
            <a:chExt cx="5613988" cy="2910528"/>
          </a:xfrm>
        </p:grpSpPr>
        <p:grpSp>
          <p:nvGrpSpPr>
            <p:cNvPr id="59" name="Google Shape;372;p15">
              <a:extLst>
                <a:ext uri="{FF2B5EF4-FFF2-40B4-BE49-F238E27FC236}">
                  <a16:creationId xmlns:a16="http://schemas.microsoft.com/office/drawing/2014/main" id="{6237055E-DC57-0EE0-3EC8-34DC41912482}"/>
                </a:ext>
              </a:extLst>
            </p:cNvPr>
            <p:cNvGrpSpPr/>
            <p:nvPr/>
          </p:nvGrpSpPr>
          <p:grpSpPr>
            <a:xfrm>
              <a:off x="7965903" y="2174691"/>
              <a:ext cx="4587429" cy="2711216"/>
              <a:chOff x="0" y="-95250"/>
              <a:chExt cx="1828444" cy="1666971"/>
            </a:xfrm>
          </p:grpSpPr>
          <p:sp>
            <p:nvSpPr>
              <p:cNvPr id="63" name="Google Shape;373;p15">
                <a:extLst>
                  <a:ext uri="{FF2B5EF4-FFF2-40B4-BE49-F238E27FC236}">
                    <a16:creationId xmlns:a16="http://schemas.microsoft.com/office/drawing/2014/main" id="{77478286-399E-A8C1-564C-C0149C2507D6}"/>
                  </a:ext>
                </a:extLst>
              </p:cNvPr>
              <p:cNvSpPr/>
              <p:nvPr/>
            </p:nvSpPr>
            <p:spPr>
              <a:xfrm>
                <a:off x="0" y="0"/>
                <a:ext cx="1828444" cy="1571721"/>
              </a:xfrm>
              <a:custGeom>
                <a:avLst/>
                <a:gdLst/>
                <a:ahLst/>
                <a:cxnLst/>
                <a:rect l="l" t="t" r="r" b="b"/>
                <a:pathLst>
                  <a:path w="1504394" h="1571721" extrusionOk="0">
                    <a:moveTo>
                      <a:pt x="0" y="0"/>
                    </a:moveTo>
                    <a:lnTo>
                      <a:pt x="1504394" y="0"/>
                    </a:lnTo>
                    <a:lnTo>
                      <a:pt x="1504394" y="1571721"/>
                    </a:lnTo>
                    <a:lnTo>
                      <a:pt x="0" y="1571721"/>
                    </a:lnTo>
                    <a:close/>
                  </a:path>
                </a:pathLst>
              </a:custGeom>
              <a:solidFill>
                <a:srgbClr val="C3CBFC">
                  <a:alpha val="62000"/>
                </a:srgbClr>
              </a:solidFill>
              <a:ln>
                <a:noFill/>
              </a:ln>
            </p:spPr>
            <p:txBody>
              <a:bodyPr/>
              <a:lstStyle/>
              <a:p>
                <a:endParaRPr lang="en-US"/>
              </a:p>
            </p:txBody>
          </p:sp>
          <p:sp>
            <p:nvSpPr>
              <p:cNvPr id="64" name="Google Shape;374;p15">
                <a:extLst>
                  <a:ext uri="{FF2B5EF4-FFF2-40B4-BE49-F238E27FC236}">
                    <a16:creationId xmlns:a16="http://schemas.microsoft.com/office/drawing/2014/main" id="{8E32011F-1647-04D0-6A31-AC813B5EA5EF}"/>
                  </a:ext>
                </a:extLst>
              </p:cNvPr>
              <p:cNvSpPr txBox="1"/>
              <p:nvPr/>
            </p:nvSpPr>
            <p:spPr>
              <a:xfrm>
                <a:off x="0" y="-95250"/>
                <a:ext cx="812800" cy="908050"/>
              </a:xfrm>
              <a:prstGeom prst="rect">
                <a:avLst/>
              </a:prstGeom>
              <a:noFill/>
              <a:ln>
                <a:noFill/>
              </a:ln>
            </p:spPr>
            <p:txBody>
              <a:bodyPr spcFirstLastPara="1" wrap="square" lIns="33867" tIns="33867" rIns="33867" bIns="33867" anchor="ctr" anchorCtr="0">
                <a:noAutofit/>
              </a:bodyPr>
              <a:lstStyle/>
              <a:p>
                <a:pPr algn="ctr">
                  <a:lnSpc>
                    <a:spcPct val="178888"/>
                  </a:lnSpc>
                </a:pPr>
                <a:endParaRPr sz="1200">
                  <a:solidFill>
                    <a:schemeClr val="dk1"/>
                  </a:solidFill>
                  <a:latin typeface="Calibri"/>
                  <a:ea typeface="Calibri"/>
                  <a:cs typeface="Calibri"/>
                  <a:sym typeface="Calibri"/>
                </a:endParaRPr>
              </a:p>
            </p:txBody>
          </p:sp>
        </p:grpSp>
        <p:sp>
          <p:nvSpPr>
            <p:cNvPr id="60" name="Google Shape;377;p15">
              <a:extLst>
                <a:ext uri="{FF2B5EF4-FFF2-40B4-BE49-F238E27FC236}">
                  <a16:creationId xmlns:a16="http://schemas.microsoft.com/office/drawing/2014/main" id="{9A9BE62C-AFF6-4CC4-3745-8ABC043A1D70}"/>
                </a:ext>
              </a:extLst>
            </p:cNvPr>
            <p:cNvSpPr/>
            <p:nvPr/>
          </p:nvSpPr>
          <p:spPr>
            <a:xfrm rot="5400000">
              <a:off x="7720012" y="2209626"/>
              <a:ext cx="1291712" cy="838810"/>
            </a:xfrm>
            <a:custGeom>
              <a:avLst/>
              <a:gdLst/>
              <a:ahLst/>
              <a:cxnLst/>
              <a:rect l="l" t="t" r="r" b="b"/>
              <a:pathLst>
                <a:path w="2561251" h="1258215" extrusionOk="0">
                  <a:moveTo>
                    <a:pt x="0" y="0"/>
                  </a:moveTo>
                  <a:lnTo>
                    <a:pt x="2561251" y="0"/>
                  </a:lnTo>
                  <a:lnTo>
                    <a:pt x="2561251" y="1258214"/>
                  </a:lnTo>
                  <a:lnTo>
                    <a:pt x="0" y="1258214"/>
                  </a:lnTo>
                  <a:lnTo>
                    <a:pt x="0" y="0"/>
                  </a:lnTo>
                  <a:close/>
                </a:path>
              </a:pathLst>
            </a:custGeom>
            <a:blipFill rotWithShape="1">
              <a:blip r:embed="rId3">
                <a:alphaModFix/>
              </a:blip>
              <a:stretch>
                <a:fillRect/>
              </a:stretch>
            </a:blipFill>
            <a:ln>
              <a:noFill/>
            </a:ln>
          </p:spPr>
          <p:txBody>
            <a:bodyPr/>
            <a:lstStyle/>
            <a:p>
              <a:endParaRPr lang="en-US"/>
            </a:p>
          </p:txBody>
        </p:sp>
        <p:sp>
          <p:nvSpPr>
            <p:cNvPr id="61" name="Google Shape;382;p15">
              <a:extLst>
                <a:ext uri="{FF2B5EF4-FFF2-40B4-BE49-F238E27FC236}">
                  <a16:creationId xmlns:a16="http://schemas.microsoft.com/office/drawing/2014/main" id="{49BBC83F-779B-A05F-D0E6-EF5CF8A77185}"/>
                </a:ext>
              </a:extLst>
            </p:cNvPr>
            <p:cNvSpPr txBox="1"/>
            <p:nvPr/>
          </p:nvSpPr>
          <p:spPr>
            <a:xfrm>
              <a:off x="6939344" y="1975379"/>
              <a:ext cx="2885679" cy="1177566"/>
            </a:xfrm>
            <a:prstGeom prst="rect">
              <a:avLst/>
            </a:prstGeom>
            <a:noFill/>
            <a:ln>
              <a:noFill/>
            </a:ln>
          </p:spPr>
          <p:txBody>
            <a:bodyPr spcFirstLastPara="1" wrap="square" lIns="0" tIns="0" rIns="0" bIns="0" anchor="t" anchorCtr="0">
              <a:spAutoFit/>
            </a:bodyPr>
            <a:lstStyle/>
            <a:p>
              <a:pPr algn="ctr">
                <a:lnSpc>
                  <a:spcPct val="140004"/>
                </a:lnSpc>
              </a:pPr>
              <a:r>
                <a:rPr lang="en-US" sz="5466">
                  <a:solidFill>
                    <a:srgbClr val="FFFBF5"/>
                  </a:solidFill>
                  <a:latin typeface="Play"/>
                  <a:ea typeface="Play"/>
                  <a:cs typeface="Play"/>
                  <a:sym typeface="Play"/>
                </a:rPr>
                <a:t>02</a:t>
              </a:r>
              <a:endParaRPr sz="1200"/>
            </a:p>
          </p:txBody>
        </p:sp>
        <p:sp>
          <p:nvSpPr>
            <p:cNvPr id="62" name="Hộp Văn bản 11">
              <a:extLst>
                <a:ext uri="{FF2B5EF4-FFF2-40B4-BE49-F238E27FC236}">
                  <a16:creationId xmlns:a16="http://schemas.microsoft.com/office/drawing/2014/main" id="{EC7BCD68-258E-C530-EF3C-902B6CF9668F}"/>
                </a:ext>
              </a:extLst>
            </p:cNvPr>
            <p:cNvSpPr txBox="1"/>
            <p:nvPr/>
          </p:nvSpPr>
          <p:spPr>
            <a:xfrm>
              <a:off x="8778920" y="2564162"/>
              <a:ext cx="3774412" cy="1830309"/>
            </a:xfrm>
            <a:prstGeom prst="rect">
              <a:avLst/>
            </a:prstGeom>
            <a:noFill/>
          </p:spPr>
          <p:txBody>
            <a:bodyPr wrap="square">
              <a:spAutoFit/>
            </a:bodyPr>
            <a:lstStyle/>
            <a:p>
              <a:pPr lvl="0" algn="just">
                <a:lnSpc>
                  <a:spcPct val="130000"/>
                </a:lnSpc>
                <a:spcBef>
                  <a:spcPts val="300"/>
                </a:spcBef>
                <a:spcAft>
                  <a:spcPts val="300"/>
                </a:spcAft>
              </a:pP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Vẽ</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được</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lược</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đồ</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trí</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nhớ</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thể</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hiện</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một</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số</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đối</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tượng</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địa</a:t>
              </a:r>
              <a:r>
                <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rPr>
                <a:t> </a:t>
              </a:r>
              <a:r>
                <a:rPr lang="en-US" sz="3000" kern="100" dirty="0" err="1">
                  <a:solidFill>
                    <a:srgbClr val="240BDF"/>
                  </a:solidFill>
                  <a:effectLst/>
                  <a:latin typeface="Arial" panose="020B0604020202020204" pitchFamily="34" charset="0"/>
                  <a:ea typeface="Aptos" panose="020B0004020202020204" pitchFamily="34" charset="0"/>
                  <a:cs typeface="Arial" panose="020B0604020202020204" pitchFamily="34" charset="0"/>
                </a:rPr>
                <a:t>lí</a:t>
              </a:r>
              <a:endParaRPr lang="en-US" sz="3000" kern="100" dirty="0">
                <a:solidFill>
                  <a:srgbClr val="240BDF"/>
                </a:solidFill>
                <a:effectLst/>
                <a:latin typeface="Arial" panose="020B0604020202020204" pitchFamily="34" charset="0"/>
                <a:ea typeface="Aptos" panose="020B0004020202020204" pitchFamily="34" charset="0"/>
                <a:cs typeface="Arial" panose="020B0604020202020204" pitchFamily="34" charset="0"/>
              </a:endParaRPr>
            </a:p>
          </p:txBody>
        </p:sp>
      </p:grpSp>
      <p:pic>
        <p:nvPicPr>
          <p:cNvPr id="65" name="Picture 8" descr="Trang chủ - GoalF - Phần mềm quản trị hiệu suất liên tục">
            <a:extLst>
              <a:ext uri="{FF2B5EF4-FFF2-40B4-BE49-F238E27FC236}">
                <a16:creationId xmlns:a16="http://schemas.microsoft.com/office/drawing/2014/main" id="{935A0E00-2635-D803-CF46-84C53697B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205" y="96874"/>
            <a:ext cx="2070283" cy="1738846"/>
          </a:xfrm>
          <a:prstGeom prst="rect">
            <a:avLst/>
          </a:prstGeom>
          <a:noFill/>
          <a:extLst>
            <a:ext uri="{909E8E84-426E-40DD-AFC4-6F175D3DCCD1}">
              <a14:hiddenFill xmlns:a14="http://schemas.microsoft.com/office/drawing/2010/main">
                <a:solidFill>
                  <a:srgbClr val="FFFFFF"/>
                </a:solidFill>
              </a14:hiddenFill>
            </a:ext>
          </a:extLst>
        </p:spPr>
      </p:pic>
      <p:sp>
        <p:nvSpPr>
          <p:cNvPr id="67" name="Google Shape;378;p15">
            <a:extLst>
              <a:ext uri="{FF2B5EF4-FFF2-40B4-BE49-F238E27FC236}">
                <a16:creationId xmlns:a16="http://schemas.microsoft.com/office/drawing/2014/main" id="{BF3E7FC5-F58F-73F2-F30F-96968AE55103}"/>
              </a:ext>
            </a:extLst>
          </p:cNvPr>
          <p:cNvSpPr txBox="1"/>
          <p:nvPr/>
        </p:nvSpPr>
        <p:spPr>
          <a:xfrm>
            <a:off x="2590799" y="-96778"/>
            <a:ext cx="7162800" cy="2068259"/>
          </a:xfrm>
          <a:prstGeom prst="rect">
            <a:avLst/>
          </a:prstGeom>
          <a:noFill/>
          <a:ln>
            <a:noFill/>
          </a:ln>
        </p:spPr>
        <p:txBody>
          <a:bodyPr spcFirstLastPara="1" wrap="square" lIns="0" tIns="0" rIns="0" bIns="0" anchor="t" anchorCtr="0">
            <a:spAutoFit/>
          </a:bodyPr>
          <a:lstStyle/>
          <a:p>
            <a:pPr algn="ctr">
              <a:lnSpc>
                <a:spcPct val="140004"/>
              </a:lnSpc>
            </a:pPr>
            <a:r>
              <a:rPr lang="en-US" sz="9600" b="1">
                <a:solidFill>
                  <a:srgbClr val="FF0000"/>
                </a:solidFill>
                <a:latin typeface="#9Slide05 Good Vibes Pro" panose="02000507080000020002" pitchFamily="2" charset="0"/>
                <a:ea typeface="Play"/>
                <a:cs typeface="Play"/>
                <a:sym typeface="Play"/>
              </a:rPr>
              <a:t>Mục tiêu</a:t>
            </a:r>
            <a:endParaRPr sz="2800" b="1">
              <a:solidFill>
                <a:srgbClr val="FF0000"/>
              </a:solidFill>
              <a:latin typeface="#9Slide05 Good Vibes Pro" panose="02000507080000020002" pitchFamily="2" charset="0"/>
            </a:endParaRPr>
          </a:p>
        </p:txBody>
      </p:sp>
    </p:spTree>
    <p:extLst>
      <p:ext uri="{BB962C8B-B14F-4D97-AF65-F5344CB8AC3E}">
        <p14:creationId xmlns:p14="http://schemas.microsoft.com/office/powerpoint/2010/main" val="2948770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sz="half" idx="1"/>
          </p:nvPr>
        </p:nvSpPr>
        <p:spPr>
          <a:xfrm>
            <a:off x="850597" y="176982"/>
            <a:ext cx="9808633" cy="1414828"/>
          </a:xfrm>
        </p:spPr>
        <p:txBody>
          <a:bodyPr>
            <a:normAutofit fontScale="92500" lnSpcReduction="20000"/>
          </a:bodyPr>
          <a:lstStyle/>
          <a:p>
            <a:pPr marL="0" lvl="0" indent="0" algn="just" fontAlgn="base">
              <a:lnSpc>
                <a:spcPct val="100000"/>
              </a:lnSpc>
              <a:spcBef>
                <a:spcPct val="0"/>
              </a:spcBef>
              <a:spcAft>
                <a:spcPct val="0"/>
              </a:spcAft>
              <a:buNone/>
            </a:pPr>
            <a:r>
              <a:rPr lang="nl-NL" sz="3200" b="1" dirty="0">
                <a:solidFill>
                  <a:srgbClr val="C00000"/>
                </a:solidFill>
                <a:latin typeface="Times New Roman" pitchFamily="18" charset="0"/>
                <a:ea typeface="Calibri" pitchFamily="34" charset="0"/>
                <a:cs typeface="Times New Roman" pitchFamily="18" charset="0"/>
              </a:rPr>
              <a:t>            </a:t>
            </a:r>
            <a:r>
              <a:rPr lang="nl-NL" sz="3900" b="1" dirty="0">
                <a:solidFill>
                  <a:srgbClr val="C00000"/>
                </a:solidFill>
                <a:latin typeface="Times New Roman" pitchFamily="18" charset="0"/>
                <a:ea typeface="Calibri" pitchFamily="34" charset="0"/>
                <a:cs typeface="Times New Roman" pitchFamily="18" charset="0"/>
              </a:rPr>
              <a:t>Tiết 9. Bài 5. LƯỢC ĐỒ TRÍ NHỚ</a:t>
            </a:r>
          </a:p>
          <a:p>
            <a:pPr marL="0" lvl="0" indent="0" algn="just" fontAlgn="base">
              <a:lnSpc>
                <a:spcPct val="100000"/>
              </a:lnSpc>
              <a:spcBef>
                <a:spcPct val="0"/>
              </a:spcBef>
              <a:spcAft>
                <a:spcPct val="0"/>
              </a:spcAft>
              <a:buNone/>
            </a:pPr>
            <a:endParaRPr lang="nl-NL" sz="3900" b="1" dirty="0">
              <a:solidFill>
                <a:srgbClr val="C00000"/>
              </a:solidFill>
              <a:latin typeface="Times New Roman" pitchFamily="18" charset="0"/>
              <a:ea typeface="Calibri" pitchFamily="34" charset="0"/>
              <a:cs typeface="Times New Roman" pitchFamily="18" charset="0"/>
            </a:endParaRPr>
          </a:p>
          <a:p>
            <a:pPr marL="0" lvl="0" indent="0" algn="just" fontAlgn="base">
              <a:lnSpc>
                <a:spcPct val="100000"/>
              </a:lnSpc>
              <a:spcBef>
                <a:spcPct val="0"/>
              </a:spcBef>
              <a:spcAft>
                <a:spcPct val="0"/>
              </a:spcAft>
              <a:buNone/>
            </a:pPr>
            <a:r>
              <a:rPr lang="nl-NL" sz="3600" b="1" dirty="0">
                <a:solidFill>
                  <a:srgbClr val="C00000"/>
                </a:solidFill>
                <a:latin typeface="Times New Roman" pitchFamily="18" charset="0"/>
                <a:ea typeface="Calibri" pitchFamily="34" charset="0"/>
                <a:cs typeface="Times New Roman" pitchFamily="18" charset="0"/>
              </a:rPr>
              <a:t>1. Khái niệm lược đồ trí nhớ</a:t>
            </a:r>
            <a:r>
              <a:rPr lang="nl-NL" sz="3600" dirty="0">
                <a:latin typeface="Times New Roman" pitchFamily="18" charset="0"/>
                <a:ea typeface="Calibri" pitchFamily="34" charset="0"/>
                <a:cs typeface="Times New Roman" pitchFamily="18" charset="0"/>
              </a:rPr>
              <a:t>:  </a:t>
            </a:r>
            <a:endParaRPr lang="nl-NL" sz="3600" dirty="0">
              <a:latin typeface="Arial" pitchFamily="34" charset="0"/>
              <a:cs typeface="Arial" pitchFamily="34" charset="0"/>
            </a:endParaRPr>
          </a:p>
        </p:txBody>
      </p:sp>
      <p:sp>
        <p:nvSpPr>
          <p:cNvPr id="8198" name="AutoShape 6"/>
          <p:cNvSpPr>
            <a:spLocks noChangeArrowheads="1"/>
          </p:cNvSpPr>
          <p:nvPr/>
        </p:nvSpPr>
        <p:spPr bwMode="auto">
          <a:xfrm>
            <a:off x="6611023" y="1405504"/>
            <a:ext cx="5131034" cy="3046988"/>
          </a:xfrm>
          <a:prstGeom prst="cloudCallout">
            <a:avLst>
              <a:gd name="adj1" fmla="val -62657"/>
              <a:gd name="adj2" fmla="val 43671"/>
            </a:avLst>
          </a:prstGeom>
          <a:solidFill>
            <a:srgbClr val="FF99CC"/>
          </a:solidFill>
          <a:ln w="9525">
            <a:solidFill>
              <a:schemeClr val="tx1"/>
            </a:solidFill>
            <a:round/>
            <a:headEnd/>
            <a:tailEnd/>
          </a:ln>
        </p:spPr>
        <p:txBody>
          <a:bodyPr wrap="none" anchor="ctr"/>
          <a:lstStyle/>
          <a:p>
            <a:r>
              <a:rPr lang="vi-VN" sz="3600" b="1" dirty="0">
                <a:latin typeface="Times New Roman" pitchFamily="18" charset="0"/>
                <a:cs typeface="Times New Roman" pitchFamily="18" charset="0"/>
              </a:rPr>
              <a:t>Thế nào là </a:t>
            </a:r>
            <a:endParaRPr lang="en-GB" sz="3600" b="1" dirty="0">
              <a:latin typeface="Times New Roman" pitchFamily="18" charset="0"/>
              <a:cs typeface="Times New Roman" pitchFamily="18" charset="0"/>
            </a:endParaRPr>
          </a:p>
          <a:p>
            <a:r>
              <a:rPr lang="vi-VN" sz="3600" b="1" dirty="0">
                <a:latin typeface="Times New Roman" pitchFamily="18" charset="0"/>
                <a:cs typeface="Times New Roman" pitchFamily="18" charset="0"/>
              </a:rPr>
              <a:t>lược đồ trí nhớ ?</a:t>
            </a:r>
            <a:endParaRPr lang="en-US" sz="3600" b="1" dirty="0">
              <a:latin typeface="Times New Roman" pitchFamily="18" charset="0"/>
              <a:cs typeface="Times New Roman" pitchFamily="18" charset="0"/>
            </a:endParaRPr>
          </a:p>
        </p:txBody>
      </p:sp>
      <p:sp>
        <p:nvSpPr>
          <p:cNvPr id="9" name="Rectangle 1"/>
          <p:cNvSpPr>
            <a:spLocks noChangeArrowheads="1"/>
          </p:cNvSpPr>
          <p:nvPr/>
        </p:nvSpPr>
        <p:spPr bwMode="auto">
          <a:xfrm>
            <a:off x="449943" y="1956713"/>
            <a:ext cx="578460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3200" b="1" dirty="0">
                <a:latin typeface="Times New Roman" pitchFamily="18" charset="0"/>
                <a:cs typeface="Times New Roman" pitchFamily="18" charset="0"/>
              </a:rPr>
              <a:t>Lược đ</a:t>
            </a:r>
            <a:r>
              <a:rPr lang="en-US" sz="3200" b="1" dirty="0">
                <a:latin typeface="Times New Roman" pitchFamily="18" charset="0"/>
                <a:cs typeface="Times New Roman" pitchFamily="18" charset="0"/>
              </a:rPr>
              <a:t>ồ</a:t>
            </a:r>
            <a:r>
              <a:rPr lang="vi-VN" sz="3200" b="1" dirty="0">
                <a:latin typeface="Times New Roman" pitchFamily="18" charset="0"/>
                <a:cs typeface="Times New Roman" pitchFamily="18" charset="0"/>
              </a:rPr>
              <a:t> trí nhớ là những thông tin không gian về thế giới được giữ lại trong trí óc con người. Lược đồ trí nhớ được đặc trưng bởi sự đánh dấu các địa đi</a:t>
            </a:r>
            <a:r>
              <a:rPr lang="en-GB" sz="3200" b="1" dirty="0" err="1">
                <a:latin typeface="Times New Roman" pitchFamily="18" charset="0"/>
                <a:cs typeface="Times New Roman" pitchFamily="18" charset="0"/>
              </a:rPr>
              <a:t>ểm</a:t>
            </a:r>
            <a:r>
              <a:rPr lang="vi-VN" sz="3200" b="1" dirty="0">
                <a:latin typeface="Times New Roman" pitchFamily="18" charset="0"/>
                <a:cs typeface="Times New Roman" pitchFamily="18" charset="0"/>
              </a:rPr>
              <a:t> mà một người từng gặp, từng đến,... </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194">
                                            <p:txEl>
                                              <p:pRg st="0" end="0"/>
                                            </p:txEl>
                                          </p:spTgt>
                                        </p:tgtEl>
                                        <p:attrNameLst>
                                          <p:attrName>style.visibility</p:attrName>
                                        </p:attrNameLst>
                                      </p:cBhvr>
                                      <p:to>
                                        <p:strVal val="visible"/>
                                      </p:to>
                                    </p:set>
                                    <p:anim calcmode="discrete" valueType="clr">
                                      <p:cBhvr override="childStyle">
                                        <p:cTn id="7" dur="80"/>
                                        <p:tgtEl>
                                          <p:spTgt spid="81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19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194">
                                            <p:txEl>
                                              <p:pRg st="2" end="2"/>
                                            </p:txEl>
                                          </p:spTgt>
                                        </p:tgtEl>
                                        <p:attrNameLst>
                                          <p:attrName>style.visibility</p:attrName>
                                        </p:attrNameLst>
                                      </p:cBhvr>
                                      <p:to>
                                        <p:strVal val="visible"/>
                                      </p:to>
                                    </p:set>
                                    <p:anim calcmode="discrete" valueType="clr">
                                      <p:cBhvr override="childStyle">
                                        <p:cTn id="14" dur="80"/>
                                        <p:tgtEl>
                                          <p:spTgt spid="819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194">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8194">
                                            <p:txEl>
                                              <p:pRg st="2" end="2"/>
                                            </p:txEl>
                                          </p:spTgt>
                                        </p:tgtEl>
                                        <p:attrNameLst>
                                          <p:attrName>fill.type</p:attrName>
                                        </p:attrNameLst>
                                      </p:cBhvr>
                                      <p:to>
                                        <p:strVal val="solid"/>
                                      </p:to>
                                    </p:set>
                                  </p:childTnLst>
                                </p:cTn>
                              </p:par>
                            </p:childTnLst>
                          </p:cTn>
                        </p:par>
                        <p:par>
                          <p:cTn id="17" fill="hold">
                            <p:stCondLst>
                              <p:cond delay="960"/>
                            </p:stCondLst>
                            <p:childTnLst>
                              <p:par>
                                <p:cTn id="18" presetID="5" presetClass="entr" presetSubtype="10" fill="hold" grpId="0" nodeType="afterEffect">
                                  <p:stCondLst>
                                    <p:cond delay="0"/>
                                  </p:stCondLst>
                                  <p:childTnLst>
                                    <p:set>
                                      <p:cBhvr>
                                        <p:cTn id="19" dur="1" fill="hold">
                                          <p:stCondLst>
                                            <p:cond delay="0"/>
                                          </p:stCondLst>
                                        </p:cTn>
                                        <p:tgtEl>
                                          <p:spTgt spid="8198"/>
                                        </p:tgtEl>
                                        <p:attrNameLst>
                                          <p:attrName>style.visibility</p:attrName>
                                        </p:attrNameLst>
                                      </p:cBhvr>
                                      <p:to>
                                        <p:strVal val="visible"/>
                                      </p:to>
                                    </p:set>
                                    <p:animEffect transition="in" filter="checkerboard(across)">
                                      <p:cBhvr>
                                        <p:cTn id="20" dur="1000"/>
                                        <p:tgtEl>
                                          <p:spTgt spid="819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P spid="8198" grpId="0" bldLvl="0" animBg="1" autoUpdateAnimBg="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sz="half" idx="1"/>
          </p:nvPr>
        </p:nvSpPr>
        <p:spPr>
          <a:xfrm>
            <a:off x="449943" y="381001"/>
            <a:ext cx="9808633" cy="808702"/>
          </a:xfrm>
        </p:spPr>
        <p:txBody>
          <a:bodyPr>
            <a:noAutofit/>
          </a:bodyPr>
          <a:lstStyle/>
          <a:p>
            <a:pPr marL="0" indent="0" algn="just" fontAlgn="base">
              <a:lnSpc>
                <a:spcPct val="100000"/>
              </a:lnSpc>
              <a:spcBef>
                <a:spcPct val="0"/>
              </a:spcBef>
              <a:spcAft>
                <a:spcPct val="0"/>
              </a:spcAft>
              <a:buNone/>
            </a:pPr>
            <a:r>
              <a:rPr lang="nl-NL" sz="3200" b="1" dirty="0">
                <a:solidFill>
                  <a:srgbClr val="C00000"/>
                </a:solidFill>
                <a:latin typeface="Times New Roman" pitchFamily="18" charset="0"/>
                <a:ea typeface="Calibri" pitchFamily="34" charset="0"/>
                <a:cs typeface="Times New Roman" pitchFamily="18" charset="0"/>
              </a:rPr>
              <a:t>                   </a:t>
            </a:r>
            <a:r>
              <a:rPr lang="nl-NL" sz="3600" b="1" dirty="0">
                <a:solidFill>
                  <a:srgbClr val="C00000"/>
                </a:solidFill>
                <a:latin typeface="Times New Roman" pitchFamily="18" charset="0"/>
                <a:ea typeface="Calibri" pitchFamily="34" charset="0"/>
                <a:cs typeface="Times New Roman" pitchFamily="18" charset="0"/>
              </a:rPr>
              <a:t>Tiết 9. Bài 5. LƯỢC ĐỒ TRÍ NHỚ</a:t>
            </a:r>
          </a:p>
          <a:p>
            <a:pPr marL="0" lvl="0" indent="0" algn="just" fontAlgn="base">
              <a:lnSpc>
                <a:spcPct val="100000"/>
              </a:lnSpc>
              <a:spcBef>
                <a:spcPct val="0"/>
              </a:spcBef>
              <a:spcAft>
                <a:spcPct val="0"/>
              </a:spcAft>
              <a:buNone/>
            </a:pPr>
            <a:endParaRPr lang="nl-NL" sz="3200" b="1" dirty="0">
              <a:solidFill>
                <a:srgbClr val="C00000"/>
              </a:solidFill>
              <a:latin typeface="Times New Roman" pitchFamily="18" charset="0"/>
              <a:ea typeface="Calibri" pitchFamily="34" charset="0"/>
              <a:cs typeface="Times New Roman" pitchFamily="18" charset="0"/>
            </a:endParaRPr>
          </a:p>
          <a:p>
            <a:pPr marL="0" lvl="0" indent="0" algn="just" fontAlgn="base">
              <a:lnSpc>
                <a:spcPct val="100000"/>
              </a:lnSpc>
              <a:spcBef>
                <a:spcPct val="0"/>
              </a:spcBef>
              <a:spcAft>
                <a:spcPct val="0"/>
              </a:spcAft>
              <a:buNone/>
            </a:pPr>
            <a:r>
              <a:rPr lang="nl-NL" sz="3600" b="1" dirty="0">
                <a:solidFill>
                  <a:srgbClr val="C00000"/>
                </a:solidFill>
                <a:latin typeface="Times New Roman" pitchFamily="18" charset="0"/>
                <a:ea typeface="Calibri" pitchFamily="34" charset="0"/>
                <a:cs typeface="Times New Roman" pitchFamily="18" charset="0"/>
              </a:rPr>
              <a:t>1. Khái niệm lược đồ trí nhớ</a:t>
            </a:r>
            <a:r>
              <a:rPr lang="nl-NL" sz="3600" dirty="0">
                <a:solidFill>
                  <a:srgbClr val="C00000"/>
                </a:solidFill>
                <a:latin typeface="Times New Roman" pitchFamily="18" charset="0"/>
                <a:ea typeface="Calibri" pitchFamily="34" charset="0"/>
                <a:cs typeface="Times New Roman" pitchFamily="18" charset="0"/>
              </a:rPr>
              <a:t>:  </a:t>
            </a:r>
            <a:endParaRPr lang="nl-NL" sz="3600" dirty="0">
              <a:solidFill>
                <a:srgbClr val="C00000"/>
              </a:solidFill>
              <a:latin typeface="Arial" pitchFamily="34" charset="0"/>
              <a:cs typeface="Arial" pitchFamily="34" charset="0"/>
            </a:endParaRPr>
          </a:p>
        </p:txBody>
      </p:sp>
      <p:sp>
        <p:nvSpPr>
          <p:cNvPr id="8198" name="AutoShape 6"/>
          <p:cNvSpPr>
            <a:spLocks noChangeArrowheads="1"/>
          </p:cNvSpPr>
          <p:nvPr/>
        </p:nvSpPr>
        <p:spPr bwMode="auto">
          <a:xfrm>
            <a:off x="6473372" y="2685144"/>
            <a:ext cx="4978400" cy="2191657"/>
          </a:xfrm>
          <a:prstGeom prst="cloudCallout">
            <a:avLst>
              <a:gd name="adj1" fmla="val -62657"/>
              <a:gd name="adj2" fmla="val 43671"/>
            </a:avLst>
          </a:prstGeom>
          <a:solidFill>
            <a:srgbClr val="FF99CC"/>
          </a:solidFill>
          <a:ln w="9525">
            <a:solidFill>
              <a:schemeClr val="tx1"/>
            </a:solidFill>
            <a:round/>
            <a:headEnd/>
            <a:tailEnd/>
          </a:ln>
        </p:spPr>
        <p:txBody>
          <a:bodyPr wrap="none" anchor="ctr"/>
          <a:lstStyle/>
          <a:p>
            <a:r>
              <a:rPr lang="vi-VN" sz="3600" b="1" dirty="0">
                <a:latin typeface="Times New Roman" pitchFamily="18" charset="0"/>
                <a:cs typeface="Times New Roman" pitchFamily="18" charset="0"/>
              </a:rPr>
              <a:t>Lược đồ trí nhớ có </a:t>
            </a:r>
            <a:endParaRPr lang="en-US" sz="3600" b="1" dirty="0">
              <a:latin typeface="Times New Roman" pitchFamily="18" charset="0"/>
              <a:cs typeface="Times New Roman" pitchFamily="18" charset="0"/>
            </a:endParaRPr>
          </a:p>
          <a:p>
            <a:r>
              <a:rPr lang="vi-VN" sz="3600" b="1" dirty="0">
                <a:latin typeface="Times New Roman" pitchFamily="18" charset="0"/>
                <a:cs typeface="Times New Roman" pitchFamily="18" charset="0"/>
              </a:rPr>
              <a:t>tác dụng gì trong</a:t>
            </a:r>
            <a:endParaRPr lang="en-US" sz="3600" b="1" dirty="0">
              <a:latin typeface="Times New Roman" pitchFamily="18" charset="0"/>
              <a:cs typeface="Times New Roman" pitchFamily="18" charset="0"/>
            </a:endParaRPr>
          </a:p>
          <a:p>
            <a:r>
              <a:rPr lang="vi-VN" sz="3600" b="1" dirty="0">
                <a:latin typeface="Times New Roman" pitchFamily="18" charset="0"/>
                <a:cs typeface="Times New Roman" pitchFamily="18" charset="0"/>
              </a:rPr>
              <a:t> cuộc sống?</a:t>
            </a:r>
            <a:endParaRPr lang="en-US" sz="3600" b="1" dirty="0">
              <a:latin typeface="Times New Roman" pitchFamily="18" charset="0"/>
              <a:cs typeface="Times New Roman" pitchFamily="18" charset="0"/>
            </a:endParaRPr>
          </a:p>
        </p:txBody>
      </p:sp>
      <p:sp>
        <p:nvSpPr>
          <p:cNvPr id="5" name="Rectangle 4"/>
          <p:cNvSpPr/>
          <p:nvPr/>
        </p:nvSpPr>
        <p:spPr>
          <a:xfrm>
            <a:off x="597426" y="2685144"/>
            <a:ext cx="5225143" cy="2308324"/>
          </a:xfrm>
          <a:prstGeom prst="rect">
            <a:avLst/>
          </a:prstGeom>
        </p:spPr>
        <p:txBody>
          <a:bodyPr wrap="square">
            <a:spAutoFit/>
          </a:bodyPr>
          <a:lstStyle/>
          <a:p>
            <a:r>
              <a:rPr lang="vi-VN" sz="3600" dirty="0">
                <a:latin typeface="+mj-lt"/>
              </a:rPr>
              <a:t>-</a:t>
            </a:r>
            <a:r>
              <a:rPr lang="en-GB" sz="3600" dirty="0">
                <a:latin typeface="+mj-lt"/>
              </a:rPr>
              <a:t> </a:t>
            </a:r>
            <a:r>
              <a:rPr lang="en-GB" sz="3600" b="1" dirty="0" err="1">
                <a:latin typeface="+mj-lt"/>
              </a:rPr>
              <a:t>Giúp</a:t>
            </a:r>
            <a:r>
              <a:rPr lang="en-GB" sz="3600" b="1" dirty="0">
                <a:latin typeface="+mj-lt"/>
              </a:rPr>
              <a:t> </a:t>
            </a:r>
            <a:r>
              <a:rPr lang="en-GB" sz="3600" b="1" dirty="0" err="1">
                <a:latin typeface="+mj-lt"/>
              </a:rPr>
              <a:t>chúng</a:t>
            </a:r>
            <a:r>
              <a:rPr lang="en-GB" sz="3600" b="1" dirty="0">
                <a:latin typeface="+mj-lt"/>
              </a:rPr>
              <a:t> ta </a:t>
            </a:r>
            <a:r>
              <a:rPr lang="en-GB" sz="3600" b="1" dirty="0" err="1">
                <a:latin typeface="+mj-lt"/>
              </a:rPr>
              <a:t>định</a:t>
            </a:r>
            <a:r>
              <a:rPr lang="en-GB" sz="3600" b="1" dirty="0">
                <a:latin typeface="+mj-lt"/>
              </a:rPr>
              <a:t> </a:t>
            </a:r>
            <a:r>
              <a:rPr lang="en-GB" sz="3600" b="1" dirty="0" err="1">
                <a:latin typeface="+mj-lt"/>
              </a:rPr>
              <a:t>hướng</a:t>
            </a:r>
            <a:r>
              <a:rPr lang="en-GB" sz="3600" b="1" dirty="0">
                <a:latin typeface="+mj-lt"/>
              </a:rPr>
              <a:t> </a:t>
            </a:r>
            <a:r>
              <a:rPr lang="en-GB" sz="3600" b="1" dirty="0" err="1">
                <a:latin typeface="+mj-lt"/>
              </a:rPr>
              <a:t>không</a:t>
            </a:r>
            <a:r>
              <a:rPr lang="en-GB" sz="3600" b="1" dirty="0">
                <a:latin typeface="+mj-lt"/>
              </a:rPr>
              <a:t> </a:t>
            </a:r>
            <a:r>
              <a:rPr lang="en-GB" sz="3600" b="1" dirty="0" err="1">
                <a:latin typeface="+mj-lt"/>
              </a:rPr>
              <a:t>gian</a:t>
            </a:r>
            <a:r>
              <a:rPr lang="en-GB" sz="3600" b="1" dirty="0">
                <a:latin typeface="+mj-lt"/>
              </a:rPr>
              <a:t>, </a:t>
            </a:r>
            <a:r>
              <a:rPr lang="en-GB" sz="3600" b="1" dirty="0" err="1">
                <a:latin typeface="+mj-lt"/>
              </a:rPr>
              <a:t>ghi</a:t>
            </a:r>
            <a:r>
              <a:rPr lang="en-GB" sz="3600" b="1" dirty="0">
                <a:latin typeface="+mj-lt"/>
              </a:rPr>
              <a:t> </a:t>
            </a:r>
            <a:r>
              <a:rPr lang="en-GB" sz="3600" b="1" dirty="0" err="1">
                <a:latin typeface="+mj-lt"/>
              </a:rPr>
              <a:t>nhớ</a:t>
            </a:r>
            <a:r>
              <a:rPr lang="en-GB" sz="3600" b="1" dirty="0">
                <a:latin typeface="+mj-lt"/>
              </a:rPr>
              <a:t> </a:t>
            </a:r>
            <a:r>
              <a:rPr lang="en-GB" sz="3600" b="1" dirty="0" err="1">
                <a:latin typeface="+mj-lt"/>
              </a:rPr>
              <a:t>và</a:t>
            </a:r>
            <a:r>
              <a:rPr lang="en-GB" sz="3600" b="1" dirty="0">
                <a:latin typeface="+mj-lt"/>
              </a:rPr>
              <a:t> </a:t>
            </a:r>
            <a:r>
              <a:rPr lang="en-GB" sz="3600" b="1" dirty="0" err="1">
                <a:latin typeface="+mj-lt"/>
              </a:rPr>
              <a:t>tái</a:t>
            </a:r>
            <a:r>
              <a:rPr lang="en-GB" sz="3600" b="1" dirty="0">
                <a:latin typeface="+mj-lt"/>
              </a:rPr>
              <a:t> </a:t>
            </a:r>
            <a:r>
              <a:rPr lang="en-GB" sz="3600" b="1" dirty="0" err="1">
                <a:latin typeface="+mj-lt"/>
              </a:rPr>
              <a:t>hiện</a:t>
            </a:r>
            <a:r>
              <a:rPr lang="en-GB" sz="3600" b="1" dirty="0">
                <a:latin typeface="+mj-lt"/>
              </a:rPr>
              <a:t> </a:t>
            </a:r>
            <a:r>
              <a:rPr lang="en-GB" sz="3600" b="1" dirty="0" err="1">
                <a:latin typeface="+mj-lt"/>
              </a:rPr>
              <a:t>lại</a:t>
            </a:r>
            <a:r>
              <a:rPr lang="en-GB" sz="3600" b="1" dirty="0">
                <a:latin typeface="+mj-lt"/>
              </a:rPr>
              <a:t> </a:t>
            </a:r>
            <a:r>
              <a:rPr lang="en-GB" sz="3600" b="1" dirty="0" err="1">
                <a:latin typeface="+mj-lt"/>
              </a:rPr>
              <a:t>các</a:t>
            </a:r>
            <a:r>
              <a:rPr lang="en-GB" sz="3600" b="1" dirty="0">
                <a:latin typeface="+mj-lt"/>
              </a:rPr>
              <a:t> </a:t>
            </a:r>
            <a:r>
              <a:rPr lang="en-GB" sz="3600" b="1" dirty="0" err="1">
                <a:latin typeface="+mj-lt"/>
              </a:rPr>
              <a:t>địa</a:t>
            </a:r>
            <a:r>
              <a:rPr lang="en-GB" sz="3600" b="1" dirty="0">
                <a:latin typeface="+mj-lt"/>
              </a:rPr>
              <a:t> </a:t>
            </a:r>
            <a:r>
              <a:rPr lang="en-GB" sz="3600" b="1" dirty="0" err="1">
                <a:latin typeface="+mj-lt"/>
              </a:rPr>
              <a:t>điểm</a:t>
            </a:r>
            <a:r>
              <a:rPr lang="en-GB" sz="3600" b="1" dirty="0">
                <a:latin typeface="+mj-lt"/>
              </a:rPr>
              <a:t> </a:t>
            </a:r>
            <a:r>
              <a:rPr lang="en-GB" sz="3600" b="1" dirty="0" err="1">
                <a:latin typeface="+mj-lt"/>
              </a:rPr>
              <a:t>và</a:t>
            </a:r>
            <a:r>
              <a:rPr lang="en-GB" sz="3600" b="1" dirty="0">
                <a:latin typeface="+mj-lt"/>
              </a:rPr>
              <a:t> </a:t>
            </a:r>
            <a:r>
              <a:rPr lang="en-GB" sz="3600" b="1" dirty="0" err="1">
                <a:latin typeface="+mj-lt"/>
              </a:rPr>
              <a:t>tuyến</a:t>
            </a:r>
            <a:r>
              <a:rPr lang="en-GB" sz="3600" b="1" dirty="0">
                <a:latin typeface="+mj-lt"/>
              </a:rPr>
              <a:t> </a:t>
            </a:r>
            <a:r>
              <a:rPr lang="en-GB" sz="3600" b="1" dirty="0" err="1">
                <a:latin typeface="+mj-lt"/>
              </a:rPr>
              <a:t>đường</a:t>
            </a:r>
            <a:r>
              <a:rPr lang="en-GB" sz="3600" b="1" dirty="0">
                <a:latin typeface="+mj-lt"/>
              </a:rPr>
              <a:t> </a:t>
            </a:r>
            <a:r>
              <a:rPr lang="en-GB" sz="3600" b="1" dirty="0" err="1">
                <a:latin typeface="+mj-lt"/>
              </a:rPr>
              <a:t>đã</a:t>
            </a:r>
            <a:r>
              <a:rPr lang="en-GB" sz="3600" b="1" dirty="0">
                <a:latin typeface="+mj-lt"/>
              </a:rPr>
              <a:t> </a:t>
            </a:r>
            <a:r>
              <a:rPr lang="en-GB" sz="3600" b="1" dirty="0" err="1">
                <a:latin typeface="+mj-lt"/>
              </a:rPr>
              <a:t>đi</a:t>
            </a:r>
            <a:r>
              <a:rPr lang="en-GB" sz="3600" b="1" dirty="0">
                <a:latin typeface="+mj-lt"/>
              </a:rPr>
              <a:t>. </a:t>
            </a:r>
            <a:endParaRPr lang="en-US" sz="3600" b="1" dirty="0">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linds(horizontal)">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39C53-B015-5052-D206-15C9C3634D92}"/>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21103867-697C-AD19-0B0F-421D81D1C012}"/>
              </a:ext>
            </a:extLst>
          </p:cNvPr>
          <p:cNvSpPr>
            <a:spLocks noGrp="1" noChangeArrowheads="1"/>
          </p:cNvSpPr>
          <p:nvPr>
            <p:ph type="body" sz="half" idx="1"/>
          </p:nvPr>
        </p:nvSpPr>
        <p:spPr>
          <a:xfrm>
            <a:off x="449943" y="381001"/>
            <a:ext cx="9808633" cy="808702"/>
          </a:xfrm>
        </p:spPr>
        <p:txBody>
          <a:bodyPr>
            <a:noAutofit/>
          </a:bodyPr>
          <a:lstStyle/>
          <a:p>
            <a:pPr marL="0" indent="0" algn="just" fontAlgn="base">
              <a:lnSpc>
                <a:spcPct val="100000"/>
              </a:lnSpc>
              <a:spcBef>
                <a:spcPct val="0"/>
              </a:spcBef>
              <a:spcAft>
                <a:spcPct val="0"/>
              </a:spcAft>
              <a:buNone/>
            </a:pPr>
            <a:r>
              <a:rPr lang="nl-NL" sz="3200" b="1" dirty="0">
                <a:solidFill>
                  <a:srgbClr val="C00000"/>
                </a:solidFill>
                <a:latin typeface="Times New Roman" pitchFamily="18" charset="0"/>
                <a:ea typeface="Calibri" pitchFamily="34" charset="0"/>
                <a:cs typeface="Times New Roman" pitchFamily="18" charset="0"/>
              </a:rPr>
              <a:t>                   </a:t>
            </a:r>
            <a:r>
              <a:rPr lang="nl-NL" sz="3600" b="1" dirty="0">
                <a:solidFill>
                  <a:srgbClr val="C00000"/>
                </a:solidFill>
                <a:latin typeface="Times New Roman" pitchFamily="18" charset="0"/>
                <a:ea typeface="Calibri" pitchFamily="34" charset="0"/>
                <a:cs typeface="Times New Roman" pitchFamily="18" charset="0"/>
              </a:rPr>
              <a:t>Tiết 9. Bài 5. LƯỢC ĐỒ TRÍ NHỚ</a:t>
            </a:r>
          </a:p>
          <a:p>
            <a:pPr marL="0" lvl="0" indent="0" algn="just" fontAlgn="base">
              <a:lnSpc>
                <a:spcPct val="100000"/>
              </a:lnSpc>
              <a:spcBef>
                <a:spcPct val="0"/>
              </a:spcBef>
              <a:spcAft>
                <a:spcPct val="0"/>
              </a:spcAft>
              <a:buNone/>
            </a:pPr>
            <a:endParaRPr lang="nl-NL" sz="3600" b="1" dirty="0">
              <a:solidFill>
                <a:srgbClr val="C00000"/>
              </a:solidFill>
              <a:latin typeface="Times New Roman" pitchFamily="18" charset="0"/>
              <a:ea typeface="Calibri" pitchFamily="34" charset="0"/>
              <a:cs typeface="Times New Roman" pitchFamily="18" charset="0"/>
            </a:endParaRPr>
          </a:p>
          <a:p>
            <a:pPr marL="0" lvl="0" indent="0" algn="just" fontAlgn="base">
              <a:lnSpc>
                <a:spcPct val="100000"/>
              </a:lnSpc>
              <a:spcBef>
                <a:spcPct val="0"/>
              </a:spcBef>
              <a:spcAft>
                <a:spcPct val="0"/>
              </a:spcAft>
              <a:buNone/>
            </a:pPr>
            <a:r>
              <a:rPr lang="nl-NL" sz="3600" b="1" dirty="0">
                <a:solidFill>
                  <a:srgbClr val="C00000"/>
                </a:solidFill>
                <a:latin typeface="Times New Roman" pitchFamily="18" charset="0"/>
                <a:ea typeface="Calibri" pitchFamily="34" charset="0"/>
                <a:cs typeface="Times New Roman" pitchFamily="18" charset="0"/>
              </a:rPr>
              <a:t>2. Vẽ lược đồ trí nhớ</a:t>
            </a:r>
            <a:r>
              <a:rPr lang="nl-NL" sz="3600" dirty="0">
                <a:solidFill>
                  <a:srgbClr val="C00000"/>
                </a:solidFill>
                <a:latin typeface="Times New Roman" pitchFamily="18" charset="0"/>
                <a:ea typeface="Calibri" pitchFamily="34" charset="0"/>
                <a:cs typeface="Times New Roman" pitchFamily="18" charset="0"/>
              </a:rPr>
              <a:t>:  </a:t>
            </a:r>
            <a:endParaRPr lang="nl-NL" sz="3600" dirty="0">
              <a:solidFill>
                <a:srgbClr val="C00000"/>
              </a:solidFill>
              <a:latin typeface="Arial" pitchFamily="34" charset="0"/>
              <a:cs typeface="Arial" pitchFamily="34" charset="0"/>
            </a:endParaRPr>
          </a:p>
        </p:txBody>
      </p:sp>
      <p:sp>
        <p:nvSpPr>
          <p:cNvPr id="8198" name="AutoShape 6">
            <a:extLst>
              <a:ext uri="{FF2B5EF4-FFF2-40B4-BE49-F238E27FC236}">
                <a16:creationId xmlns:a16="http://schemas.microsoft.com/office/drawing/2014/main" id="{1FF5CDFB-9080-803F-6461-6EB6749403FB}"/>
              </a:ext>
            </a:extLst>
          </p:cNvPr>
          <p:cNvSpPr>
            <a:spLocks noChangeArrowheads="1"/>
          </p:cNvSpPr>
          <p:nvPr/>
        </p:nvSpPr>
        <p:spPr bwMode="auto">
          <a:xfrm>
            <a:off x="5240593" y="2685144"/>
            <a:ext cx="6862917" cy="3381359"/>
          </a:xfrm>
          <a:prstGeom prst="cloudCallout">
            <a:avLst>
              <a:gd name="adj1" fmla="val -62657"/>
              <a:gd name="adj2" fmla="val 43671"/>
            </a:avLst>
          </a:prstGeom>
          <a:solidFill>
            <a:srgbClr val="FF99CC"/>
          </a:solidFill>
          <a:ln w="9525">
            <a:solidFill>
              <a:schemeClr val="tx1"/>
            </a:solidFill>
            <a:round/>
            <a:headEnd/>
            <a:tailEnd/>
          </a:ln>
        </p:spPr>
        <p:txBody>
          <a:bodyPr wrap="none" anchor="ctr"/>
          <a:lstStyle/>
          <a:p>
            <a:r>
              <a:rPr lang="en-GB" sz="3000" b="1" dirty="0" err="1">
                <a:latin typeface="Times New Roman" pitchFamily="18" charset="0"/>
                <a:cs typeface="Times New Roman" pitchFamily="18" charset="0"/>
              </a:rPr>
              <a:t>Để</a:t>
            </a:r>
            <a:r>
              <a:rPr lang="en-GB" sz="3000" b="1" dirty="0">
                <a:latin typeface="Times New Roman" pitchFamily="18" charset="0"/>
                <a:cs typeface="Times New Roman" pitchFamily="18" charset="0"/>
              </a:rPr>
              <a:t> </a:t>
            </a:r>
            <a:r>
              <a:rPr lang="en-GB" sz="3000" b="1" dirty="0" err="1">
                <a:latin typeface="Times New Roman" pitchFamily="18" charset="0"/>
                <a:cs typeface="Times New Roman" pitchFamily="18" charset="0"/>
              </a:rPr>
              <a:t>vẽ</a:t>
            </a:r>
            <a:r>
              <a:rPr lang="en-GB" sz="3000" b="1" dirty="0">
                <a:latin typeface="Times New Roman" pitchFamily="18" charset="0"/>
                <a:cs typeface="Times New Roman" pitchFamily="18" charset="0"/>
              </a:rPr>
              <a:t> </a:t>
            </a:r>
            <a:r>
              <a:rPr lang="en-GB" sz="3000" b="1" dirty="0" err="1">
                <a:latin typeface="Times New Roman" pitchFamily="18" charset="0"/>
                <a:cs typeface="Times New Roman" pitchFamily="18" charset="0"/>
              </a:rPr>
              <a:t>được</a:t>
            </a:r>
            <a:r>
              <a:rPr lang="en-GB" sz="3000" b="1" dirty="0">
                <a:latin typeface="Times New Roman" pitchFamily="18" charset="0"/>
                <a:cs typeface="Times New Roman" pitchFamily="18" charset="0"/>
              </a:rPr>
              <a:t> </a:t>
            </a:r>
            <a:r>
              <a:rPr lang="en-GB" sz="3000" b="1" dirty="0" err="1">
                <a:latin typeface="Times New Roman" pitchFamily="18" charset="0"/>
                <a:cs typeface="Times New Roman" pitchFamily="18" charset="0"/>
              </a:rPr>
              <a:t>lược</a:t>
            </a:r>
            <a:r>
              <a:rPr lang="en-GB" sz="3000" b="1" dirty="0">
                <a:latin typeface="Times New Roman" pitchFamily="18" charset="0"/>
                <a:cs typeface="Times New Roman" pitchFamily="18" charset="0"/>
              </a:rPr>
              <a:t> </a:t>
            </a:r>
            <a:r>
              <a:rPr lang="en-GB" sz="3000" b="1" dirty="0" err="1">
                <a:latin typeface="Times New Roman" pitchFamily="18" charset="0"/>
                <a:cs typeface="Times New Roman" pitchFamily="18" charset="0"/>
              </a:rPr>
              <a:t>đồ</a:t>
            </a:r>
            <a:r>
              <a:rPr lang="en-GB" sz="3000" b="1" dirty="0">
                <a:latin typeface="Times New Roman" pitchFamily="18" charset="0"/>
                <a:cs typeface="Times New Roman" pitchFamily="18" charset="0"/>
              </a:rPr>
              <a:t> </a:t>
            </a:r>
            <a:r>
              <a:rPr lang="en-GB" sz="3000" b="1" dirty="0" err="1">
                <a:latin typeface="Times New Roman" pitchFamily="18" charset="0"/>
                <a:cs typeface="Times New Roman" pitchFamily="18" charset="0"/>
              </a:rPr>
              <a:t>trí</a:t>
            </a:r>
            <a:r>
              <a:rPr lang="en-GB" sz="3000" b="1" dirty="0">
                <a:latin typeface="Times New Roman" pitchFamily="18" charset="0"/>
                <a:cs typeface="Times New Roman" pitchFamily="18" charset="0"/>
              </a:rPr>
              <a:t> </a:t>
            </a:r>
            <a:r>
              <a:rPr lang="en-GB" sz="3000" b="1" dirty="0" err="1">
                <a:latin typeface="Times New Roman" pitchFamily="18" charset="0"/>
                <a:cs typeface="Times New Roman" pitchFamily="18" charset="0"/>
              </a:rPr>
              <a:t>nhớ</a:t>
            </a:r>
            <a:endParaRPr lang="en-GB" sz="3000" b="1" dirty="0">
              <a:latin typeface="Times New Roman" pitchFamily="18" charset="0"/>
              <a:cs typeface="Times New Roman" pitchFamily="18" charset="0"/>
            </a:endParaRPr>
          </a:p>
          <a:p>
            <a:r>
              <a:rPr lang="en-GB" sz="3000" b="1" dirty="0" err="1">
                <a:latin typeface="Times New Roman" pitchFamily="18" charset="0"/>
                <a:cs typeface="Times New Roman" pitchFamily="18" charset="0"/>
              </a:rPr>
              <a:t>trước</a:t>
            </a:r>
            <a:r>
              <a:rPr lang="en-GB" sz="3000" b="1" dirty="0">
                <a:latin typeface="Times New Roman" pitchFamily="18" charset="0"/>
                <a:cs typeface="Times New Roman" pitchFamily="18" charset="0"/>
              </a:rPr>
              <a:t> </a:t>
            </a:r>
            <a:r>
              <a:rPr lang="en-GB" sz="3000" b="1" dirty="0" err="1">
                <a:latin typeface="Times New Roman" pitchFamily="18" charset="0"/>
                <a:cs typeface="Times New Roman" pitchFamily="18" charset="0"/>
              </a:rPr>
              <a:t>hết</a:t>
            </a:r>
            <a:r>
              <a:rPr lang="en-GB" sz="3000" b="1" dirty="0">
                <a:latin typeface="Times New Roman" pitchFamily="18" charset="0"/>
                <a:cs typeface="Times New Roman" pitchFamily="18" charset="0"/>
              </a:rPr>
              <a:t> </a:t>
            </a:r>
            <a:r>
              <a:rPr lang="en-GB" sz="3000" b="1" dirty="0" err="1">
                <a:latin typeface="Times New Roman" pitchFamily="18" charset="0"/>
                <a:cs typeface="Times New Roman" pitchFamily="18" charset="0"/>
              </a:rPr>
              <a:t>chúng</a:t>
            </a:r>
            <a:r>
              <a:rPr lang="en-GB" sz="3000" b="1" dirty="0">
                <a:latin typeface="Times New Roman" pitchFamily="18" charset="0"/>
                <a:cs typeface="Times New Roman" pitchFamily="18" charset="0"/>
              </a:rPr>
              <a:t> ta </a:t>
            </a:r>
            <a:r>
              <a:rPr lang="en-GB" sz="3000" b="1" dirty="0" err="1">
                <a:latin typeface="Times New Roman" pitchFamily="18" charset="0"/>
                <a:cs typeface="Times New Roman" pitchFamily="18" charset="0"/>
              </a:rPr>
              <a:t>cần</a:t>
            </a:r>
            <a:r>
              <a:rPr lang="en-GB" sz="3000" b="1" dirty="0">
                <a:latin typeface="Times New Roman" pitchFamily="18" charset="0"/>
                <a:cs typeface="Times New Roman" pitchFamily="18" charset="0"/>
              </a:rPr>
              <a:t> </a:t>
            </a:r>
            <a:r>
              <a:rPr lang="en-GB" sz="3000" b="1" dirty="0" err="1">
                <a:latin typeface="Times New Roman" pitchFamily="18" charset="0"/>
                <a:cs typeface="Times New Roman" pitchFamily="18" charset="0"/>
              </a:rPr>
              <a:t>phải</a:t>
            </a:r>
            <a:r>
              <a:rPr lang="en-GB" sz="3000" b="1" dirty="0">
                <a:latin typeface="Times New Roman" pitchFamily="18" charset="0"/>
                <a:cs typeface="Times New Roman" pitchFamily="18" charset="0"/>
              </a:rPr>
              <a:t> </a:t>
            </a:r>
            <a:r>
              <a:rPr lang="en-GB" sz="3000" b="1" dirty="0" err="1">
                <a:latin typeface="Times New Roman" pitchFamily="18" charset="0"/>
                <a:cs typeface="Times New Roman" pitchFamily="18" charset="0"/>
              </a:rPr>
              <a:t>làm</a:t>
            </a:r>
            <a:r>
              <a:rPr lang="en-GB" sz="3000" b="1" dirty="0">
                <a:latin typeface="Times New Roman" pitchFamily="18" charset="0"/>
                <a:cs typeface="Times New Roman" pitchFamily="18" charset="0"/>
              </a:rPr>
              <a:t> </a:t>
            </a:r>
            <a:r>
              <a:rPr lang="en-GB" sz="3000" b="1" dirty="0" err="1">
                <a:latin typeface="Times New Roman" pitchFamily="18" charset="0"/>
                <a:cs typeface="Times New Roman" pitchFamily="18" charset="0"/>
              </a:rPr>
              <a:t>gì</a:t>
            </a:r>
            <a:r>
              <a:rPr lang="en-GB" sz="3000" b="1" dirty="0">
                <a:latin typeface="Times New Roman" pitchFamily="18" charset="0"/>
                <a:cs typeface="Times New Roman" pitchFamily="18" charset="0"/>
              </a:rPr>
              <a:t>?</a:t>
            </a:r>
            <a:endParaRPr lang="en-US" sz="3000" b="1"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DE60B837-BB67-5C0C-3473-37697BC79ED7}"/>
              </a:ext>
            </a:extLst>
          </p:cNvPr>
          <p:cNvSpPr/>
          <p:nvPr/>
        </p:nvSpPr>
        <p:spPr>
          <a:xfrm>
            <a:off x="597426" y="2685144"/>
            <a:ext cx="5225143" cy="2308324"/>
          </a:xfrm>
          <a:prstGeom prst="rect">
            <a:avLst/>
          </a:prstGeom>
        </p:spPr>
        <p:txBody>
          <a:bodyPr wrap="square">
            <a:spAutoFit/>
          </a:bodyPr>
          <a:lstStyle/>
          <a:p>
            <a:r>
              <a:rPr lang="en-GB" sz="3600" b="1" dirty="0" err="1">
                <a:latin typeface="+mj-lt"/>
              </a:rPr>
              <a:t>Để</a:t>
            </a:r>
            <a:r>
              <a:rPr lang="en-GB" sz="3600" b="1" dirty="0">
                <a:latin typeface="+mj-lt"/>
              </a:rPr>
              <a:t> </a:t>
            </a:r>
            <a:r>
              <a:rPr lang="en-GB" sz="3600" b="1" dirty="0" err="1">
                <a:latin typeface="+mj-lt"/>
              </a:rPr>
              <a:t>vẽ</a:t>
            </a:r>
            <a:r>
              <a:rPr lang="en-GB" sz="3600" b="1" dirty="0">
                <a:latin typeface="+mj-lt"/>
              </a:rPr>
              <a:t> </a:t>
            </a:r>
            <a:r>
              <a:rPr lang="en-GB" sz="3600" b="1" dirty="0" err="1">
                <a:latin typeface="+mj-lt"/>
              </a:rPr>
              <a:t>được</a:t>
            </a:r>
            <a:r>
              <a:rPr lang="en-GB" sz="3600" b="1" dirty="0">
                <a:latin typeface="+mj-lt"/>
              </a:rPr>
              <a:t> </a:t>
            </a:r>
            <a:r>
              <a:rPr lang="en-GB" sz="3600" b="1" dirty="0" err="1">
                <a:latin typeface="+mj-lt"/>
              </a:rPr>
              <a:t>lược</a:t>
            </a:r>
            <a:r>
              <a:rPr lang="en-GB" sz="3600" b="1" dirty="0">
                <a:latin typeface="+mj-lt"/>
              </a:rPr>
              <a:t> </a:t>
            </a:r>
            <a:r>
              <a:rPr lang="en-GB" sz="3600" b="1" dirty="0" err="1">
                <a:latin typeface="+mj-lt"/>
              </a:rPr>
              <a:t>đồ</a:t>
            </a:r>
            <a:r>
              <a:rPr lang="en-GB" sz="3600" b="1" dirty="0">
                <a:latin typeface="+mj-lt"/>
              </a:rPr>
              <a:t> </a:t>
            </a:r>
            <a:r>
              <a:rPr lang="en-GB" sz="3600" b="1" dirty="0" err="1">
                <a:latin typeface="+mj-lt"/>
              </a:rPr>
              <a:t>trí</a:t>
            </a:r>
            <a:r>
              <a:rPr lang="en-GB" sz="3600" b="1" dirty="0">
                <a:latin typeface="+mj-lt"/>
              </a:rPr>
              <a:t> </a:t>
            </a:r>
            <a:r>
              <a:rPr lang="en-GB" sz="3600" b="1" dirty="0" err="1">
                <a:latin typeface="+mj-lt"/>
              </a:rPr>
              <a:t>nhớ</a:t>
            </a:r>
            <a:r>
              <a:rPr lang="en-GB" sz="3600" b="1" dirty="0">
                <a:latin typeface="+mj-lt"/>
              </a:rPr>
              <a:t>, </a:t>
            </a:r>
          </a:p>
          <a:p>
            <a:r>
              <a:rPr lang="en-GB" sz="3600" b="1" dirty="0" err="1">
                <a:latin typeface="+mj-lt"/>
                <a:cs typeface="Times New Roman" pitchFamily="18" charset="0"/>
              </a:rPr>
              <a:t>phải</a:t>
            </a:r>
            <a:r>
              <a:rPr lang="en-GB" sz="3600" b="1" dirty="0">
                <a:latin typeface="+mj-lt"/>
                <a:cs typeface="Times New Roman" pitchFamily="18" charset="0"/>
              </a:rPr>
              <a:t> </a:t>
            </a:r>
            <a:r>
              <a:rPr lang="en-GB" sz="3600" b="1" dirty="0" err="1">
                <a:latin typeface="+mj-lt"/>
                <a:cs typeface="Times New Roman" pitchFamily="18" charset="0"/>
              </a:rPr>
              <a:t>hồi</a:t>
            </a:r>
            <a:r>
              <a:rPr lang="en-GB" sz="3600" b="1" dirty="0">
                <a:latin typeface="+mj-lt"/>
                <a:cs typeface="Times New Roman" pitchFamily="18" charset="0"/>
              </a:rPr>
              <a:t> </a:t>
            </a:r>
            <a:r>
              <a:rPr lang="en-GB" sz="3600" b="1" dirty="0" err="1">
                <a:latin typeface="+mj-lt"/>
                <a:cs typeface="Times New Roman" pitchFamily="18" charset="0"/>
              </a:rPr>
              <a:t>tưởng</a:t>
            </a:r>
            <a:r>
              <a:rPr lang="en-GB" sz="3600" b="1" dirty="0">
                <a:latin typeface="+mj-lt"/>
                <a:cs typeface="Times New Roman" pitchFamily="18" charset="0"/>
              </a:rPr>
              <a:t> </a:t>
            </a:r>
            <a:r>
              <a:rPr lang="en-GB" sz="3600" b="1" dirty="0" err="1">
                <a:latin typeface="+mj-lt"/>
                <a:cs typeface="Times New Roman" pitchFamily="18" charset="0"/>
              </a:rPr>
              <a:t>lại</a:t>
            </a:r>
            <a:r>
              <a:rPr lang="en-GB" sz="3600" b="1" dirty="0">
                <a:latin typeface="+mj-lt"/>
                <a:cs typeface="Times New Roman" pitchFamily="18" charset="0"/>
              </a:rPr>
              <a:t> </a:t>
            </a:r>
            <a:r>
              <a:rPr lang="en-GB" sz="3600" b="1" dirty="0" err="1">
                <a:latin typeface="+mj-lt"/>
                <a:cs typeface="Times New Roman" pitchFamily="18" charset="0"/>
              </a:rPr>
              <a:t>không</a:t>
            </a:r>
            <a:r>
              <a:rPr lang="en-GB" sz="3600" b="1" dirty="0">
                <a:latin typeface="+mj-lt"/>
                <a:cs typeface="Times New Roman" pitchFamily="18" charset="0"/>
              </a:rPr>
              <a:t> </a:t>
            </a:r>
            <a:r>
              <a:rPr lang="en-GB" sz="3600" b="1" dirty="0" err="1">
                <a:latin typeface="+mj-lt"/>
                <a:cs typeface="Times New Roman" pitchFamily="18" charset="0"/>
              </a:rPr>
              <a:t>gian</a:t>
            </a:r>
            <a:r>
              <a:rPr lang="en-GB" sz="3600" b="1" dirty="0">
                <a:latin typeface="+mj-lt"/>
                <a:cs typeface="Times New Roman" pitchFamily="18" charset="0"/>
              </a:rPr>
              <a:t> </a:t>
            </a:r>
            <a:r>
              <a:rPr lang="en-GB" sz="3600" b="1" dirty="0" err="1">
                <a:latin typeface="+mj-lt"/>
                <a:cs typeface="Times New Roman" pitchFamily="18" charset="0"/>
              </a:rPr>
              <a:t>cần</a:t>
            </a:r>
            <a:r>
              <a:rPr lang="en-GB" sz="3600" b="1" dirty="0">
                <a:latin typeface="+mj-lt"/>
                <a:cs typeface="Times New Roman" pitchFamily="18" charset="0"/>
              </a:rPr>
              <a:t> </a:t>
            </a:r>
            <a:r>
              <a:rPr lang="en-GB" sz="3600" b="1" dirty="0" err="1">
                <a:latin typeface="+mj-lt"/>
                <a:cs typeface="Times New Roman" pitchFamily="18" charset="0"/>
              </a:rPr>
              <a:t>vẽ</a:t>
            </a:r>
            <a:r>
              <a:rPr lang="en-GB" sz="3600" b="1" dirty="0">
                <a:latin typeface="+mj-lt"/>
                <a:cs typeface="Times New Roman" pitchFamily="18" charset="0"/>
              </a:rPr>
              <a:t> </a:t>
            </a:r>
            <a:r>
              <a:rPr lang="en-GB" sz="3600" b="1" dirty="0" err="1">
                <a:latin typeface="+mj-lt"/>
                <a:cs typeface="Times New Roman" pitchFamily="18" charset="0"/>
              </a:rPr>
              <a:t>với</a:t>
            </a:r>
            <a:r>
              <a:rPr lang="en-GB" sz="3600" b="1" dirty="0">
                <a:latin typeface="+mj-lt"/>
                <a:cs typeface="Times New Roman" pitchFamily="18" charset="0"/>
              </a:rPr>
              <a:t> </a:t>
            </a:r>
            <a:r>
              <a:rPr lang="en-GB" sz="3600" b="1" dirty="0" err="1">
                <a:latin typeface="+mj-lt"/>
                <a:cs typeface="Times New Roman" pitchFamily="18" charset="0"/>
              </a:rPr>
              <a:t>các</a:t>
            </a:r>
            <a:r>
              <a:rPr lang="en-GB" sz="3600" b="1" dirty="0">
                <a:latin typeface="+mj-lt"/>
                <a:cs typeface="Times New Roman" pitchFamily="18" charset="0"/>
              </a:rPr>
              <a:t> </a:t>
            </a:r>
            <a:r>
              <a:rPr lang="en-GB" sz="3600" b="1" dirty="0" err="1">
                <a:latin typeface="+mj-lt"/>
                <a:cs typeface="Times New Roman" pitchFamily="18" charset="0"/>
              </a:rPr>
              <a:t>sự</a:t>
            </a:r>
            <a:r>
              <a:rPr lang="en-GB" sz="3600" b="1" dirty="0">
                <a:latin typeface="+mj-lt"/>
                <a:cs typeface="Times New Roman" pitchFamily="18" charset="0"/>
              </a:rPr>
              <a:t> </a:t>
            </a:r>
            <a:r>
              <a:rPr lang="en-GB" sz="3600" b="1" dirty="0" err="1">
                <a:latin typeface="+mj-lt"/>
                <a:cs typeface="Times New Roman" pitchFamily="18" charset="0"/>
              </a:rPr>
              <a:t>vật</a:t>
            </a:r>
            <a:r>
              <a:rPr lang="en-GB" sz="3600" b="1" dirty="0">
                <a:latin typeface="+mj-lt"/>
                <a:cs typeface="Times New Roman" pitchFamily="18" charset="0"/>
              </a:rPr>
              <a:t> </a:t>
            </a:r>
            <a:r>
              <a:rPr lang="en-GB" sz="3600" b="1" dirty="0" err="1">
                <a:latin typeface="+mj-lt"/>
                <a:cs typeface="Times New Roman" pitchFamily="18" charset="0"/>
              </a:rPr>
              <a:t>hiện</a:t>
            </a:r>
            <a:r>
              <a:rPr lang="en-GB" sz="3600" b="1" dirty="0">
                <a:latin typeface="+mj-lt"/>
                <a:cs typeface="Times New Roman" pitchFamily="18" charset="0"/>
              </a:rPr>
              <a:t> </a:t>
            </a:r>
            <a:r>
              <a:rPr lang="en-GB" sz="3600" b="1" dirty="0" err="1">
                <a:latin typeface="+mj-lt"/>
                <a:cs typeface="Times New Roman" pitchFamily="18" charset="0"/>
              </a:rPr>
              <a:t>tượng</a:t>
            </a:r>
            <a:r>
              <a:rPr lang="en-GB" sz="3600" b="1" dirty="0">
                <a:latin typeface="+mj-lt"/>
                <a:cs typeface="Times New Roman" pitchFamily="18" charset="0"/>
              </a:rPr>
              <a:t> </a:t>
            </a:r>
            <a:r>
              <a:rPr lang="en-GB" sz="3600" b="1" dirty="0" err="1">
                <a:latin typeface="+mj-lt"/>
                <a:cs typeface="Times New Roman" pitchFamily="18" charset="0"/>
              </a:rPr>
              <a:t>cụ</a:t>
            </a:r>
            <a:r>
              <a:rPr lang="en-GB" sz="3600" b="1" dirty="0">
                <a:latin typeface="+mj-lt"/>
                <a:cs typeface="Times New Roman" pitchFamily="18" charset="0"/>
              </a:rPr>
              <a:t> </a:t>
            </a:r>
            <a:r>
              <a:rPr lang="en-GB" sz="3600" b="1" dirty="0" err="1">
                <a:latin typeface="+mj-lt"/>
                <a:cs typeface="Times New Roman" pitchFamily="18" charset="0"/>
              </a:rPr>
              <a:t>thể</a:t>
            </a:r>
            <a:endParaRPr lang="en-US" sz="3600" b="1" dirty="0">
              <a:latin typeface="+mj-lt"/>
              <a:cs typeface="Times New Roman" pitchFamily="18" charset="0"/>
            </a:endParaRPr>
          </a:p>
        </p:txBody>
      </p:sp>
    </p:spTree>
    <p:extLst>
      <p:ext uri="{BB962C8B-B14F-4D97-AF65-F5344CB8AC3E}">
        <p14:creationId xmlns:p14="http://schemas.microsoft.com/office/powerpoint/2010/main" val="272458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linds(horizontal)">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74171" y="0"/>
            <a:ext cx="5573485" cy="3976914"/>
          </a:xfrm>
          <a:prstGeom prst="rect">
            <a:avLst/>
          </a:prstGeom>
        </p:spPr>
      </p:pic>
      <p:pic>
        <p:nvPicPr>
          <p:cNvPr id="3" name="Picture 2"/>
          <p:cNvPicPr/>
          <p:nvPr/>
        </p:nvPicPr>
        <p:blipFill>
          <a:blip r:embed="rId3"/>
          <a:stretch>
            <a:fillRect/>
          </a:stretch>
        </p:blipFill>
        <p:spPr>
          <a:xfrm>
            <a:off x="6200681" y="0"/>
            <a:ext cx="4975320" cy="3784910"/>
          </a:xfrm>
          <a:prstGeom prst="rect">
            <a:avLst/>
          </a:prstGeom>
        </p:spPr>
      </p:pic>
      <p:sp>
        <p:nvSpPr>
          <p:cNvPr id="4" name="Rectangle 2"/>
          <p:cNvSpPr txBox="1">
            <a:spLocks noChangeArrowheads="1"/>
          </p:cNvSpPr>
          <p:nvPr/>
        </p:nvSpPr>
        <p:spPr>
          <a:xfrm>
            <a:off x="327783" y="4000048"/>
            <a:ext cx="4969932" cy="112349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sz="2800" b="1" dirty="0">
                <a:latin typeface="Times New Roman" pitchFamily="18" charset="0"/>
                <a:ea typeface="Calibri" pitchFamily="34" charset="0"/>
                <a:cs typeface="Times New Roman" pitchFamily="18" charset="0"/>
              </a:rPr>
              <a:t>L</a:t>
            </a:r>
            <a:r>
              <a:rPr kumimoji="0" lang="nl-NL" sz="2800" b="1" i="0" u="none" strike="noStrike" kern="1200" cap="none" spc="0" normalizeH="0" baseline="0" noProof="0" dirty="0">
                <a:ln>
                  <a:noFill/>
                </a:ln>
                <a:solidFill>
                  <a:schemeClr val="tx1"/>
                </a:solidFill>
                <a:effectLst/>
                <a:uLnTx/>
                <a:uFillTx/>
                <a:latin typeface="Times New Roman" pitchFamily="18" charset="0"/>
                <a:ea typeface="Calibri" pitchFamily="34" charset="0"/>
                <a:cs typeface="Times New Roman" pitchFamily="18" charset="0"/>
              </a:rPr>
              <a:t>ược đồ trí nhớ</a:t>
            </a:r>
            <a:r>
              <a:rPr lang="nl-NL" sz="2800" b="1" dirty="0">
                <a:latin typeface="Times New Roman" pitchFamily="18" charset="0"/>
                <a:ea typeface="Calibri" pitchFamily="34" charset="0"/>
                <a:cs typeface="Times New Roman" pitchFamily="18" charset="0"/>
              </a:rPr>
              <a:t> từ nhà đến trường THCS</a:t>
            </a:r>
            <a:r>
              <a:rPr kumimoji="0" lang="nl-NL" sz="2800" b="1" i="0" u="none" strike="noStrike" kern="1200" cap="none" spc="0" normalizeH="0" baseline="0" noProof="0" dirty="0">
                <a:ln>
                  <a:noFill/>
                </a:ln>
                <a:solidFill>
                  <a:schemeClr val="tx1"/>
                </a:solidFill>
                <a:effectLst/>
                <a:uLnTx/>
                <a:uFillTx/>
                <a:latin typeface="Times New Roman" pitchFamily="18" charset="0"/>
                <a:ea typeface="Calibri" pitchFamily="34" charset="0"/>
                <a:cs typeface="Times New Roman" pitchFamily="18" charset="0"/>
              </a:rPr>
              <a:t>  </a:t>
            </a:r>
            <a:endParaRPr kumimoji="0" lang="nl-NL" sz="28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6807199" y="3956505"/>
            <a:ext cx="4882243" cy="1015663"/>
          </a:xfrm>
          <a:prstGeom prst="rect">
            <a:avLst/>
          </a:prstGeom>
        </p:spPr>
        <p: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sz="2800" b="1" dirty="0">
                <a:latin typeface="Times New Roman" pitchFamily="18" charset="0"/>
                <a:ea typeface="Calibri" pitchFamily="34" charset="0"/>
                <a:cs typeface="Times New Roman" pitchFamily="18" charset="0"/>
              </a:rPr>
              <a:t>L</a:t>
            </a:r>
            <a:r>
              <a:rPr kumimoji="0" lang="nl-NL" sz="2800" b="1" i="0" u="none" strike="noStrike" kern="1200" cap="none" spc="0" normalizeH="0" baseline="0" noProof="0" dirty="0">
                <a:ln>
                  <a:noFill/>
                </a:ln>
                <a:solidFill>
                  <a:schemeClr val="tx1"/>
                </a:solidFill>
                <a:effectLst/>
                <a:uLnTx/>
                <a:uFillTx/>
                <a:latin typeface="Times New Roman" pitchFamily="18" charset="0"/>
                <a:ea typeface="Calibri" pitchFamily="34" charset="0"/>
                <a:cs typeface="Times New Roman" pitchFamily="18" charset="0"/>
              </a:rPr>
              <a:t>ược đồ trí nhớ</a:t>
            </a:r>
            <a:r>
              <a:rPr lang="nl-NL" sz="2800" b="1" dirty="0">
                <a:latin typeface="Times New Roman" pitchFamily="18" charset="0"/>
                <a:ea typeface="Calibri" pitchFamily="34" charset="0"/>
                <a:cs typeface="Times New Roman" pitchFamily="18" charset="0"/>
              </a:rPr>
              <a:t> một trường học</a:t>
            </a:r>
            <a:r>
              <a:rPr kumimoji="0" lang="nl-NL" sz="2800" b="1" i="0" u="none" strike="noStrike" kern="1200" cap="none" spc="0" normalizeH="0" baseline="0" noProof="0" dirty="0">
                <a:ln>
                  <a:noFill/>
                </a:ln>
                <a:solidFill>
                  <a:schemeClr val="tx1"/>
                </a:solidFill>
                <a:effectLst/>
                <a:uLnTx/>
                <a:uFillTx/>
                <a:latin typeface="Times New Roman" pitchFamily="18" charset="0"/>
                <a:ea typeface="Calibri" pitchFamily="34" charset="0"/>
                <a:cs typeface="Times New Roman" pitchFamily="18" charset="0"/>
              </a:rPr>
              <a:t>  </a:t>
            </a:r>
            <a:endParaRPr kumimoji="0" lang="nl-NL" sz="28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1175658" y="5166863"/>
            <a:ext cx="9114972" cy="1015663"/>
          </a:xfrm>
          <a:prstGeom prst="rect">
            <a:avLst/>
          </a:prstGeom>
        </p:spPr>
        <p:txBody>
          <a:bodyPr wrap="square">
            <a:spAutoFit/>
          </a:bodyPr>
          <a:lstStyle/>
          <a:p>
            <a:r>
              <a:rPr lang="nl-NL" sz="3000" b="1" dirty="0">
                <a:latin typeface="Times New Roman" pitchFamily="18" charset="0"/>
                <a:cs typeface="Times New Roman" pitchFamily="18" charset="0"/>
              </a:rPr>
              <a:t>Quan sát 2 hình ảnh lược đồ trí nhớ và đọc thông tin mục 2 em hãy cho biết có mấy loại lược đồ trí nhớ ?</a:t>
            </a:r>
            <a:endParaRPr lang="en-US" sz="3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993</Words>
  <Application>Microsoft Office PowerPoint</Application>
  <PresentationFormat>Widescreen</PresentationFormat>
  <Paragraphs>108</Paragraphs>
  <Slides>21</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21</vt:i4>
      </vt:variant>
    </vt:vector>
  </HeadingPairs>
  <TitlesOfParts>
    <vt:vector size="34" baseType="lpstr">
      <vt:lpstr>#9Slide03 SFU Futura_12</vt:lpstr>
      <vt:lpstr>#9Slide05 Good Vibes Pro</vt:lpstr>
      <vt:lpstr>Arial</vt:lpstr>
      <vt:lpstr>Calibri</vt:lpstr>
      <vt:lpstr>Calibri Light</vt:lpstr>
      <vt:lpstr>Play</vt:lpstr>
      <vt:lpstr>SVN-Billo</vt:lpstr>
      <vt:lpstr>Times New Roman</vt:lpstr>
      <vt:lpstr>Office Theme</vt:lpstr>
      <vt:lpstr>1_Office Theme</vt:lpstr>
      <vt:lpstr>4_Office Theme</vt:lpstr>
      <vt:lpstr>5_Office Theme</vt:lpstr>
      <vt:lpstr>6_Office Theme</vt:lpstr>
      <vt:lpstr>PowerPoint Presentation</vt:lpstr>
      <vt:lpstr>PowerPoint Presentation</vt:lpstr>
      <vt:lpstr> Trên đường đi học về em gặp 1 đoàn khách du lịch. Đoàn khách hỏi thăm em đường đến thác Thủy Tiên( di tích danh lam thắng cảnh cấp quốc gia của tỉnh Đắk Lắk) . Vậy lúc đó em sẽ làm thế nào để giúp họ?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DELL</cp:lastModifiedBy>
  <cp:revision>15</cp:revision>
  <dcterms:created xsi:type="dcterms:W3CDTF">2021-08-25T01:21:27Z</dcterms:created>
  <dcterms:modified xsi:type="dcterms:W3CDTF">2025-11-24T23:50:26Z</dcterms:modified>
</cp:coreProperties>
</file>