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57" r:id="rId4"/>
    <p:sldId id="258" r:id="rId5"/>
    <p:sldId id="256" r:id="rId6"/>
    <p:sldId id="267" r:id="rId7"/>
    <p:sldId id="268" r:id="rId8"/>
    <p:sldId id="269" r:id="rId9"/>
    <p:sldId id="259" r:id="rId10"/>
    <p:sldId id="271" r:id="rId11"/>
    <p:sldId id="261" r:id="rId12"/>
    <p:sldId id="262" r:id="rId13"/>
    <p:sldId id="263" r:id="rId14"/>
    <p:sldId id="266" r:id="rId15"/>
    <p:sldId id="270" r:id="rId16"/>
    <p:sldId id="264" r:id="rId17"/>
    <p:sldId id="260" r:id="rId18"/>
    <p:sldId id="501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0FC6A9-163E-4E39-A3C5-7310225C1BFB}" v="2" dt="2021-08-31T03:22:35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670FC6A9-163E-4E39-A3C5-7310225C1BFB}"/>
    <pc:docChg chg="addSld modSld modMainMaster">
      <pc:chgData name="Nasil Phạm" userId="72956dafe1aa49c0" providerId="LiveId" clId="{670FC6A9-163E-4E39-A3C5-7310225C1BFB}" dt="2021-08-31T03:22:35.511" v="18"/>
      <pc:docMkLst>
        <pc:docMk/>
      </pc:docMkLst>
      <pc:sldChg chg="new">
        <pc:chgData name="Nasil Phạm" userId="72956dafe1aa49c0" providerId="LiveId" clId="{670FC6A9-163E-4E39-A3C5-7310225C1BFB}" dt="2021-08-31T03:22:31.455" v="17" actId="680"/>
        <pc:sldMkLst>
          <pc:docMk/>
          <pc:sldMk cId="1591936445" sldId="272"/>
        </pc:sldMkLst>
      </pc:sldChg>
      <pc:sldChg chg="add">
        <pc:chgData name="Nasil Phạm" userId="72956dafe1aa49c0" providerId="LiveId" clId="{670FC6A9-163E-4E39-A3C5-7310225C1BFB}" dt="2021-08-31T03:22:35.511" v="18"/>
        <pc:sldMkLst>
          <pc:docMk/>
          <pc:sldMk cId="2948499370" sldId="333"/>
        </pc:sldMkLst>
      </pc:sldChg>
      <pc:sldChg chg="add">
        <pc:chgData name="Nasil Phạm" userId="72956dafe1aa49c0" providerId="LiveId" clId="{670FC6A9-163E-4E39-A3C5-7310225C1BFB}" dt="2021-08-31T03:22:35.511" v="18"/>
        <pc:sldMkLst>
          <pc:docMk/>
          <pc:sldMk cId="2691325579" sldId="501"/>
        </pc:sldMkLst>
      </pc:sldChg>
      <pc:sldMasterChg chg="modSldLayout">
        <pc:chgData name="Nasil Phạm" userId="72956dafe1aa49c0" providerId="LiveId" clId="{670FC6A9-163E-4E39-A3C5-7310225C1BFB}" dt="2021-08-31T03:22:26.486" v="16" actId="20577"/>
        <pc:sldMasterMkLst>
          <pc:docMk/>
          <pc:sldMasterMk cId="3820193467" sldId="2147483660"/>
        </pc:sldMasterMkLst>
        <pc:sldLayoutChg chg="modSp mod">
          <pc:chgData name="Nasil Phạm" userId="72956dafe1aa49c0" providerId="LiveId" clId="{670FC6A9-163E-4E39-A3C5-7310225C1BFB}" dt="2021-08-31T03:22:26.486" v="16" actId="20577"/>
          <pc:sldLayoutMkLst>
            <pc:docMk/>
            <pc:sldMasterMk cId="3820193467" sldId="2147483660"/>
            <pc:sldLayoutMk cId="1988736229" sldId="2147483661"/>
          </pc:sldLayoutMkLst>
          <pc:spChg chg="mod">
            <ac:chgData name="Nasil Phạm" userId="72956dafe1aa49c0" providerId="LiveId" clId="{670FC6A9-163E-4E39-A3C5-7310225C1BFB}" dt="2021-08-31T03:22:26.486" v="16" actId="20577"/>
            <ac:spMkLst>
              <pc:docMk/>
              <pc:sldMasterMk cId="3820193467" sldId="2147483660"/>
              <pc:sldLayoutMk cId="1988736229" sldId="2147483661"/>
              <ac:spMk id="21" creationId="{7906B193-ED6B-4AA8-AC54-DB2A501FADD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FD8C-CE9F-484F-A5BE-1830CB478303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ADB-E2C5-47B4-BA36-C0A999EF0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4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FD8C-CE9F-484F-A5BE-1830CB478303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ADB-E2C5-47B4-BA36-C0A999EF0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4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FD8C-CE9F-484F-A5BE-1830CB478303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ADB-E2C5-47B4-BA36-C0A999EF0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49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8: Going away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5: Language Focus</a:t>
            </a:r>
          </a:p>
        </p:txBody>
      </p:sp>
    </p:spTree>
    <p:extLst>
      <p:ext uri="{BB962C8B-B14F-4D97-AF65-F5344CB8AC3E}">
        <p14:creationId xmlns:p14="http://schemas.microsoft.com/office/powerpoint/2010/main" val="198873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EB77-7C2F-4031-86E8-E5EDBDCD2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3D373-D0CA-4189-A0A7-C57AAB7AF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93651-BE90-4EC4-AE39-FE287989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D95E5-FB02-4C20-8208-6EC4FAA8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EBB02-46C9-40D1-BCAB-05F88AEC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47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7489C-32BF-4E85-9344-ED979349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1BB5-A27D-4870-9B8B-28DB8D5BA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890BA-AB1B-4085-BFD0-C1EBEEB4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8F99B-DCA9-4E3D-80B8-B0D254954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63439-30BB-4B55-B70C-6F78B770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8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1A19-DF5B-4DB8-A869-460BCCB8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29441-E675-4999-9E7C-E7F34F0A6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74801-BB25-4367-9DCD-B1EFF4D66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21761-7514-4105-A388-A600627B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1D597-EB83-4B24-A495-F00417AD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0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3D9C-7F65-4A61-8D6C-C2A67F2F9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47FF9-2701-4AD4-90EB-054E42747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6D134-6D1B-46AA-9802-5B8B948A1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98F0C-1512-4CAD-B1C3-441193DA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F082F-CDF0-4DE0-AC13-2DC6E28C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35C95-8560-40E1-8272-8ED74379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0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947C-27E6-4EA2-AAFD-DF85D67A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27FCA-F6B5-46C4-AF03-5BA3FB9BB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13D1A-E616-4249-B0C5-59CF3D19C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059CD-D775-4BC9-ADC9-B2A5300B5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54085-E8FD-4651-BC8A-EB78D4EDB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48BE2E-AE83-41EE-B3CD-547609F5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F0B22-E030-468F-8067-AED87A6B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A1C8FC-8A5D-4BC1-9CAD-8ABD3E61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8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50F9-B769-4B1C-90E2-3E3744E5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9587F-06F8-4E9B-B622-F3EB93F4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C5F9E-8613-41C2-9A47-C183191E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D121D-C225-4F5F-9603-2994B1B7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28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C4986-5093-4100-AC8A-2C1E88D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1952C6-7C80-4D0E-8079-C69092F6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F8C01-E982-40D2-99D9-FD121413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3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FD8C-CE9F-484F-A5BE-1830CB478303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ADB-E2C5-47B4-BA36-C0A999EF0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10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99B2A-DE7F-4DFF-9582-675065C7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6BEF8-BFED-48CB-9C1C-1B48B3BD2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28B8C-5FB9-4B66-AFBA-464356E4C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05131-0432-48A9-9987-4B0C1937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5F5E5-1E6E-4653-A4AF-1E862C0C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6A59C-ABE7-434E-8D28-B1BBB6686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87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09C2-FF6E-4FE7-A54F-FD2B44A4E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6427B-5202-413A-949E-DBE7C85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2C308-B264-424A-8C3E-F7227DBA7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338AE-7E93-4C90-9993-2BF5157E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D1573-0C3D-45B8-9C6F-F541F0F9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9788D-64E3-4D87-9F48-CBD9DA04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8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3BC8-2E81-4FB0-A490-A6A210F1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5F0FB-4FC3-46D8-84B3-BB9BB9541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A581-C489-4340-BC71-9505DA199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9F571-2175-44F4-B37F-DFEF68E6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CD4F5-2A50-452B-8ECE-096E6DFF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80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F50B76-BC38-4B30-B3C4-FFD135E9A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4AC99-17F3-4C7F-BCAE-96939E01C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AF1D1-B776-40EB-9B77-053B96A5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C0236-3512-4B34-A80F-C7C45350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0D835-C145-41AA-A6EF-FBC8B9F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3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FD8C-CE9F-484F-A5BE-1830CB478303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ADB-E2C5-47B4-BA36-C0A999EF0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6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FD8C-CE9F-484F-A5BE-1830CB478303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ADB-E2C5-47B4-BA36-C0A999EF0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9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FD8C-CE9F-484F-A5BE-1830CB478303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ADB-E2C5-47B4-BA36-C0A999EF0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9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FD8C-CE9F-484F-A5BE-1830CB478303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ADB-E2C5-47B4-BA36-C0A999EF0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3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FD8C-CE9F-484F-A5BE-1830CB478303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ADB-E2C5-47B4-BA36-C0A999EF0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FD8C-CE9F-484F-A5BE-1830CB478303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ADB-E2C5-47B4-BA36-C0A999EF0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2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FD8C-CE9F-484F-A5BE-1830CB478303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ADB-E2C5-47B4-BA36-C0A999EF0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5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0FD8C-CE9F-484F-A5BE-1830CB478303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6CADB-E2C5-47B4-BA36-C0A999EF0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3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60CA8C-293E-4A30-AE82-5D78C165A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750EA-1D6B-4AEF-BBC6-CF7D9CFF5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32621-5AFF-45BF-B3D6-85CA6BD42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FF0A6-2E40-447B-B64C-CA2D6E6C8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7F86D-D6D2-4A9F-86FB-B18115F32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9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93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" y="624302"/>
            <a:ext cx="12070080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0">
              <a:spcAft>
                <a:spcPts val="0"/>
              </a:spcAft>
            </a:pPr>
            <a:endParaRPr lang="en-US" sz="2800" b="1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7150" lvl="0" indent="-342900">
              <a:spcBef>
                <a:spcPts val="26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 use the first conditional to talk about a condition in the future and the result of this condition.</a:t>
            </a:r>
            <a:endParaRPr lang="en-US" sz="2800" b="1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5712" y="225873"/>
            <a:ext cx="533190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R="57150"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Rule - First conditional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567996"/>
              </p:ext>
            </p:extLst>
          </p:nvPr>
        </p:nvGraphicFramePr>
        <p:xfrm>
          <a:off x="959667" y="2064189"/>
          <a:ext cx="10302844" cy="1874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0302">
                  <a:extLst>
                    <a:ext uri="{9D8B030D-6E8A-4147-A177-3AD203B41FA5}">
                      <a16:colId xmlns:a16="http://schemas.microsoft.com/office/drawing/2014/main" val="1685071464"/>
                    </a:ext>
                  </a:extLst>
                </a:gridCol>
                <a:gridCol w="5152542">
                  <a:extLst>
                    <a:ext uri="{9D8B030D-6E8A-4147-A177-3AD203B41FA5}">
                      <a16:colId xmlns:a16="http://schemas.microsoft.com/office/drawing/2014/main" val="2772157953"/>
                    </a:ext>
                  </a:extLst>
                </a:gridCol>
              </a:tblGrid>
              <a:tr h="624689">
                <a:tc>
                  <a:txBody>
                    <a:bodyPr/>
                    <a:lstStyle/>
                    <a:p>
                      <a:pPr marR="57150"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7150"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8342121"/>
                  </a:ext>
                </a:extLst>
              </a:tr>
              <a:tr h="624689">
                <a:tc>
                  <a:txBody>
                    <a:bodyPr/>
                    <a:lstStyle/>
                    <a:p>
                      <a:pPr marR="5715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+ present simple,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 will/won’t + infinitive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256820"/>
                  </a:ext>
                </a:extLst>
              </a:tr>
              <a:tr h="624689">
                <a:tc>
                  <a:txBody>
                    <a:bodyPr/>
                    <a:lstStyle/>
                    <a:p>
                      <a:pPr marR="5715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 will/won’t + infinitive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+ present simple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70983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67378" y="3884643"/>
            <a:ext cx="11424621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i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Exercise: </a:t>
            </a:r>
            <a:endParaRPr lang="en-US" sz="32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8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If it’s sunny at the weekend, I ________ to the park.</a:t>
            </a:r>
            <a:endParaRPr lang="en-US" sz="32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8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I won't go to the park if it ______ at the weekend.</a:t>
            </a:r>
            <a:endParaRPr lang="en-US" sz="32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4652" y="4762333"/>
            <a:ext cx="1438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will go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606" y="5531774"/>
            <a:ext cx="1074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rains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37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2: Choose the correct words.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128" y="640079"/>
            <a:ext cx="6337743" cy="617488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61242" y="2614107"/>
            <a:ext cx="6347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121972" y="3184262"/>
            <a:ext cx="439270" cy="17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178938" y="4143484"/>
            <a:ext cx="439270" cy="17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175762" y="4995130"/>
            <a:ext cx="439270" cy="17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079402" y="5346551"/>
            <a:ext cx="1095487" cy="17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83915" y="5905049"/>
            <a:ext cx="727934" cy="17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845913" y="5905049"/>
            <a:ext cx="588082" cy="17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0277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1301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3: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conditional sentence is a kind of complex sentence. A complex sentence has ONE independent clause and at least one dependent clause.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417" y="2233727"/>
            <a:ext cx="8140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go to school today … (dependent clause)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4978" y="4621127"/>
            <a:ext cx="65818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…, you will meet an interesting person. (independent clause)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6153" y="1295770"/>
            <a:ext cx="2248951" cy="26549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161" y="3963521"/>
            <a:ext cx="3785829" cy="26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925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9364" y="40509"/>
            <a:ext cx="120987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put I.C (independent clause) or D.C (dependent clause) into the brackets.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49" y="1352416"/>
            <a:ext cx="8563331" cy="41068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71427" y="1979985"/>
            <a:ext cx="7072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I.C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87678" y="1942068"/>
            <a:ext cx="8354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D.C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9233" y="4762682"/>
            <a:ext cx="8354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D.C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6805" y="2741113"/>
            <a:ext cx="8354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D.C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3606" y="4034161"/>
            <a:ext cx="7072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I.C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96762" y="3324091"/>
            <a:ext cx="7072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I.C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506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84" y="862509"/>
            <a:ext cx="9984458" cy="4931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4: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Ask and answer first conditional questions. Use what, where and who, the words in the box and your own ideas.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853" y="1083056"/>
            <a:ext cx="6486879" cy="1909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19" y="2992401"/>
            <a:ext cx="8496885" cy="38743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3200" y="3648618"/>
            <a:ext cx="2302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will you do if you finish your homework early tonight?</a:t>
            </a: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1638" y="3648618"/>
            <a:ext cx="1834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 finish it early, I’ll go out and meet some friends.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936" y="3073385"/>
            <a:ext cx="1619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822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654" y="2965985"/>
            <a:ext cx="67199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-Learn by heart all structures.</a:t>
            </a:r>
          </a:p>
          <a:p>
            <a:pPr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Workbook: Exercises page 57.</a:t>
            </a:r>
          </a:p>
          <a:p>
            <a:pPr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Prepare for the next lesson: Speaking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68" y="3353696"/>
            <a:ext cx="352425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55" y="722847"/>
            <a:ext cx="7478615" cy="14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55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79" y="5914236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19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7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3" y="983445"/>
            <a:ext cx="3283083" cy="46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88" y="357193"/>
            <a:ext cx="12188825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A4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98431" y="1765089"/>
            <a:ext cx="856239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33" name="Picture Placeholder 7">
            <a:extLst>
              <a:ext uri="{FF2B5EF4-FFF2-40B4-BE49-F238E27FC236}">
                <a16:creationId xmlns:a16="http://schemas.microsoft.com/office/drawing/2014/main" id="{F5F87A72-CC55-4768-935B-B0D9A01AB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571" y="5225244"/>
            <a:ext cx="730096" cy="10495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A9E7741-6453-40CC-BD1D-0E222AA0AF39}"/>
              </a:ext>
            </a:extLst>
          </p:cNvPr>
          <p:cNvSpPr txBox="1"/>
          <p:nvPr/>
        </p:nvSpPr>
        <p:spPr>
          <a:xfrm>
            <a:off x="4909006" y="5750005"/>
            <a:ext cx="6104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E5277A-5D4A-4518-9707-3B7F77FF6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59" y="5309325"/>
            <a:ext cx="118110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3770"/>
            <a:ext cx="12192000" cy="41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7479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436"/>
            <a:ext cx="12192000" cy="117067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GB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5: LANGUAGE FOCUS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8213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vi-V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GOING AWAY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957" y="2195904"/>
            <a:ext cx="4219197" cy="466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32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668"/>
            <a:ext cx="12192000" cy="6303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917" y="1807284"/>
            <a:ext cx="65621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INITIALS GAME</a:t>
            </a:r>
            <a:endParaRPr lang="en-US" sz="8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14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15" y="0"/>
            <a:ext cx="6486861" cy="335375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83249" y="496199"/>
            <a:ext cx="3449792" cy="19565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RULE: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the first letters from each picture and form the mystery word!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9485" y="5745641"/>
            <a:ext cx="3197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90" y="3088957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2643" y="3439291"/>
            <a:ext cx="1676064" cy="1643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27005" y="3391921"/>
            <a:ext cx="1710124" cy="1710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69925" y="3303263"/>
            <a:ext cx="1909482" cy="18116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4813" y="5147117"/>
            <a:ext cx="165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4415" y="5154736"/>
            <a:ext cx="1638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6635" y="5102045"/>
            <a:ext cx="2834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CREAM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52790" y="5114884"/>
            <a:ext cx="2834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ENCIL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lus Icon PNG Images | Vector and PSD Files | Free Download on Pngtre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63" y="4209073"/>
            <a:ext cx="552675" cy="5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lus Icon PNG Images | Vector and PSD Files | Free Download on Pngtre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126" y="4208190"/>
            <a:ext cx="552675" cy="5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lus Icon PNG Images | Vector and PSD Files | Free Download on Pngtre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82" y="4208190"/>
            <a:ext cx="552675" cy="5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omputer PNG Images, Transparent Cartoon Computer Image Download -  PNGi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4" y="248061"/>
            <a:ext cx="1899135" cy="135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3410" y="43298"/>
            <a:ext cx="1852035" cy="1852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41949" y="2358586"/>
            <a:ext cx="1846057" cy="167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161" y="274684"/>
            <a:ext cx="3372511" cy="1434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85912" y="4290096"/>
            <a:ext cx="1390745" cy="2075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28314" y="76529"/>
            <a:ext cx="1542054" cy="1746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7732" y="2463909"/>
            <a:ext cx="1411777" cy="15379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4406" y="2150770"/>
            <a:ext cx="2470731" cy="1851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19941" y="4599048"/>
            <a:ext cx="2210626" cy="17988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786939" y="4664983"/>
            <a:ext cx="2601067" cy="17329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9683" y="1704568"/>
            <a:ext cx="186226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OMPUTER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2592" y="1785450"/>
            <a:ext cx="158148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5934" y="1706603"/>
            <a:ext cx="1560725" cy="4596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UMBER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23861" y="1865449"/>
            <a:ext cx="159728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0305" y="4137383"/>
            <a:ext cx="104662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7596" y="4035723"/>
            <a:ext cx="229228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OOTHPASTE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5741" y="4016433"/>
            <a:ext cx="226713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NSTRUMENT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55302" y="2255915"/>
            <a:ext cx="1232335" cy="174593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731574" y="4068179"/>
            <a:ext cx="160501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CTOPUS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5912" y="6396334"/>
            <a:ext cx="129825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4072" y="6396333"/>
            <a:ext cx="162512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IRPORT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42574" y="6381110"/>
            <a:ext cx="161993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IBRARY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Plus Icon PNG Images | Vector and PSD Files | Free Download on Pngtre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58" y="773896"/>
            <a:ext cx="552675" cy="5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Plus Icon PNG Images | Vector and PSD Files | Free Download on Pngtre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15" y="776813"/>
            <a:ext cx="552675" cy="5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lus Icon PNG Images | Vector and PSD Files | Free Download on Pngtre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237" y="773896"/>
            <a:ext cx="552675" cy="5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lus Icon PNG Images | Vector and PSD Files | Free Download on Pngtre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782" y="3004564"/>
            <a:ext cx="552675" cy="5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lus Icon PNG Images | Vector and PSD Files | Free Download on Pngtre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68" y="3004563"/>
            <a:ext cx="552675" cy="5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lus Icon PNG Images | Vector and PSD Files | Free Download on Pngtre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99" y="3006860"/>
            <a:ext cx="552675" cy="5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Plus Icon PNG Images | Vector and PSD Files | Free Download on Pngtre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01" y="5262354"/>
            <a:ext cx="552675" cy="5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lus Icon PNG Images | Vector and PSD Files | Free Download on Pngtre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04" y="5262354"/>
            <a:ext cx="552675" cy="5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lus Icon PNG Images | Vector and PSD Files | Free Download on Pngtre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487" y="776193"/>
            <a:ext cx="552675" cy="5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lus Icon PNG Images | Vector and PSD Files | Free Download on Pngtre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253" y="3076307"/>
            <a:ext cx="552675" cy="5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09159" y="3724856"/>
            <a:ext cx="91470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CONDITIONAL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871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Study the examples in the table. In your notebook, complete the Rules with condition and result.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53" y="1382055"/>
            <a:ext cx="7740713" cy="438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70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871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Study the examples in the table. In your notebook, complete the Rules with condition and result.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49" y="869550"/>
            <a:ext cx="9356964" cy="57621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12063" y="3554728"/>
            <a:ext cx="158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condition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7678" y="3991051"/>
            <a:ext cx="1218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29541" y="4400091"/>
            <a:ext cx="158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condition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377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Lato Black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Nasil Phạm</cp:lastModifiedBy>
  <cp:revision>29</cp:revision>
  <dcterms:created xsi:type="dcterms:W3CDTF">2021-07-21T10:08:03Z</dcterms:created>
  <dcterms:modified xsi:type="dcterms:W3CDTF">2021-08-31T03:22:37Z</dcterms:modified>
</cp:coreProperties>
</file>