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sldIdLst>
    <p:sldId id="521" r:id="rId3"/>
    <p:sldId id="257" r:id="rId4"/>
    <p:sldId id="273" r:id="rId5"/>
    <p:sldId id="274" r:id="rId6"/>
    <p:sldId id="286" r:id="rId7"/>
    <p:sldId id="287" r:id="rId8"/>
    <p:sldId id="285" r:id="rId9"/>
    <p:sldId id="284" r:id="rId10"/>
    <p:sldId id="283" r:id="rId11"/>
    <p:sldId id="288" r:id="rId12"/>
    <p:sldId id="290" r:id="rId13"/>
    <p:sldId id="258" r:id="rId14"/>
    <p:sldId id="259" r:id="rId15"/>
    <p:sldId id="260" r:id="rId16"/>
    <p:sldId id="266" r:id="rId17"/>
    <p:sldId id="267" r:id="rId18"/>
    <p:sldId id="268" r:id="rId19"/>
    <p:sldId id="270" r:id="rId20"/>
    <p:sldId id="272" r:id="rId21"/>
    <p:sldId id="501" r:id="rId22"/>
    <p:sldId id="5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0840F-A646-43FC-A18C-01023CCBD92B}" v="3" dt="2021-08-09T09:26:36.58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-2980" y="-1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C630840F-A646-43FC-A18C-01023CCBD92B}"/>
    <pc:docChg chg="custSel addSld modSld sldOrd modMainMaster">
      <pc:chgData name="Nasil Phạm" userId="72956dafe1aa49c0" providerId="LiveId" clId="{C630840F-A646-43FC-A18C-01023CCBD92B}" dt="2021-08-10T23:58:56.644" v="108" actId="1076"/>
      <pc:docMkLst>
        <pc:docMk/>
      </pc:docMkLst>
      <pc:sldChg chg="modSp mod">
        <pc:chgData name="Nasil Phạm" userId="72956dafe1aa49c0" providerId="LiveId" clId="{C630840F-A646-43FC-A18C-01023CCBD92B}" dt="2021-08-10T23:58:41.044" v="104" actId="1076"/>
        <pc:sldMkLst>
          <pc:docMk/>
          <pc:sldMk cId="0" sldId="258"/>
        </pc:sldMkLst>
        <pc:picChg chg="mod">
          <ac:chgData name="Nasil Phạm" userId="72956dafe1aa49c0" providerId="LiveId" clId="{C630840F-A646-43FC-A18C-01023CCBD92B}" dt="2021-08-10T23:58:41.044" v="104" actId="1076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Nasil Phạm" userId="72956dafe1aa49c0" providerId="LiveId" clId="{C630840F-A646-43FC-A18C-01023CCBD92B}" dt="2021-08-10T23:58:49.572" v="106" actId="1076"/>
        <pc:sldMkLst>
          <pc:docMk/>
          <pc:sldMk cId="0" sldId="260"/>
        </pc:sldMkLst>
        <pc:spChg chg="mod">
          <ac:chgData name="Nasil Phạm" userId="72956dafe1aa49c0" providerId="LiveId" clId="{C630840F-A646-43FC-A18C-01023CCBD92B}" dt="2021-08-10T23:58:46.884" v="105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49.572" v="106" actId="1076"/>
          <ac:spMkLst>
            <pc:docMk/>
            <pc:sldMk cId="0" sldId="260"/>
            <ac:spMk id="13" creationId="{00000000-0000-0000-0000-000000000000}"/>
          </ac:spMkLst>
        </pc:spChg>
        <pc:picChg chg="mod">
          <ac:chgData name="Nasil Phạm" userId="72956dafe1aa49c0" providerId="LiveId" clId="{C630840F-A646-43FC-A18C-01023CCBD92B}" dt="2021-08-10T23:58:46.884" v="105" actId="1076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49.572" v="106" actId="1076"/>
          <ac:picMkLst>
            <pc:docMk/>
            <pc:sldMk cId="0" sldId="260"/>
            <ac:picMk id="8" creationId="{00000000-0000-0000-0000-000000000000}"/>
          </ac:picMkLst>
        </pc:picChg>
      </pc:sldChg>
      <pc:sldChg chg="modSp mod">
        <pc:chgData name="Nasil Phạm" userId="72956dafe1aa49c0" providerId="LiveId" clId="{C630840F-A646-43FC-A18C-01023CCBD92B}" dt="2021-08-10T23:58:56.644" v="108" actId="1076"/>
        <pc:sldMkLst>
          <pc:docMk/>
          <pc:sldMk cId="0" sldId="267"/>
        </pc:sldMkLst>
        <pc:picChg chg="mod">
          <ac:chgData name="Nasil Phạm" userId="72956dafe1aa49c0" providerId="LiveId" clId="{C630840F-A646-43FC-A18C-01023CCBD92B}" dt="2021-08-10T23:58:56.644" v="108" actId="1076"/>
          <ac:picMkLst>
            <pc:docMk/>
            <pc:sldMk cId="0" sldId="267"/>
            <ac:picMk id="4" creationId="{00000000-0000-0000-0000-000000000000}"/>
          </ac:picMkLst>
        </pc:picChg>
      </pc:sldChg>
      <pc:sldChg chg="delSp modSp mod">
        <pc:chgData name="Nasil Phạm" userId="72956dafe1aa49c0" providerId="LiveId" clId="{C630840F-A646-43FC-A18C-01023CCBD92B}" dt="2021-08-10T23:58:34.485" v="102" actId="1076"/>
        <pc:sldMkLst>
          <pc:docMk/>
          <pc:sldMk cId="0" sldId="290"/>
        </pc:sldMkLst>
        <pc:spChg chg="del">
          <ac:chgData name="Nasil Phạm" userId="72956dafe1aa49c0" providerId="LiveId" clId="{C630840F-A646-43FC-A18C-01023CCBD92B}" dt="2021-08-10T23:56:59.586" v="47" actId="478"/>
          <ac:spMkLst>
            <pc:docMk/>
            <pc:sldMk cId="0" sldId="290"/>
            <ac:spMk id="5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3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4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5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27.054" v="99" actId="1076"/>
          <ac:spMkLst>
            <pc:docMk/>
            <pc:sldMk cId="0" sldId="290"/>
            <ac:spMk id="16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22.100" v="96" actId="1076"/>
          <ac:spMkLst>
            <pc:docMk/>
            <pc:sldMk cId="0" sldId="290"/>
            <ac:spMk id="17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34.485" v="102" actId="1076"/>
          <ac:spMkLst>
            <pc:docMk/>
            <pc:sldMk cId="0" sldId="290"/>
            <ac:spMk id="18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19.572" v="95" actId="1076"/>
          <ac:spMkLst>
            <pc:docMk/>
            <pc:sldMk cId="0" sldId="290"/>
            <ac:spMk id="19" creationId="{00000000-0000-0000-0000-000000000000}"/>
          </ac:spMkLst>
        </pc:spChg>
        <pc:spChg chg="mod">
          <ac:chgData name="Nasil Phạm" userId="72956dafe1aa49c0" providerId="LiveId" clId="{C630840F-A646-43FC-A18C-01023CCBD92B}" dt="2021-08-10T23:58:12.228" v="93" actId="1076"/>
          <ac:spMkLst>
            <pc:docMk/>
            <pc:sldMk cId="0" sldId="290"/>
            <ac:spMk id="20" creationId="{00000000-0000-0000-0000-000000000000}"/>
          </ac:spMkLst>
        </pc:sp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4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09.884" v="92" actId="1076"/>
          <ac:picMkLst>
            <pc:docMk/>
            <pc:sldMk cId="0" sldId="290"/>
            <ac:picMk id="6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8.484" v="100" actId="1076"/>
          <ac:picMkLst>
            <pc:docMk/>
            <pc:sldMk cId="0" sldId="290"/>
            <ac:picMk id="7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8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4.436" v="98" actId="1076"/>
          <ac:picMkLst>
            <pc:docMk/>
            <pc:sldMk cId="0" sldId="290"/>
            <ac:picMk id="9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23.132" v="97" actId="1076"/>
          <ac:picMkLst>
            <pc:docMk/>
            <pc:sldMk cId="0" sldId="290"/>
            <ac:picMk id="10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11" creationId="{00000000-0000-0000-0000-000000000000}"/>
          </ac:picMkLst>
        </pc:picChg>
        <pc:picChg chg="mod">
          <ac:chgData name="Nasil Phạm" userId="72956dafe1aa49c0" providerId="LiveId" clId="{C630840F-A646-43FC-A18C-01023CCBD92B}" dt="2021-08-10T23:58:34.485" v="102" actId="1076"/>
          <ac:picMkLst>
            <pc:docMk/>
            <pc:sldMk cId="0" sldId="290"/>
            <ac:picMk id="12" creationId="{00000000-0000-0000-0000-000000000000}"/>
          </ac:picMkLst>
        </pc:picChg>
      </pc:sldChg>
      <pc:sldChg chg="add">
        <pc:chgData name="Nasil Phạm" userId="72956dafe1aa49c0" providerId="LiveId" clId="{C630840F-A646-43FC-A18C-01023CCBD92B}" dt="2021-08-09T09:25:58.906" v="0"/>
        <pc:sldMkLst>
          <pc:docMk/>
          <pc:sldMk cId="822077034" sldId="297"/>
        </pc:sldMkLst>
      </pc:sldChg>
      <pc:sldChg chg="add">
        <pc:chgData name="Nasil Phạm" userId="72956dafe1aa49c0" providerId="LiveId" clId="{C630840F-A646-43FC-A18C-01023CCBD92B}" dt="2021-08-09T09:25:58.906" v="0"/>
        <pc:sldMkLst>
          <pc:docMk/>
          <pc:sldMk cId="1510731552" sldId="517"/>
        </pc:sldMkLst>
      </pc:sldChg>
      <pc:sldChg chg="new ord">
        <pc:chgData name="Nasil Phạm" userId="72956dafe1aa49c0" providerId="LiveId" clId="{C630840F-A646-43FC-A18C-01023CCBD92B}" dt="2021-08-09T09:26:48.427" v="46"/>
        <pc:sldMkLst>
          <pc:docMk/>
          <pc:sldMk cId="132248630" sldId="518"/>
        </pc:sldMkLst>
      </pc:sldChg>
      <pc:sldMasterChg chg="addSp modSp mod modSldLayout">
        <pc:chgData name="Nasil Phạm" userId="72956dafe1aa49c0" providerId="LiveId" clId="{C630840F-A646-43FC-A18C-01023CCBD92B}" dt="2021-08-09T09:26:40.556" v="43" actId="1036"/>
        <pc:sldMasterMkLst>
          <pc:docMk/>
          <pc:sldMasterMk cId="0" sldId="2147483648"/>
        </pc:sldMasterMkLst>
        <pc:spChg chg="add mod">
          <ac:chgData name="Nasil Phạm" userId="72956dafe1aa49c0" providerId="LiveId" clId="{C630840F-A646-43FC-A18C-01023CCBD92B}" dt="2021-08-09T09:26:40.556" v="43" actId="1036"/>
          <ac:spMkLst>
            <pc:docMk/>
            <pc:sldMasterMk cId="0" sldId="2147483648"/>
            <ac:spMk id="8" creationId="{13DE7BC7-8929-4FDD-8020-B7B28E79E3B1}"/>
          </ac:spMkLst>
        </pc:spChg>
        <pc:picChg chg="add mod">
          <ac:chgData name="Nasil Phạm" userId="72956dafe1aa49c0" providerId="LiveId" clId="{C630840F-A646-43FC-A18C-01023CCBD92B}" dt="2021-08-09T09:26:36.589" v="34"/>
          <ac:picMkLst>
            <pc:docMk/>
            <pc:sldMasterMk cId="0" sldId="2147483648"/>
            <ac:picMk id="7" creationId="{36B81D31-94B6-4D1A-9D41-D51A6B030D7C}"/>
          </ac:picMkLst>
        </pc:picChg>
        <pc:picChg chg="add mod">
          <ac:chgData name="Nasil Phạm" userId="72956dafe1aa49c0" providerId="LiveId" clId="{C630840F-A646-43FC-A18C-01023CCBD92B}" dt="2021-08-09T09:26:36.589" v="34"/>
          <ac:picMkLst>
            <pc:docMk/>
            <pc:sldMasterMk cId="0" sldId="2147483648"/>
            <ac:picMk id="9" creationId="{0600967D-E3A2-4986-9D1A-CBBDF01D73E3}"/>
          </ac:picMkLst>
        </pc:picChg>
        <pc:sldLayoutChg chg="modSp mod">
          <pc:chgData name="Nasil Phạm" userId="72956dafe1aa49c0" providerId="LiveId" clId="{C630840F-A646-43FC-A18C-01023CCBD92B}" dt="2021-08-09T09:26:28.535" v="33" actId="1037"/>
          <pc:sldLayoutMkLst>
            <pc:docMk/>
            <pc:sldMasterMk cId="0" sldId="2147483648"/>
            <pc:sldLayoutMk cId="810278296" sldId="2147483661"/>
          </pc:sldLayoutMkLst>
          <pc:spChg chg="mod">
            <ac:chgData name="Nasil Phạm" userId="72956dafe1aa49c0" providerId="LiveId" clId="{C630840F-A646-43FC-A18C-01023CCBD92B}" dt="2021-08-09T09:26:28.535" v="33" actId="1037"/>
            <ac:spMkLst>
              <pc:docMk/>
              <pc:sldMasterMk cId="0" sldId="2147483648"/>
              <pc:sldLayoutMk cId="810278296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EB5C-9A88-44FC-A242-3630742D67AE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6A9E-5C16-4635-90D8-080E62A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027689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81027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6279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3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36B81D31-94B6-4D1A-9D41-D51A6B030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E7BC7-8929-4FDD-8020-B7B28E79E3B1}"/>
              </a:ext>
            </a:extLst>
          </p:cNvPr>
          <p:cNvSpPr txBox="1"/>
          <p:nvPr userDrawn="1"/>
        </p:nvSpPr>
        <p:spPr>
          <a:xfrm>
            <a:off x="838200" y="6414310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600967D-E3A2-4986-9D1A-CBBDF01D73E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9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Unit 5: Food and Health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530115" y="5135793"/>
            <a:ext cx="4035946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7658842" y="5237262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Lesson </a:t>
            </a:r>
            <a:r>
              <a:rPr lang="en-US" sz="2400" dirty="0">
                <a:solidFill>
                  <a:sysClr val="window" lastClr="FFFFFF"/>
                </a:solidFill>
                <a:sym typeface="Arial"/>
              </a:rPr>
              <a:t>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Puzzles and Games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5708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F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462270" y="5448300"/>
            <a:ext cx="227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  </a:t>
            </a:r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5710555" y="5525135"/>
            <a:ext cx="126428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 animBg="1"/>
      <p:bldP spid="26" grpId="0" animBg="1"/>
      <p:bldP spid="29" grpId="0" animBg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t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3828" y="586322"/>
            <a:ext cx="2271395" cy="1419860"/>
          </a:xfrm>
          <a:prstGeom prst="rect">
            <a:avLst/>
          </a:prstGeom>
        </p:spPr>
      </p:pic>
      <p:pic>
        <p:nvPicPr>
          <p:cNvPr id="6" name="Content Placeholder 5" descr="nutrient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5868" y="2914032"/>
            <a:ext cx="3981450" cy="1595755"/>
          </a:xfrm>
          <a:prstGeom prst="rect">
            <a:avLst/>
          </a:prstGeom>
        </p:spPr>
      </p:pic>
      <p:pic>
        <p:nvPicPr>
          <p:cNvPr id="7" name="Content Placeholder 3" descr="vitam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9" y="2845394"/>
            <a:ext cx="1818005" cy="1818005"/>
          </a:xfrm>
          <a:prstGeom prst="rect">
            <a:avLst/>
          </a:prstGeom>
        </p:spPr>
      </p:pic>
      <p:pic>
        <p:nvPicPr>
          <p:cNvPr id="8" name="Content Placeholder 5" descr="minerals"/>
          <p:cNvPicPr>
            <a:picLocks noChangeAspect="1"/>
          </p:cNvPicPr>
          <p:nvPr/>
        </p:nvPicPr>
        <p:blipFill>
          <a:blip r:embed="rId5"/>
          <a:srcRect l="6791" t="6975" r="6073" b="12549"/>
          <a:stretch>
            <a:fillRect/>
          </a:stretch>
        </p:blipFill>
        <p:spPr>
          <a:xfrm>
            <a:off x="203019" y="681890"/>
            <a:ext cx="2395220" cy="1405890"/>
          </a:xfrm>
          <a:prstGeom prst="rect">
            <a:avLst/>
          </a:prstGeom>
        </p:spPr>
      </p:pic>
      <p:pic>
        <p:nvPicPr>
          <p:cNvPr id="9" name="Content Placeholder 3" descr="w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406" y="3152240"/>
            <a:ext cx="2132330" cy="1420495"/>
          </a:xfrm>
          <a:prstGeom prst="rect">
            <a:avLst/>
          </a:prstGeom>
        </p:spPr>
      </p:pic>
      <p:pic>
        <p:nvPicPr>
          <p:cNvPr id="10" name="Content Placeholder 5" descr="dise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771" y="3251019"/>
            <a:ext cx="1771015" cy="1550670"/>
          </a:xfrm>
          <a:prstGeom prst="rect">
            <a:avLst/>
          </a:prstGeom>
        </p:spPr>
      </p:pic>
      <p:pic>
        <p:nvPicPr>
          <p:cNvPr id="11" name="Content Placeholder 5" descr="carbohydrate"/>
          <p:cNvPicPr>
            <a:picLocks noChangeAspect="1"/>
          </p:cNvPicPr>
          <p:nvPr/>
        </p:nvPicPr>
        <p:blipFill>
          <a:blip r:embed="rId8"/>
          <a:srcRect t="117" r="11178"/>
          <a:stretch>
            <a:fillRect/>
          </a:stretch>
        </p:blipFill>
        <p:spPr>
          <a:xfrm>
            <a:off x="5495109" y="586322"/>
            <a:ext cx="2025015" cy="1405890"/>
          </a:xfrm>
          <a:prstGeom prst="rect">
            <a:avLst/>
          </a:prstGeom>
        </p:spPr>
      </p:pic>
      <p:pic>
        <p:nvPicPr>
          <p:cNvPr id="12" name="Content Placeholder 3" descr="protei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3184" y="586322"/>
            <a:ext cx="2300605" cy="137414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63427" y="2049088"/>
            <a:ext cx="2157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minerals (n)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362394" y="2049088"/>
            <a:ext cx="3037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carbohydrates (n)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173029" y="2049088"/>
            <a:ext cx="19094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protein (n)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1473" y="4745989"/>
            <a:ext cx="21583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vitamins (n)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688520" y="4745990"/>
            <a:ext cx="1660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water (n)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319780" y="2019402"/>
            <a:ext cx="1186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fat (n)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10541" y="4932045"/>
            <a:ext cx="2089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diseases (n)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196236" y="4745990"/>
            <a:ext cx="21805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nutrients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" y="243840"/>
            <a:ext cx="11729085" cy="1325880"/>
          </a:xfrm>
        </p:spPr>
        <p:txBody>
          <a:bodyPr>
            <a:no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1/ GUESS THE FOOD. Work in pairs. Look at the words in the box. One student chooses a word and makes a sentence about it. The other students listen and guesses the food. </a:t>
            </a:r>
          </a:p>
        </p:txBody>
      </p:sp>
      <p:pic>
        <p:nvPicPr>
          <p:cNvPr id="4" name="Content Placeholder 3" descr="present in front of the class"/>
          <p:cNvPicPr>
            <a:picLocks noGrp="1" noChangeAspect="1"/>
          </p:cNvPicPr>
          <p:nvPr>
            <p:ph idx="1"/>
          </p:nvPr>
        </p:nvPicPr>
        <p:blipFill>
          <a:blip r:embed="rId2"/>
          <a:srcRect b="11967"/>
          <a:stretch>
            <a:fillRect/>
          </a:stretch>
        </p:blipFill>
        <p:spPr>
          <a:xfrm>
            <a:off x="1579825" y="3084583"/>
            <a:ext cx="3604315" cy="317343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21005" y="2245360"/>
            <a:ext cx="40741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It’s got bread and meat. It’s unhealthy.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1005" y="2179320"/>
            <a:ext cx="3959860" cy="530860"/>
          </a:xfrm>
          <a:prstGeom prst="wedgeRoundRectCallout">
            <a:avLst>
              <a:gd name="adj1" fmla="val 22851"/>
              <a:gd name="adj2" fmla="val 113995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 rot="1920000">
            <a:off x="5372735" y="4526915"/>
            <a:ext cx="9963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Burger?</a:t>
            </a:r>
          </a:p>
        </p:txBody>
      </p:sp>
      <p:sp>
        <p:nvSpPr>
          <p:cNvPr id="8" name="Rounded Rectangular Callout 7"/>
          <p:cNvSpPr/>
          <p:nvPr/>
        </p:nvSpPr>
        <p:spPr>
          <a:xfrm rot="1860000">
            <a:off x="5416550" y="4504690"/>
            <a:ext cx="1052830" cy="530860"/>
          </a:xfrm>
          <a:prstGeom prst="wedgeRoundRectCallout">
            <a:avLst>
              <a:gd name="adj1" fmla="val -41907"/>
              <a:gd name="adj2" fmla="val 144554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225415" y="2044065"/>
            <a:ext cx="69900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burger, pasta, raisins, meat, juice, </a:t>
            </a:r>
          </a:p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sweets, rice, vegetables, nuts, crisps, </a:t>
            </a:r>
          </a:p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cheese, pear, olives, tuna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25415" y="1987550"/>
            <a:ext cx="6948805" cy="1866265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  <p:bldP spid="7" grpId="1"/>
      <p:bldP spid="8" grpId="0" bldLvl="0" animBg="1"/>
      <p:bldP spid="8" grpId="1" animBg="1"/>
      <p:bldP spid="9" grpId="0"/>
      <p:bldP spid="9" grpId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" y="365125"/>
            <a:ext cx="11667490" cy="1053465"/>
          </a:xfrm>
        </p:spPr>
        <p:txBody>
          <a:bodyPr anchor="t" anchorCtr="0">
            <a:no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2/ MEMORY GAME. Play in groups. Make sentences with a, an, a lot of, some and many. Follow the instructions.</a:t>
            </a:r>
          </a:p>
        </p:txBody>
      </p:sp>
      <p:pic>
        <p:nvPicPr>
          <p:cNvPr id="4" name="Content Placeholder 3" descr="students in class"/>
          <p:cNvPicPr>
            <a:picLocks noGrp="1" noChangeAspect="1"/>
          </p:cNvPicPr>
          <p:nvPr>
            <p:ph idx="1"/>
          </p:nvPr>
        </p:nvPicPr>
        <p:blipFill>
          <a:blip r:embed="rId2"/>
          <a:srcRect t="29286" b="18824"/>
          <a:stretch>
            <a:fillRect/>
          </a:stretch>
        </p:blipFill>
        <p:spPr>
          <a:xfrm>
            <a:off x="2720975" y="3251835"/>
            <a:ext cx="6976110" cy="2258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014980" y="5719445"/>
            <a:ext cx="96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5830" y="5719445"/>
            <a:ext cx="1230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second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510655" y="5719445"/>
            <a:ext cx="10274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third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164195" y="5719445"/>
            <a:ext cx="9131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last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student</a:t>
            </a:r>
          </a:p>
        </p:txBody>
      </p:sp>
      <p:sp>
        <p:nvSpPr>
          <p:cNvPr id="9" name="Text Box 8"/>
          <p:cNvSpPr txBox="1"/>
          <p:nvPr/>
        </p:nvSpPr>
        <p:spPr>
          <a:xfrm rot="20160000">
            <a:off x="591820" y="2298700"/>
            <a:ext cx="3468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 lot of pasta.</a:t>
            </a:r>
          </a:p>
        </p:txBody>
      </p:sp>
      <p:sp>
        <p:nvSpPr>
          <p:cNvPr id="10" name="Line Callout 3 9"/>
          <p:cNvSpPr/>
          <p:nvPr/>
        </p:nvSpPr>
        <p:spPr>
          <a:xfrm rot="20220000">
            <a:off x="563880" y="236093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9"/>
              <a:gd name="adj4" fmla="val -5324"/>
              <a:gd name="adj5" fmla="val 124780"/>
              <a:gd name="adj6" fmla="val 1454"/>
              <a:gd name="adj7" fmla="val 252707"/>
              <a:gd name="adj8" fmla="val 7326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978910" y="1303020"/>
            <a:ext cx="3468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 lot of pasta and an apple.</a:t>
            </a:r>
          </a:p>
        </p:txBody>
      </p:sp>
      <p:sp>
        <p:nvSpPr>
          <p:cNvPr id="12" name="Line Callout 3 11"/>
          <p:cNvSpPr/>
          <p:nvPr/>
        </p:nvSpPr>
        <p:spPr>
          <a:xfrm>
            <a:off x="3978910" y="130302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316965"/>
              <a:gd name="adj8" fmla="val 384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4849495" y="2258060"/>
            <a:ext cx="3468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lot of pasta, and apple, and some orange juice.</a:t>
            </a:r>
          </a:p>
        </p:txBody>
      </p:sp>
      <p:sp>
        <p:nvSpPr>
          <p:cNvPr id="14" name="Line Callout 3 13"/>
          <p:cNvSpPr/>
          <p:nvPr/>
        </p:nvSpPr>
        <p:spPr>
          <a:xfrm>
            <a:off x="4849495" y="2294255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193721"/>
              <a:gd name="adj8" fmla="val 58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 rot="1980000">
            <a:off x="8477250" y="2261870"/>
            <a:ext cx="3482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 my kitchen, there’s </a:t>
            </a:r>
          </a:p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lot of pasta, and apple, some orange juice and ....</a:t>
            </a:r>
          </a:p>
        </p:txBody>
      </p:sp>
      <p:sp>
        <p:nvSpPr>
          <p:cNvPr id="16" name="Line Callout 3 15"/>
          <p:cNvSpPr/>
          <p:nvPr/>
        </p:nvSpPr>
        <p:spPr>
          <a:xfrm rot="2040000">
            <a:off x="8545195" y="2254250"/>
            <a:ext cx="3357880" cy="849630"/>
          </a:xfrm>
          <a:prstGeom prst="borderCallout3">
            <a:avLst>
              <a:gd name="adj1" fmla="val 50864"/>
              <a:gd name="adj2" fmla="val -2095"/>
              <a:gd name="adj3" fmla="val 87518"/>
              <a:gd name="adj4" fmla="val -2174"/>
              <a:gd name="adj5" fmla="val 124780"/>
              <a:gd name="adj6" fmla="val 1454"/>
              <a:gd name="adj7" fmla="val 282455"/>
              <a:gd name="adj8" fmla="val 3155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bldLvl="0" animBg="1"/>
      <p:bldP spid="10" grpId="1" animBg="1"/>
      <p:bldP spid="11" grpId="0"/>
      <p:bldP spid="11" grpId="1"/>
      <p:bldP spid="12" grpId="0" bldLvl="0" animBg="1"/>
      <p:bldP spid="12" grpId="1" animBg="1"/>
      <p:bldP spid="13" grpId="0"/>
      <p:bldP spid="13" grpId="1"/>
      <p:bldP spid="14" grpId="0" bldLvl="0" animBg="1"/>
      <p:bldP spid="14" grpId="1" animBg="1"/>
      <p:bldP spid="15" grpId="0"/>
      <p:bldP spid="15" grpId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3/ Find five adjectives about health on the plates. Write the words.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683" t="5628" r="65499" b="50058"/>
          <a:stretch>
            <a:fillRect/>
          </a:stretch>
        </p:blipFill>
        <p:spPr>
          <a:xfrm>
            <a:off x="1899920" y="2004060"/>
            <a:ext cx="1885950" cy="1414145"/>
          </a:xfrm>
          <a:prstGeom prst="ellipse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7671" t="4984" r="35289" b="49019"/>
          <a:stretch>
            <a:fillRect/>
          </a:stretch>
        </p:blipFill>
        <p:spPr>
          <a:xfrm>
            <a:off x="4741545" y="1915795"/>
            <a:ext cx="1870075" cy="1522095"/>
          </a:xfrm>
          <a:prstGeom prst="ellipse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l="66565" t="5503" r="5412" b="47632"/>
          <a:stretch>
            <a:fillRect/>
          </a:stretch>
        </p:blipFill>
        <p:spPr>
          <a:xfrm>
            <a:off x="7757795" y="1988820"/>
            <a:ext cx="2010410" cy="1429385"/>
          </a:xfrm>
          <a:prstGeom prst="ellipse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l="22452" t="52234" r="50057" b="3202"/>
          <a:stretch>
            <a:fillRect/>
          </a:stretch>
        </p:blipFill>
        <p:spPr>
          <a:xfrm>
            <a:off x="3076575" y="4025679"/>
            <a:ext cx="1814195" cy="1736725"/>
          </a:xfrm>
          <a:prstGeom prst="ellipse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rcRect l="52491" t="51774" r="20290" b="2761"/>
          <a:stretch>
            <a:fillRect/>
          </a:stretch>
        </p:blipFill>
        <p:spPr>
          <a:xfrm>
            <a:off x="6227721" y="3996469"/>
            <a:ext cx="1790065" cy="1765935"/>
          </a:xfrm>
          <a:prstGeom prst="ellipse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968500" y="3625850"/>
            <a:ext cx="130429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healthy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24755" y="3625850"/>
            <a:ext cx="7124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full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163560" y="3815080"/>
            <a:ext cx="838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well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286125" y="5763039"/>
            <a:ext cx="109220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active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65261" y="5762404"/>
            <a:ext cx="5219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just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4/ Complete the crossword with the opposites of the adjectives from exercise 3.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40" y="1483360"/>
            <a:ext cx="7377430" cy="50685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409190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09190" y="375666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409190" y="4278630"/>
            <a:ext cx="400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F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409190" y="4800600"/>
            <a:ext cx="321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359660" y="532257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034790" y="3234690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034790" y="378396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U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055110" y="427863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044950" y="4800600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065270" y="541337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065270" y="593534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422390" y="2712720"/>
            <a:ext cx="321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6422390" y="323469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422390" y="375666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16035" y="159575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8916035" y="211772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8916035" y="2712720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Z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916035" y="3234690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128010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723130" y="326199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5541645" y="3261995"/>
            <a:ext cx="4394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150735" y="3261995"/>
            <a:ext cx="420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7924165" y="3261995"/>
            <a:ext cx="459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" y="365125"/>
            <a:ext cx="11426190" cy="673735"/>
          </a:xfrm>
        </p:spPr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5/ Follow the lines and complete the sentences with the verb+-ing: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04" b="18161"/>
          <a:stretch>
            <a:fillRect/>
          </a:stretch>
        </p:blipFill>
        <p:spPr>
          <a:xfrm>
            <a:off x="1045210" y="1105387"/>
            <a:ext cx="3416935" cy="51691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412740" y="1319530"/>
            <a:ext cx="55187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Times New Roman" panose="02020603050405020304" charset="0"/>
                <a:cs typeface="Times New Roman" panose="02020603050405020304" charset="0"/>
              </a:rPr>
              <a:t>For example: Sue likes eating pizza.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264785" y="2531745"/>
            <a:ext cx="52114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1/ Mel enjoys _________________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13985" y="3168015"/>
            <a:ext cx="5428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2/ David doesn’t like  ____________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206365" y="3865245"/>
            <a:ext cx="5940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3/ Sophia really likes _______________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06365" y="4547235"/>
            <a:ext cx="6069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4/ Harry doesn’t mind _______________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206365" y="5200015"/>
            <a:ext cx="6555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5/ Rob and Steve love __________________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400290" y="2565400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learning languages.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272780" y="3087370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playing tennis.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272780" y="386524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sitting on the sofa.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468360" y="454723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doing housework.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376920" y="5200015"/>
            <a:ext cx="362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drinking fizzy drinks.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660890" y="879475"/>
            <a:ext cx="169926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76970" y="1835150"/>
            <a:ext cx="105092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" y="395605"/>
            <a:ext cx="11197590" cy="718820"/>
          </a:xfrm>
        </p:spPr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6/ The “Please” Game. Work in groups. Follow the instructions:</a:t>
            </a:r>
          </a:p>
        </p:txBody>
      </p:sp>
      <p:pic>
        <p:nvPicPr>
          <p:cNvPr id="4" name="Content Placeholder 3" descr="please gam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497205" y="2543175"/>
            <a:ext cx="5181600" cy="2914650"/>
          </a:xfrm>
          <a:prstGeom prst="rect">
            <a:avLst/>
          </a:prstGeom>
        </p:spPr>
      </p:pic>
      <p:pic>
        <p:nvPicPr>
          <p:cNvPr id="5" name="Content Placeholder 4" descr="please game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8455" y="2543175"/>
            <a:ext cx="5181600" cy="29146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88390" y="1567815"/>
            <a:ext cx="36512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Raise your hand, please.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058545" y="1577340"/>
            <a:ext cx="3641090" cy="561340"/>
          </a:xfrm>
          <a:prstGeom prst="wedgeRoundRectCallout">
            <a:avLst>
              <a:gd name="adj1" fmla="val -10847"/>
              <a:gd name="adj2" fmla="val 181447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2584450" y="5817870"/>
            <a:ext cx="5899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sz="32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cs typeface="Times New Roman" panose="02020603050405020304" charset="0"/>
                <a:sym typeface="Wingdings" panose="05000000000000000000" charset="0"/>
              </a:rPr>
              <a:t>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507605" y="1567815"/>
            <a:ext cx="2583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Raise your hand.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507605" y="1528445"/>
            <a:ext cx="2584450" cy="561340"/>
          </a:xfrm>
          <a:prstGeom prst="wedgeRoundRectCallout">
            <a:avLst>
              <a:gd name="adj1" fmla="val -13080"/>
              <a:gd name="adj2" fmla="val 213914"/>
              <a:gd name="adj3" fmla="val 1666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9114790" y="5817870"/>
            <a:ext cx="4413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  <a:cs typeface="Times New Roman" panose="02020603050405020304" charset="0"/>
                <a:sym typeface="Wingdings" panose="05000000000000000000" charset="0"/>
              </a:rPr>
              <a:t></a:t>
            </a:r>
          </a:p>
        </p:txBody>
      </p:sp>
      <p:sp>
        <p:nvSpPr>
          <p:cNvPr id="12" name="Oval 11"/>
          <p:cNvSpPr/>
          <p:nvPr/>
        </p:nvSpPr>
        <p:spPr>
          <a:xfrm>
            <a:off x="3607435" y="1638300"/>
            <a:ext cx="986155" cy="469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  <p:bldP spid="11" grpId="0"/>
      <p:bldP spid="11" grpId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0" y="2644775"/>
            <a:ext cx="5181600" cy="189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=&gt;What have we learnt in Unit 5?</a:t>
            </a:r>
          </a:p>
        </p:txBody>
      </p:sp>
      <p:pic>
        <p:nvPicPr>
          <p:cNvPr id="7" name="Content Placeholder 6" descr="group wwork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7558"/>
          <a:stretch>
            <a:fillRect/>
          </a:stretch>
        </p:blipFill>
        <p:spPr>
          <a:xfrm>
            <a:off x="5565140" y="2041525"/>
            <a:ext cx="6162040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941070"/>
          <a:ext cx="1076325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5.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Prepare for the next lesson “Unit 6: SPORTS - VOCABULARY”.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5: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bled words"/>
          <p:cNvPicPr>
            <a:picLocks noGrp="1" noChangeAspect="1"/>
          </p:cNvPicPr>
          <p:nvPr>
            <p:ph idx="1"/>
          </p:nvPr>
        </p:nvPicPr>
        <p:blipFill>
          <a:blip r:embed="rId2"/>
          <a:srcRect t="11871" b="2013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35175" y="138049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90110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Y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140200" y="213868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59905" y="287274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099050" y="2872740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211070" y="5370830"/>
            <a:ext cx="7612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_ _ _ _ _ </a:t>
            </a:r>
          </a:p>
        </p:txBody>
      </p:sp>
      <p:sp>
        <p:nvSpPr>
          <p:cNvPr id="18" name="Oval 17"/>
          <p:cNvSpPr/>
          <p:nvPr/>
        </p:nvSpPr>
        <p:spPr>
          <a:xfrm>
            <a:off x="1922780" y="13347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12945" y="99314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1770" y="21177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07280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32905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2934335" y="5525135"/>
            <a:ext cx="568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CARBOHYDRATES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7823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23105" y="203009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570605" y="5370830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768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23105" y="5525135"/>
            <a:ext cx="32353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VITAMINS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523105" y="203009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570605" y="5370830"/>
            <a:ext cx="475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768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23105" y="5525135"/>
            <a:ext cx="314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8990" y="647065"/>
            <a:ext cx="5708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P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43375" y="790575"/>
            <a:ext cx="67691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31745" y="2357120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3555" y="1986280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004310" y="5447665"/>
            <a:ext cx="4183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</a:t>
            </a:r>
          </a:p>
        </p:txBody>
      </p:sp>
      <p:sp>
        <p:nvSpPr>
          <p:cNvPr id="22" name="Oval 21"/>
          <p:cNvSpPr/>
          <p:nvPr/>
        </p:nvSpPr>
        <p:spPr>
          <a:xfrm>
            <a:off x="5695950" y="6426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09825" y="23952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41775" y="75565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77030" y="201231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718685" y="5525135"/>
            <a:ext cx="28638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42989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I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064625" y="173926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259965" y="2103755"/>
            <a:ext cx="78232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M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140200" y="213868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94930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859905" y="2872740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243580" y="299910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099050" y="2872740"/>
            <a:ext cx="53594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971290" y="5370830"/>
            <a:ext cx="4945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_ _ _  </a:t>
            </a:r>
          </a:p>
        </p:txBody>
      </p:sp>
      <p:sp>
        <p:nvSpPr>
          <p:cNvPr id="19" name="Oval 18"/>
          <p:cNvSpPr/>
          <p:nvPr/>
        </p:nvSpPr>
        <p:spPr>
          <a:xfrm>
            <a:off x="2211070" y="210375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91180" y="289052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1770" y="21177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75550" y="199517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3025" y="17392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07280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32905" y="284797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542790" y="5525135"/>
            <a:ext cx="342836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854065" y="20123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690110" y="970915"/>
            <a:ext cx="6413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R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73095" y="647065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W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70605" y="321754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80985" y="970915"/>
            <a:ext cx="6064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latin typeface="Times New Roman" panose="02020603050405020304" charset="0"/>
                <a:cs typeface="Times New Roman" panose="02020603050405020304" charset="0"/>
              </a:rPr>
              <a:t>E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650105" y="5448300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Times New Roman" panose="02020603050405020304" charset="0"/>
                <a:cs typeface="Times New Roman" panose="02020603050405020304" charset="0"/>
              </a:rPr>
              <a:t>_ _ _ _ _  </a:t>
            </a:r>
          </a:p>
        </p:txBody>
      </p:sp>
      <p:sp>
        <p:nvSpPr>
          <p:cNvPr id="19" name="Oval 18"/>
          <p:cNvSpPr/>
          <p:nvPr/>
        </p:nvSpPr>
        <p:spPr>
          <a:xfrm>
            <a:off x="3071495" y="64706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12945" y="99314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40650" y="94932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0555" y="1986280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17570" y="3198495"/>
            <a:ext cx="88011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4946650" y="5448300"/>
            <a:ext cx="229933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>
                <a:latin typeface="Times New Roman" panose="02020603050405020304" charset="0"/>
                <a:cs typeface="Times New Roman" panose="02020603050405020304" charset="0"/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 animBg="1"/>
      <p:bldP spid="21" grpId="0" animBg="1"/>
      <p:bldP spid="23" grpId="0" animBg="1"/>
      <p:bldP spid="26" grpId="0" animBg="1"/>
      <p:bldP spid="29" grpId="0" animBg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550</Words>
  <Application>Microsoft Office PowerPoint</Application>
  <PresentationFormat>Widescreen</PresentationFormat>
  <Paragraphs>154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Lato Black</vt:lpstr>
      <vt:lpstr>Lato Bold</vt:lpstr>
      <vt:lpstr>Lato Light</vt:lpstr>
      <vt:lpstr>Raleway ExtraBold</vt:lpstr>
      <vt:lpstr>Times New Roman</vt:lpstr>
      <vt:lpstr>Wingdings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1/ GUESS THE FOOD. Work in pairs. Look at the words in the box. One student chooses a word and makes a sentence about it. The other students listen and guesses the food. </vt:lpstr>
      <vt:lpstr>2/ MEMORY GAME. Play in groups. Make sentences with a, an, a lot of, some and many. Follow the instructions.</vt:lpstr>
      <vt:lpstr>3/ Find five adjectives about health on the plates. Write the words.</vt:lpstr>
      <vt:lpstr>4/ Complete the crossword with the opposites of the adjectives from exercise 3.</vt:lpstr>
      <vt:lpstr>5/ Follow the lines and complete the sentences with the verb+-ing:</vt:lpstr>
      <vt:lpstr>6/ The “Please” Game. Work in groups. Follow the instructions:</vt:lpstr>
      <vt:lpstr>DISCUSSION TIME!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31</cp:revision>
  <dcterms:created xsi:type="dcterms:W3CDTF">2021-06-16T06:34:00Z</dcterms:created>
  <dcterms:modified xsi:type="dcterms:W3CDTF">2021-08-31T12:53:19Z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