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7"/>
  </p:notesMasterIdLst>
  <p:sldIdLst>
    <p:sldId id="521" r:id="rId3"/>
    <p:sldId id="257" r:id="rId4"/>
    <p:sldId id="258" r:id="rId5"/>
    <p:sldId id="25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59" r:id="rId14"/>
    <p:sldId id="501" r:id="rId15"/>
    <p:sldId id="51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149C6E-165A-499C-B519-FEF41644AB00}" v="3" dt="2021-08-09T09:24:02.0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97149C6E-165A-499C-B519-FEF41644AB00}"/>
    <pc:docChg chg="addSld modSld modMainMaster">
      <pc:chgData name="Nasil Phạm" userId="72956dafe1aa49c0" providerId="LiveId" clId="{97149C6E-165A-499C-B519-FEF41644AB00}" dt="2021-08-10T23:55:43.909" v="87" actId="14100"/>
      <pc:docMkLst>
        <pc:docMk/>
      </pc:docMkLst>
      <pc:sldChg chg="modSp mod">
        <pc:chgData name="Nasil Phạm" userId="72956dafe1aa49c0" providerId="LiveId" clId="{97149C6E-165A-499C-B519-FEF41644AB00}" dt="2021-08-10T23:55:02.478" v="47" actId="1035"/>
        <pc:sldMkLst>
          <pc:docMk/>
          <pc:sldMk cId="4009536423" sldId="256"/>
        </pc:sldMkLst>
        <pc:spChg chg="mod">
          <ac:chgData name="Nasil Phạm" userId="72956dafe1aa49c0" providerId="LiveId" clId="{97149C6E-165A-499C-B519-FEF41644AB00}" dt="2021-08-10T23:54:53.582" v="27" actId="1035"/>
          <ac:spMkLst>
            <pc:docMk/>
            <pc:sldMk cId="4009536423" sldId="256"/>
            <ac:spMk id="10" creationId="{00000000-0000-0000-0000-000000000000}"/>
          </ac:spMkLst>
        </pc:spChg>
        <pc:spChg chg="mod">
          <ac:chgData name="Nasil Phạm" userId="72956dafe1aa49c0" providerId="LiveId" clId="{97149C6E-165A-499C-B519-FEF41644AB00}" dt="2021-08-10T23:54:53.582" v="27" actId="1035"/>
          <ac:spMkLst>
            <pc:docMk/>
            <pc:sldMk cId="4009536423" sldId="256"/>
            <ac:spMk id="11" creationId="{00000000-0000-0000-0000-000000000000}"/>
          </ac:spMkLst>
        </pc:spChg>
        <pc:spChg chg="mod">
          <ac:chgData name="Nasil Phạm" userId="72956dafe1aa49c0" providerId="LiveId" clId="{97149C6E-165A-499C-B519-FEF41644AB00}" dt="2021-08-10T23:54:53.582" v="27" actId="1035"/>
          <ac:spMkLst>
            <pc:docMk/>
            <pc:sldMk cId="4009536423" sldId="256"/>
            <ac:spMk id="12" creationId="{00000000-0000-0000-0000-000000000000}"/>
          </ac:spMkLst>
        </pc:spChg>
        <pc:spChg chg="mod">
          <ac:chgData name="Nasil Phạm" userId="72956dafe1aa49c0" providerId="LiveId" clId="{97149C6E-165A-499C-B519-FEF41644AB00}" dt="2021-08-10T23:55:02.478" v="47" actId="1035"/>
          <ac:spMkLst>
            <pc:docMk/>
            <pc:sldMk cId="4009536423" sldId="256"/>
            <ac:spMk id="13" creationId="{00000000-0000-0000-0000-000000000000}"/>
          </ac:spMkLst>
        </pc:spChg>
        <pc:spChg chg="mod">
          <ac:chgData name="Nasil Phạm" userId="72956dafe1aa49c0" providerId="LiveId" clId="{97149C6E-165A-499C-B519-FEF41644AB00}" dt="2021-08-10T23:55:02.478" v="47" actId="1035"/>
          <ac:spMkLst>
            <pc:docMk/>
            <pc:sldMk cId="4009536423" sldId="256"/>
            <ac:spMk id="15" creationId="{00000000-0000-0000-0000-000000000000}"/>
          </ac:spMkLst>
        </pc:spChg>
        <pc:picChg chg="mod">
          <ac:chgData name="Nasil Phạm" userId="72956dafe1aa49c0" providerId="LiveId" clId="{97149C6E-165A-499C-B519-FEF41644AB00}" dt="2021-08-10T23:54:57.588" v="28" actId="1076"/>
          <ac:picMkLst>
            <pc:docMk/>
            <pc:sldMk cId="4009536423" sldId="256"/>
            <ac:picMk id="8" creationId="{00000000-0000-0000-0000-000000000000}"/>
          </ac:picMkLst>
        </pc:picChg>
        <pc:picChg chg="mod">
          <ac:chgData name="Nasil Phạm" userId="72956dafe1aa49c0" providerId="LiveId" clId="{97149C6E-165A-499C-B519-FEF41644AB00}" dt="2021-08-10T23:54:57.588" v="28" actId="1076"/>
          <ac:picMkLst>
            <pc:docMk/>
            <pc:sldMk cId="4009536423" sldId="256"/>
            <ac:picMk id="9" creationId="{00000000-0000-0000-0000-000000000000}"/>
          </ac:picMkLst>
        </pc:picChg>
      </pc:sldChg>
      <pc:sldChg chg="modSp mod">
        <pc:chgData name="Nasil Phạm" userId="72956dafe1aa49c0" providerId="LiveId" clId="{97149C6E-165A-499C-B519-FEF41644AB00}" dt="2021-08-10T23:54:45.812" v="15" actId="1076"/>
        <pc:sldMkLst>
          <pc:docMk/>
          <pc:sldMk cId="4221783848" sldId="258"/>
        </pc:sldMkLst>
        <pc:picChg chg="mod">
          <ac:chgData name="Nasil Phạm" userId="72956dafe1aa49c0" providerId="LiveId" clId="{97149C6E-165A-499C-B519-FEF41644AB00}" dt="2021-08-10T23:54:45.812" v="15" actId="1076"/>
          <ac:picMkLst>
            <pc:docMk/>
            <pc:sldMk cId="4221783848" sldId="258"/>
            <ac:picMk id="2" creationId="{00000000-0000-0000-0000-000000000000}"/>
          </ac:picMkLst>
        </pc:picChg>
      </pc:sldChg>
      <pc:sldChg chg="modSp mod">
        <pc:chgData name="Nasil Phạm" userId="72956dafe1aa49c0" providerId="LiveId" clId="{97149C6E-165A-499C-B519-FEF41644AB00}" dt="2021-08-10T23:55:07.004" v="48" actId="1076"/>
        <pc:sldMkLst>
          <pc:docMk/>
          <pc:sldMk cId="4029967935" sldId="260"/>
        </pc:sldMkLst>
        <pc:spChg chg="mod">
          <ac:chgData name="Nasil Phạm" userId="72956dafe1aa49c0" providerId="LiveId" clId="{97149C6E-165A-499C-B519-FEF41644AB00}" dt="2021-08-10T23:55:07.004" v="48" actId="1076"/>
          <ac:spMkLst>
            <pc:docMk/>
            <pc:sldMk cId="4029967935" sldId="260"/>
            <ac:spMk id="6" creationId="{00000000-0000-0000-0000-000000000000}"/>
          </ac:spMkLst>
        </pc:spChg>
      </pc:sldChg>
      <pc:sldChg chg="modSp mod">
        <pc:chgData name="Nasil Phạm" userId="72956dafe1aa49c0" providerId="LiveId" clId="{97149C6E-165A-499C-B519-FEF41644AB00}" dt="2021-08-10T23:55:13.108" v="50" actId="1076"/>
        <pc:sldMkLst>
          <pc:docMk/>
          <pc:sldMk cId="3072505469" sldId="261"/>
        </pc:sldMkLst>
        <pc:picChg chg="mod">
          <ac:chgData name="Nasil Phạm" userId="72956dafe1aa49c0" providerId="LiveId" clId="{97149C6E-165A-499C-B519-FEF41644AB00}" dt="2021-08-10T23:55:13.108" v="50" actId="1076"/>
          <ac:picMkLst>
            <pc:docMk/>
            <pc:sldMk cId="3072505469" sldId="261"/>
            <ac:picMk id="8" creationId="{00000000-0000-0000-0000-000000000000}"/>
          </ac:picMkLst>
        </pc:picChg>
      </pc:sldChg>
      <pc:sldChg chg="modSp mod">
        <pc:chgData name="Nasil Phạm" userId="72956dafe1aa49c0" providerId="LiveId" clId="{97149C6E-165A-499C-B519-FEF41644AB00}" dt="2021-08-10T23:55:30.556" v="83" actId="1035"/>
        <pc:sldMkLst>
          <pc:docMk/>
          <pc:sldMk cId="3052343011" sldId="262"/>
        </pc:sldMkLst>
        <pc:spChg chg="mod">
          <ac:chgData name="Nasil Phạm" userId="72956dafe1aa49c0" providerId="LiveId" clId="{97149C6E-165A-499C-B519-FEF41644AB00}" dt="2021-08-10T23:55:27.523" v="72" actId="1035"/>
          <ac:spMkLst>
            <pc:docMk/>
            <pc:sldMk cId="3052343011" sldId="262"/>
            <ac:spMk id="6" creationId="{00000000-0000-0000-0000-000000000000}"/>
          </ac:spMkLst>
        </pc:spChg>
        <pc:spChg chg="mod">
          <ac:chgData name="Nasil Phạm" userId="72956dafe1aa49c0" providerId="LiveId" clId="{97149C6E-165A-499C-B519-FEF41644AB00}" dt="2021-08-10T23:55:30.556" v="83" actId="1035"/>
          <ac:spMkLst>
            <pc:docMk/>
            <pc:sldMk cId="3052343011" sldId="262"/>
            <ac:spMk id="8" creationId="{00000000-0000-0000-0000-000000000000}"/>
          </ac:spMkLst>
        </pc:spChg>
        <pc:spChg chg="mod">
          <ac:chgData name="Nasil Phạm" userId="72956dafe1aa49c0" providerId="LiveId" clId="{97149C6E-165A-499C-B519-FEF41644AB00}" dt="2021-08-10T23:55:24.019" v="60" actId="1035"/>
          <ac:spMkLst>
            <pc:docMk/>
            <pc:sldMk cId="3052343011" sldId="262"/>
            <ac:spMk id="9" creationId="{00000000-0000-0000-0000-000000000000}"/>
          </ac:spMkLst>
        </pc:spChg>
        <pc:picChg chg="mod">
          <ac:chgData name="Nasil Phạm" userId="72956dafe1aa49c0" providerId="LiveId" clId="{97149C6E-165A-499C-B519-FEF41644AB00}" dt="2021-08-10T23:55:17.380" v="51" actId="1076"/>
          <ac:picMkLst>
            <pc:docMk/>
            <pc:sldMk cId="3052343011" sldId="262"/>
            <ac:picMk id="7" creationId="{00000000-0000-0000-0000-000000000000}"/>
          </ac:picMkLst>
        </pc:picChg>
      </pc:sldChg>
      <pc:sldChg chg="modSp mod">
        <pc:chgData name="Nasil Phạm" userId="72956dafe1aa49c0" providerId="LiveId" clId="{97149C6E-165A-499C-B519-FEF41644AB00}" dt="2021-08-10T23:55:39.307" v="86" actId="1076"/>
        <pc:sldMkLst>
          <pc:docMk/>
          <pc:sldMk cId="4227284203" sldId="265"/>
        </pc:sldMkLst>
        <pc:picChg chg="mod">
          <ac:chgData name="Nasil Phạm" userId="72956dafe1aa49c0" providerId="LiveId" clId="{97149C6E-165A-499C-B519-FEF41644AB00}" dt="2021-08-10T23:55:39.307" v="86" actId="1076"/>
          <ac:picMkLst>
            <pc:docMk/>
            <pc:sldMk cId="4227284203" sldId="265"/>
            <ac:picMk id="4" creationId="{00000000-0000-0000-0000-000000000000}"/>
          </ac:picMkLst>
        </pc:picChg>
      </pc:sldChg>
      <pc:sldChg chg="modSp mod">
        <pc:chgData name="Nasil Phạm" userId="72956dafe1aa49c0" providerId="LiveId" clId="{97149C6E-165A-499C-B519-FEF41644AB00}" dt="2021-08-10T23:55:43.909" v="87" actId="14100"/>
        <pc:sldMkLst>
          <pc:docMk/>
          <pc:sldMk cId="2607822977" sldId="266"/>
        </pc:sldMkLst>
        <pc:picChg chg="mod">
          <ac:chgData name="Nasil Phạm" userId="72956dafe1aa49c0" providerId="LiveId" clId="{97149C6E-165A-499C-B519-FEF41644AB00}" dt="2021-08-10T23:55:43.909" v="87" actId="14100"/>
          <ac:picMkLst>
            <pc:docMk/>
            <pc:sldMk cId="2607822977" sldId="266"/>
            <ac:picMk id="6" creationId="{00000000-0000-0000-0000-000000000000}"/>
          </ac:picMkLst>
        </pc:picChg>
      </pc:sldChg>
      <pc:sldChg chg="add">
        <pc:chgData name="Nasil Phạm" userId="72956dafe1aa49c0" providerId="LiveId" clId="{97149C6E-165A-499C-B519-FEF41644AB00}" dt="2021-08-09T09:23:15.282" v="0"/>
        <pc:sldMkLst>
          <pc:docMk/>
          <pc:sldMk cId="822077034" sldId="297"/>
        </pc:sldMkLst>
      </pc:sldChg>
      <pc:sldChg chg="add">
        <pc:chgData name="Nasil Phạm" userId="72956dafe1aa49c0" providerId="LiveId" clId="{97149C6E-165A-499C-B519-FEF41644AB00}" dt="2021-08-09T09:23:15.282" v="0"/>
        <pc:sldMkLst>
          <pc:docMk/>
          <pc:sldMk cId="1510731552" sldId="517"/>
        </pc:sldMkLst>
      </pc:sldChg>
      <pc:sldChg chg="new">
        <pc:chgData name="Nasil Phạm" userId="72956dafe1aa49c0" providerId="LiveId" clId="{97149C6E-165A-499C-B519-FEF41644AB00}" dt="2021-08-09T09:24:12.337" v="13" actId="680"/>
        <pc:sldMkLst>
          <pc:docMk/>
          <pc:sldMk cId="2938138155" sldId="518"/>
        </pc:sldMkLst>
      </pc:sldChg>
      <pc:sldMasterChg chg="addSp modSp mod modSldLayout">
        <pc:chgData name="Nasil Phạm" userId="72956dafe1aa49c0" providerId="LiveId" clId="{97149C6E-165A-499C-B519-FEF41644AB00}" dt="2021-08-09T09:24:04.842" v="12" actId="1076"/>
        <pc:sldMasterMkLst>
          <pc:docMk/>
          <pc:sldMasterMk cId="3279242072" sldId="2147483648"/>
        </pc:sldMasterMkLst>
        <pc:spChg chg="add mod">
          <ac:chgData name="Nasil Phạm" userId="72956dafe1aa49c0" providerId="LiveId" clId="{97149C6E-165A-499C-B519-FEF41644AB00}" dt="2021-08-09T09:24:04.842" v="12" actId="1076"/>
          <ac:spMkLst>
            <pc:docMk/>
            <pc:sldMasterMk cId="3279242072" sldId="2147483648"/>
            <ac:spMk id="8" creationId="{AE19FB76-0896-400F-8E33-8934E8C7C019}"/>
          </ac:spMkLst>
        </pc:spChg>
        <pc:picChg chg="add mod">
          <ac:chgData name="Nasil Phạm" userId="72956dafe1aa49c0" providerId="LiveId" clId="{97149C6E-165A-499C-B519-FEF41644AB00}" dt="2021-08-09T09:24:02.021" v="11"/>
          <ac:picMkLst>
            <pc:docMk/>
            <pc:sldMasterMk cId="3279242072" sldId="2147483648"/>
            <ac:picMk id="7" creationId="{8E9A675A-A34F-4274-A79B-2E50EEBB04BD}"/>
          </ac:picMkLst>
        </pc:picChg>
        <pc:picChg chg="add mod">
          <ac:chgData name="Nasil Phạm" userId="72956dafe1aa49c0" providerId="LiveId" clId="{97149C6E-165A-499C-B519-FEF41644AB00}" dt="2021-08-09T09:24:02.021" v="11"/>
          <ac:picMkLst>
            <pc:docMk/>
            <pc:sldMasterMk cId="3279242072" sldId="2147483648"/>
            <ac:picMk id="9" creationId="{C6352B69-ED98-4764-9E84-55CCBAFDEE77}"/>
          </ac:picMkLst>
        </pc:picChg>
        <pc:sldLayoutChg chg="modSp mod">
          <pc:chgData name="Nasil Phạm" userId="72956dafe1aa49c0" providerId="LiveId" clId="{97149C6E-165A-499C-B519-FEF41644AB00}" dt="2021-08-09T09:23:53.270" v="10" actId="20577"/>
          <pc:sldLayoutMkLst>
            <pc:docMk/>
            <pc:sldMasterMk cId="3279242072" sldId="2147483648"/>
            <pc:sldLayoutMk cId="3316570920" sldId="2147483661"/>
          </pc:sldLayoutMkLst>
          <pc:spChg chg="mod">
            <ac:chgData name="Nasil Phạm" userId="72956dafe1aa49c0" providerId="LiveId" clId="{97149C6E-165A-499C-B519-FEF41644AB00}" dt="2021-08-09T09:23:53.270" v="10" actId="20577"/>
            <ac:spMkLst>
              <pc:docMk/>
              <pc:sldMasterMk cId="3279242072" sldId="2147483648"/>
              <pc:sldLayoutMk cId="3316570920" sldId="2147483661"/>
              <ac:spMk id="21" creationId="{7906B193-ED6B-4AA8-AC54-DB2A501FADDA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631D9-6A04-47AC-AD97-DD71719FE45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08821-FF9F-4F98-A061-3AEA150B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91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69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6" y="285186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0" y="5150224"/>
            <a:ext cx="2024310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59" y="4625788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1" y="0"/>
            <a:ext cx="1863838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0" y="0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89" y="4453499"/>
            <a:ext cx="4653894" cy="5084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6" y="285186"/>
            <a:ext cx="3701426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8" y="5390026"/>
            <a:ext cx="1927914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6" y="5397903"/>
            <a:ext cx="1249138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8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0" y="2097408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Unit 5: Food and health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197508" y="4377765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7: Writing</a:t>
            </a:r>
          </a:p>
        </p:txBody>
      </p:sp>
    </p:spTree>
    <p:extLst>
      <p:ext uri="{BB962C8B-B14F-4D97-AF65-F5344CB8AC3E}">
        <p14:creationId xmlns:p14="http://schemas.microsoft.com/office/powerpoint/2010/main" val="3316570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725D-C77F-4396-8490-1E50899BF657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E149-9C7D-4F4B-A11F-702F280E8F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6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725D-C77F-4396-8490-1E50899BF657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E149-9C7D-4F4B-A11F-702F280E8F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24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725D-C77F-4396-8490-1E50899BF657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E149-9C7D-4F4B-A11F-702F280E8F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49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AFD90A-1603-44BA-91E9-F26F2E7F367F}"/>
              </a:ext>
            </a:extLst>
          </p:cNvPr>
          <p:cNvSpPr/>
          <p:nvPr userDrawn="1"/>
        </p:nvSpPr>
        <p:spPr>
          <a:xfrm>
            <a:off x="1" y="0"/>
            <a:ext cx="12191999" cy="44958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55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9A4E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3138552-60CC-48E2-811F-A7888EE4E438}"/>
              </a:ext>
            </a:extLst>
          </p:cNvPr>
          <p:cNvSpPr txBox="1">
            <a:spLocks/>
          </p:cNvSpPr>
          <p:nvPr userDrawn="1"/>
        </p:nvSpPr>
        <p:spPr>
          <a:xfrm>
            <a:off x="6398509" y="1407896"/>
            <a:ext cx="8564628" cy="1469452"/>
          </a:xfrm>
          <a:prstGeom prst="rect">
            <a:avLst/>
          </a:prstGeom>
        </p:spPr>
        <p:txBody>
          <a:bodyPr vert="horz" lIns="121879" tIns="60939" rIns="121879" bIns="60939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algn="l"/>
            <a:r>
              <a:rPr lang="en-US" sz="7197" dirty="0">
                <a:solidFill>
                  <a:srgbClr val="009A4E"/>
                </a:solidFill>
                <a:latin typeface="Lato Black"/>
              </a:rPr>
              <a:t>Thank you!</a:t>
            </a:r>
          </a:p>
        </p:txBody>
      </p:sp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9929EF32-C867-4403-83D5-3573336C9C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998024" y="4868051"/>
            <a:ext cx="730286" cy="10495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038279-D4BD-4B74-9D37-87443037645B}"/>
              </a:ext>
            </a:extLst>
          </p:cNvPr>
          <p:cNvSpPr txBox="1"/>
          <p:nvPr userDrawn="1"/>
        </p:nvSpPr>
        <p:spPr>
          <a:xfrm>
            <a:off x="4908696" y="5392813"/>
            <a:ext cx="61056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9A4E"/>
                </a:solidFill>
                <a:latin typeface="+mj-lt"/>
              </a:rPr>
              <a:t>CTCP ĐẦU TƯ VÀ PHÁT TRIỂN GIÁO DỤC PHƯƠNG NAM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0FCABE-71D9-4B47-87A0-AA2F8A554F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06" y="4952133"/>
            <a:ext cx="11814077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923493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Freeform 189">
            <a:extLst>
              <a:ext uri="{FF2B5EF4-FFF2-40B4-BE49-F238E27FC236}">
                <a16:creationId xmlns:a16="http://schemas.microsoft.com/office/drawing/2014/main" id="{6F61F351-24F8-498C-9FA8-84D971F1CA1E}"/>
              </a:ext>
            </a:extLst>
          </p:cNvPr>
          <p:cNvSpPr/>
          <p:nvPr userDrawn="1"/>
        </p:nvSpPr>
        <p:spPr>
          <a:xfrm>
            <a:off x="4929161" y="-9526"/>
            <a:ext cx="7284371" cy="6859691"/>
          </a:xfrm>
          <a:custGeom>
            <a:avLst/>
            <a:gdLst>
              <a:gd name="connsiteX0" fmla="*/ 2483124 w 5460510"/>
              <a:gd name="connsiteY0" fmla="*/ 0 h 5143500"/>
              <a:gd name="connsiteX1" fmla="*/ 3448297 w 5460510"/>
              <a:gd name="connsiteY1" fmla="*/ 0 h 5143500"/>
              <a:gd name="connsiteX2" fmla="*/ 4717679 w 5460510"/>
              <a:gd name="connsiteY2" fmla="*/ 0 h 5143500"/>
              <a:gd name="connsiteX3" fmla="*/ 4741319 w 5460510"/>
              <a:gd name="connsiteY3" fmla="*/ 0 h 5143500"/>
              <a:gd name="connsiteX4" fmla="*/ 5318193 w 5460510"/>
              <a:gd name="connsiteY4" fmla="*/ 0 h 5143500"/>
              <a:gd name="connsiteX5" fmla="*/ 5460510 w 5460510"/>
              <a:gd name="connsiteY5" fmla="*/ 0 h 5143500"/>
              <a:gd name="connsiteX6" fmla="*/ 5460510 w 5460510"/>
              <a:gd name="connsiteY6" fmla="*/ 5143500 h 5143500"/>
              <a:gd name="connsiteX7" fmla="*/ 5318193 w 5460510"/>
              <a:gd name="connsiteY7" fmla="*/ 5143500 h 5143500"/>
              <a:gd name="connsiteX8" fmla="*/ 4741319 w 5460510"/>
              <a:gd name="connsiteY8" fmla="*/ 5143500 h 5143500"/>
              <a:gd name="connsiteX9" fmla="*/ 4717679 w 5460510"/>
              <a:gd name="connsiteY9" fmla="*/ 5143500 h 5143500"/>
              <a:gd name="connsiteX10" fmla="*/ 3448297 w 5460510"/>
              <a:gd name="connsiteY10" fmla="*/ 5143500 h 5143500"/>
              <a:gd name="connsiteX11" fmla="*/ 0 w 546051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448297" y="0"/>
                </a:lnTo>
                <a:lnTo>
                  <a:pt x="4717679" y="0"/>
                </a:lnTo>
                <a:lnTo>
                  <a:pt x="4741319" y="0"/>
                </a:lnTo>
                <a:lnTo>
                  <a:pt x="5318193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5318193" y="5143500"/>
                </a:lnTo>
                <a:lnTo>
                  <a:pt x="4741319" y="5143500"/>
                </a:lnTo>
                <a:lnTo>
                  <a:pt x="4717679" y="5143500"/>
                </a:lnTo>
                <a:lnTo>
                  <a:pt x="3448297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9A4E">
              <a:alpha val="7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93B40A-628B-46CA-8D14-462832F631E1}"/>
              </a:ext>
            </a:extLst>
          </p:cNvPr>
          <p:cNvCxnSpPr/>
          <p:nvPr userDrawn="1"/>
        </p:nvCxnSpPr>
        <p:spPr>
          <a:xfrm>
            <a:off x="8849294" y="5716347"/>
            <a:ext cx="3364239" cy="0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D391D82-AF92-4636-BFFA-41B71BA637A6}"/>
              </a:ext>
            </a:extLst>
          </p:cNvPr>
          <p:cNvCxnSpPr/>
          <p:nvPr userDrawn="1"/>
        </p:nvCxnSpPr>
        <p:spPr>
          <a:xfrm>
            <a:off x="6643045" y="4193695"/>
            <a:ext cx="5548956" cy="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97431BD-DFB1-4455-B940-DE374082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14" y="4332011"/>
            <a:ext cx="6556495" cy="805416"/>
          </a:xfrm>
          <a:prstGeom prst="rect">
            <a:avLst/>
          </a:prstGeom>
        </p:spPr>
        <p:txBody>
          <a:bodyPr vert="horz" lIns="182843" tIns="91422" rIns="182843" bIns="91422" rtlCol="0" anchor="ctr">
            <a:noAutofit/>
          </a:bodyPr>
          <a:lstStyle>
            <a:lvl1pPr algn="ctr">
              <a:defRPr sz="6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1FC36A6-19D6-4BCA-AC85-BC522A4DE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2700" y="5200652"/>
            <a:ext cx="4754213" cy="4286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3DDB73-79F1-4490-96CD-D858241EE79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40563" y="624717"/>
            <a:ext cx="5740592" cy="5063543"/>
            <a:chOff x="1044" y="1"/>
            <a:chExt cx="3670" cy="3238"/>
          </a:xfrm>
          <a:solidFill>
            <a:schemeClr val="bg1">
              <a:lumMod val="85000"/>
              <a:alpha val="61000"/>
            </a:schemeClr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A4F6F7A-21A0-40C7-8827-8FC574A9E3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9" y="2187"/>
              <a:ext cx="131" cy="123"/>
            </a:xfrm>
            <a:custGeom>
              <a:avLst/>
              <a:gdLst>
                <a:gd name="T0" fmla="*/ 53 w 107"/>
                <a:gd name="T1" fmla="*/ 13 h 100"/>
                <a:gd name="T2" fmla="*/ 37 w 107"/>
                <a:gd name="T3" fmla="*/ 16 h 100"/>
                <a:gd name="T4" fmla="*/ 24 w 107"/>
                <a:gd name="T5" fmla="*/ 23 h 100"/>
                <a:gd name="T6" fmla="*/ 13 w 107"/>
                <a:gd name="T7" fmla="*/ 43 h 100"/>
                <a:gd name="T8" fmla="*/ 17 w 107"/>
                <a:gd name="T9" fmla="*/ 55 h 100"/>
                <a:gd name="T10" fmla="*/ 27 w 107"/>
                <a:gd name="T11" fmla="*/ 66 h 100"/>
                <a:gd name="T12" fmla="*/ 33 w 107"/>
                <a:gd name="T13" fmla="*/ 75 h 100"/>
                <a:gd name="T14" fmla="*/ 33 w 107"/>
                <a:gd name="T15" fmla="*/ 79 h 100"/>
                <a:gd name="T16" fmla="*/ 36 w 107"/>
                <a:gd name="T17" fmla="*/ 77 h 100"/>
                <a:gd name="T18" fmla="*/ 45 w 107"/>
                <a:gd name="T19" fmla="*/ 73 h 100"/>
                <a:gd name="T20" fmla="*/ 47 w 107"/>
                <a:gd name="T21" fmla="*/ 73 h 100"/>
                <a:gd name="T22" fmla="*/ 53 w 107"/>
                <a:gd name="T23" fmla="*/ 73 h 100"/>
                <a:gd name="T24" fmla="*/ 70 w 107"/>
                <a:gd name="T25" fmla="*/ 71 h 100"/>
                <a:gd name="T26" fmla="*/ 83 w 107"/>
                <a:gd name="T27" fmla="*/ 64 h 100"/>
                <a:gd name="T28" fmla="*/ 93 w 107"/>
                <a:gd name="T29" fmla="*/ 43 h 100"/>
                <a:gd name="T30" fmla="*/ 83 w 107"/>
                <a:gd name="T31" fmla="*/ 23 h 100"/>
                <a:gd name="T32" fmla="*/ 70 w 107"/>
                <a:gd name="T33" fmla="*/ 16 h 100"/>
                <a:gd name="T34" fmla="*/ 53 w 107"/>
                <a:gd name="T35" fmla="*/ 13 h 100"/>
                <a:gd name="T36" fmla="*/ 53 w 107"/>
                <a:gd name="T37" fmla="*/ 0 h 100"/>
                <a:gd name="T38" fmla="*/ 53 w 107"/>
                <a:gd name="T39" fmla="*/ 0 h 100"/>
                <a:gd name="T40" fmla="*/ 107 w 107"/>
                <a:gd name="T41" fmla="*/ 43 h 100"/>
                <a:gd name="T42" fmla="*/ 53 w 107"/>
                <a:gd name="T43" fmla="*/ 87 h 100"/>
                <a:gd name="T44" fmla="*/ 45 w 107"/>
                <a:gd name="T45" fmla="*/ 86 h 100"/>
                <a:gd name="T46" fmla="*/ 7 w 107"/>
                <a:gd name="T47" fmla="*/ 100 h 100"/>
                <a:gd name="T48" fmla="*/ 7 w 107"/>
                <a:gd name="T49" fmla="*/ 97 h 100"/>
                <a:gd name="T50" fmla="*/ 20 w 107"/>
                <a:gd name="T51" fmla="*/ 80 h 100"/>
                <a:gd name="T52" fmla="*/ 20 w 107"/>
                <a:gd name="T53" fmla="*/ 77 h 100"/>
                <a:gd name="T54" fmla="*/ 0 w 107"/>
                <a:gd name="T55" fmla="*/ 43 h 100"/>
                <a:gd name="T56" fmla="*/ 53 w 107"/>
                <a:gd name="T5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0">
                  <a:moveTo>
                    <a:pt x="53" y="13"/>
                  </a:moveTo>
                  <a:cubicBezTo>
                    <a:pt x="48" y="13"/>
                    <a:pt x="42" y="14"/>
                    <a:pt x="37" y="16"/>
                  </a:cubicBezTo>
                  <a:cubicBezTo>
                    <a:pt x="32" y="18"/>
                    <a:pt x="28" y="20"/>
                    <a:pt x="24" y="23"/>
                  </a:cubicBezTo>
                  <a:cubicBezTo>
                    <a:pt x="17" y="29"/>
                    <a:pt x="13" y="36"/>
                    <a:pt x="13" y="43"/>
                  </a:cubicBezTo>
                  <a:cubicBezTo>
                    <a:pt x="13" y="47"/>
                    <a:pt x="14" y="52"/>
                    <a:pt x="17" y="55"/>
                  </a:cubicBezTo>
                  <a:cubicBezTo>
                    <a:pt x="19" y="59"/>
                    <a:pt x="23" y="63"/>
                    <a:pt x="27" y="66"/>
                  </a:cubicBezTo>
                  <a:cubicBezTo>
                    <a:pt x="30" y="68"/>
                    <a:pt x="32" y="71"/>
                    <a:pt x="33" y="75"/>
                  </a:cubicBezTo>
                  <a:cubicBezTo>
                    <a:pt x="33" y="76"/>
                    <a:pt x="33" y="78"/>
                    <a:pt x="33" y="79"/>
                  </a:cubicBezTo>
                  <a:cubicBezTo>
                    <a:pt x="34" y="78"/>
                    <a:pt x="35" y="77"/>
                    <a:pt x="36" y="77"/>
                  </a:cubicBezTo>
                  <a:cubicBezTo>
                    <a:pt x="38" y="74"/>
                    <a:pt x="42" y="73"/>
                    <a:pt x="45" y="73"/>
                  </a:cubicBezTo>
                  <a:cubicBezTo>
                    <a:pt x="46" y="73"/>
                    <a:pt x="46" y="73"/>
                    <a:pt x="47" y="73"/>
                  </a:cubicBezTo>
                  <a:cubicBezTo>
                    <a:pt x="49" y="73"/>
                    <a:pt x="51" y="73"/>
                    <a:pt x="53" y="73"/>
                  </a:cubicBezTo>
                  <a:cubicBezTo>
                    <a:pt x="59" y="73"/>
                    <a:pt x="65" y="72"/>
                    <a:pt x="70" y="71"/>
                  </a:cubicBezTo>
                  <a:cubicBezTo>
                    <a:pt x="75" y="69"/>
                    <a:pt x="79" y="67"/>
                    <a:pt x="83" y="64"/>
                  </a:cubicBezTo>
                  <a:cubicBezTo>
                    <a:pt x="90" y="58"/>
                    <a:pt x="93" y="51"/>
                    <a:pt x="93" y="43"/>
                  </a:cubicBezTo>
                  <a:cubicBezTo>
                    <a:pt x="93" y="36"/>
                    <a:pt x="90" y="29"/>
                    <a:pt x="83" y="23"/>
                  </a:cubicBezTo>
                  <a:cubicBezTo>
                    <a:pt x="79" y="20"/>
                    <a:pt x="75" y="18"/>
                    <a:pt x="70" y="16"/>
                  </a:cubicBezTo>
                  <a:cubicBezTo>
                    <a:pt x="65" y="14"/>
                    <a:pt x="59" y="13"/>
                    <a:pt x="53" y="13"/>
                  </a:cubicBezTo>
                  <a:close/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07" y="19"/>
                    <a:pt x="107" y="43"/>
                  </a:cubicBezTo>
                  <a:cubicBezTo>
                    <a:pt x="107" y="67"/>
                    <a:pt x="83" y="87"/>
                    <a:pt x="53" y="87"/>
                  </a:cubicBezTo>
                  <a:cubicBezTo>
                    <a:pt x="51" y="87"/>
                    <a:pt x="48" y="86"/>
                    <a:pt x="45" y="86"/>
                  </a:cubicBezTo>
                  <a:cubicBezTo>
                    <a:pt x="34" y="98"/>
                    <a:pt x="20" y="100"/>
                    <a:pt x="7" y="100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4" y="94"/>
                    <a:pt x="20" y="87"/>
                    <a:pt x="20" y="80"/>
                  </a:cubicBezTo>
                  <a:cubicBezTo>
                    <a:pt x="20" y="79"/>
                    <a:pt x="20" y="78"/>
                    <a:pt x="20" y="77"/>
                  </a:cubicBezTo>
                  <a:cubicBezTo>
                    <a:pt x="8" y="69"/>
                    <a:pt x="0" y="57"/>
                    <a:pt x="0" y="43"/>
                  </a:cubicBezTo>
                  <a:cubicBezTo>
                    <a:pt x="0" y="19"/>
                    <a:pt x="24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CA6FFA5-9245-4A1C-B593-4AC13E5871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8" y="2255"/>
              <a:ext cx="82" cy="82"/>
            </a:xfrm>
            <a:custGeom>
              <a:avLst/>
              <a:gdLst>
                <a:gd name="T0" fmla="*/ 62 w 67"/>
                <a:gd name="T1" fmla="*/ 17 h 67"/>
                <a:gd name="T2" fmla="*/ 67 w 67"/>
                <a:gd name="T3" fmla="*/ 13 h 67"/>
                <a:gd name="T4" fmla="*/ 67 w 67"/>
                <a:gd name="T5" fmla="*/ 4 h 67"/>
                <a:gd name="T6" fmla="*/ 58 w 67"/>
                <a:gd name="T7" fmla="*/ 4 h 67"/>
                <a:gd name="T8" fmla="*/ 58 w 67"/>
                <a:gd name="T9" fmla="*/ 0 h 67"/>
                <a:gd name="T10" fmla="*/ 4 w 67"/>
                <a:gd name="T11" fmla="*/ 0 h 67"/>
                <a:gd name="T12" fmla="*/ 0 w 67"/>
                <a:gd name="T13" fmla="*/ 4 h 67"/>
                <a:gd name="T14" fmla="*/ 0 w 67"/>
                <a:gd name="T15" fmla="*/ 63 h 67"/>
                <a:gd name="T16" fmla="*/ 4 w 67"/>
                <a:gd name="T17" fmla="*/ 67 h 67"/>
                <a:gd name="T18" fmla="*/ 58 w 67"/>
                <a:gd name="T19" fmla="*/ 67 h 67"/>
                <a:gd name="T20" fmla="*/ 58 w 67"/>
                <a:gd name="T21" fmla="*/ 50 h 67"/>
                <a:gd name="T22" fmla="*/ 62 w 67"/>
                <a:gd name="T23" fmla="*/ 50 h 67"/>
                <a:gd name="T24" fmla="*/ 67 w 67"/>
                <a:gd name="T25" fmla="*/ 46 h 67"/>
                <a:gd name="T26" fmla="*/ 67 w 67"/>
                <a:gd name="T27" fmla="*/ 38 h 67"/>
                <a:gd name="T28" fmla="*/ 58 w 67"/>
                <a:gd name="T29" fmla="*/ 38 h 67"/>
                <a:gd name="T30" fmla="*/ 58 w 67"/>
                <a:gd name="T31" fmla="*/ 34 h 67"/>
                <a:gd name="T32" fmla="*/ 62 w 67"/>
                <a:gd name="T33" fmla="*/ 34 h 67"/>
                <a:gd name="T34" fmla="*/ 67 w 67"/>
                <a:gd name="T35" fmla="*/ 29 h 67"/>
                <a:gd name="T36" fmla="*/ 67 w 67"/>
                <a:gd name="T37" fmla="*/ 21 h 67"/>
                <a:gd name="T38" fmla="*/ 58 w 67"/>
                <a:gd name="T39" fmla="*/ 21 h 67"/>
                <a:gd name="T40" fmla="*/ 58 w 67"/>
                <a:gd name="T41" fmla="*/ 17 h 67"/>
                <a:gd name="T42" fmla="*/ 62 w 67"/>
                <a:gd name="T43" fmla="*/ 17 h 67"/>
                <a:gd name="T44" fmla="*/ 37 w 67"/>
                <a:gd name="T45" fmla="*/ 17 h 67"/>
                <a:gd name="T46" fmla="*/ 46 w 67"/>
                <a:gd name="T47" fmla="*/ 25 h 67"/>
                <a:gd name="T48" fmla="*/ 37 w 67"/>
                <a:gd name="T49" fmla="*/ 34 h 67"/>
                <a:gd name="T50" fmla="*/ 29 w 67"/>
                <a:gd name="T51" fmla="*/ 25 h 67"/>
                <a:gd name="T52" fmla="*/ 37 w 67"/>
                <a:gd name="T53" fmla="*/ 17 h 67"/>
                <a:gd name="T54" fmla="*/ 16 w 67"/>
                <a:gd name="T55" fmla="*/ 63 h 67"/>
                <a:gd name="T56" fmla="*/ 12 w 67"/>
                <a:gd name="T57" fmla="*/ 63 h 67"/>
                <a:gd name="T58" fmla="*/ 12 w 67"/>
                <a:gd name="T59" fmla="*/ 4 h 67"/>
                <a:gd name="T60" fmla="*/ 16 w 67"/>
                <a:gd name="T61" fmla="*/ 4 h 67"/>
                <a:gd name="T62" fmla="*/ 16 w 67"/>
                <a:gd name="T63" fmla="*/ 63 h 67"/>
                <a:gd name="T64" fmla="*/ 50 w 67"/>
                <a:gd name="T65" fmla="*/ 50 h 67"/>
                <a:gd name="T66" fmla="*/ 25 w 67"/>
                <a:gd name="T67" fmla="*/ 50 h 67"/>
                <a:gd name="T68" fmla="*/ 25 w 67"/>
                <a:gd name="T69" fmla="*/ 46 h 67"/>
                <a:gd name="T70" fmla="*/ 33 w 67"/>
                <a:gd name="T71" fmla="*/ 38 h 67"/>
                <a:gd name="T72" fmla="*/ 33 w 67"/>
                <a:gd name="T73" fmla="*/ 38 h 67"/>
                <a:gd name="T74" fmla="*/ 41 w 67"/>
                <a:gd name="T75" fmla="*/ 38 h 67"/>
                <a:gd name="T76" fmla="*/ 50 w 67"/>
                <a:gd name="T77" fmla="*/ 46 h 67"/>
                <a:gd name="T78" fmla="*/ 50 w 67"/>
                <a:gd name="T79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67">
                  <a:moveTo>
                    <a:pt x="62" y="17"/>
                  </a:moveTo>
                  <a:cubicBezTo>
                    <a:pt x="65" y="17"/>
                    <a:pt x="67" y="15"/>
                    <a:pt x="67" y="1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7"/>
                    <a:pt x="4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5" y="50"/>
                    <a:pt x="67" y="48"/>
                    <a:pt x="67" y="46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4"/>
                    <a:pt x="67" y="32"/>
                    <a:pt x="67" y="29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17"/>
                    <a:pt x="58" y="17"/>
                    <a:pt x="58" y="17"/>
                  </a:cubicBezTo>
                  <a:lnTo>
                    <a:pt x="62" y="17"/>
                  </a:lnTo>
                  <a:close/>
                  <a:moveTo>
                    <a:pt x="37" y="17"/>
                  </a:moveTo>
                  <a:cubicBezTo>
                    <a:pt x="42" y="17"/>
                    <a:pt x="46" y="21"/>
                    <a:pt x="46" y="25"/>
                  </a:cubicBezTo>
                  <a:cubicBezTo>
                    <a:pt x="46" y="30"/>
                    <a:pt x="42" y="34"/>
                    <a:pt x="37" y="34"/>
                  </a:cubicBezTo>
                  <a:cubicBezTo>
                    <a:pt x="33" y="34"/>
                    <a:pt x="29" y="30"/>
                    <a:pt x="29" y="25"/>
                  </a:cubicBezTo>
                  <a:cubicBezTo>
                    <a:pt x="29" y="21"/>
                    <a:pt x="33" y="17"/>
                    <a:pt x="37" y="17"/>
                  </a:cubicBezTo>
                  <a:close/>
                  <a:moveTo>
                    <a:pt x="16" y="63"/>
                  </a:moveTo>
                  <a:cubicBezTo>
                    <a:pt x="12" y="63"/>
                    <a:pt x="12" y="63"/>
                    <a:pt x="12" y="6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6" y="63"/>
                  </a:lnTo>
                  <a:close/>
                  <a:moveTo>
                    <a:pt x="50" y="50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2"/>
                    <a:pt x="28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6" y="38"/>
                    <a:pt x="50" y="42"/>
                    <a:pt x="50" y="46"/>
                  </a:cubicBezTo>
                  <a:lnTo>
                    <a:pt x="5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9395D76-0980-4615-9954-C24B8CC57F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9" y="2028"/>
              <a:ext cx="71" cy="71"/>
            </a:xfrm>
            <a:custGeom>
              <a:avLst/>
              <a:gdLst>
                <a:gd name="T0" fmla="*/ 58 w 58"/>
                <a:gd name="T1" fmla="*/ 29 h 57"/>
                <a:gd name="T2" fmla="*/ 29 w 58"/>
                <a:gd name="T3" fmla="*/ 57 h 57"/>
                <a:gd name="T4" fmla="*/ 0 w 58"/>
                <a:gd name="T5" fmla="*/ 29 h 57"/>
                <a:gd name="T6" fmla="*/ 29 w 58"/>
                <a:gd name="T7" fmla="*/ 0 h 57"/>
                <a:gd name="T8" fmla="*/ 58 w 58"/>
                <a:gd name="T9" fmla="*/ 29 h 57"/>
                <a:gd name="T10" fmla="*/ 6 w 58"/>
                <a:gd name="T11" fmla="*/ 29 h 57"/>
                <a:gd name="T12" fmla="*/ 29 w 58"/>
                <a:gd name="T13" fmla="*/ 52 h 57"/>
                <a:gd name="T14" fmla="*/ 52 w 58"/>
                <a:gd name="T15" fmla="*/ 29 h 57"/>
                <a:gd name="T16" fmla="*/ 29 w 58"/>
                <a:gd name="T17" fmla="*/ 5 h 57"/>
                <a:gd name="T18" fmla="*/ 6 w 58"/>
                <a:gd name="T19" fmla="*/ 29 h 57"/>
                <a:gd name="T20" fmla="*/ 32 w 58"/>
                <a:gd name="T21" fmla="*/ 12 h 57"/>
                <a:gd name="T22" fmla="*/ 46 w 58"/>
                <a:gd name="T23" fmla="*/ 26 h 57"/>
                <a:gd name="T24" fmla="*/ 46 w 58"/>
                <a:gd name="T25" fmla="*/ 31 h 57"/>
                <a:gd name="T26" fmla="*/ 41 w 58"/>
                <a:gd name="T27" fmla="*/ 31 h 57"/>
                <a:gd name="T28" fmla="*/ 33 w 58"/>
                <a:gd name="T29" fmla="*/ 23 h 57"/>
                <a:gd name="T30" fmla="*/ 33 w 58"/>
                <a:gd name="T31" fmla="*/ 43 h 57"/>
                <a:gd name="T32" fmla="*/ 29 w 58"/>
                <a:gd name="T33" fmla="*/ 47 h 57"/>
                <a:gd name="T34" fmla="*/ 25 w 58"/>
                <a:gd name="T35" fmla="*/ 43 h 57"/>
                <a:gd name="T36" fmla="*/ 25 w 58"/>
                <a:gd name="T37" fmla="*/ 23 h 57"/>
                <a:gd name="T38" fmla="*/ 17 w 58"/>
                <a:gd name="T39" fmla="*/ 31 h 57"/>
                <a:gd name="T40" fmla="*/ 12 w 58"/>
                <a:gd name="T41" fmla="*/ 31 h 57"/>
                <a:gd name="T42" fmla="*/ 11 w 58"/>
                <a:gd name="T43" fmla="*/ 29 h 57"/>
                <a:gd name="T44" fmla="*/ 12 w 58"/>
                <a:gd name="T45" fmla="*/ 26 h 57"/>
                <a:gd name="T46" fmla="*/ 27 w 58"/>
                <a:gd name="T47" fmla="*/ 12 h 57"/>
                <a:gd name="T48" fmla="*/ 32 w 58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57">
                  <a:moveTo>
                    <a:pt x="58" y="29"/>
                  </a:moveTo>
                  <a:cubicBezTo>
                    <a:pt x="58" y="45"/>
                    <a:pt x="45" y="57"/>
                    <a:pt x="29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6" y="29"/>
                  </a:moveTo>
                  <a:cubicBezTo>
                    <a:pt x="6" y="42"/>
                    <a:pt x="16" y="52"/>
                    <a:pt x="29" y="52"/>
                  </a:cubicBezTo>
                  <a:cubicBezTo>
                    <a:pt x="42" y="52"/>
                    <a:pt x="52" y="42"/>
                    <a:pt x="52" y="29"/>
                  </a:cubicBezTo>
                  <a:cubicBezTo>
                    <a:pt x="52" y="16"/>
                    <a:pt x="42" y="5"/>
                    <a:pt x="29" y="5"/>
                  </a:cubicBezTo>
                  <a:cubicBezTo>
                    <a:pt x="16" y="5"/>
                    <a:pt x="6" y="16"/>
                    <a:pt x="6" y="29"/>
                  </a:cubicBezTo>
                  <a:close/>
                  <a:moveTo>
                    <a:pt x="32" y="12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47" y="28"/>
                    <a:pt x="47" y="30"/>
                    <a:pt x="46" y="31"/>
                  </a:cubicBezTo>
                  <a:cubicBezTo>
                    <a:pt x="45" y="33"/>
                    <a:pt x="42" y="33"/>
                    <a:pt x="41" y="31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5"/>
                    <a:pt x="31" y="47"/>
                    <a:pt x="29" y="47"/>
                  </a:cubicBezTo>
                  <a:cubicBezTo>
                    <a:pt x="27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2" y="31"/>
                    <a:pt x="11" y="30"/>
                    <a:pt x="11" y="29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0"/>
                    <a:pt x="30" y="10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408EB9C-9D1A-49B4-95C9-CC4CC77715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7" y="2116"/>
              <a:ext cx="56" cy="56"/>
            </a:xfrm>
            <a:custGeom>
              <a:avLst/>
              <a:gdLst>
                <a:gd name="T0" fmla="*/ 3 w 46"/>
                <a:gd name="T1" fmla="*/ 0 h 46"/>
                <a:gd name="T2" fmla="*/ 20 w 46"/>
                <a:gd name="T3" fmla="*/ 0 h 46"/>
                <a:gd name="T4" fmla="*/ 20 w 46"/>
                <a:gd name="T5" fmla="*/ 3 h 46"/>
                <a:gd name="T6" fmla="*/ 3 w 46"/>
                <a:gd name="T7" fmla="*/ 3 h 46"/>
                <a:gd name="T8" fmla="*/ 3 w 46"/>
                <a:gd name="T9" fmla="*/ 0 h 46"/>
                <a:gd name="T10" fmla="*/ 26 w 46"/>
                <a:gd name="T11" fmla="*/ 0 h 46"/>
                <a:gd name="T12" fmla="*/ 43 w 46"/>
                <a:gd name="T13" fmla="*/ 0 h 46"/>
                <a:gd name="T14" fmla="*/ 43 w 46"/>
                <a:gd name="T15" fmla="*/ 3 h 46"/>
                <a:gd name="T16" fmla="*/ 26 w 46"/>
                <a:gd name="T17" fmla="*/ 3 h 46"/>
                <a:gd name="T18" fmla="*/ 26 w 46"/>
                <a:gd name="T19" fmla="*/ 0 h 46"/>
                <a:gd name="T20" fmla="*/ 43 w 46"/>
                <a:gd name="T21" fmla="*/ 14 h 46"/>
                <a:gd name="T22" fmla="*/ 41 w 46"/>
                <a:gd name="T23" fmla="*/ 14 h 46"/>
                <a:gd name="T24" fmla="*/ 41 w 46"/>
                <a:gd name="T25" fmla="*/ 3 h 46"/>
                <a:gd name="T26" fmla="*/ 29 w 46"/>
                <a:gd name="T27" fmla="*/ 3 h 46"/>
                <a:gd name="T28" fmla="*/ 29 w 46"/>
                <a:gd name="T29" fmla="*/ 14 h 46"/>
                <a:gd name="T30" fmla="*/ 17 w 46"/>
                <a:gd name="T31" fmla="*/ 14 h 46"/>
                <a:gd name="T32" fmla="*/ 17 w 46"/>
                <a:gd name="T33" fmla="*/ 3 h 46"/>
                <a:gd name="T34" fmla="*/ 6 w 46"/>
                <a:gd name="T35" fmla="*/ 3 h 46"/>
                <a:gd name="T36" fmla="*/ 6 w 46"/>
                <a:gd name="T37" fmla="*/ 14 h 46"/>
                <a:gd name="T38" fmla="*/ 3 w 46"/>
                <a:gd name="T39" fmla="*/ 14 h 46"/>
                <a:gd name="T40" fmla="*/ 0 w 46"/>
                <a:gd name="T41" fmla="*/ 17 h 46"/>
                <a:gd name="T42" fmla="*/ 0 w 46"/>
                <a:gd name="T43" fmla="*/ 43 h 46"/>
                <a:gd name="T44" fmla="*/ 3 w 46"/>
                <a:gd name="T45" fmla="*/ 46 h 46"/>
                <a:gd name="T46" fmla="*/ 17 w 46"/>
                <a:gd name="T47" fmla="*/ 46 h 46"/>
                <a:gd name="T48" fmla="*/ 20 w 46"/>
                <a:gd name="T49" fmla="*/ 43 h 46"/>
                <a:gd name="T50" fmla="*/ 20 w 46"/>
                <a:gd name="T51" fmla="*/ 26 h 46"/>
                <a:gd name="T52" fmla="*/ 26 w 46"/>
                <a:gd name="T53" fmla="*/ 26 h 46"/>
                <a:gd name="T54" fmla="*/ 26 w 46"/>
                <a:gd name="T55" fmla="*/ 43 h 46"/>
                <a:gd name="T56" fmla="*/ 29 w 46"/>
                <a:gd name="T57" fmla="*/ 46 h 46"/>
                <a:gd name="T58" fmla="*/ 43 w 46"/>
                <a:gd name="T59" fmla="*/ 46 h 46"/>
                <a:gd name="T60" fmla="*/ 46 w 46"/>
                <a:gd name="T61" fmla="*/ 43 h 46"/>
                <a:gd name="T62" fmla="*/ 46 w 46"/>
                <a:gd name="T63" fmla="*/ 17 h 46"/>
                <a:gd name="T64" fmla="*/ 43 w 46"/>
                <a:gd name="T65" fmla="*/ 14 h 46"/>
                <a:gd name="T66" fmla="*/ 16 w 46"/>
                <a:gd name="T67" fmla="*/ 43 h 46"/>
                <a:gd name="T68" fmla="*/ 5 w 46"/>
                <a:gd name="T69" fmla="*/ 43 h 46"/>
                <a:gd name="T70" fmla="*/ 3 w 46"/>
                <a:gd name="T71" fmla="*/ 42 h 46"/>
                <a:gd name="T72" fmla="*/ 5 w 46"/>
                <a:gd name="T73" fmla="*/ 40 h 46"/>
                <a:gd name="T74" fmla="*/ 16 w 46"/>
                <a:gd name="T75" fmla="*/ 40 h 46"/>
                <a:gd name="T76" fmla="*/ 17 w 46"/>
                <a:gd name="T77" fmla="*/ 42 h 46"/>
                <a:gd name="T78" fmla="*/ 16 w 46"/>
                <a:gd name="T79" fmla="*/ 43 h 46"/>
                <a:gd name="T80" fmla="*/ 25 w 46"/>
                <a:gd name="T81" fmla="*/ 23 h 46"/>
                <a:gd name="T82" fmla="*/ 22 w 46"/>
                <a:gd name="T83" fmla="*/ 23 h 46"/>
                <a:gd name="T84" fmla="*/ 20 w 46"/>
                <a:gd name="T85" fmla="*/ 21 h 46"/>
                <a:gd name="T86" fmla="*/ 22 w 46"/>
                <a:gd name="T87" fmla="*/ 20 h 46"/>
                <a:gd name="T88" fmla="*/ 25 w 46"/>
                <a:gd name="T89" fmla="*/ 20 h 46"/>
                <a:gd name="T90" fmla="*/ 26 w 46"/>
                <a:gd name="T91" fmla="*/ 21 h 46"/>
                <a:gd name="T92" fmla="*/ 25 w 46"/>
                <a:gd name="T93" fmla="*/ 23 h 46"/>
                <a:gd name="T94" fmla="*/ 42 w 46"/>
                <a:gd name="T95" fmla="*/ 43 h 46"/>
                <a:gd name="T96" fmla="*/ 31 w 46"/>
                <a:gd name="T97" fmla="*/ 43 h 46"/>
                <a:gd name="T98" fmla="*/ 29 w 46"/>
                <a:gd name="T99" fmla="*/ 42 h 46"/>
                <a:gd name="T100" fmla="*/ 31 w 46"/>
                <a:gd name="T101" fmla="*/ 40 h 46"/>
                <a:gd name="T102" fmla="*/ 42 w 46"/>
                <a:gd name="T103" fmla="*/ 40 h 46"/>
                <a:gd name="T104" fmla="*/ 43 w 46"/>
                <a:gd name="T105" fmla="*/ 42 h 46"/>
                <a:gd name="T106" fmla="*/ 42 w 46"/>
                <a:gd name="T107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46">
                  <a:moveTo>
                    <a:pt x="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0" y="16"/>
                    <a:pt x="0" y="1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2" y="46"/>
                    <a:pt x="3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9" y="46"/>
                    <a:pt x="20" y="44"/>
                    <a:pt x="20" y="43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8" y="46"/>
                    <a:pt x="29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5" y="46"/>
                    <a:pt x="46" y="44"/>
                    <a:pt x="46" y="4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5" y="14"/>
                    <a:pt x="43" y="14"/>
                  </a:cubicBezTo>
                  <a:close/>
                  <a:moveTo>
                    <a:pt x="16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3" y="42"/>
                    <a:pt x="3" y="42"/>
                  </a:cubicBezTo>
                  <a:cubicBezTo>
                    <a:pt x="3" y="41"/>
                    <a:pt x="4" y="40"/>
                    <a:pt x="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0"/>
                    <a:pt x="17" y="41"/>
                    <a:pt x="17" y="42"/>
                  </a:cubicBezTo>
                  <a:cubicBezTo>
                    <a:pt x="17" y="42"/>
                    <a:pt x="17" y="43"/>
                    <a:pt x="16" y="43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0" y="22"/>
                    <a:pt x="20" y="21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1"/>
                    <a:pt x="26" y="21"/>
                  </a:cubicBezTo>
                  <a:cubicBezTo>
                    <a:pt x="26" y="22"/>
                    <a:pt x="25" y="23"/>
                    <a:pt x="25" y="23"/>
                  </a:cubicBezTo>
                  <a:close/>
                  <a:moveTo>
                    <a:pt x="42" y="43"/>
                  </a:move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29" y="42"/>
                    <a:pt x="29" y="42"/>
                  </a:cubicBezTo>
                  <a:cubicBezTo>
                    <a:pt x="29" y="41"/>
                    <a:pt x="30" y="40"/>
                    <a:pt x="31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3" y="40"/>
                    <a:pt x="43" y="41"/>
                    <a:pt x="43" y="42"/>
                  </a:cubicBezTo>
                  <a:cubicBezTo>
                    <a:pt x="43" y="42"/>
                    <a:pt x="43" y="43"/>
                    <a:pt x="4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49BE605-038D-4212-981F-F631AC3E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2127"/>
              <a:ext cx="91" cy="91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62 w 91"/>
                <a:gd name="T5" fmla="*/ 45 h 91"/>
                <a:gd name="T6" fmla="*/ 62 w 91"/>
                <a:gd name="T7" fmla="*/ 0 h 91"/>
                <a:gd name="T8" fmla="*/ 28 w 91"/>
                <a:gd name="T9" fmla="*/ 0 h 91"/>
                <a:gd name="T10" fmla="*/ 28 w 91"/>
                <a:gd name="T11" fmla="*/ 45 h 91"/>
                <a:gd name="T12" fmla="*/ 0 w 91"/>
                <a:gd name="T13" fmla="*/ 45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5"/>
                  </a:lnTo>
                  <a:lnTo>
                    <a:pt x="62" y="45"/>
                  </a:lnTo>
                  <a:lnTo>
                    <a:pt x="62" y="0"/>
                  </a:lnTo>
                  <a:lnTo>
                    <a:pt x="28" y="0"/>
                  </a:lnTo>
                  <a:lnTo>
                    <a:pt x="28" y="45"/>
                  </a:lnTo>
                  <a:lnTo>
                    <a:pt x="0" y="45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99797D2-4933-4A3B-9C77-3C3CE100AC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0" y="1923"/>
              <a:ext cx="77" cy="77"/>
            </a:xfrm>
            <a:custGeom>
              <a:avLst/>
              <a:gdLst>
                <a:gd name="T0" fmla="*/ 31 w 62"/>
                <a:gd name="T1" fmla="*/ 63 h 63"/>
                <a:gd name="T2" fmla="*/ 0 w 62"/>
                <a:gd name="T3" fmla="*/ 32 h 63"/>
                <a:gd name="T4" fmla="*/ 31 w 62"/>
                <a:gd name="T5" fmla="*/ 0 h 63"/>
                <a:gd name="T6" fmla="*/ 62 w 62"/>
                <a:gd name="T7" fmla="*/ 32 h 63"/>
                <a:gd name="T8" fmla="*/ 31 w 62"/>
                <a:gd name="T9" fmla="*/ 63 h 63"/>
                <a:gd name="T10" fmla="*/ 57 w 62"/>
                <a:gd name="T11" fmla="*/ 36 h 63"/>
                <a:gd name="T12" fmla="*/ 41 w 62"/>
                <a:gd name="T13" fmla="*/ 35 h 63"/>
                <a:gd name="T14" fmla="*/ 46 w 62"/>
                <a:gd name="T15" fmla="*/ 54 h 63"/>
                <a:gd name="T16" fmla="*/ 57 w 62"/>
                <a:gd name="T17" fmla="*/ 36 h 63"/>
                <a:gd name="T18" fmla="*/ 41 w 62"/>
                <a:gd name="T19" fmla="*/ 56 h 63"/>
                <a:gd name="T20" fmla="*/ 36 w 62"/>
                <a:gd name="T21" fmla="*/ 36 h 63"/>
                <a:gd name="T22" fmla="*/ 35 w 62"/>
                <a:gd name="T23" fmla="*/ 36 h 63"/>
                <a:gd name="T24" fmla="*/ 15 w 62"/>
                <a:gd name="T25" fmla="*/ 53 h 63"/>
                <a:gd name="T26" fmla="*/ 31 w 62"/>
                <a:gd name="T27" fmla="*/ 58 h 63"/>
                <a:gd name="T28" fmla="*/ 41 w 62"/>
                <a:gd name="T29" fmla="*/ 56 h 63"/>
                <a:gd name="T30" fmla="*/ 11 w 62"/>
                <a:gd name="T31" fmla="*/ 49 h 63"/>
                <a:gd name="T32" fmla="*/ 33 w 62"/>
                <a:gd name="T33" fmla="*/ 32 h 63"/>
                <a:gd name="T34" fmla="*/ 34 w 62"/>
                <a:gd name="T35" fmla="*/ 31 h 63"/>
                <a:gd name="T36" fmla="*/ 32 w 62"/>
                <a:gd name="T37" fmla="*/ 27 h 63"/>
                <a:gd name="T38" fmla="*/ 4 w 62"/>
                <a:gd name="T39" fmla="*/ 31 h 63"/>
                <a:gd name="T40" fmla="*/ 4 w 62"/>
                <a:gd name="T41" fmla="*/ 32 h 63"/>
                <a:gd name="T42" fmla="*/ 11 w 62"/>
                <a:gd name="T43" fmla="*/ 49 h 63"/>
                <a:gd name="T44" fmla="*/ 5 w 62"/>
                <a:gd name="T45" fmla="*/ 26 h 63"/>
                <a:gd name="T46" fmla="*/ 29 w 62"/>
                <a:gd name="T47" fmla="*/ 23 h 63"/>
                <a:gd name="T48" fmla="*/ 20 w 62"/>
                <a:gd name="T49" fmla="*/ 8 h 63"/>
                <a:gd name="T50" fmla="*/ 5 w 62"/>
                <a:gd name="T51" fmla="*/ 26 h 63"/>
                <a:gd name="T52" fmla="*/ 25 w 62"/>
                <a:gd name="T53" fmla="*/ 6 h 63"/>
                <a:gd name="T54" fmla="*/ 35 w 62"/>
                <a:gd name="T55" fmla="*/ 21 h 63"/>
                <a:gd name="T56" fmla="*/ 49 w 62"/>
                <a:gd name="T57" fmla="*/ 12 h 63"/>
                <a:gd name="T58" fmla="*/ 31 w 62"/>
                <a:gd name="T59" fmla="*/ 5 h 63"/>
                <a:gd name="T60" fmla="*/ 25 w 62"/>
                <a:gd name="T61" fmla="*/ 6 h 63"/>
                <a:gd name="T62" fmla="*/ 51 w 62"/>
                <a:gd name="T63" fmla="*/ 15 h 63"/>
                <a:gd name="T64" fmla="*/ 37 w 62"/>
                <a:gd name="T65" fmla="*/ 25 h 63"/>
                <a:gd name="T66" fmla="*/ 38 w 62"/>
                <a:gd name="T67" fmla="*/ 29 h 63"/>
                <a:gd name="T68" fmla="*/ 39 w 62"/>
                <a:gd name="T69" fmla="*/ 30 h 63"/>
                <a:gd name="T70" fmla="*/ 57 w 62"/>
                <a:gd name="T71" fmla="*/ 31 h 63"/>
                <a:gd name="T72" fmla="*/ 51 w 62"/>
                <a:gd name="T73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63">
                  <a:moveTo>
                    <a:pt x="31" y="63"/>
                  </a:moveTo>
                  <a:cubicBezTo>
                    <a:pt x="14" y="63"/>
                    <a:pt x="0" y="49"/>
                    <a:pt x="0" y="32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2"/>
                  </a:cubicBezTo>
                  <a:cubicBezTo>
                    <a:pt x="62" y="49"/>
                    <a:pt x="48" y="63"/>
                    <a:pt x="31" y="63"/>
                  </a:cubicBezTo>
                  <a:close/>
                  <a:moveTo>
                    <a:pt x="57" y="36"/>
                  </a:moveTo>
                  <a:cubicBezTo>
                    <a:pt x="56" y="36"/>
                    <a:pt x="49" y="33"/>
                    <a:pt x="41" y="35"/>
                  </a:cubicBezTo>
                  <a:cubicBezTo>
                    <a:pt x="44" y="44"/>
                    <a:pt x="45" y="52"/>
                    <a:pt x="46" y="54"/>
                  </a:cubicBezTo>
                  <a:cubicBezTo>
                    <a:pt x="52" y="50"/>
                    <a:pt x="56" y="43"/>
                    <a:pt x="57" y="36"/>
                  </a:cubicBezTo>
                  <a:close/>
                  <a:moveTo>
                    <a:pt x="41" y="56"/>
                  </a:moveTo>
                  <a:cubicBezTo>
                    <a:pt x="41" y="54"/>
                    <a:pt x="39" y="46"/>
                    <a:pt x="36" y="36"/>
                  </a:cubicBezTo>
                  <a:cubicBezTo>
                    <a:pt x="36" y="36"/>
                    <a:pt x="36" y="36"/>
                    <a:pt x="35" y="36"/>
                  </a:cubicBezTo>
                  <a:cubicBezTo>
                    <a:pt x="20" y="41"/>
                    <a:pt x="15" y="52"/>
                    <a:pt x="15" y="53"/>
                  </a:cubicBezTo>
                  <a:cubicBezTo>
                    <a:pt x="19" y="56"/>
                    <a:pt x="25" y="58"/>
                    <a:pt x="31" y="58"/>
                  </a:cubicBezTo>
                  <a:cubicBezTo>
                    <a:pt x="35" y="58"/>
                    <a:pt x="38" y="57"/>
                    <a:pt x="41" y="56"/>
                  </a:cubicBezTo>
                  <a:close/>
                  <a:moveTo>
                    <a:pt x="11" y="49"/>
                  </a:moveTo>
                  <a:cubicBezTo>
                    <a:pt x="12" y="48"/>
                    <a:pt x="19" y="36"/>
                    <a:pt x="33" y="32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3" y="30"/>
                    <a:pt x="32" y="28"/>
                    <a:pt x="32" y="27"/>
                  </a:cubicBezTo>
                  <a:cubicBezTo>
                    <a:pt x="18" y="31"/>
                    <a:pt x="6" y="31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8"/>
                    <a:pt x="7" y="45"/>
                    <a:pt x="11" y="49"/>
                  </a:cubicBezTo>
                  <a:close/>
                  <a:moveTo>
                    <a:pt x="5" y="26"/>
                  </a:moveTo>
                  <a:cubicBezTo>
                    <a:pt x="6" y="26"/>
                    <a:pt x="17" y="26"/>
                    <a:pt x="29" y="23"/>
                  </a:cubicBezTo>
                  <a:cubicBezTo>
                    <a:pt x="25" y="15"/>
                    <a:pt x="20" y="8"/>
                    <a:pt x="20" y="8"/>
                  </a:cubicBezTo>
                  <a:cubicBezTo>
                    <a:pt x="12" y="11"/>
                    <a:pt x="7" y="18"/>
                    <a:pt x="5" y="26"/>
                  </a:cubicBezTo>
                  <a:close/>
                  <a:moveTo>
                    <a:pt x="25" y="6"/>
                  </a:moveTo>
                  <a:cubicBezTo>
                    <a:pt x="25" y="7"/>
                    <a:pt x="30" y="13"/>
                    <a:pt x="35" y="21"/>
                  </a:cubicBezTo>
                  <a:cubicBezTo>
                    <a:pt x="44" y="18"/>
                    <a:pt x="48" y="12"/>
                    <a:pt x="49" y="12"/>
                  </a:cubicBezTo>
                  <a:cubicBezTo>
                    <a:pt x="44" y="8"/>
                    <a:pt x="38" y="5"/>
                    <a:pt x="31" y="5"/>
                  </a:cubicBezTo>
                  <a:cubicBezTo>
                    <a:pt x="29" y="5"/>
                    <a:pt x="27" y="5"/>
                    <a:pt x="25" y="6"/>
                  </a:cubicBezTo>
                  <a:close/>
                  <a:moveTo>
                    <a:pt x="51" y="15"/>
                  </a:moveTo>
                  <a:cubicBezTo>
                    <a:pt x="51" y="16"/>
                    <a:pt x="46" y="21"/>
                    <a:pt x="37" y="25"/>
                  </a:cubicBezTo>
                  <a:cubicBezTo>
                    <a:pt x="37" y="27"/>
                    <a:pt x="38" y="28"/>
                    <a:pt x="38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8" y="29"/>
                    <a:pt x="57" y="31"/>
                    <a:pt x="57" y="31"/>
                  </a:cubicBezTo>
                  <a:cubicBezTo>
                    <a:pt x="57" y="25"/>
                    <a:pt x="55" y="19"/>
                    <a:pt x="5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4462B0B-A2A7-4033-9253-8648E87FB0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4" y="2038"/>
              <a:ext cx="73" cy="64"/>
            </a:xfrm>
            <a:custGeom>
              <a:avLst/>
              <a:gdLst>
                <a:gd name="T0" fmla="*/ 48 w 59"/>
                <a:gd name="T1" fmla="*/ 0 h 52"/>
                <a:gd name="T2" fmla="*/ 11 w 59"/>
                <a:gd name="T3" fmla="*/ 0 h 52"/>
                <a:gd name="T4" fmla="*/ 0 w 59"/>
                <a:gd name="T5" fmla="*/ 11 h 52"/>
                <a:gd name="T6" fmla="*/ 0 w 59"/>
                <a:gd name="T7" fmla="*/ 50 h 52"/>
                <a:gd name="T8" fmla="*/ 2 w 59"/>
                <a:gd name="T9" fmla="*/ 52 h 52"/>
                <a:gd name="T10" fmla="*/ 57 w 59"/>
                <a:gd name="T11" fmla="*/ 52 h 52"/>
                <a:gd name="T12" fmla="*/ 59 w 59"/>
                <a:gd name="T13" fmla="*/ 50 h 52"/>
                <a:gd name="T14" fmla="*/ 59 w 59"/>
                <a:gd name="T15" fmla="*/ 11 h 52"/>
                <a:gd name="T16" fmla="*/ 48 w 59"/>
                <a:gd name="T17" fmla="*/ 0 h 52"/>
                <a:gd name="T18" fmla="*/ 37 w 59"/>
                <a:gd name="T19" fmla="*/ 34 h 52"/>
                <a:gd name="T20" fmla="*/ 37 w 59"/>
                <a:gd name="T21" fmla="*/ 45 h 52"/>
                <a:gd name="T22" fmla="*/ 22 w 59"/>
                <a:gd name="T23" fmla="*/ 45 h 52"/>
                <a:gd name="T24" fmla="*/ 22 w 59"/>
                <a:gd name="T25" fmla="*/ 34 h 52"/>
                <a:gd name="T26" fmla="*/ 11 w 59"/>
                <a:gd name="T27" fmla="*/ 34 h 52"/>
                <a:gd name="T28" fmla="*/ 29 w 59"/>
                <a:gd name="T29" fmla="*/ 19 h 52"/>
                <a:gd name="T30" fmla="*/ 48 w 59"/>
                <a:gd name="T31" fmla="*/ 34 h 52"/>
                <a:gd name="T32" fmla="*/ 37 w 59"/>
                <a:gd name="T33" fmla="*/ 34 h 52"/>
                <a:gd name="T34" fmla="*/ 9 w 59"/>
                <a:gd name="T35" fmla="*/ 8 h 52"/>
                <a:gd name="T36" fmla="*/ 12 w 59"/>
                <a:gd name="T37" fmla="*/ 4 h 52"/>
                <a:gd name="T38" fmla="*/ 46 w 59"/>
                <a:gd name="T39" fmla="*/ 4 h 52"/>
                <a:gd name="T40" fmla="*/ 50 w 59"/>
                <a:gd name="T41" fmla="*/ 8 h 52"/>
                <a:gd name="T42" fmla="*/ 9 w 59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52">
                  <a:moveTo>
                    <a:pt x="4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1"/>
                    <a:pt x="1" y="52"/>
                    <a:pt x="2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8" y="52"/>
                    <a:pt x="59" y="51"/>
                    <a:pt x="59" y="50"/>
                  </a:cubicBezTo>
                  <a:cubicBezTo>
                    <a:pt x="59" y="11"/>
                    <a:pt x="59" y="11"/>
                    <a:pt x="59" y="11"/>
                  </a:cubicBezTo>
                  <a:lnTo>
                    <a:pt x="48" y="0"/>
                  </a:lnTo>
                  <a:close/>
                  <a:moveTo>
                    <a:pt x="37" y="34"/>
                  </a:moveTo>
                  <a:cubicBezTo>
                    <a:pt x="37" y="45"/>
                    <a:pt x="37" y="45"/>
                    <a:pt x="37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37" y="34"/>
                  </a:lnTo>
                  <a:close/>
                  <a:moveTo>
                    <a:pt x="9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9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8CCE9A7-3943-479C-BAB7-4AC1C223B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8" y="2162"/>
              <a:ext cx="117" cy="102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8 h 83"/>
                <a:gd name="T14" fmla="*/ 75 w 95"/>
                <a:gd name="T15" fmla="*/ 67 h 83"/>
                <a:gd name="T16" fmla="*/ 83 w 95"/>
                <a:gd name="T17" fmla="*/ 67 h 83"/>
                <a:gd name="T18" fmla="*/ 83 w 95"/>
                <a:gd name="T19" fmla="*/ 67 h 83"/>
                <a:gd name="T20" fmla="*/ 95 w 95"/>
                <a:gd name="T21" fmla="*/ 34 h 83"/>
                <a:gd name="T22" fmla="*/ 80 w 95"/>
                <a:gd name="T23" fmla="*/ 62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2 h 83"/>
                <a:gd name="T32" fmla="*/ 78 w 95"/>
                <a:gd name="T33" fmla="*/ 6 h 83"/>
                <a:gd name="T34" fmla="*/ 80 w 95"/>
                <a:gd name="T35" fmla="*/ 5 h 83"/>
                <a:gd name="T36" fmla="*/ 82 w 95"/>
                <a:gd name="T37" fmla="*/ 6 h 83"/>
                <a:gd name="T38" fmla="*/ 86 w 95"/>
                <a:gd name="T39" fmla="*/ 12 h 83"/>
                <a:gd name="T40" fmla="*/ 89 w 95"/>
                <a:gd name="T41" fmla="*/ 34 h 83"/>
                <a:gd name="T42" fmla="*/ 86 w 95"/>
                <a:gd name="T43" fmla="*/ 55 h 83"/>
                <a:gd name="T44" fmla="*/ 82 w 95"/>
                <a:gd name="T45" fmla="*/ 61 h 83"/>
                <a:gd name="T46" fmla="*/ 80 w 95"/>
                <a:gd name="T47" fmla="*/ 62 h 83"/>
                <a:gd name="T48" fmla="*/ 23 w 95"/>
                <a:gd name="T49" fmla="*/ 34 h 83"/>
                <a:gd name="T50" fmla="*/ 24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29 h 83"/>
                <a:gd name="T58" fmla="*/ 0 w 95"/>
                <a:gd name="T59" fmla="*/ 38 h 83"/>
                <a:gd name="T60" fmla="*/ 5 w 95"/>
                <a:gd name="T61" fmla="*/ 46 h 83"/>
                <a:gd name="T62" fmla="*/ 12 w 95"/>
                <a:gd name="T63" fmla="*/ 46 h 83"/>
                <a:gd name="T64" fmla="*/ 24 w 95"/>
                <a:gd name="T65" fmla="*/ 47 h 83"/>
                <a:gd name="T66" fmla="*/ 23 w 95"/>
                <a:gd name="T67" fmla="*/ 34 h 83"/>
                <a:gd name="T68" fmla="*/ 34 w 95"/>
                <a:gd name="T69" fmla="*/ 53 h 83"/>
                <a:gd name="T70" fmla="*/ 22 w 95"/>
                <a:gd name="T71" fmla="*/ 51 h 83"/>
                <a:gd name="T72" fmla="*/ 30 w 95"/>
                <a:gd name="T73" fmla="*/ 81 h 83"/>
                <a:gd name="T74" fmla="*/ 33 w 95"/>
                <a:gd name="T75" fmla="*/ 82 h 83"/>
                <a:gd name="T76" fmla="*/ 44 w 95"/>
                <a:gd name="T77" fmla="*/ 78 h 83"/>
                <a:gd name="T78" fmla="*/ 46 w 95"/>
                <a:gd name="T79" fmla="*/ 74 h 83"/>
                <a:gd name="T80" fmla="*/ 34 w 95"/>
                <a:gd name="T81" fmla="*/ 53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5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5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89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3"/>
                    <a:pt x="31" y="19"/>
                  </a:cubicBezTo>
                  <a:cubicBezTo>
                    <a:pt x="30" y="23"/>
                    <a:pt x="30" y="28"/>
                    <a:pt x="30" y="34"/>
                  </a:cubicBezTo>
                  <a:cubicBezTo>
                    <a:pt x="30" y="39"/>
                    <a:pt x="30" y="44"/>
                    <a:pt x="31" y="48"/>
                  </a:cubicBezTo>
                  <a:cubicBezTo>
                    <a:pt x="57" y="54"/>
                    <a:pt x="75" y="67"/>
                    <a:pt x="75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9" y="67"/>
                    <a:pt x="95" y="52"/>
                    <a:pt x="95" y="34"/>
                  </a:cubicBezTo>
                  <a:close/>
                  <a:moveTo>
                    <a:pt x="80" y="62"/>
                  </a:moveTo>
                  <a:cubicBezTo>
                    <a:pt x="79" y="62"/>
                    <a:pt x="78" y="61"/>
                    <a:pt x="78" y="61"/>
                  </a:cubicBezTo>
                  <a:cubicBezTo>
                    <a:pt x="77" y="59"/>
                    <a:pt x="76" y="57"/>
                    <a:pt x="75" y="55"/>
                  </a:cubicBezTo>
                  <a:cubicBezTo>
                    <a:pt x="72" y="49"/>
                    <a:pt x="71" y="42"/>
                    <a:pt x="71" y="34"/>
                  </a:cubicBezTo>
                  <a:cubicBezTo>
                    <a:pt x="71" y="25"/>
                    <a:pt x="72" y="18"/>
                    <a:pt x="75" y="12"/>
                  </a:cubicBezTo>
                  <a:cubicBezTo>
                    <a:pt x="76" y="10"/>
                    <a:pt x="77" y="8"/>
                    <a:pt x="78" y="6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2" y="6"/>
                  </a:cubicBezTo>
                  <a:cubicBezTo>
                    <a:pt x="84" y="8"/>
                    <a:pt x="85" y="10"/>
                    <a:pt x="86" y="12"/>
                  </a:cubicBezTo>
                  <a:cubicBezTo>
                    <a:pt x="88" y="18"/>
                    <a:pt x="89" y="25"/>
                    <a:pt x="89" y="34"/>
                  </a:cubicBezTo>
                  <a:cubicBezTo>
                    <a:pt x="89" y="42"/>
                    <a:pt x="88" y="49"/>
                    <a:pt x="86" y="55"/>
                  </a:cubicBezTo>
                  <a:cubicBezTo>
                    <a:pt x="85" y="57"/>
                    <a:pt x="84" y="59"/>
                    <a:pt x="82" y="61"/>
                  </a:cubicBezTo>
                  <a:cubicBezTo>
                    <a:pt x="82" y="61"/>
                    <a:pt x="81" y="62"/>
                    <a:pt x="80" y="62"/>
                  </a:cubicBezTo>
                  <a:close/>
                  <a:moveTo>
                    <a:pt x="23" y="34"/>
                  </a:moveTo>
                  <a:cubicBezTo>
                    <a:pt x="23" y="29"/>
                    <a:pt x="24" y="24"/>
                    <a:pt x="24" y="20"/>
                  </a:cubicBezTo>
                  <a:cubicBezTo>
                    <a:pt x="20" y="20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12" y="46"/>
                  </a:cubicBezTo>
                  <a:cubicBezTo>
                    <a:pt x="16" y="46"/>
                    <a:pt x="20" y="47"/>
                    <a:pt x="24" y="47"/>
                  </a:cubicBezTo>
                  <a:cubicBezTo>
                    <a:pt x="24" y="43"/>
                    <a:pt x="23" y="38"/>
                    <a:pt x="23" y="34"/>
                  </a:cubicBezTo>
                  <a:close/>
                  <a:moveTo>
                    <a:pt x="34" y="53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2" y="83"/>
                    <a:pt x="33" y="82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7"/>
                    <a:pt x="46" y="76"/>
                    <a:pt x="46" y="74"/>
                  </a:cubicBezTo>
                  <a:lnTo>
                    <a:pt x="34" y="53"/>
                  </a:lnTo>
                  <a:close/>
                  <a:moveTo>
                    <a:pt x="80" y="45"/>
                  </a:moveTo>
                  <a:cubicBezTo>
                    <a:pt x="80" y="45"/>
                    <a:pt x="79" y="44"/>
                    <a:pt x="79" y="44"/>
                  </a:cubicBezTo>
                  <a:cubicBezTo>
                    <a:pt x="79" y="44"/>
                    <a:pt x="78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0"/>
                    <a:pt x="77" y="28"/>
                    <a:pt x="78" y="25"/>
                  </a:cubicBezTo>
                  <a:cubicBezTo>
                    <a:pt x="78" y="24"/>
                    <a:pt x="79" y="24"/>
                    <a:pt x="79" y="23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80" y="23"/>
                    <a:pt x="81" y="23"/>
                    <a:pt x="81" y="23"/>
                  </a:cubicBezTo>
                  <a:cubicBezTo>
                    <a:pt x="81" y="24"/>
                    <a:pt x="82" y="24"/>
                    <a:pt x="82" y="25"/>
                  </a:cubicBezTo>
                  <a:cubicBezTo>
                    <a:pt x="83" y="28"/>
                    <a:pt x="84" y="30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1" y="44"/>
                    <a:pt x="81" y="44"/>
                  </a:cubicBezTo>
                  <a:cubicBezTo>
                    <a:pt x="81" y="44"/>
                    <a:pt x="80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650485D-B8DC-49AA-8DE5-3EF22EDB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0" y="2004"/>
              <a:ext cx="61" cy="24"/>
            </a:xfrm>
            <a:custGeom>
              <a:avLst/>
              <a:gdLst>
                <a:gd name="T0" fmla="*/ 50 w 50"/>
                <a:gd name="T1" fmla="*/ 10 h 20"/>
                <a:gd name="T2" fmla="*/ 50 w 50"/>
                <a:gd name="T3" fmla="*/ 10 h 20"/>
                <a:gd name="T4" fmla="*/ 40 w 50"/>
                <a:gd name="T5" fmla="*/ 0 h 20"/>
                <a:gd name="T6" fmla="*/ 28 w 50"/>
                <a:gd name="T7" fmla="*/ 0 h 20"/>
                <a:gd name="T8" fmla="*/ 18 w 50"/>
                <a:gd name="T9" fmla="*/ 10 h 20"/>
                <a:gd name="T10" fmla="*/ 18 w 50"/>
                <a:gd name="T11" fmla="*/ 10 h 20"/>
                <a:gd name="T12" fmla="*/ 18 w 50"/>
                <a:gd name="T13" fmla="*/ 11 h 20"/>
                <a:gd name="T14" fmla="*/ 23 w 50"/>
                <a:gd name="T15" fmla="*/ 11 h 20"/>
                <a:gd name="T16" fmla="*/ 23 w 50"/>
                <a:gd name="T17" fmla="*/ 10 h 20"/>
                <a:gd name="T18" fmla="*/ 23 w 50"/>
                <a:gd name="T19" fmla="*/ 10 h 20"/>
                <a:gd name="T20" fmla="*/ 28 w 50"/>
                <a:gd name="T21" fmla="*/ 4 h 20"/>
                <a:gd name="T22" fmla="*/ 40 w 50"/>
                <a:gd name="T23" fmla="*/ 4 h 20"/>
                <a:gd name="T24" fmla="*/ 45 w 50"/>
                <a:gd name="T25" fmla="*/ 10 h 20"/>
                <a:gd name="T26" fmla="*/ 45 w 50"/>
                <a:gd name="T27" fmla="*/ 10 h 20"/>
                <a:gd name="T28" fmla="*/ 40 w 50"/>
                <a:gd name="T29" fmla="*/ 15 h 20"/>
                <a:gd name="T30" fmla="*/ 35 w 50"/>
                <a:gd name="T31" fmla="*/ 15 h 20"/>
                <a:gd name="T32" fmla="*/ 32 w 50"/>
                <a:gd name="T33" fmla="*/ 20 h 20"/>
                <a:gd name="T34" fmla="*/ 40 w 50"/>
                <a:gd name="T35" fmla="*/ 20 h 20"/>
                <a:gd name="T36" fmla="*/ 50 w 50"/>
                <a:gd name="T37" fmla="*/ 10 h 20"/>
                <a:gd name="T38" fmla="*/ 32 w 50"/>
                <a:gd name="T39" fmla="*/ 10 h 20"/>
                <a:gd name="T40" fmla="*/ 32 w 50"/>
                <a:gd name="T41" fmla="*/ 8 h 20"/>
                <a:gd name="T42" fmla="*/ 27 w 50"/>
                <a:gd name="T43" fmla="*/ 8 h 20"/>
                <a:gd name="T44" fmla="*/ 28 w 50"/>
                <a:gd name="T45" fmla="*/ 10 h 20"/>
                <a:gd name="T46" fmla="*/ 28 w 50"/>
                <a:gd name="T47" fmla="*/ 10 h 20"/>
                <a:gd name="T48" fmla="*/ 22 w 50"/>
                <a:gd name="T49" fmla="*/ 15 h 20"/>
                <a:gd name="T50" fmla="*/ 10 w 50"/>
                <a:gd name="T51" fmla="*/ 15 h 20"/>
                <a:gd name="T52" fmla="*/ 5 w 50"/>
                <a:gd name="T53" fmla="*/ 10 h 20"/>
                <a:gd name="T54" fmla="*/ 5 w 50"/>
                <a:gd name="T55" fmla="*/ 10 h 20"/>
                <a:gd name="T56" fmla="*/ 10 w 50"/>
                <a:gd name="T57" fmla="*/ 4 h 20"/>
                <a:gd name="T58" fmla="*/ 16 w 50"/>
                <a:gd name="T59" fmla="*/ 4 h 20"/>
                <a:gd name="T60" fmla="*/ 19 w 50"/>
                <a:gd name="T61" fmla="*/ 0 h 20"/>
                <a:gd name="T62" fmla="*/ 10 w 50"/>
                <a:gd name="T63" fmla="*/ 0 h 20"/>
                <a:gd name="T64" fmla="*/ 0 w 50"/>
                <a:gd name="T65" fmla="*/ 10 h 20"/>
                <a:gd name="T66" fmla="*/ 0 w 50"/>
                <a:gd name="T67" fmla="*/ 10 h 20"/>
                <a:gd name="T68" fmla="*/ 10 w 50"/>
                <a:gd name="T69" fmla="*/ 20 h 20"/>
                <a:gd name="T70" fmla="*/ 22 w 50"/>
                <a:gd name="T71" fmla="*/ 20 h 20"/>
                <a:gd name="T72" fmla="*/ 32 w 50"/>
                <a:gd name="T7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" h="20">
                  <a:moveTo>
                    <a:pt x="50" y="10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50" y="4"/>
                    <a:pt x="46" y="0"/>
                    <a:pt x="4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4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7"/>
                    <a:pt x="25" y="4"/>
                    <a:pt x="28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3" y="4"/>
                    <a:pt x="45" y="7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3"/>
                    <a:pt x="43" y="15"/>
                    <a:pt x="40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7"/>
                    <a:pt x="33" y="18"/>
                    <a:pt x="32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6" y="20"/>
                    <a:pt x="50" y="15"/>
                    <a:pt x="50" y="10"/>
                  </a:cubicBezTo>
                  <a:close/>
                  <a:moveTo>
                    <a:pt x="32" y="10"/>
                  </a:moveTo>
                  <a:cubicBezTo>
                    <a:pt x="32" y="9"/>
                    <a:pt x="32" y="9"/>
                    <a:pt x="32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5" y="15"/>
                    <a:pt x="22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15"/>
                    <a:pt x="5" y="13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7"/>
                    <a:pt x="7" y="4"/>
                    <a:pt x="1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7" y="1"/>
                    <a:pt x="1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8" y="20"/>
                    <a:pt x="32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69A00DA-BA46-4953-ADC0-A67319B863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7" y="1740"/>
              <a:ext cx="67" cy="65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9 w 54"/>
                <a:gd name="T39" fmla="*/ 40 h 53"/>
                <a:gd name="T40" fmla="*/ 25 w 54"/>
                <a:gd name="T41" fmla="*/ 40 h 53"/>
                <a:gd name="T42" fmla="*/ 24 w 54"/>
                <a:gd name="T43" fmla="*/ 38 h 53"/>
                <a:gd name="T44" fmla="*/ 24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7" y="42"/>
                    <a:pt x="17" y="40"/>
                    <a:pt x="17" y="38"/>
                  </a:cubicBezTo>
                  <a:cubicBezTo>
                    <a:pt x="17" y="32"/>
                    <a:pt x="13" y="26"/>
                    <a:pt x="7" y="24"/>
                  </a:cubicBezTo>
                  <a:cubicBezTo>
                    <a:pt x="8" y="20"/>
                    <a:pt x="10" y="15"/>
                    <a:pt x="13" y="12"/>
                  </a:cubicBezTo>
                  <a:cubicBezTo>
                    <a:pt x="17" y="8"/>
                    <a:pt x="22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20"/>
                    <a:pt x="47" y="24"/>
                  </a:cubicBezTo>
                  <a:cubicBezTo>
                    <a:pt x="41" y="26"/>
                    <a:pt x="37" y="32"/>
                    <a:pt x="37" y="38"/>
                  </a:cubicBezTo>
                  <a:cubicBezTo>
                    <a:pt x="37" y="40"/>
                    <a:pt x="37" y="42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30" y="40"/>
                    <a:pt x="29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4" y="39"/>
                    <a:pt x="24" y="38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1E745FC-5924-41CC-83CF-1DF98C93C7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9" y="1812"/>
              <a:ext cx="58" cy="46"/>
            </a:xfrm>
            <a:custGeom>
              <a:avLst/>
              <a:gdLst>
                <a:gd name="T0" fmla="*/ 22 w 58"/>
                <a:gd name="T1" fmla="*/ 46 h 46"/>
                <a:gd name="T2" fmla="*/ 0 w 58"/>
                <a:gd name="T3" fmla="*/ 24 h 46"/>
                <a:gd name="T4" fmla="*/ 11 w 58"/>
                <a:gd name="T5" fmla="*/ 13 h 46"/>
                <a:gd name="T6" fmla="*/ 22 w 58"/>
                <a:gd name="T7" fmla="*/ 24 h 46"/>
                <a:gd name="T8" fmla="*/ 47 w 58"/>
                <a:gd name="T9" fmla="*/ 0 h 46"/>
                <a:gd name="T10" fmla="*/ 58 w 58"/>
                <a:gd name="T11" fmla="*/ 11 h 46"/>
                <a:gd name="T12" fmla="*/ 22 w 58"/>
                <a:gd name="T13" fmla="*/ 46 h 46"/>
                <a:gd name="T14" fmla="*/ 6 w 58"/>
                <a:gd name="T15" fmla="*/ 24 h 46"/>
                <a:gd name="T16" fmla="*/ 22 w 58"/>
                <a:gd name="T17" fmla="*/ 40 h 46"/>
                <a:gd name="T18" fmla="*/ 51 w 58"/>
                <a:gd name="T19" fmla="*/ 11 h 46"/>
                <a:gd name="T20" fmla="*/ 47 w 58"/>
                <a:gd name="T21" fmla="*/ 6 h 46"/>
                <a:gd name="T22" fmla="*/ 22 w 58"/>
                <a:gd name="T23" fmla="*/ 30 h 46"/>
                <a:gd name="T24" fmla="*/ 11 w 58"/>
                <a:gd name="T25" fmla="*/ 19 h 46"/>
                <a:gd name="T26" fmla="*/ 6 w 58"/>
                <a:gd name="T27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46">
                  <a:moveTo>
                    <a:pt x="22" y="46"/>
                  </a:moveTo>
                  <a:lnTo>
                    <a:pt x="0" y="24"/>
                  </a:lnTo>
                  <a:lnTo>
                    <a:pt x="11" y="13"/>
                  </a:lnTo>
                  <a:lnTo>
                    <a:pt x="22" y="24"/>
                  </a:lnTo>
                  <a:lnTo>
                    <a:pt x="47" y="0"/>
                  </a:lnTo>
                  <a:lnTo>
                    <a:pt x="58" y="11"/>
                  </a:lnTo>
                  <a:lnTo>
                    <a:pt x="22" y="46"/>
                  </a:lnTo>
                  <a:close/>
                  <a:moveTo>
                    <a:pt x="6" y="24"/>
                  </a:moveTo>
                  <a:lnTo>
                    <a:pt x="22" y="40"/>
                  </a:lnTo>
                  <a:lnTo>
                    <a:pt x="51" y="11"/>
                  </a:lnTo>
                  <a:lnTo>
                    <a:pt x="47" y="6"/>
                  </a:lnTo>
                  <a:lnTo>
                    <a:pt x="22" y="30"/>
                  </a:lnTo>
                  <a:lnTo>
                    <a:pt x="11" y="19"/>
                  </a:lnTo>
                  <a:lnTo>
                    <a:pt x="6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6854B51-7D5B-4AD9-AECC-5CEBE34781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1" y="1903"/>
              <a:ext cx="68" cy="91"/>
            </a:xfrm>
            <a:custGeom>
              <a:avLst/>
              <a:gdLst>
                <a:gd name="T0" fmla="*/ 53 w 56"/>
                <a:gd name="T1" fmla="*/ 9 h 74"/>
                <a:gd name="T2" fmla="*/ 49 w 56"/>
                <a:gd name="T3" fmla="*/ 9 h 74"/>
                <a:gd name="T4" fmla="*/ 49 w 56"/>
                <a:gd name="T5" fmla="*/ 14 h 74"/>
                <a:gd name="T6" fmla="*/ 51 w 56"/>
                <a:gd name="T7" fmla="*/ 14 h 74"/>
                <a:gd name="T8" fmla="*/ 51 w 56"/>
                <a:gd name="T9" fmla="*/ 51 h 74"/>
                <a:gd name="T10" fmla="*/ 32 w 56"/>
                <a:gd name="T11" fmla="*/ 51 h 74"/>
                <a:gd name="T12" fmla="*/ 32 w 56"/>
                <a:gd name="T13" fmla="*/ 70 h 74"/>
                <a:gd name="T14" fmla="*/ 5 w 56"/>
                <a:gd name="T15" fmla="*/ 70 h 74"/>
                <a:gd name="T16" fmla="*/ 5 w 56"/>
                <a:gd name="T17" fmla="*/ 14 h 74"/>
                <a:gd name="T18" fmla="*/ 7 w 56"/>
                <a:gd name="T19" fmla="*/ 14 h 74"/>
                <a:gd name="T20" fmla="*/ 7 w 56"/>
                <a:gd name="T21" fmla="*/ 9 h 74"/>
                <a:gd name="T22" fmla="*/ 2 w 56"/>
                <a:gd name="T23" fmla="*/ 9 h 74"/>
                <a:gd name="T24" fmla="*/ 0 w 56"/>
                <a:gd name="T25" fmla="*/ 12 h 74"/>
                <a:gd name="T26" fmla="*/ 0 w 56"/>
                <a:gd name="T27" fmla="*/ 72 h 74"/>
                <a:gd name="T28" fmla="*/ 2 w 56"/>
                <a:gd name="T29" fmla="*/ 74 h 74"/>
                <a:gd name="T30" fmla="*/ 39 w 56"/>
                <a:gd name="T31" fmla="*/ 74 h 74"/>
                <a:gd name="T32" fmla="*/ 56 w 56"/>
                <a:gd name="T33" fmla="*/ 57 h 74"/>
                <a:gd name="T34" fmla="*/ 56 w 56"/>
                <a:gd name="T35" fmla="*/ 12 h 74"/>
                <a:gd name="T36" fmla="*/ 53 w 56"/>
                <a:gd name="T37" fmla="*/ 9 h 74"/>
                <a:gd name="T38" fmla="*/ 37 w 56"/>
                <a:gd name="T39" fmla="*/ 70 h 74"/>
                <a:gd name="T40" fmla="*/ 37 w 56"/>
                <a:gd name="T41" fmla="*/ 56 h 74"/>
                <a:gd name="T42" fmla="*/ 51 w 56"/>
                <a:gd name="T43" fmla="*/ 56 h 74"/>
                <a:gd name="T44" fmla="*/ 37 w 56"/>
                <a:gd name="T45" fmla="*/ 70 h 74"/>
                <a:gd name="T46" fmla="*/ 46 w 56"/>
                <a:gd name="T47" fmla="*/ 9 h 74"/>
                <a:gd name="T48" fmla="*/ 37 w 56"/>
                <a:gd name="T49" fmla="*/ 9 h 74"/>
                <a:gd name="T50" fmla="*/ 37 w 56"/>
                <a:gd name="T51" fmla="*/ 5 h 74"/>
                <a:gd name="T52" fmla="*/ 32 w 56"/>
                <a:gd name="T53" fmla="*/ 0 h 74"/>
                <a:gd name="T54" fmla="*/ 23 w 56"/>
                <a:gd name="T55" fmla="*/ 0 h 74"/>
                <a:gd name="T56" fmla="*/ 19 w 56"/>
                <a:gd name="T57" fmla="*/ 5 h 74"/>
                <a:gd name="T58" fmla="*/ 19 w 56"/>
                <a:gd name="T59" fmla="*/ 9 h 74"/>
                <a:gd name="T60" fmla="*/ 9 w 56"/>
                <a:gd name="T61" fmla="*/ 9 h 74"/>
                <a:gd name="T62" fmla="*/ 9 w 56"/>
                <a:gd name="T63" fmla="*/ 19 h 74"/>
                <a:gd name="T64" fmla="*/ 46 w 56"/>
                <a:gd name="T65" fmla="*/ 19 h 74"/>
                <a:gd name="T66" fmla="*/ 46 w 56"/>
                <a:gd name="T67" fmla="*/ 9 h 74"/>
                <a:gd name="T68" fmla="*/ 32 w 56"/>
                <a:gd name="T69" fmla="*/ 9 h 74"/>
                <a:gd name="T70" fmla="*/ 23 w 56"/>
                <a:gd name="T71" fmla="*/ 9 h 74"/>
                <a:gd name="T72" fmla="*/ 23 w 56"/>
                <a:gd name="T73" fmla="*/ 5 h 74"/>
                <a:gd name="T74" fmla="*/ 23 w 56"/>
                <a:gd name="T75" fmla="*/ 5 h 74"/>
                <a:gd name="T76" fmla="*/ 32 w 56"/>
                <a:gd name="T77" fmla="*/ 5 h 74"/>
                <a:gd name="T78" fmla="*/ 32 w 56"/>
                <a:gd name="T79" fmla="*/ 5 h 74"/>
                <a:gd name="T80" fmla="*/ 32 w 56"/>
                <a:gd name="T8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74">
                  <a:moveTo>
                    <a:pt x="53" y="9"/>
                  </a:moveTo>
                  <a:cubicBezTo>
                    <a:pt x="49" y="9"/>
                    <a:pt x="49" y="9"/>
                    <a:pt x="49" y="9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1" y="74"/>
                    <a:pt x="2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0"/>
                    <a:pt x="55" y="9"/>
                    <a:pt x="53" y="9"/>
                  </a:cubicBezTo>
                  <a:close/>
                  <a:moveTo>
                    <a:pt x="37" y="70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51" y="56"/>
                    <a:pt x="51" y="56"/>
                    <a:pt x="51" y="56"/>
                  </a:cubicBezTo>
                  <a:lnTo>
                    <a:pt x="37" y="70"/>
                  </a:lnTo>
                  <a:close/>
                  <a:moveTo>
                    <a:pt x="46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9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6" y="19"/>
                    <a:pt x="46" y="19"/>
                    <a:pt x="46" y="19"/>
                  </a:cubicBezTo>
                  <a:lnTo>
                    <a:pt x="46" y="9"/>
                  </a:lnTo>
                  <a:close/>
                  <a:moveTo>
                    <a:pt x="32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lnTo>
                    <a:pt x="3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3B08690-76A2-46A9-81FD-F59E63C29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011"/>
              <a:ext cx="233" cy="131"/>
            </a:xfrm>
            <a:custGeom>
              <a:avLst/>
              <a:gdLst>
                <a:gd name="T0" fmla="*/ 190 w 190"/>
                <a:gd name="T1" fmla="*/ 74 h 106"/>
                <a:gd name="T2" fmla="*/ 166 w 190"/>
                <a:gd name="T3" fmla="*/ 43 h 106"/>
                <a:gd name="T4" fmla="*/ 122 w 190"/>
                <a:gd name="T5" fmla="*/ 0 h 106"/>
                <a:gd name="T6" fmla="*/ 87 w 190"/>
                <a:gd name="T7" fmla="*/ 16 h 106"/>
                <a:gd name="T8" fmla="*/ 67 w 190"/>
                <a:gd name="T9" fmla="*/ 7 h 106"/>
                <a:gd name="T10" fmla="*/ 42 w 190"/>
                <a:gd name="T11" fmla="*/ 32 h 106"/>
                <a:gd name="T12" fmla="*/ 43 w 190"/>
                <a:gd name="T13" fmla="*/ 35 h 106"/>
                <a:gd name="T14" fmla="*/ 36 w 190"/>
                <a:gd name="T15" fmla="*/ 35 h 106"/>
                <a:gd name="T16" fmla="*/ 0 w 190"/>
                <a:gd name="T17" fmla="*/ 70 h 106"/>
                <a:gd name="T18" fmla="*/ 36 w 190"/>
                <a:gd name="T19" fmla="*/ 106 h 106"/>
                <a:gd name="T20" fmla="*/ 158 w 190"/>
                <a:gd name="T21" fmla="*/ 106 h 106"/>
                <a:gd name="T22" fmla="*/ 158 w 190"/>
                <a:gd name="T23" fmla="*/ 106 h 106"/>
                <a:gd name="T24" fmla="*/ 190 w 190"/>
                <a:gd name="T25" fmla="*/ 7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06">
                  <a:moveTo>
                    <a:pt x="190" y="74"/>
                  </a:moveTo>
                  <a:cubicBezTo>
                    <a:pt x="190" y="59"/>
                    <a:pt x="180" y="46"/>
                    <a:pt x="166" y="43"/>
                  </a:cubicBezTo>
                  <a:cubicBezTo>
                    <a:pt x="165" y="19"/>
                    <a:pt x="146" y="0"/>
                    <a:pt x="122" y="0"/>
                  </a:cubicBezTo>
                  <a:cubicBezTo>
                    <a:pt x="107" y="0"/>
                    <a:pt x="95" y="6"/>
                    <a:pt x="87" y="16"/>
                  </a:cubicBezTo>
                  <a:cubicBezTo>
                    <a:pt x="82" y="11"/>
                    <a:pt x="75" y="7"/>
                    <a:pt x="67" y="7"/>
                  </a:cubicBezTo>
                  <a:cubicBezTo>
                    <a:pt x="54" y="7"/>
                    <a:pt x="42" y="18"/>
                    <a:pt x="42" y="32"/>
                  </a:cubicBezTo>
                  <a:cubicBezTo>
                    <a:pt x="42" y="33"/>
                    <a:pt x="43" y="34"/>
                    <a:pt x="43" y="35"/>
                  </a:cubicBezTo>
                  <a:cubicBezTo>
                    <a:pt x="41" y="35"/>
                    <a:pt x="38" y="35"/>
                    <a:pt x="36" y="35"/>
                  </a:cubicBezTo>
                  <a:cubicBezTo>
                    <a:pt x="16" y="35"/>
                    <a:pt x="0" y="51"/>
                    <a:pt x="0" y="70"/>
                  </a:cubicBezTo>
                  <a:cubicBezTo>
                    <a:pt x="0" y="90"/>
                    <a:pt x="16" y="106"/>
                    <a:pt x="36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76" y="106"/>
                    <a:pt x="190" y="92"/>
                    <a:pt x="1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3E77F03-1B8F-4C40-A316-A06D3CD57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1666"/>
              <a:ext cx="112" cy="123"/>
            </a:xfrm>
            <a:custGeom>
              <a:avLst/>
              <a:gdLst>
                <a:gd name="T0" fmla="*/ 61 w 91"/>
                <a:gd name="T1" fmla="*/ 28 h 100"/>
                <a:gd name="T2" fmla="*/ 51 w 91"/>
                <a:gd name="T3" fmla="*/ 39 h 100"/>
                <a:gd name="T4" fmla="*/ 46 w 91"/>
                <a:gd name="T5" fmla="*/ 47 h 100"/>
                <a:gd name="T6" fmla="*/ 48 w 91"/>
                <a:gd name="T7" fmla="*/ 30 h 100"/>
                <a:gd name="T8" fmla="*/ 48 w 91"/>
                <a:gd name="T9" fmla="*/ 15 h 100"/>
                <a:gd name="T10" fmla="*/ 23 w 91"/>
                <a:gd name="T11" fmla="*/ 5 h 100"/>
                <a:gd name="T12" fmla="*/ 13 w 91"/>
                <a:gd name="T13" fmla="*/ 30 h 100"/>
                <a:gd name="T14" fmla="*/ 24 w 91"/>
                <a:gd name="T15" fmla="*/ 41 h 100"/>
                <a:gd name="T16" fmla="*/ 38 w 91"/>
                <a:gd name="T17" fmla="*/ 51 h 100"/>
                <a:gd name="T18" fmla="*/ 29 w 91"/>
                <a:gd name="T19" fmla="*/ 49 h 100"/>
                <a:gd name="T20" fmla="*/ 14 w 91"/>
                <a:gd name="T21" fmla="*/ 49 h 100"/>
                <a:gd name="T22" fmla="*/ 4 w 91"/>
                <a:gd name="T23" fmla="*/ 74 h 100"/>
                <a:gd name="T24" fmla="*/ 30 w 91"/>
                <a:gd name="T25" fmla="*/ 85 h 100"/>
                <a:gd name="T26" fmla="*/ 40 w 91"/>
                <a:gd name="T27" fmla="*/ 73 h 100"/>
                <a:gd name="T28" fmla="*/ 45 w 91"/>
                <a:gd name="T29" fmla="*/ 65 h 100"/>
                <a:gd name="T30" fmla="*/ 43 w 91"/>
                <a:gd name="T31" fmla="*/ 97 h 100"/>
                <a:gd name="T32" fmla="*/ 45 w 91"/>
                <a:gd name="T33" fmla="*/ 100 h 100"/>
                <a:gd name="T34" fmla="*/ 61 w 91"/>
                <a:gd name="T35" fmla="*/ 93 h 100"/>
                <a:gd name="T36" fmla="*/ 78 w 91"/>
                <a:gd name="T37" fmla="*/ 85 h 100"/>
                <a:gd name="T38" fmla="*/ 76 w 91"/>
                <a:gd name="T39" fmla="*/ 82 h 100"/>
                <a:gd name="T40" fmla="*/ 53 w 91"/>
                <a:gd name="T41" fmla="*/ 62 h 100"/>
                <a:gd name="T42" fmla="*/ 61 w 91"/>
                <a:gd name="T43" fmla="*/ 64 h 100"/>
                <a:gd name="T44" fmla="*/ 77 w 91"/>
                <a:gd name="T45" fmla="*/ 64 h 100"/>
                <a:gd name="T46" fmla="*/ 87 w 91"/>
                <a:gd name="T47" fmla="*/ 38 h 100"/>
                <a:gd name="T48" fmla="*/ 61 w 91"/>
                <a:gd name="T49" fmla="*/ 2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100">
                  <a:moveTo>
                    <a:pt x="61" y="28"/>
                  </a:moveTo>
                  <a:cubicBezTo>
                    <a:pt x="56" y="30"/>
                    <a:pt x="52" y="34"/>
                    <a:pt x="51" y="39"/>
                  </a:cubicBezTo>
                  <a:cubicBezTo>
                    <a:pt x="50" y="41"/>
                    <a:pt x="48" y="44"/>
                    <a:pt x="46" y="47"/>
                  </a:cubicBezTo>
                  <a:cubicBezTo>
                    <a:pt x="46" y="42"/>
                    <a:pt x="47" y="34"/>
                    <a:pt x="48" y="30"/>
                  </a:cubicBezTo>
                  <a:cubicBezTo>
                    <a:pt x="50" y="26"/>
                    <a:pt x="50" y="20"/>
                    <a:pt x="48" y="15"/>
                  </a:cubicBezTo>
                  <a:cubicBezTo>
                    <a:pt x="44" y="5"/>
                    <a:pt x="32" y="0"/>
                    <a:pt x="23" y="5"/>
                  </a:cubicBezTo>
                  <a:cubicBezTo>
                    <a:pt x="13" y="9"/>
                    <a:pt x="9" y="20"/>
                    <a:pt x="13" y="30"/>
                  </a:cubicBezTo>
                  <a:cubicBezTo>
                    <a:pt x="15" y="35"/>
                    <a:pt x="19" y="39"/>
                    <a:pt x="24" y="41"/>
                  </a:cubicBezTo>
                  <a:cubicBezTo>
                    <a:pt x="28" y="42"/>
                    <a:pt x="34" y="46"/>
                    <a:pt x="38" y="51"/>
                  </a:cubicBezTo>
                  <a:cubicBezTo>
                    <a:pt x="34" y="50"/>
                    <a:pt x="31" y="49"/>
                    <a:pt x="29" y="49"/>
                  </a:cubicBezTo>
                  <a:cubicBezTo>
                    <a:pt x="24" y="47"/>
                    <a:pt x="19" y="46"/>
                    <a:pt x="14" y="49"/>
                  </a:cubicBezTo>
                  <a:cubicBezTo>
                    <a:pt x="4" y="53"/>
                    <a:pt x="0" y="65"/>
                    <a:pt x="4" y="74"/>
                  </a:cubicBezTo>
                  <a:cubicBezTo>
                    <a:pt x="8" y="84"/>
                    <a:pt x="20" y="89"/>
                    <a:pt x="30" y="85"/>
                  </a:cubicBezTo>
                  <a:cubicBezTo>
                    <a:pt x="35" y="82"/>
                    <a:pt x="38" y="78"/>
                    <a:pt x="40" y="73"/>
                  </a:cubicBezTo>
                  <a:cubicBezTo>
                    <a:pt x="41" y="71"/>
                    <a:pt x="42" y="68"/>
                    <a:pt x="45" y="65"/>
                  </a:cubicBezTo>
                  <a:cubicBezTo>
                    <a:pt x="50" y="78"/>
                    <a:pt x="48" y="90"/>
                    <a:pt x="43" y="97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68" y="81"/>
                    <a:pt x="58" y="74"/>
                    <a:pt x="53" y="62"/>
                  </a:cubicBezTo>
                  <a:cubicBezTo>
                    <a:pt x="56" y="62"/>
                    <a:pt x="59" y="63"/>
                    <a:pt x="61" y="64"/>
                  </a:cubicBezTo>
                  <a:cubicBezTo>
                    <a:pt x="66" y="66"/>
                    <a:pt x="72" y="66"/>
                    <a:pt x="77" y="64"/>
                  </a:cubicBezTo>
                  <a:cubicBezTo>
                    <a:pt x="87" y="60"/>
                    <a:pt x="91" y="48"/>
                    <a:pt x="87" y="38"/>
                  </a:cubicBezTo>
                  <a:cubicBezTo>
                    <a:pt x="82" y="28"/>
                    <a:pt x="71" y="24"/>
                    <a:pt x="6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A690A76-1815-4679-9877-006A92B99A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960"/>
              <a:ext cx="56" cy="59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38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5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7" y="34"/>
                    <a:pt x="13" y="29"/>
                    <a:pt x="13" y="24"/>
                  </a:cubicBezTo>
                  <a:cubicBezTo>
                    <a:pt x="13" y="18"/>
                    <a:pt x="17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33B8940-C998-447F-B62A-C9C30BF3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" y="1804"/>
              <a:ext cx="86" cy="87"/>
            </a:xfrm>
            <a:custGeom>
              <a:avLst/>
              <a:gdLst>
                <a:gd name="T0" fmla="*/ 53 w 70"/>
                <a:gd name="T1" fmla="*/ 45 h 71"/>
                <a:gd name="T2" fmla="*/ 41 w 70"/>
                <a:gd name="T3" fmla="*/ 32 h 71"/>
                <a:gd name="T4" fmla="*/ 70 w 70"/>
                <a:gd name="T5" fmla="*/ 10 h 71"/>
                <a:gd name="T6" fmla="*/ 62 w 70"/>
                <a:gd name="T7" fmla="*/ 1 h 71"/>
                <a:gd name="T8" fmla="*/ 25 w 70"/>
                <a:gd name="T9" fmla="*/ 16 h 71"/>
                <a:gd name="T10" fmla="*/ 13 w 70"/>
                <a:gd name="T11" fmla="*/ 4 h 71"/>
                <a:gd name="T12" fmla="*/ 2 w 70"/>
                <a:gd name="T13" fmla="*/ 3 h 71"/>
                <a:gd name="T14" fmla="*/ 4 w 70"/>
                <a:gd name="T15" fmla="*/ 13 h 71"/>
                <a:gd name="T16" fmla="*/ 16 w 70"/>
                <a:gd name="T17" fmla="*/ 25 h 71"/>
                <a:gd name="T18" fmla="*/ 1 w 70"/>
                <a:gd name="T19" fmla="*/ 62 h 71"/>
                <a:gd name="T20" fmla="*/ 10 w 70"/>
                <a:gd name="T21" fmla="*/ 71 h 71"/>
                <a:gd name="T22" fmla="*/ 32 w 70"/>
                <a:gd name="T23" fmla="*/ 41 h 71"/>
                <a:gd name="T24" fmla="*/ 44 w 70"/>
                <a:gd name="T25" fmla="*/ 53 h 71"/>
                <a:gd name="T26" fmla="*/ 44 w 70"/>
                <a:gd name="T27" fmla="*/ 71 h 71"/>
                <a:gd name="T28" fmla="*/ 53 w 70"/>
                <a:gd name="T29" fmla="*/ 71 h 71"/>
                <a:gd name="T30" fmla="*/ 57 w 70"/>
                <a:gd name="T31" fmla="*/ 58 h 71"/>
                <a:gd name="T32" fmla="*/ 70 w 70"/>
                <a:gd name="T33" fmla="*/ 53 h 71"/>
                <a:gd name="T34" fmla="*/ 70 w 70"/>
                <a:gd name="T35" fmla="*/ 45 h 71"/>
                <a:gd name="T36" fmla="*/ 53 w 70"/>
                <a:gd name="T37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71">
                  <a:moveTo>
                    <a:pt x="53" y="45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1"/>
                    <a:pt x="5" y="0"/>
                    <a:pt x="2" y="3"/>
                  </a:cubicBezTo>
                  <a:cubicBezTo>
                    <a:pt x="0" y="5"/>
                    <a:pt x="1" y="10"/>
                    <a:pt x="4" y="13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53" y="45"/>
                    <a:pt x="53" y="45"/>
                    <a:pt x="53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2D576BA-7BF5-4ECD-A32E-8D91B408AC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5" y="1859"/>
              <a:ext cx="30" cy="56"/>
            </a:xfrm>
            <a:custGeom>
              <a:avLst/>
              <a:gdLst>
                <a:gd name="T0" fmla="*/ 16 w 24"/>
                <a:gd name="T1" fmla="*/ 45 h 46"/>
                <a:gd name="T2" fmla="*/ 16 w 24"/>
                <a:gd name="T3" fmla="*/ 45 h 46"/>
                <a:gd name="T4" fmla="*/ 23 w 24"/>
                <a:gd name="T5" fmla="*/ 35 h 46"/>
                <a:gd name="T6" fmla="*/ 21 w 24"/>
                <a:gd name="T7" fmla="*/ 24 h 46"/>
                <a:gd name="T8" fmla="*/ 11 w 24"/>
                <a:gd name="T9" fmla="*/ 17 h 46"/>
                <a:gd name="T10" fmla="*/ 11 w 24"/>
                <a:gd name="T11" fmla="*/ 17 h 46"/>
                <a:gd name="T12" fmla="*/ 10 w 24"/>
                <a:gd name="T13" fmla="*/ 17 h 46"/>
                <a:gd name="T14" fmla="*/ 11 w 24"/>
                <a:gd name="T15" fmla="*/ 21 h 46"/>
                <a:gd name="T16" fmla="*/ 12 w 24"/>
                <a:gd name="T17" fmla="*/ 21 h 46"/>
                <a:gd name="T18" fmla="*/ 12 w 24"/>
                <a:gd name="T19" fmla="*/ 21 h 46"/>
                <a:gd name="T20" fmla="*/ 17 w 24"/>
                <a:gd name="T21" fmla="*/ 25 h 46"/>
                <a:gd name="T22" fmla="*/ 19 w 24"/>
                <a:gd name="T23" fmla="*/ 35 h 46"/>
                <a:gd name="T24" fmla="*/ 16 w 24"/>
                <a:gd name="T25" fmla="*/ 41 h 46"/>
                <a:gd name="T26" fmla="*/ 16 w 24"/>
                <a:gd name="T27" fmla="*/ 41 h 46"/>
                <a:gd name="T28" fmla="*/ 10 w 24"/>
                <a:gd name="T29" fmla="*/ 37 h 46"/>
                <a:gd name="T30" fmla="*/ 9 w 24"/>
                <a:gd name="T31" fmla="*/ 32 h 46"/>
                <a:gd name="T32" fmla="*/ 5 w 24"/>
                <a:gd name="T33" fmla="*/ 30 h 46"/>
                <a:gd name="T34" fmla="*/ 6 w 24"/>
                <a:gd name="T35" fmla="*/ 38 h 46"/>
                <a:gd name="T36" fmla="*/ 16 w 24"/>
                <a:gd name="T37" fmla="*/ 45 h 46"/>
                <a:gd name="T38" fmla="*/ 13 w 24"/>
                <a:gd name="T39" fmla="*/ 29 h 46"/>
                <a:gd name="T40" fmla="*/ 15 w 24"/>
                <a:gd name="T41" fmla="*/ 29 h 46"/>
                <a:gd name="T42" fmla="*/ 14 w 24"/>
                <a:gd name="T43" fmla="*/ 25 h 46"/>
                <a:gd name="T44" fmla="*/ 13 w 24"/>
                <a:gd name="T45" fmla="*/ 25 h 46"/>
                <a:gd name="T46" fmla="*/ 12 w 24"/>
                <a:gd name="T47" fmla="*/ 25 h 46"/>
                <a:gd name="T48" fmla="*/ 7 w 24"/>
                <a:gd name="T49" fmla="*/ 21 h 46"/>
                <a:gd name="T50" fmla="*/ 5 w 24"/>
                <a:gd name="T51" fmla="*/ 11 h 46"/>
                <a:gd name="T52" fmla="*/ 9 w 24"/>
                <a:gd name="T53" fmla="*/ 5 h 46"/>
                <a:gd name="T54" fmla="*/ 9 w 24"/>
                <a:gd name="T55" fmla="*/ 5 h 46"/>
                <a:gd name="T56" fmla="*/ 14 w 24"/>
                <a:gd name="T57" fmla="*/ 9 h 46"/>
                <a:gd name="T58" fmla="*/ 15 w 24"/>
                <a:gd name="T59" fmla="*/ 14 h 46"/>
                <a:gd name="T60" fmla="*/ 20 w 24"/>
                <a:gd name="T61" fmla="*/ 16 h 46"/>
                <a:gd name="T62" fmla="*/ 18 w 24"/>
                <a:gd name="T63" fmla="*/ 8 h 46"/>
                <a:gd name="T64" fmla="*/ 8 w 24"/>
                <a:gd name="T65" fmla="*/ 1 h 46"/>
                <a:gd name="T66" fmla="*/ 8 w 24"/>
                <a:gd name="T67" fmla="*/ 1 h 46"/>
                <a:gd name="T68" fmla="*/ 1 w 24"/>
                <a:gd name="T69" fmla="*/ 11 h 46"/>
                <a:gd name="T70" fmla="*/ 3 w 24"/>
                <a:gd name="T71" fmla="*/ 22 h 46"/>
                <a:gd name="T72" fmla="*/ 13 w 24"/>
                <a:gd name="T73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46">
                  <a:moveTo>
                    <a:pt x="16" y="45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21" y="44"/>
                    <a:pt x="24" y="39"/>
                    <a:pt x="23" y="3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19"/>
                    <a:pt x="16" y="16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4" y="20"/>
                    <a:pt x="17" y="22"/>
                    <a:pt x="17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8"/>
                    <a:pt x="18" y="40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1" y="40"/>
                    <a:pt x="10" y="3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6" y="31"/>
                    <a:pt x="5" y="30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43"/>
                    <a:pt x="12" y="46"/>
                    <a:pt x="16" y="45"/>
                  </a:cubicBezTo>
                  <a:close/>
                  <a:moveTo>
                    <a:pt x="13" y="29"/>
                  </a:moveTo>
                  <a:cubicBezTo>
                    <a:pt x="14" y="29"/>
                    <a:pt x="14" y="29"/>
                    <a:pt x="15" y="29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0" y="26"/>
                    <a:pt x="8" y="24"/>
                    <a:pt x="7" y="2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8"/>
                    <a:pt x="6" y="6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5"/>
                    <a:pt x="14" y="6"/>
                    <a:pt x="14" y="9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7" y="14"/>
                    <a:pt x="18" y="15"/>
                    <a:pt x="20" y="1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4"/>
                    <a:pt x="13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" y="2"/>
                    <a:pt x="0" y="7"/>
                    <a:pt x="1" y="1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7"/>
                    <a:pt x="9" y="30"/>
                    <a:pt x="1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3204677-F03A-4724-8BE0-E29D4A6DA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1845"/>
              <a:ext cx="113" cy="113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1 h 92"/>
                <a:gd name="T12" fmla="*/ 52 w 92"/>
                <a:gd name="T13" fmla="*/ 66 h 92"/>
                <a:gd name="T14" fmla="*/ 72 w 92"/>
                <a:gd name="T15" fmla="*/ 52 h 92"/>
                <a:gd name="T16" fmla="*/ 80 w 92"/>
                <a:gd name="T17" fmla="*/ 53 h 92"/>
                <a:gd name="T18" fmla="*/ 80 w 92"/>
                <a:gd name="T19" fmla="*/ 24 h 92"/>
                <a:gd name="T20" fmla="*/ 40 w 92"/>
                <a:gd name="T21" fmla="*/ 35 h 92"/>
                <a:gd name="T22" fmla="*/ 40 w 92"/>
                <a:gd name="T23" fmla="*/ 78 h 92"/>
                <a:gd name="T24" fmla="*/ 20 w 92"/>
                <a:gd name="T25" fmla="*/ 92 h 92"/>
                <a:gd name="T26" fmla="*/ 0 w 92"/>
                <a:gd name="T27" fmla="*/ 78 h 92"/>
                <a:gd name="T28" fmla="*/ 20 w 92"/>
                <a:gd name="T29" fmla="*/ 63 h 92"/>
                <a:gd name="T30" fmla="*/ 29 w 92"/>
                <a:gd name="T31" fmla="*/ 65 h 92"/>
                <a:gd name="T32" fmla="*/ 29 w 92"/>
                <a:gd name="T33" fmla="*/ 35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1"/>
                    <a:pt x="72" y="81"/>
                  </a:cubicBezTo>
                  <a:cubicBezTo>
                    <a:pt x="61" y="81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0" y="53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86"/>
                    <a:pt x="31" y="92"/>
                    <a:pt x="20" y="92"/>
                  </a:cubicBezTo>
                  <a:cubicBezTo>
                    <a:pt x="9" y="92"/>
                    <a:pt x="0" y="86"/>
                    <a:pt x="0" y="78"/>
                  </a:cubicBezTo>
                  <a:cubicBezTo>
                    <a:pt x="0" y="70"/>
                    <a:pt x="9" y="63"/>
                    <a:pt x="20" y="63"/>
                  </a:cubicBezTo>
                  <a:cubicBezTo>
                    <a:pt x="23" y="63"/>
                    <a:pt x="26" y="64"/>
                    <a:pt x="29" y="65"/>
                  </a:cubicBezTo>
                  <a:cubicBezTo>
                    <a:pt x="29" y="35"/>
                    <a:pt x="29" y="35"/>
                    <a:pt x="29" y="35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3B02771-B8BA-4D5E-90D4-F3E17E90C6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3" y="1597"/>
              <a:ext cx="80" cy="112"/>
            </a:xfrm>
            <a:custGeom>
              <a:avLst/>
              <a:gdLst>
                <a:gd name="T0" fmla="*/ 38 w 65"/>
                <a:gd name="T1" fmla="*/ 46 h 91"/>
                <a:gd name="T2" fmla="*/ 46 w 65"/>
                <a:gd name="T3" fmla="*/ 26 h 91"/>
                <a:gd name="T4" fmla="*/ 52 w 65"/>
                <a:gd name="T5" fmla="*/ 33 h 91"/>
                <a:gd name="T6" fmla="*/ 47 w 65"/>
                <a:gd name="T7" fmla="*/ 46 h 91"/>
                <a:gd name="T8" fmla="*/ 52 w 65"/>
                <a:gd name="T9" fmla="*/ 59 h 91"/>
                <a:gd name="T10" fmla="*/ 45 w 65"/>
                <a:gd name="T11" fmla="*/ 65 h 91"/>
                <a:gd name="T12" fmla="*/ 38 w 65"/>
                <a:gd name="T13" fmla="*/ 46 h 91"/>
                <a:gd name="T14" fmla="*/ 32 w 65"/>
                <a:gd name="T15" fmla="*/ 78 h 91"/>
                <a:gd name="T16" fmla="*/ 19 w 65"/>
                <a:gd name="T17" fmla="*/ 45 h 91"/>
                <a:gd name="T18" fmla="*/ 33 w 65"/>
                <a:gd name="T19" fmla="*/ 13 h 91"/>
                <a:gd name="T20" fmla="*/ 39 w 65"/>
                <a:gd name="T21" fmla="*/ 20 h 91"/>
                <a:gd name="T22" fmla="*/ 39 w 65"/>
                <a:gd name="T23" fmla="*/ 20 h 91"/>
                <a:gd name="T24" fmla="*/ 28 w 65"/>
                <a:gd name="T25" fmla="*/ 45 h 91"/>
                <a:gd name="T26" fmla="*/ 39 w 65"/>
                <a:gd name="T27" fmla="*/ 72 h 91"/>
                <a:gd name="T28" fmla="*/ 32 w 65"/>
                <a:gd name="T29" fmla="*/ 78 h 91"/>
                <a:gd name="T30" fmla="*/ 6 w 65"/>
                <a:gd name="T31" fmla="*/ 20 h 91"/>
                <a:gd name="T32" fmla="*/ 20 w 65"/>
                <a:gd name="T33" fmla="*/ 0 h 91"/>
                <a:gd name="T34" fmla="*/ 20 w 65"/>
                <a:gd name="T35" fmla="*/ 0 h 91"/>
                <a:gd name="T36" fmla="*/ 27 w 65"/>
                <a:gd name="T37" fmla="*/ 6 h 91"/>
                <a:gd name="T38" fmla="*/ 10 w 65"/>
                <a:gd name="T39" fmla="*/ 45 h 91"/>
                <a:gd name="T40" fmla="*/ 26 w 65"/>
                <a:gd name="T41" fmla="*/ 85 h 91"/>
                <a:gd name="T42" fmla="*/ 19 w 65"/>
                <a:gd name="T43" fmla="*/ 91 h 91"/>
                <a:gd name="T44" fmla="*/ 5 w 65"/>
                <a:gd name="T45" fmla="*/ 70 h 91"/>
                <a:gd name="T46" fmla="*/ 1 w 65"/>
                <a:gd name="T47" fmla="*/ 45 h 91"/>
                <a:gd name="T48" fmla="*/ 6 w 65"/>
                <a:gd name="T49" fmla="*/ 20 h 91"/>
                <a:gd name="T50" fmla="*/ 61 w 65"/>
                <a:gd name="T51" fmla="*/ 50 h 91"/>
                <a:gd name="T52" fmla="*/ 65 w 65"/>
                <a:gd name="T53" fmla="*/ 46 h 91"/>
                <a:gd name="T54" fmla="*/ 61 w 65"/>
                <a:gd name="T55" fmla="*/ 41 h 91"/>
                <a:gd name="T56" fmla="*/ 56 w 65"/>
                <a:gd name="T57" fmla="*/ 46 h 91"/>
                <a:gd name="T58" fmla="*/ 61 w 65"/>
                <a:gd name="T59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91">
                  <a:moveTo>
                    <a:pt x="38" y="46"/>
                  </a:moveTo>
                  <a:cubicBezTo>
                    <a:pt x="38" y="38"/>
                    <a:pt x="41" y="31"/>
                    <a:pt x="46" y="2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49" y="36"/>
                    <a:pt x="47" y="41"/>
                    <a:pt x="47" y="46"/>
                  </a:cubicBezTo>
                  <a:cubicBezTo>
                    <a:pt x="47" y="51"/>
                    <a:pt x="49" y="55"/>
                    <a:pt x="52" y="59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0" y="60"/>
                    <a:pt x="37" y="53"/>
                    <a:pt x="38" y="46"/>
                  </a:cubicBezTo>
                  <a:close/>
                  <a:moveTo>
                    <a:pt x="32" y="78"/>
                  </a:moveTo>
                  <a:cubicBezTo>
                    <a:pt x="24" y="69"/>
                    <a:pt x="19" y="58"/>
                    <a:pt x="19" y="45"/>
                  </a:cubicBezTo>
                  <a:cubicBezTo>
                    <a:pt x="19" y="33"/>
                    <a:pt x="24" y="22"/>
                    <a:pt x="33" y="13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2" y="26"/>
                    <a:pt x="28" y="36"/>
                    <a:pt x="28" y="45"/>
                  </a:cubicBezTo>
                  <a:cubicBezTo>
                    <a:pt x="28" y="55"/>
                    <a:pt x="32" y="65"/>
                    <a:pt x="39" y="72"/>
                  </a:cubicBezTo>
                  <a:lnTo>
                    <a:pt x="32" y="78"/>
                  </a:lnTo>
                  <a:close/>
                  <a:moveTo>
                    <a:pt x="6" y="20"/>
                  </a:moveTo>
                  <a:cubicBezTo>
                    <a:pt x="9" y="12"/>
                    <a:pt x="14" y="6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6" y="17"/>
                    <a:pt x="10" y="30"/>
                    <a:pt x="10" y="45"/>
                  </a:cubicBezTo>
                  <a:cubicBezTo>
                    <a:pt x="10" y="60"/>
                    <a:pt x="15" y="74"/>
                    <a:pt x="26" y="85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3" y="85"/>
                    <a:pt x="9" y="78"/>
                    <a:pt x="5" y="70"/>
                  </a:cubicBezTo>
                  <a:cubicBezTo>
                    <a:pt x="2" y="62"/>
                    <a:pt x="0" y="54"/>
                    <a:pt x="1" y="45"/>
                  </a:cubicBezTo>
                  <a:cubicBezTo>
                    <a:pt x="1" y="36"/>
                    <a:pt x="3" y="28"/>
                    <a:pt x="6" y="20"/>
                  </a:cubicBezTo>
                  <a:close/>
                  <a:moveTo>
                    <a:pt x="61" y="50"/>
                  </a:moveTo>
                  <a:cubicBezTo>
                    <a:pt x="63" y="51"/>
                    <a:pt x="65" y="48"/>
                    <a:pt x="65" y="46"/>
                  </a:cubicBezTo>
                  <a:cubicBezTo>
                    <a:pt x="65" y="43"/>
                    <a:pt x="63" y="41"/>
                    <a:pt x="61" y="41"/>
                  </a:cubicBezTo>
                  <a:cubicBezTo>
                    <a:pt x="58" y="41"/>
                    <a:pt x="56" y="43"/>
                    <a:pt x="56" y="46"/>
                  </a:cubicBezTo>
                  <a:cubicBezTo>
                    <a:pt x="56" y="48"/>
                    <a:pt x="58" y="50"/>
                    <a:pt x="6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C845B2C-E453-4190-A3EC-6E17088B13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3" y="1718"/>
              <a:ext cx="78" cy="77"/>
            </a:xfrm>
            <a:custGeom>
              <a:avLst/>
              <a:gdLst>
                <a:gd name="T0" fmla="*/ 48 w 78"/>
                <a:gd name="T1" fmla="*/ 19 h 77"/>
                <a:gd name="T2" fmla="*/ 50 w 78"/>
                <a:gd name="T3" fmla="*/ 0 h 77"/>
                <a:gd name="T4" fmla="*/ 15 w 78"/>
                <a:gd name="T5" fmla="*/ 0 h 77"/>
                <a:gd name="T6" fmla="*/ 2 w 78"/>
                <a:gd name="T7" fmla="*/ 14 h 77"/>
                <a:gd name="T8" fmla="*/ 0 w 78"/>
                <a:gd name="T9" fmla="*/ 57 h 77"/>
                <a:gd name="T10" fmla="*/ 30 w 78"/>
                <a:gd name="T11" fmla="*/ 57 h 77"/>
                <a:gd name="T12" fmla="*/ 29 w 78"/>
                <a:gd name="T13" fmla="*/ 76 h 77"/>
                <a:gd name="T14" fmla="*/ 77 w 78"/>
                <a:gd name="T15" fmla="*/ 77 h 77"/>
                <a:gd name="T16" fmla="*/ 78 w 78"/>
                <a:gd name="T17" fmla="*/ 19 h 77"/>
                <a:gd name="T18" fmla="*/ 48 w 78"/>
                <a:gd name="T19" fmla="*/ 19 h 77"/>
                <a:gd name="T20" fmla="*/ 15 w 78"/>
                <a:gd name="T21" fmla="*/ 7 h 77"/>
                <a:gd name="T22" fmla="*/ 15 w 78"/>
                <a:gd name="T23" fmla="*/ 14 h 77"/>
                <a:gd name="T24" fmla="*/ 8 w 78"/>
                <a:gd name="T25" fmla="*/ 14 h 77"/>
                <a:gd name="T26" fmla="*/ 15 w 78"/>
                <a:gd name="T27" fmla="*/ 7 h 77"/>
                <a:gd name="T28" fmla="*/ 5 w 78"/>
                <a:gd name="T29" fmla="*/ 52 h 77"/>
                <a:gd name="T30" fmla="*/ 5 w 78"/>
                <a:gd name="T31" fmla="*/ 19 h 77"/>
                <a:gd name="T32" fmla="*/ 20 w 78"/>
                <a:gd name="T33" fmla="*/ 19 h 77"/>
                <a:gd name="T34" fmla="*/ 20 w 78"/>
                <a:gd name="T35" fmla="*/ 5 h 77"/>
                <a:gd name="T36" fmla="*/ 45 w 78"/>
                <a:gd name="T37" fmla="*/ 5 h 77"/>
                <a:gd name="T38" fmla="*/ 45 w 78"/>
                <a:gd name="T39" fmla="*/ 19 h 77"/>
                <a:gd name="T40" fmla="*/ 30 w 78"/>
                <a:gd name="T41" fmla="*/ 33 h 77"/>
                <a:gd name="T42" fmla="*/ 30 w 78"/>
                <a:gd name="T43" fmla="*/ 52 h 77"/>
                <a:gd name="T44" fmla="*/ 5 w 78"/>
                <a:gd name="T45" fmla="*/ 52 h 77"/>
                <a:gd name="T46" fmla="*/ 43 w 78"/>
                <a:gd name="T47" fmla="*/ 25 h 77"/>
                <a:gd name="T48" fmla="*/ 43 w 78"/>
                <a:gd name="T49" fmla="*/ 34 h 77"/>
                <a:gd name="T50" fmla="*/ 36 w 78"/>
                <a:gd name="T51" fmla="*/ 33 h 77"/>
                <a:gd name="T52" fmla="*/ 43 w 78"/>
                <a:gd name="T53" fmla="*/ 25 h 77"/>
                <a:gd name="T54" fmla="*/ 72 w 78"/>
                <a:gd name="T55" fmla="*/ 72 h 77"/>
                <a:gd name="T56" fmla="*/ 34 w 78"/>
                <a:gd name="T57" fmla="*/ 71 h 77"/>
                <a:gd name="T58" fmla="*/ 35 w 78"/>
                <a:gd name="T59" fmla="*/ 38 h 77"/>
                <a:gd name="T60" fmla="*/ 48 w 78"/>
                <a:gd name="T61" fmla="*/ 38 h 77"/>
                <a:gd name="T62" fmla="*/ 48 w 78"/>
                <a:gd name="T63" fmla="*/ 24 h 77"/>
                <a:gd name="T64" fmla="*/ 73 w 78"/>
                <a:gd name="T65" fmla="*/ 24 h 77"/>
                <a:gd name="T66" fmla="*/ 72 w 78"/>
                <a:gd name="T67" fmla="*/ 7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" h="77">
                  <a:moveTo>
                    <a:pt x="48" y="19"/>
                  </a:moveTo>
                  <a:lnTo>
                    <a:pt x="50" y="0"/>
                  </a:lnTo>
                  <a:lnTo>
                    <a:pt x="15" y="0"/>
                  </a:lnTo>
                  <a:lnTo>
                    <a:pt x="2" y="14"/>
                  </a:lnTo>
                  <a:lnTo>
                    <a:pt x="0" y="57"/>
                  </a:lnTo>
                  <a:lnTo>
                    <a:pt x="30" y="57"/>
                  </a:lnTo>
                  <a:lnTo>
                    <a:pt x="29" y="76"/>
                  </a:lnTo>
                  <a:lnTo>
                    <a:pt x="77" y="77"/>
                  </a:lnTo>
                  <a:lnTo>
                    <a:pt x="78" y="19"/>
                  </a:lnTo>
                  <a:lnTo>
                    <a:pt x="48" y="19"/>
                  </a:lnTo>
                  <a:close/>
                  <a:moveTo>
                    <a:pt x="15" y="7"/>
                  </a:moveTo>
                  <a:lnTo>
                    <a:pt x="15" y="14"/>
                  </a:lnTo>
                  <a:lnTo>
                    <a:pt x="8" y="14"/>
                  </a:lnTo>
                  <a:lnTo>
                    <a:pt x="15" y="7"/>
                  </a:lnTo>
                  <a:close/>
                  <a:moveTo>
                    <a:pt x="5" y="52"/>
                  </a:moveTo>
                  <a:lnTo>
                    <a:pt x="5" y="19"/>
                  </a:lnTo>
                  <a:lnTo>
                    <a:pt x="20" y="19"/>
                  </a:lnTo>
                  <a:lnTo>
                    <a:pt x="20" y="5"/>
                  </a:lnTo>
                  <a:lnTo>
                    <a:pt x="45" y="5"/>
                  </a:lnTo>
                  <a:lnTo>
                    <a:pt x="45" y="19"/>
                  </a:lnTo>
                  <a:lnTo>
                    <a:pt x="30" y="33"/>
                  </a:lnTo>
                  <a:lnTo>
                    <a:pt x="30" y="52"/>
                  </a:lnTo>
                  <a:lnTo>
                    <a:pt x="5" y="52"/>
                  </a:lnTo>
                  <a:close/>
                  <a:moveTo>
                    <a:pt x="43" y="25"/>
                  </a:moveTo>
                  <a:lnTo>
                    <a:pt x="43" y="34"/>
                  </a:lnTo>
                  <a:lnTo>
                    <a:pt x="36" y="33"/>
                  </a:lnTo>
                  <a:lnTo>
                    <a:pt x="43" y="25"/>
                  </a:lnTo>
                  <a:close/>
                  <a:moveTo>
                    <a:pt x="72" y="72"/>
                  </a:moveTo>
                  <a:lnTo>
                    <a:pt x="34" y="71"/>
                  </a:lnTo>
                  <a:lnTo>
                    <a:pt x="35" y="38"/>
                  </a:lnTo>
                  <a:lnTo>
                    <a:pt x="48" y="38"/>
                  </a:lnTo>
                  <a:lnTo>
                    <a:pt x="48" y="24"/>
                  </a:lnTo>
                  <a:lnTo>
                    <a:pt x="73" y="24"/>
                  </a:lnTo>
                  <a:lnTo>
                    <a:pt x="72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4209E4C-2D20-40D0-BA0C-49A3171D4A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4" y="2273"/>
              <a:ext cx="125" cy="107"/>
            </a:xfrm>
            <a:custGeom>
              <a:avLst/>
              <a:gdLst>
                <a:gd name="T0" fmla="*/ 76 w 102"/>
                <a:gd name="T1" fmla="*/ 1 h 87"/>
                <a:gd name="T2" fmla="*/ 7 w 102"/>
                <a:gd name="T3" fmla="*/ 21 h 87"/>
                <a:gd name="T4" fmla="*/ 1 w 102"/>
                <a:gd name="T5" fmla="*/ 32 h 87"/>
                <a:gd name="T6" fmla="*/ 15 w 102"/>
                <a:gd name="T7" fmla="*/ 80 h 87"/>
                <a:gd name="T8" fmla="*/ 26 w 102"/>
                <a:gd name="T9" fmla="*/ 86 h 87"/>
                <a:gd name="T10" fmla="*/ 95 w 102"/>
                <a:gd name="T11" fmla="*/ 65 h 87"/>
                <a:gd name="T12" fmla="*/ 101 w 102"/>
                <a:gd name="T13" fmla="*/ 55 h 87"/>
                <a:gd name="T14" fmla="*/ 87 w 102"/>
                <a:gd name="T15" fmla="*/ 7 h 87"/>
                <a:gd name="T16" fmla="*/ 76 w 102"/>
                <a:gd name="T17" fmla="*/ 1 h 87"/>
                <a:gd name="T18" fmla="*/ 8 w 102"/>
                <a:gd name="T19" fmla="*/ 27 h 87"/>
                <a:gd name="T20" fmla="*/ 78 w 102"/>
                <a:gd name="T21" fmla="*/ 6 h 87"/>
                <a:gd name="T22" fmla="*/ 81 w 102"/>
                <a:gd name="T23" fmla="*/ 8 h 87"/>
                <a:gd name="T24" fmla="*/ 84 w 102"/>
                <a:gd name="T25" fmla="*/ 16 h 87"/>
                <a:gd name="T26" fmla="*/ 9 w 102"/>
                <a:gd name="T27" fmla="*/ 38 h 87"/>
                <a:gd name="T28" fmla="*/ 7 w 102"/>
                <a:gd name="T29" fmla="*/ 30 h 87"/>
                <a:gd name="T30" fmla="*/ 8 w 102"/>
                <a:gd name="T31" fmla="*/ 27 h 87"/>
                <a:gd name="T32" fmla="*/ 94 w 102"/>
                <a:gd name="T33" fmla="*/ 60 h 87"/>
                <a:gd name="T34" fmla="*/ 24 w 102"/>
                <a:gd name="T35" fmla="*/ 80 h 87"/>
                <a:gd name="T36" fmla="*/ 21 w 102"/>
                <a:gd name="T37" fmla="*/ 78 h 87"/>
                <a:gd name="T38" fmla="*/ 14 w 102"/>
                <a:gd name="T39" fmla="*/ 54 h 87"/>
                <a:gd name="T40" fmla="*/ 88 w 102"/>
                <a:gd name="T41" fmla="*/ 32 h 87"/>
                <a:gd name="T42" fmla="*/ 95 w 102"/>
                <a:gd name="T43" fmla="*/ 56 h 87"/>
                <a:gd name="T44" fmla="*/ 94 w 102"/>
                <a:gd name="T45" fmla="*/ 60 h 87"/>
                <a:gd name="T46" fmla="*/ 22 w 102"/>
                <a:gd name="T47" fmla="*/ 63 h 87"/>
                <a:gd name="T48" fmla="*/ 27 w 102"/>
                <a:gd name="T49" fmla="*/ 62 h 87"/>
                <a:gd name="T50" fmla="*/ 31 w 102"/>
                <a:gd name="T51" fmla="*/ 73 h 87"/>
                <a:gd name="T52" fmla="*/ 25 w 102"/>
                <a:gd name="T53" fmla="*/ 74 h 87"/>
                <a:gd name="T54" fmla="*/ 22 w 102"/>
                <a:gd name="T55" fmla="*/ 63 h 87"/>
                <a:gd name="T56" fmla="*/ 33 w 102"/>
                <a:gd name="T57" fmla="*/ 60 h 87"/>
                <a:gd name="T58" fmla="*/ 38 w 102"/>
                <a:gd name="T59" fmla="*/ 59 h 87"/>
                <a:gd name="T60" fmla="*/ 41 w 102"/>
                <a:gd name="T61" fmla="*/ 69 h 87"/>
                <a:gd name="T62" fmla="*/ 36 w 102"/>
                <a:gd name="T63" fmla="*/ 71 h 87"/>
                <a:gd name="T64" fmla="*/ 33 w 102"/>
                <a:gd name="T65" fmla="*/ 60 h 87"/>
                <a:gd name="T66" fmla="*/ 43 w 102"/>
                <a:gd name="T67" fmla="*/ 57 h 87"/>
                <a:gd name="T68" fmla="*/ 49 w 102"/>
                <a:gd name="T69" fmla="*/ 56 h 87"/>
                <a:gd name="T70" fmla="*/ 52 w 102"/>
                <a:gd name="T71" fmla="*/ 66 h 87"/>
                <a:gd name="T72" fmla="*/ 47 w 102"/>
                <a:gd name="T73" fmla="*/ 68 h 87"/>
                <a:gd name="T74" fmla="*/ 43 w 102"/>
                <a:gd name="T75" fmla="*/ 5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87">
                  <a:moveTo>
                    <a:pt x="76" y="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2" y="23"/>
                    <a:pt x="0" y="27"/>
                    <a:pt x="1" y="3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7" y="84"/>
                    <a:pt x="21" y="87"/>
                    <a:pt x="26" y="86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100" y="64"/>
                    <a:pt x="102" y="59"/>
                    <a:pt x="101" y="55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5" y="2"/>
                    <a:pt x="81" y="0"/>
                    <a:pt x="76" y="1"/>
                  </a:cubicBezTo>
                  <a:close/>
                  <a:moveTo>
                    <a:pt x="8" y="27"/>
                  </a:moveTo>
                  <a:cubicBezTo>
                    <a:pt x="78" y="6"/>
                    <a:pt x="78" y="6"/>
                    <a:pt x="78" y="6"/>
                  </a:cubicBezTo>
                  <a:cubicBezTo>
                    <a:pt x="79" y="6"/>
                    <a:pt x="81" y="7"/>
                    <a:pt x="81" y="8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29"/>
                    <a:pt x="7" y="27"/>
                    <a:pt x="8" y="27"/>
                  </a:cubicBezTo>
                  <a:close/>
                  <a:moveTo>
                    <a:pt x="94" y="6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81"/>
                    <a:pt x="21" y="80"/>
                    <a:pt x="21" y="78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6" y="58"/>
                    <a:pt x="95" y="59"/>
                    <a:pt x="94" y="60"/>
                  </a:cubicBezTo>
                  <a:close/>
                  <a:moveTo>
                    <a:pt x="22" y="63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5" y="74"/>
                    <a:pt x="25" y="74"/>
                    <a:pt x="25" y="74"/>
                  </a:cubicBezTo>
                  <a:lnTo>
                    <a:pt x="22" y="63"/>
                  </a:lnTo>
                  <a:close/>
                  <a:moveTo>
                    <a:pt x="33" y="60"/>
                  </a:moveTo>
                  <a:cubicBezTo>
                    <a:pt x="38" y="59"/>
                    <a:pt x="38" y="59"/>
                    <a:pt x="38" y="5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6" y="71"/>
                    <a:pt x="36" y="71"/>
                    <a:pt x="36" y="71"/>
                  </a:cubicBezTo>
                  <a:lnTo>
                    <a:pt x="33" y="60"/>
                  </a:lnTo>
                  <a:close/>
                  <a:moveTo>
                    <a:pt x="43" y="57"/>
                  </a:moveTo>
                  <a:cubicBezTo>
                    <a:pt x="49" y="56"/>
                    <a:pt x="49" y="56"/>
                    <a:pt x="49" y="5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7" y="68"/>
                    <a:pt x="47" y="68"/>
                    <a:pt x="47" y="68"/>
                  </a:cubicBezTo>
                  <a:lnTo>
                    <a:pt x="43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BC75D90-B076-46D3-A1B9-D19EAC937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" y="1495"/>
              <a:ext cx="113" cy="118"/>
            </a:xfrm>
            <a:custGeom>
              <a:avLst/>
              <a:gdLst>
                <a:gd name="T0" fmla="*/ 65 w 92"/>
                <a:gd name="T1" fmla="*/ 96 h 96"/>
                <a:gd name="T2" fmla="*/ 36 w 92"/>
                <a:gd name="T3" fmla="*/ 49 h 96"/>
                <a:gd name="T4" fmla="*/ 36 w 92"/>
                <a:gd name="T5" fmla="*/ 72 h 96"/>
                <a:gd name="T6" fmla="*/ 0 w 92"/>
                <a:gd name="T7" fmla="*/ 36 h 96"/>
                <a:gd name="T8" fmla="*/ 36 w 92"/>
                <a:gd name="T9" fmla="*/ 0 h 96"/>
                <a:gd name="T10" fmla="*/ 36 w 92"/>
                <a:gd name="T11" fmla="*/ 24 h 96"/>
                <a:gd name="T12" fmla="*/ 65 w 92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6">
                  <a:moveTo>
                    <a:pt x="65" y="96"/>
                  </a:moveTo>
                  <a:cubicBezTo>
                    <a:pt x="76" y="77"/>
                    <a:pt x="78" y="48"/>
                    <a:pt x="36" y="49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86" y="22"/>
                    <a:pt x="92" y="68"/>
                    <a:pt x="65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F866FCE-9FF1-4EC6-A72D-6523C33003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7" y="1585"/>
              <a:ext cx="106" cy="75"/>
            </a:xfrm>
            <a:custGeom>
              <a:avLst/>
              <a:gdLst>
                <a:gd name="T0" fmla="*/ 70 w 86"/>
                <a:gd name="T1" fmla="*/ 58 h 61"/>
                <a:gd name="T2" fmla="*/ 75 w 86"/>
                <a:gd name="T3" fmla="*/ 49 h 61"/>
                <a:gd name="T4" fmla="*/ 80 w 86"/>
                <a:gd name="T5" fmla="*/ 41 h 61"/>
                <a:gd name="T6" fmla="*/ 85 w 86"/>
                <a:gd name="T7" fmla="*/ 31 h 61"/>
                <a:gd name="T8" fmla="*/ 83 w 86"/>
                <a:gd name="T9" fmla="*/ 24 h 61"/>
                <a:gd name="T10" fmla="*/ 65 w 86"/>
                <a:gd name="T11" fmla="*/ 9 h 61"/>
                <a:gd name="T12" fmla="*/ 58 w 86"/>
                <a:gd name="T13" fmla="*/ 9 h 61"/>
                <a:gd name="T14" fmla="*/ 50 w 86"/>
                <a:gd name="T15" fmla="*/ 17 h 61"/>
                <a:gd name="T16" fmla="*/ 49 w 86"/>
                <a:gd name="T17" fmla="*/ 18 h 61"/>
                <a:gd name="T18" fmla="*/ 17 w 86"/>
                <a:gd name="T19" fmla="*/ 0 h 61"/>
                <a:gd name="T20" fmla="*/ 0 w 86"/>
                <a:gd name="T21" fmla="*/ 3 h 61"/>
                <a:gd name="T22" fmla="*/ 4 w 86"/>
                <a:gd name="T23" fmla="*/ 16 h 61"/>
                <a:gd name="T24" fmla="*/ 9 w 86"/>
                <a:gd name="T25" fmla="*/ 15 h 61"/>
                <a:gd name="T26" fmla="*/ 11 w 86"/>
                <a:gd name="T27" fmla="*/ 24 h 61"/>
                <a:gd name="T28" fmla="*/ 20 w 86"/>
                <a:gd name="T29" fmla="*/ 21 h 61"/>
                <a:gd name="T30" fmla="*/ 23 w 86"/>
                <a:gd name="T31" fmla="*/ 30 h 61"/>
                <a:gd name="T32" fmla="*/ 32 w 86"/>
                <a:gd name="T33" fmla="*/ 27 h 61"/>
                <a:gd name="T34" fmla="*/ 35 w 86"/>
                <a:gd name="T35" fmla="*/ 36 h 61"/>
                <a:gd name="T36" fmla="*/ 39 w 86"/>
                <a:gd name="T37" fmla="*/ 35 h 61"/>
                <a:gd name="T38" fmla="*/ 39 w 86"/>
                <a:gd name="T39" fmla="*/ 36 h 61"/>
                <a:gd name="T40" fmla="*/ 37 w 86"/>
                <a:gd name="T41" fmla="*/ 47 h 61"/>
                <a:gd name="T42" fmla="*/ 41 w 86"/>
                <a:gd name="T43" fmla="*/ 53 h 61"/>
                <a:gd name="T44" fmla="*/ 64 w 86"/>
                <a:gd name="T45" fmla="*/ 60 h 61"/>
                <a:gd name="T46" fmla="*/ 70 w 86"/>
                <a:gd name="T47" fmla="*/ 58 h 61"/>
                <a:gd name="T48" fmla="*/ 15 w 86"/>
                <a:gd name="T49" fmla="*/ 10 h 61"/>
                <a:gd name="T50" fmla="*/ 18 w 86"/>
                <a:gd name="T51" fmla="*/ 6 h 61"/>
                <a:gd name="T52" fmla="*/ 46 w 86"/>
                <a:gd name="T53" fmla="*/ 21 h 61"/>
                <a:gd name="T54" fmla="*/ 43 w 86"/>
                <a:gd name="T55" fmla="*/ 25 h 61"/>
                <a:gd name="T56" fmla="*/ 15 w 86"/>
                <a:gd name="T57" fmla="*/ 10 h 61"/>
                <a:gd name="T58" fmla="*/ 61 w 86"/>
                <a:gd name="T59" fmla="*/ 54 h 61"/>
                <a:gd name="T60" fmla="*/ 57 w 86"/>
                <a:gd name="T61" fmla="*/ 52 h 61"/>
                <a:gd name="T62" fmla="*/ 56 w 86"/>
                <a:gd name="T63" fmla="*/ 49 h 61"/>
                <a:gd name="T64" fmla="*/ 69 w 86"/>
                <a:gd name="T65" fmla="*/ 24 h 61"/>
                <a:gd name="T66" fmla="*/ 72 w 86"/>
                <a:gd name="T67" fmla="*/ 23 h 61"/>
                <a:gd name="T68" fmla="*/ 77 w 86"/>
                <a:gd name="T69" fmla="*/ 26 h 61"/>
                <a:gd name="T70" fmla="*/ 77 w 86"/>
                <a:gd name="T71" fmla="*/ 29 h 61"/>
                <a:gd name="T72" fmla="*/ 64 w 86"/>
                <a:gd name="T73" fmla="*/ 53 h 61"/>
                <a:gd name="T74" fmla="*/ 61 w 86"/>
                <a:gd name="T7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61">
                  <a:moveTo>
                    <a:pt x="70" y="58"/>
                  </a:moveTo>
                  <a:cubicBezTo>
                    <a:pt x="75" y="49"/>
                    <a:pt x="75" y="49"/>
                    <a:pt x="75" y="49"/>
                  </a:cubicBezTo>
                  <a:cubicBezTo>
                    <a:pt x="77" y="46"/>
                    <a:pt x="79" y="43"/>
                    <a:pt x="80" y="4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29"/>
                    <a:pt x="85" y="26"/>
                    <a:pt x="83" y="24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7"/>
                    <a:pt x="60" y="7"/>
                    <a:pt x="58" y="9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6"/>
                    <a:pt x="39" y="36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50"/>
                    <a:pt x="38" y="53"/>
                    <a:pt x="41" y="53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6" y="61"/>
                    <a:pt x="69" y="60"/>
                    <a:pt x="70" y="58"/>
                  </a:cubicBezTo>
                  <a:close/>
                  <a:moveTo>
                    <a:pt x="15" y="10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5"/>
                    <a:pt x="43" y="25"/>
                    <a:pt x="43" y="25"/>
                  </a:cubicBezTo>
                  <a:lnTo>
                    <a:pt x="15" y="10"/>
                  </a:lnTo>
                  <a:close/>
                  <a:moveTo>
                    <a:pt x="61" y="54"/>
                  </a:moveTo>
                  <a:cubicBezTo>
                    <a:pt x="57" y="52"/>
                    <a:pt x="57" y="52"/>
                    <a:pt x="57" y="52"/>
                  </a:cubicBezTo>
                  <a:cubicBezTo>
                    <a:pt x="56" y="51"/>
                    <a:pt x="55" y="50"/>
                    <a:pt x="56" y="49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1" y="23"/>
                    <a:pt x="72" y="23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8" y="26"/>
                    <a:pt x="78" y="28"/>
                    <a:pt x="77" y="2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4"/>
                    <a:pt x="62" y="55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034F962-7D50-489F-A756-C6F215B1B7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" y="2208"/>
              <a:ext cx="84" cy="74"/>
            </a:xfrm>
            <a:custGeom>
              <a:avLst/>
              <a:gdLst>
                <a:gd name="T0" fmla="*/ 56 w 69"/>
                <a:gd name="T1" fmla="*/ 0 h 60"/>
                <a:gd name="T2" fmla="*/ 13 w 69"/>
                <a:gd name="T3" fmla="*/ 0 h 60"/>
                <a:gd name="T4" fmla="*/ 0 w 69"/>
                <a:gd name="T5" fmla="*/ 13 h 60"/>
                <a:gd name="T6" fmla="*/ 0 w 69"/>
                <a:gd name="T7" fmla="*/ 58 h 60"/>
                <a:gd name="T8" fmla="*/ 2 w 69"/>
                <a:gd name="T9" fmla="*/ 60 h 60"/>
                <a:gd name="T10" fmla="*/ 66 w 69"/>
                <a:gd name="T11" fmla="*/ 60 h 60"/>
                <a:gd name="T12" fmla="*/ 69 w 69"/>
                <a:gd name="T13" fmla="*/ 58 h 60"/>
                <a:gd name="T14" fmla="*/ 69 w 69"/>
                <a:gd name="T15" fmla="*/ 13 h 60"/>
                <a:gd name="T16" fmla="*/ 56 w 69"/>
                <a:gd name="T17" fmla="*/ 0 h 60"/>
                <a:gd name="T18" fmla="*/ 34 w 69"/>
                <a:gd name="T19" fmla="*/ 51 h 60"/>
                <a:gd name="T20" fmla="*/ 13 w 69"/>
                <a:gd name="T21" fmla="*/ 34 h 60"/>
                <a:gd name="T22" fmla="*/ 26 w 69"/>
                <a:gd name="T23" fmla="*/ 34 h 60"/>
                <a:gd name="T24" fmla="*/ 26 w 69"/>
                <a:gd name="T25" fmla="*/ 21 h 60"/>
                <a:gd name="T26" fmla="*/ 43 w 69"/>
                <a:gd name="T27" fmla="*/ 21 h 60"/>
                <a:gd name="T28" fmla="*/ 43 w 69"/>
                <a:gd name="T29" fmla="*/ 34 h 60"/>
                <a:gd name="T30" fmla="*/ 56 w 69"/>
                <a:gd name="T31" fmla="*/ 34 h 60"/>
                <a:gd name="T32" fmla="*/ 34 w 69"/>
                <a:gd name="T33" fmla="*/ 51 h 60"/>
                <a:gd name="T34" fmla="*/ 10 w 69"/>
                <a:gd name="T35" fmla="*/ 8 h 60"/>
                <a:gd name="T36" fmla="*/ 15 w 69"/>
                <a:gd name="T37" fmla="*/ 4 h 60"/>
                <a:gd name="T38" fmla="*/ 54 w 69"/>
                <a:gd name="T39" fmla="*/ 4 h 60"/>
                <a:gd name="T40" fmla="*/ 58 w 69"/>
                <a:gd name="T41" fmla="*/ 8 h 60"/>
                <a:gd name="T42" fmla="*/ 10 w 69"/>
                <a:gd name="T43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60">
                  <a:moveTo>
                    <a:pt x="5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0"/>
                    <a:pt x="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8" y="60"/>
                    <a:pt x="69" y="59"/>
                    <a:pt x="69" y="58"/>
                  </a:cubicBezTo>
                  <a:cubicBezTo>
                    <a:pt x="69" y="13"/>
                    <a:pt x="69" y="13"/>
                    <a:pt x="69" y="13"/>
                  </a:cubicBezTo>
                  <a:lnTo>
                    <a:pt x="56" y="0"/>
                  </a:lnTo>
                  <a:close/>
                  <a:moveTo>
                    <a:pt x="34" y="51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56" y="34"/>
                    <a:pt x="56" y="34"/>
                    <a:pt x="56" y="34"/>
                  </a:cubicBezTo>
                  <a:lnTo>
                    <a:pt x="34" y="51"/>
                  </a:lnTo>
                  <a:close/>
                  <a:moveTo>
                    <a:pt x="10" y="8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8" y="8"/>
                    <a:pt x="58" y="8"/>
                    <a:pt x="58" y="8"/>
                  </a:cubicBezTo>
                  <a:lnTo>
                    <a:pt x="1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767D3E2-C963-48D1-9CF9-0C16A18C86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2" y="1391"/>
              <a:ext cx="70" cy="94"/>
            </a:xfrm>
            <a:custGeom>
              <a:avLst/>
              <a:gdLst>
                <a:gd name="T0" fmla="*/ 57 w 57"/>
                <a:gd name="T1" fmla="*/ 48 h 77"/>
                <a:gd name="T2" fmla="*/ 57 w 57"/>
                <a:gd name="T3" fmla="*/ 48 h 77"/>
                <a:gd name="T4" fmla="*/ 57 w 57"/>
                <a:gd name="T5" fmla="*/ 47 h 77"/>
                <a:gd name="T6" fmla="*/ 28 w 57"/>
                <a:gd name="T7" fmla="*/ 0 h 77"/>
                <a:gd name="T8" fmla="*/ 0 w 57"/>
                <a:gd name="T9" fmla="*/ 47 h 77"/>
                <a:gd name="T10" fmla="*/ 0 w 57"/>
                <a:gd name="T11" fmla="*/ 48 h 77"/>
                <a:gd name="T12" fmla="*/ 0 w 57"/>
                <a:gd name="T13" fmla="*/ 48 h 77"/>
                <a:gd name="T14" fmla="*/ 0 w 57"/>
                <a:gd name="T15" fmla="*/ 48 h 77"/>
                <a:gd name="T16" fmla="*/ 0 w 57"/>
                <a:gd name="T17" fmla="*/ 49 h 77"/>
                <a:gd name="T18" fmla="*/ 0 w 57"/>
                <a:gd name="T19" fmla="*/ 49 h 77"/>
                <a:gd name="T20" fmla="*/ 28 w 57"/>
                <a:gd name="T21" fmla="*/ 77 h 77"/>
                <a:gd name="T22" fmla="*/ 57 w 57"/>
                <a:gd name="T23" fmla="*/ 49 h 77"/>
                <a:gd name="T24" fmla="*/ 57 w 57"/>
                <a:gd name="T25" fmla="*/ 49 h 77"/>
                <a:gd name="T26" fmla="*/ 57 w 57"/>
                <a:gd name="T27" fmla="*/ 48 h 77"/>
                <a:gd name="T28" fmla="*/ 57 w 57"/>
                <a:gd name="T29" fmla="*/ 48 h 77"/>
                <a:gd name="T30" fmla="*/ 48 w 57"/>
                <a:gd name="T31" fmla="*/ 49 h 77"/>
                <a:gd name="T32" fmla="*/ 48 w 57"/>
                <a:gd name="T33" fmla="*/ 49 h 77"/>
                <a:gd name="T34" fmla="*/ 42 w 57"/>
                <a:gd name="T35" fmla="*/ 62 h 77"/>
                <a:gd name="T36" fmla="*/ 28 w 57"/>
                <a:gd name="T37" fmla="*/ 68 h 77"/>
                <a:gd name="T38" fmla="*/ 26 w 57"/>
                <a:gd name="T39" fmla="*/ 68 h 77"/>
                <a:gd name="T40" fmla="*/ 43 w 57"/>
                <a:gd name="T41" fmla="*/ 37 h 77"/>
                <a:gd name="T42" fmla="*/ 43 w 57"/>
                <a:gd name="T43" fmla="*/ 32 h 77"/>
                <a:gd name="T44" fmla="*/ 48 w 57"/>
                <a:gd name="T45" fmla="*/ 48 h 77"/>
                <a:gd name="T46" fmla="*/ 48 w 57"/>
                <a:gd name="T47" fmla="*/ 48 h 77"/>
                <a:gd name="T48" fmla="*/ 48 w 57"/>
                <a:gd name="T49" fmla="*/ 48 h 77"/>
                <a:gd name="T50" fmla="*/ 48 w 57"/>
                <a:gd name="T51" fmla="*/ 48 h 77"/>
                <a:gd name="T52" fmla="*/ 48 w 57"/>
                <a:gd name="T53" fmla="*/ 48 h 77"/>
                <a:gd name="T54" fmla="*/ 48 w 57"/>
                <a:gd name="T55" fmla="*/ 4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77"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7"/>
                  </a:cubicBezTo>
                  <a:cubicBezTo>
                    <a:pt x="57" y="24"/>
                    <a:pt x="28" y="0"/>
                    <a:pt x="28" y="0"/>
                  </a:cubicBezTo>
                  <a:cubicBezTo>
                    <a:pt x="28" y="0"/>
                    <a:pt x="0" y="24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5"/>
                    <a:pt x="13" y="77"/>
                    <a:pt x="28" y="77"/>
                  </a:cubicBezTo>
                  <a:cubicBezTo>
                    <a:pt x="44" y="77"/>
                    <a:pt x="57" y="65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lose/>
                  <a:moveTo>
                    <a:pt x="48" y="49"/>
                  </a:moveTo>
                  <a:cubicBezTo>
                    <a:pt x="48" y="49"/>
                    <a:pt x="48" y="49"/>
                    <a:pt x="48" y="49"/>
                  </a:cubicBezTo>
                  <a:cubicBezTo>
                    <a:pt x="48" y="54"/>
                    <a:pt x="46" y="59"/>
                    <a:pt x="42" y="62"/>
                  </a:cubicBezTo>
                  <a:cubicBezTo>
                    <a:pt x="38" y="66"/>
                    <a:pt x="34" y="68"/>
                    <a:pt x="28" y="68"/>
                  </a:cubicBezTo>
                  <a:cubicBezTo>
                    <a:pt x="28" y="68"/>
                    <a:pt x="27" y="68"/>
                    <a:pt x="26" y="68"/>
                  </a:cubicBezTo>
                  <a:cubicBezTo>
                    <a:pt x="36" y="61"/>
                    <a:pt x="43" y="50"/>
                    <a:pt x="43" y="37"/>
                  </a:cubicBezTo>
                  <a:cubicBezTo>
                    <a:pt x="43" y="35"/>
                    <a:pt x="43" y="34"/>
                    <a:pt x="43" y="32"/>
                  </a:cubicBezTo>
                  <a:cubicBezTo>
                    <a:pt x="46" y="38"/>
                    <a:pt x="48" y="43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9"/>
                    <a:pt x="48" y="49"/>
                    <a:pt x="4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22A3408-0C3F-43B6-8014-C43B9A603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7" y="1322"/>
              <a:ext cx="109" cy="104"/>
            </a:xfrm>
            <a:custGeom>
              <a:avLst/>
              <a:gdLst>
                <a:gd name="T0" fmla="*/ 52 w 89"/>
                <a:gd name="T1" fmla="*/ 2 h 85"/>
                <a:gd name="T2" fmla="*/ 4 w 89"/>
                <a:gd name="T3" fmla="*/ 35 h 85"/>
                <a:gd name="T4" fmla="*/ 3 w 89"/>
                <a:gd name="T5" fmla="*/ 45 h 85"/>
                <a:gd name="T6" fmla="*/ 28 w 89"/>
                <a:gd name="T7" fmla="*/ 81 h 85"/>
                <a:gd name="T8" fmla="*/ 37 w 89"/>
                <a:gd name="T9" fmla="*/ 83 h 85"/>
                <a:gd name="T10" fmla="*/ 85 w 89"/>
                <a:gd name="T11" fmla="*/ 50 h 85"/>
                <a:gd name="T12" fmla="*/ 87 w 89"/>
                <a:gd name="T13" fmla="*/ 41 h 85"/>
                <a:gd name="T14" fmla="*/ 61 w 89"/>
                <a:gd name="T15" fmla="*/ 4 h 85"/>
                <a:gd name="T16" fmla="*/ 52 w 89"/>
                <a:gd name="T17" fmla="*/ 2 h 85"/>
                <a:gd name="T18" fmla="*/ 38 w 89"/>
                <a:gd name="T19" fmla="*/ 48 h 85"/>
                <a:gd name="T20" fmla="*/ 31 w 89"/>
                <a:gd name="T21" fmla="*/ 70 h 85"/>
                <a:gd name="T22" fmla="*/ 11 w 89"/>
                <a:gd name="T23" fmla="*/ 42 h 85"/>
                <a:gd name="T24" fmla="*/ 38 w 89"/>
                <a:gd name="T25" fmla="*/ 48 h 85"/>
                <a:gd name="T26" fmla="*/ 14 w 89"/>
                <a:gd name="T27" fmla="*/ 40 h 85"/>
                <a:gd name="T28" fmla="*/ 52 w 89"/>
                <a:gd name="T29" fmla="*/ 13 h 85"/>
                <a:gd name="T30" fmla="*/ 43 w 89"/>
                <a:gd name="T31" fmla="*/ 41 h 85"/>
                <a:gd name="T32" fmla="*/ 14 w 89"/>
                <a:gd name="T33" fmla="*/ 40 h 85"/>
                <a:gd name="T34" fmla="*/ 39 w 89"/>
                <a:gd name="T35" fmla="*/ 48 h 85"/>
                <a:gd name="T36" fmla="*/ 50 w 89"/>
                <a:gd name="T37" fmla="*/ 50 h 85"/>
                <a:gd name="T38" fmla="*/ 51 w 89"/>
                <a:gd name="T39" fmla="*/ 40 h 85"/>
                <a:gd name="T40" fmla="*/ 74 w 89"/>
                <a:gd name="T41" fmla="*/ 47 h 85"/>
                <a:gd name="T42" fmla="*/ 38 w 89"/>
                <a:gd name="T43" fmla="*/ 72 h 85"/>
                <a:gd name="T44" fmla="*/ 39 w 89"/>
                <a:gd name="T45" fmla="*/ 48 h 85"/>
                <a:gd name="T46" fmla="*/ 51 w 89"/>
                <a:gd name="T47" fmla="*/ 39 h 85"/>
                <a:gd name="T48" fmla="*/ 55 w 89"/>
                <a:gd name="T49" fmla="*/ 11 h 85"/>
                <a:gd name="T50" fmla="*/ 75 w 89"/>
                <a:gd name="T51" fmla="*/ 40 h 85"/>
                <a:gd name="T52" fmla="*/ 51 w 89"/>
                <a:gd name="T53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85">
                  <a:moveTo>
                    <a:pt x="52" y="2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1" y="38"/>
                    <a:pt x="0" y="42"/>
                    <a:pt x="3" y="45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30" y="84"/>
                    <a:pt x="34" y="85"/>
                    <a:pt x="37" y="8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8" y="48"/>
                    <a:pt x="89" y="44"/>
                    <a:pt x="87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1"/>
                    <a:pt x="55" y="0"/>
                    <a:pt x="52" y="2"/>
                  </a:cubicBezTo>
                  <a:close/>
                  <a:moveTo>
                    <a:pt x="38" y="48"/>
                  </a:moveTo>
                  <a:cubicBezTo>
                    <a:pt x="31" y="70"/>
                    <a:pt x="31" y="70"/>
                    <a:pt x="31" y="70"/>
                  </a:cubicBezTo>
                  <a:cubicBezTo>
                    <a:pt x="11" y="42"/>
                    <a:pt x="11" y="42"/>
                    <a:pt x="11" y="42"/>
                  </a:cubicBezTo>
                  <a:lnTo>
                    <a:pt x="38" y="48"/>
                  </a:lnTo>
                  <a:close/>
                  <a:moveTo>
                    <a:pt x="14" y="40"/>
                  </a:moveTo>
                  <a:cubicBezTo>
                    <a:pt x="52" y="13"/>
                    <a:pt x="52" y="13"/>
                    <a:pt x="52" y="13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14" y="40"/>
                  </a:lnTo>
                  <a:close/>
                  <a:moveTo>
                    <a:pt x="39" y="48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38" y="72"/>
                    <a:pt x="38" y="72"/>
                    <a:pt x="38" y="72"/>
                  </a:cubicBezTo>
                  <a:lnTo>
                    <a:pt x="39" y="48"/>
                  </a:lnTo>
                  <a:close/>
                  <a:moveTo>
                    <a:pt x="51" y="39"/>
                  </a:moveTo>
                  <a:cubicBezTo>
                    <a:pt x="55" y="11"/>
                    <a:pt x="55" y="11"/>
                    <a:pt x="55" y="11"/>
                  </a:cubicBezTo>
                  <a:cubicBezTo>
                    <a:pt x="75" y="40"/>
                    <a:pt x="75" y="40"/>
                    <a:pt x="75" y="40"/>
                  </a:cubicBezTo>
                  <a:lnTo>
                    <a:pt x="51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03AE366-08CF-4CEE-840E-67DF2FBB20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" y="1262"/>
              <a:ext cx="83" cy="85"/>
            </a:xfrm>
            <a:custGeom>
              <a:avLst/>
              <a:gdLst>
                <a:gd name="T0" fmla="*/ 34 w 68"/>
                <a:gd name="T1" fmla="*/ 0 h 69"/>
                <a:gd name="T2" fmla="*/ 0 w 68"/>
                <a:gd name="T3" fmla="*/ 34 h 69"/>
                <a:gd name="T4" fmla="*/ 34 w 68"/>
                <a:gd name="T5" fmla="*/ 69 h 69"/>
                <a:gd name="T6" fmla="*/ 68 w 68"/>
                <a:gd name="T7" fmla="*/ 34 h 69"/>
                <a:gd name="T8" fmla="*/ 34 w 68"/>
                <a:gd name="T9" fmla="*/ 0 h 69"/>
                <a:gd name="T10" fmla="*/ 34 w 68"/>
                <a:gd name="T11" fmla="*/ 62 h 69"/>
                <a:gd name="T12" fmla="*/ 7 w 68"/>
                <a:gd name="T13" fmla="*/ 34 h 69"/>
                <a:gd name="T14" fmla="*/ 34 w 68"/>
                <a:gd name="T15" fmla="*/ 7 h 69"/>
                <a:gd name="T16" fmla="*/ 62 w 68"/>
                <a:gd name="T17" fmla="*/ 34 h 69"/>
                <a:gd name="T18" fmla="*/ 34 w 68"/>
                <a:gd name="T19" fmla="*/ 62 h 69"/>
                <a:gd name="T20" fmla="*/ 22 w 68"/>
                <a:gd name="T21" fmla="*/ 24 h 69"/>
                <a:gd name="T22" fmla="*/ 36 w 68"/>
                <a:gd name="T23" fmla="*/ 34 h 69"/>
                <a:gd name="T24" fmla="*/ 22 w 68"/>
                <a:gd name="T25" fmla="*/ 45 h 69"/>
                <a:gd name="T26" fmla="*/ 22 w 68"/>
                <a:gd name="T27" fmla="*/ 24 h 69"/>
                <a:gd name="T28" fmla="*/ 39 w 68"/>
                <a:gd name="T29" fmla="*/ 24 h 69"/>
                <a:gd name="T30" fmla="*/ 54 w 68"/>
                <a:gd name="T31" fmla="*/ 34 h 69"/>
                <a:gd name="T32" fmla="*/ 39 w 68"/>
                <a:gd name="T33" fmla="*/ 45 h 69"/>
                <a:gd name="T34" fmla="*/ 39 w 68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9"/>
                    <a:pt x="34" y="69"/>
                  </a:cubicBezTo>
                  <a:cubicBezTo>
                    <a:pt x="53" y="69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4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4" y="62"/>
                  </a:cubicBezTo>
                  <a:close/>
                  <a:moveTo>
                    <a:pt x="22" y="24"/>
                  </a:moveTo>
                  <a:cubicBezTo>
                    <a:pt x="36" y="34"/>
                    <a:pt x="36" y="34"/>
                    <a:pt x="36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155CD77-6F33-4DEA-800C-2A45EC2A59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2" y="1441"/>
              <a:ext cx="66" cy="76"/>
            </a:xfrm>
            <a:custGeom>
              <a:avLst/>
              <a:gdLst>
                <a:gd name="T0" fmla="*/ 50 w 54"/>
                <a:gd name="T1" fmla="*/ 12 h 62"/>
                <a:gd name="T2" fmla="*/ 42 w 54"/>
                <a:gd name="T3" fmla="*/ 4 h 62"/>
                <a:gd name="T4" fmla="*/ 33 w 54"/>
                <a:gd name="T5" fmla="*/ 0 h 62"/>
                <a:gd name="T6" fmla="*/ 6 w 54"/>
                <a:gd name="T7" fmla="*/ 0 h 62"/>
                <a:gd name="T8" fmla="*/ 0 w 54"/>
                <a:gd name="T9" fmla="*/ 6 h 62"/>
                <a:gd name="T10" fmla="*/ 0 w 54"/>
                <a:gd name="T11" fmla="*/ 56 h 62"/>
                <a:gd name="T12" fmla="*/ 6 w 54"/>
                <a:gd name="T13" fmla="*/ 62 h 62"/>
                <a:gd name="T14" fmla="*/ 48 w 54"/>
                <a:gd name="T15" fmla="*/ 62 h 62"/>
                <a:gd name="T16" fmla="*/ 54 w 54"/>
                <a:gd name="T17" fmla="*/ 56 h 62"/>
                <a:gd name="T18" fmla="*/ 54 w 54"/>
                <a:gd name="T19" fmla="*/ 21 h 62"/>
                <a:gd name="T20" fmla="*/ 50 w 54"/>
                <a:gd name="T21" fmla="*/ 12 h 62"/>
                <a:gd name="T22" fmla="*/ 35 w 54"/>
                <a:gd name="T23" fmla="*/ 8 h 62"/>
                <a:gd name="T24" fmla="*/ 35 w 54"/>
                <a:gd name="T25" fmla="*/ 9 h 62"/>
                <a:gd name="T26" fmla="*/ 37 w 54"/>
                <a:gd name="T27" fmla="*/ 10 h 62"/>
                <a:gd name="T28" fmla="*/ 44 w 54"/>
                <a:gd name="T29" fmla="*/ 17 h 62"/>
                <a:gd name="T30" fmla="*/ 45 w 54"/>
                <a:gd name="T31" fmla="*/ 19 h 62"/>
                <a:gd name="T32" fmla="*/ 46 w 54"/>
                <a:gd name="T33" fmla="*/ 19 h 62"/>
                <a:gd name="T34" fmla="*/ 35 w 54"/>
                <a:gd name="T35" fmla="*/ 19 h 62"/>
                <a:gd name="T36" fmla="*/ 35 w 54"/>
                <a:gd name="T37" fmla="*/ 8 h 62"/>
                <a:gd name="T38" fmla="*/ 46 w 54"/>
                <a:gd name="T39" fmla="*/ 54 h 62"/>
                <a:gd name="T40" fmla="*/ 8 w 54"/>
                <a:gd name="T41" fmla="*/ 54 h 62"/>
                <a:gd name="T42" fmla="*/ 8 w 54"/>
                <a:gd name="T43" fmla="*/ 8 h 62"/>
                <a:gd name="T44" fmla="*/ 31 w 54"/>
                <a:gd name="T45" fmla="*/ 8 h 62"/>
                <a:gd name="T46" fmla="*/ 31 w 54"/>
                <a:gd name="T47" fmla="*/ 23 h 62"/>
                <a:gd name="T48" fmla="*/ 46 w 54"/>
                <a:gd name="T49" fmla="*/ 23 h 62"/>
                <a:gd name="T50" fmla="*/ 46 w 54"/>
                <a:gd name="T51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62">
                  <a:moveTo>
                    <a:pt x="50" y="12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0" y="2"/>
                    <a:pt x="36" y="0"/>
                    <a:pt x="3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3" y="62"/>
                    <a:pt x="6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51" y="62"/>
                    <a:pt x="54" y="59"/>
                    <a:pt x="54" y="56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18"/>
                    <a:pt x="52" y="14"/>
                    <a:pt x="50" y="12"/>
                  </a:cubicBezTo>
                  <a:close/>
                  <a:moveTo>
                    <a:pt x="35" y="8"/>
                  </a:moveTo>
                  <a:cubicBezTo>
                    <a:pt x="35" y="8"/>
                    <a:pt x="35" y="9"/>
                    <a:pt x="35" y="9"/>
                  </a:cubicBezTo>
                  <a:cubicBezTo>
                    <a:pt x="36" y="9"/>
                    <a:pt x="37" y="10"/>
                    <a:pt x="37" y="10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8"/>
                    <a:pt x="45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35" y="19"/>
                    <a:pt x="35" y="19"/>
                    <a:pt x="35" y="19"/>
                  </a:cubicBezTo>
                  <a:lnTo>
                    <a:pt x="35" y="8"/>
                  </a:lnTo>
                  <a:close/>
                  <a:moveTo>
                    <a:pt x="46" y="54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46" y="23"/>
                    <a:pt x="46" y="23"/>
                    <a:pt x="46" y="23"/>
                  </a:cubicBezTo>
                  <a:lnTo>
                    <a:pt x="4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432EE60-83F7-43C0-B307-08EC11A6C3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7" y="1670"/>
              <a:ext cx="107" cy="114"/>
            </a:xfrm>
            <a:custGeom>
              <a:avLst/>
              <a:gdLst>
                <a:gd name="T0" fmla="*/ 78 w 87"/>
                <a:gd name="T1" fmla="*/ 0 h 93"/>
                <a:gd name="T2" fmla="*/ 9 w 87"/>
                <a:gd name="T3" fmla="*/ 0 h 93"/>
                <a:gd name="T4" fmla="*/ 0 w 87"/>
                <a:gd name="T5" fmla="*/ 9 h 93"/>
                <a:gd name="T6" fmla="*/ 0 w 87"/>
                <a:gd name="T7" fmla="*/ 84 h 93"/>
                <a:gd name="T8" fmla="*/ 9 w 87"/>
                <a:gd name="T9" fmla="*/ 93 h 93"/>
                <a:gd name="T10" fmla="*/ 78 w 87"/>
                <a:gd name="T11" fmla="*/ 93 h 93"/>
                <a:gd name="T12" fmla="*/ 87 w 87"/>
                <a:gd name="T13" fmla="*/ 84 h 93"/>
                <a:gd name="T14" fmla="*/ 87 w 87"/>
                <a:gd name="T15" fmla="*/ 9 h 93"/>
                <a:gd name="T16" fmla="*/ 78 w 87"/>
                <a:gd name="T17" fmla="*/ 0 h 93"/>
                <a:gd name="T18" fmla="*/ 75 w 87"/>
                <a:gd name="T19" fmla="*/ 81 h 93"/>
                <a:gd name="T20" fmla="*/ 12 w 87"/>
                <a:gd name="T21" fmla="*/ 81 h 93"/>
                <a:gd name="T22" fmla="*/ 12 w 87"/>
                <a:gd name="T23" fmla="*/ 11 h 93"/>
                <a:gd name="T24" fmla="*/ 75 w 87"/>
                <a:gd name="T25" fmla="*/ 11 h 93"/>
                <a:gd name="T26" fmla="*/ 75 w 87"/>
                <a:gd name="T27" fmla="*/ 81 h 93"/>
                <a:gd name="T28" fmla="*/ 23 w 87"/>
                <a:gd name="T29" fmla="*/ 40 h 93"/>
                <a:gd name="T30" fmla="*/ 64 w 87"/>
                <a:gd name="T31" fmla="*/ 40 h 93"/>
                <a:gd name="T32" fmla="*/ 64 w 87"/>
                <a:gd name="T33" fmla="*/ 46 h 93"/>
                <a:gd name="T34" fmla="*/ 23 w 87"/>
                <a:gd name="T35" fmla="*/ 46 h 93"/>
                <a:gd name="T36" fmla="*/ 23 w 87"/>
                <a:gd name="T37" fmla="*/ 40 h 93"/>
                <a:gd name="T38" fmla="*/ 23 w 87"/>
                <a:gd name="T39" fmla="*/ 52 h 93"/>
                <a:gd name="T40" fmla="*/ 64 w 87"/>
                <a:gd name="T41" fmla="*/ 52 h 93"/>
                <a:gd name="T42" fmla="*/ 64 w 87"/>
                <a:gd name="T43" fmla="*/ 58 h 93"/>
                <a:gd name="T44" fmla="*/ 23 w 87"/>
                <a:gd name="T45" fmla="*/ 58 h 93"/>
                <a:gd name="T46" fmla="*/ 23 w 87"/>
                <a:gd name="T47" fmla="*/ 52 h 93"/>
                <a:gd name="T48" fmla="*/ 23 w 87"/>
                <a:gd name="T49" fmla="*/ 64 h 93"/>
                <a:gd name="T50" fmla="*/ 64 w 87"/>
                <a:gd name="T51" fmla="*/ 64 h 93"/>
                <a:gd name="T52" fmla="*/ 64 w 87"/>
                <a:gd name="T53" fmla="*/ 69 h 93"/>
                <a:gd name="T54" fmla="*/ 23 w 87"/>
                <a:gd name="T55" fmla="*/ 69 h 93"/>
                <a:gd name="T56" fmla="*/ 23 w 87"/>
                <a:gd name="T57" fmla="*/ 64 h 93"/>
                <a:gd name="T58" fmla="*/ 23 w 87"/>
                <a:gd name="T59" fmla="*/ 29 h 93"/>
                <a:gd name="T60" fmla="*/ 64 w 87"/>
                <a:gd name="T61" fmla="*/ 29 h 93"/>
                <a:gd name="T62" fmla="*/ 64 w 87"/>
                <a:gd name="T63" fmla="*/ 35 h 93"/>
                <a:gd name="T64" fmla="*/ 23 w 87"/>
                <a:gd name="T65" fmla="*/ 35 h 93"/>
                <a:gd name="T66" fmla="*/ 23 w 87"/>
                <a:gd name="T67" fmla="*/ 2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93">
                  <a:moveTo>
                    <a:pt x="7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9"/>
                    <a:pt x="4" y="93"/>
                    <a:pt x="9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83" y="93"/>
                    <a:pt x="87" y="89"/>
                    <a:pt x="87" y="8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4"/>
                    <a:pt x="83" y="0"/>
                    <a:pt x="78" y="0"/>
                  </a:cubicBezTo>
                  <a:close/>
                  <a:moveTo>
                    <a:pt x="75" y="81"/>
                  </a:moveTo>
                  <a:cubicBezTo>
                    <a:pt x="12" y="81"/>
                    <a:pt x="12" y="81"/>
                    <a:pt x="12" y="8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75" y="11"/>
                    <a:pt x="75" y="11"/>
                    <a:pt x="75" y="11"/>
                  </a:cubicBezTo>
                  <a:lnTo>
                    <a:pt x="75" y="81"/>
                  </a:lnTo>
                  <a:close/>
                  <a:moveTo>
                    <a:pt x="23" y="4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23" y="46"/>
                    <a:pt x="23" y="46"/>
                    <a:pt x="23" y="46"/>
                  </a:cubicBezTo>
                  <a:lnTo>
                    <a:pt x="23" y="40"/>
                  </a:lnTo>
                  <a:close/>
                  <a:moveTo>
                    <a:pt x="23" y="52"/>
                  </a:moveTo>
                  <a:cubicBezTo>
                    <a:pt x="64" y="52"/>
                    <a:pt x="64" y="52"/>
                    <a:pt x="64" y="52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23" y="52"/>
                  </a:lnTo>
                  <a:close/>
                  <a:moveTo>
                    <a:pt x="23" y="64"/>
                  </a:moveTo>
                  <a:cubicBezTo>
                    <a:pt x="64" y="64"/>
                    <a:pt x="64" y="64"/>
                    <a:pt x="64" y="64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23" y="69"/>
                    <a:pt x="23" y="69"/>
                    <a:pt x="23" y="69"/>
                  </a:cubicBezTo>
                  <a:lnTo>
                    <a:pt x="23" y="64"/>
                  </a:lnTo>
                  <a:close/>
                  <a:moveTo>
                    <a:pt x="23" y="29"/>
                  </a:moveTo>
                  <a:cubicBezTo>
                    <a:pt x="64" y="29"/>
                    <a:pt x="64" y="29"/>
                    <a:pt x="64" y="2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23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E3F5A78-04DC-43A9-8F0F-B2E95D6F8F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7" y="1806"/>
              <a:ext cx="101" cy="76"/>
            </a:xfrm>
            <a:custGeom>
              <a:avLst/>
              <a:gdLst>
                <a:gd name="T0" fmla="*/ 0 w 101"/>
                <a:gd name="T1" fmla="*/ 0 h 76"/>
                <a:gd name="T2" fmla="*/ 0 w 101"/>
                <a:gd name="T3" fmla="*/ 76 h 76"/>
                <a:gd name="T4" fmla="*/ 101 w 101"/>
                <a:gd name="T5" fmla="*/ 76 h 76"/>
                <a:gd name="T6" fmla="*/ 101 w 101"/>
                <a:gd name="T7" fmla="*/ 0 h 76"/>
                <a:gd name="T8" fmla="*/ 0 w 101"/>
                <a:gd name="T9" fmla="*/ 0 h 76"/>
                <a:gd name="T10" fmla="*/ 19 w 101"/>
                <a:gd name="T11" fmla="*/ 70 h 76"/>
                <a:gd name="T12" fmla="*/ 6 w 101"/>
                <a:gd name="T13" fmla="*/ 70 h 76"/>
                <a:gd name="T14" fmla="*/ 6 w 101"/>
                <a:gd name="T15" fmla="*/ 57 h 76"/>
                <a:gd name="T16" fmla="*/ 19 w 101"/>
                <a:gd name="T17" fmla="*/ 57 h 76"/>
                <a:gd name="T18" fmla="*/ 19 w 101"/>
                <a:gd name="T19" fmla="*/ 70 h 76"/>
                <a:gd name="T20" fmla="*/ 19 w 101"/>
                <a:gd name="T21" fmla="*/ 44 h 76"/>
                <a:gd name="T22" fmla="*/ 6 w 101"/>
                <a:gd name="T23" fmla="*/ 44 h 76"/>
                <a:gd name="T24" fmla="*/ 6 w 101"/>
                <a:gd name="T25" fmla="*/ 32 h 76"/>
                <a:gd name="T26" fmla="*/ 19 w 101"/>
                <a:gd name="T27" fmla="*/ 32 h 76"/>
                <a:gd name="T28" fmla="*/ 19 w 101"/>
                <a:gd name="T29" fmla="*/ 44 h 76"/>
                <a:gd name="T30" fmla="*/ 19 w 101"/>
                <a:gd name="T31" fmla="*/ 20 h 76"/>
                <a:gd name="T32" fmla="*/ 6 w 101"/>
                <a:gd name="T33" fmla="*/ 20 h 76"/>
                <a:gd name="T34" fmla="*/ 6 w 101"/>
                <a:gd name="T35" fmla="*/ 6 h 76"/>
                <a:gd name="T36" fmla="*/ 19 w 101"/>
                <a:gd name="T37" fmla="*/ 6 h 76"/>
                <a:gd name="T38" fmla="*/ 19 w 101"/>
                <a:gd name="T39" fmla="*/ 20 h 76"/>
                <a:gd name="T40" fmla="*/ 76 w 101"/>
                <a:gd name="T41" fmla="*/ 70 h 76"/>
                <a:gd name="T42" fmla="*/ 26 w 101"/>
                <a:gd name="T43" fmla="*/ 70 h 76"/>
                <a:gd name="T44" fmla="*/ 26 w 101"/>
                <a:gd name="T45" fmla="*/ 6 h 76"/>
                <a:gd name="T46" fmla="*/ 76 w 101"/>
                <a:gd name="T47" fmla="*/ 6 h 76"/>
                <a:gd name="T48" fmla="*/ 76 w 101"/>
                <a:gd name="T49" fmla="*/ 70 h 76"/>
                <a:gd name="T50" fmla="*/ 95 w 101"/>
                <a:gd name="T51" fmla="*/ 70 h 76"/>
                <a:gd name="T52" fmla="*/ 83 w 101"/>
                <a:gd name="T53" fmla="*/ 70 h 76"/>
                <a:gd name="T54" fmla="*/ 83 w 101"/>
                <a:gd name="T55" fmla="*/ 57 h 76"/>
                <a:gd name="T56" fmla="*/ 95 w 101"/>
                <a:gd name="T57" fmla="*/ 57 h 76"/>
                <a:gd name="T58" fmla="*/ 95 w 101"/>
                <a:gd name="T59" fmla="*/ 70 h 76"/>
                <a:gd name="T60" fmla="*/ 95 w 101"/>
                <a:gd name="T61" fmla="*/ 44 h 76"/>
                <a:gd name="T62" fmla="*/ 83 w 101"/>
                <a:gd name="T63" fmla="*/ 44 h 76"/>
                <a:gd name="T64" fmla="*/ 83 w 101"/>
                <a:gd name="T65" fmla="*/ 32 h 76"/>
                <a:gd name="T66" fmla="*/ 95 w 101"/>
                <a:gd name="T67" fmla="*/ 32 h 76"/>
                <a:gd name="T68" fmla="*/ 95 w 101"/>
                <a:gd name="T69" fmla="*/ 44 h 76"/>
                <a:gd name="T70" fmla="*/ 95 w 101"/>
                <a:gd name="T71" fmla="*/ 20 h 76"/>
                <a:gd name="T72" fmla="*/ 83 w 101"/>
                <a:gd name="T73" fmla="*/ 20 h 76"/>
                <a:gd name="T74" fmla="*/ 83 w 101"/>
                <a:gd name="T75" fmla="*/ 6 h 76"/>
                <a:gd name="T76" fmla="*/ 95 w 101"/>
                <a:gd name="T77" fmla="*/ 6 h 76"/>
                <a:gd name="T78" fmla="*/ 95 w 101"/>
                <a:gd name="T79" fmla="*/ 20 h 76"/>
                <a:gd name="T80" fmla="*/ 38 w 101"/>
                <a:gd name="T81" fmla="*/ 20 h 76"/>
                <a:gd name="T82" fmla="*/ 38 w 101"/>
                <a:gd name="T83" fmla="*/ 57 h 76"/>
                <a:gd name="T84" fmla="*/ 63 w 101"/>
                <a:gd name="T85" fmla="*/ 38 h 76"/>
                <a:gd name="T86" fmla="*/ 38 w 101"/>
                <a:gd name="T87" fmla="*/ 2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" h="76">
                  <a:moveTo>
                    <a:pt x="0" y="0"/>
                  </a:moveTo>
                  <a:lnTo>
                    <a:pt x="0" y="76"/>
                  </a:lnTo>
                  <a:lnTo>
                    <a:pt x="101" y="76"/>
                  </a:lnTo>
                  <a:lnTo>
                    <a:pt x="101" y="0"/>
                  </a:lnTo>
                  <a:lnTo>
                    <a:pt x="0" y="0"/>
                  </a:lnTo>
                  <a:close/>
                  <a:moveTo>
                    <a:pt x="19" y="70"/>
                  </a:moveTo>
                  <a:lnTo>
                    <a:pt x="6" y="70"/>
                  </a:lnTo>
                  <a:lnTo>
                    <a:pt x="6" y="57"/>
                  </a:lnTo>
                  <a:lnTo>
                    <a:pt x="19" y="57"/>
                  </a:lnTo>
                  <a:lnTo>
                    <a:pt x="19" y="70"/>
                  </a:lnTo>
                  <a:close/>
                  <a:moveTo>
                    <a:pt x="19" y="44"/>
                  </a:moveTo>
                  <a:lnTo>
                    <a:pt x="6" y="44"/>
                  </a:lnTo>
                  <a:lnTo>
                    <a:pt x="6" y="32"/>
                  </a:lnTo>
                  <a:lnTo>
                    <a:pt x="19" y="32"/>
                  </a:lnTo>
                  <a:lnTo>
                    <a:pt x="19" y="44"/>
                  </a:lnTo>
                  <a:close/>
                  <a:moveTo>
                    <a:pt x="19" y="20"/>
                  </a:moveTo>
                  <a:lnTo>
                    <a:pt x="6" y="20"/>
                  </a:lnTo>
                  <a:lnTo>
                    <a:pt x="6" y="6"/>
                  </a:lnTo>
                  <a:lnTo>
                    <a:pt x="19" y="6"/>
                  </a:lnTo>
                  <a:lnTo>
                    <a:pt x="19" y="20"/>
                  </a:lnTo>
                  <a:close/>
                  <a:moveTo>
                    <a:pt x="76" y="70"/>
                  </a:moveTo>
                  <a:lnTo>
                    <a:pt x="26" y="70"/>
                  </a:lnTo>
                  <a:lnTo>
                    <a:pt x="26" y="6"/>
                  </a:lnTo>
                  <a:lnTo>
                    <a:pt x="76" y="6"/>
                  </a:lnTo>
                  <a:lnTo>
                    <a:pt x="76" y="70"/>
                  </a:lnTo>
                  <a:close/>
                  <a:moveTo>
                    <a:pt x="95" y="70"/>
                  </a:moveTo>
                  <a:lnTo>
                    <a:pt x="83" y="70"/>
                  </a:lnTo>
                  <a:lnTo>
                    <a:pt x="83" y="57"/>
                  </a:lnTo>
                  <a:lnTo>
                    <a:pt x="95" y="57"/>
                  </a:lnTo>
                  <a:lnTo>
                    <a:pt x="95" y="70"/>
                  </a:lnTo>
                  <a:close/>
                  <a:moveTo>
                    <a:pt x="95" y="44"/>
                  </a:moveTo>
                  <a:lnTo>
                    <a:pt x="83" y="44"/>
                  </a:lnTo>
                  <a:lnTo>
                    <a:pt x="83" y="32"/>
                  </a:lnTo>
                  <a:lnTo>
                    <a:pt x="95" y="32"/>
                  </a:lnTo>
                  <a:lnTo>
                    <a:pt x="95" y="44"/>
                  </a:lnTo>
                  <a:close/>
                  <a:moveTo>
                    <a:pt x="95" y="20"/>
                  </a:moveTo>
                  <a:lnTo>
                    <a:pt x="83" y="20"/>
                  </a:lnTo>
                  <a:lnTo>
                    <a:pt x="83" y="6"/>
                  </a:lnTo>
                  <a:lnTo>
                    <a:pt x="95" y="6"/>
                  </a:lnTo>
                  <a:lnTo>
                    <a:pt x="95" y="20"/>
                  </a:lnTo>
                  <a:close/>
                  <a:moveTo>
                    <a:pt x="38" y="20"/>
                  </a:moveTo>
                  <a:lnTo>
                    <a:pt x="38" y="57"/>
                  </a:lnTo>
                  <a:lnTo>
                    <a:pt x="63" y="38"/>
                  </a:lnTo>
                  <a:lnTo>
                    <a:pt x="3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98664FE-5BCC-4D95-AB1A-4580F4E6AB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" y="1784"/>
              <a:ext cx="60" cy="57"/>
            </a:xfrm>
            <a:custGeom>
              <a:avLst/>
              <a:gdLst>
                <a:gd name="T0" fmla="*/ 60 w 60"/>
                <a:gd name="T1" fmla="*/ 21 h 57"/>
                <a:gd name="T2" fmla="*/ 39 w 60"/>
                <a:gd name="T3" fmla="*/ 18 h 57"/>
                <a:gd name="T4" fmla="*/ 30 w 60"/>
                <a:gd name="T5" fmla="*/ 0 h 57"/>
                <a:gd name="T6" fmla="*/ 21 w 60"/>
                <a:gd name="T7" fmla="*/ 18 h 57"/>
                <a:gd name="T8" fmla="*/ 0 w 60"/>
                <a:gd name="T9" fmla="*/ 21 h 57"/>
                <a:gd name="T10" fmla="*/ 14 w 60"/>
                <a:gd name="T11" fmla="*/ 36 h 57"/>
                <a:gd name="T12" fmla="*/ 11 w 60"/>
                <a:gd name="T13" fmla="*/ 57 h 57"/>
                <a:gd name="T14" fmla="*/ 30 w 60"/>
                <a:gd name="T15" fmla="*/ 47 h 57"/>
                <a:gd name="T16" fmla="*/ 49 w 60"/>
                <a:gd name="T17" fmla="*/ 57 h 57"/>
                <a:gd name="T18" fmla="*/ 45 w 60"/>
                <a:gd name="T19" fmla="*/ 36 h 57"/>
                <a:gd name="T20" fmla="*/ 60 w 60"/>
                <a:gd name="T21" fmla="*/ 21 h 57"/>
                <a:gd name="T22" fmla="*/ 30 w 60"/>
                <a:gd name="T23" fmla="*/ 42 h 57"/>
                <a:gd name="T24" fmla="*/ 17 w 60"/>
                <a:gd name="T25" fmla="*/ 49 h 57"/>
                <a:gd name="T26" fmla="*/ 19 w 60"/>
                <a:gd name="T27" fmla="*/ 34 h 57"/>
                <a:gd name="T28" fmla="*/ 8 w 60"/>
                <a:gd name="T29" fmla="*/ 25 h 57"/>
                <a:gd name="T30" fmla="*/ 23 w 60"/>
                <a:gd name="T31" fmla="*/ 22 h 57"/>
                <a:gd name="T32" fmla="*/ 30 w 60"/>
                <a:gd name="T33" fmla="*/ 9 h 57"/>
                <a:gd name="T34" fmla="*/ 37 w 60"/>
                <a:gd name="T35" fmla="*/ 22 h 57"/>
                <a:gd name="T36" fmla="*/ 51 w 60"/>
                <a:gd name="T37" fmla="*/ 25 h 57"/>
                <a:gd name="T38" fmla="*/ 40 w 60"/>
                <a:gd name="T39" fmla="*/ 34 h 57"/>
                <a:gd name="T40" fmla="*/ 43 w 60"/>
                <a:gd name="T41" fmla="*/ 49 h 57"/>
                <a:gd name="T42" fmla="*/ 30 w 60"/>
                <a:gd name="T43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57">
                  <a:moveTo>
                    <a:pt x="60" y="21"/>
                  </a:moveTo>
                  <a:lnTo>
                    <a:pt x="39" y="18"/>
                  </a:lnTo>
                  <a:lnTo>
                    <a:pt x="30" y="0"/>
                  </a:lnTo>
                  <a:lnTo>
                    <a:pt x="21" y="18"/>
                  </a:lnTo>
                  <a:lnTo>
                    <a:pt x="0" y="21"/>
                  </a:lnTo>
                  <a:lnTo>
                    <a:pt x="14" y="36"/>
                  </a:lnTo>
                  <a:lnTo>
                    <a:pt x="11" y="57"/>
                  </a:lnTo>
                  <a:lnTo>
                    <a:pt x="30" y="47"/>
                  </a:lnTo>
                  <a:lnTo>
                    <a:pt x="49" y="57"/>
                  </a:lnTo>
                  <a:lnTo>
                    <a:pt x="45" y="36"/>
                  </a:lnTo>
                  <a:lnTo>
                    <a:pt x="60" y="21"/>
                  </a:lnTo>
                  <a:close/>
                  <a:moveTo>
                    <a:pt x="30" y="42"/>
                  </a:moveTo>
                  <a:lnTo>
                    <a:pt x="17" y="49"/>
                  </a:lnTo>
                  <a:lnTo>
                    <a:pt x="19" y="34"/>
                  </a:lnTo>
                  <a:lnTo>
                    <a:pt x="8" y="25"/>
                  </a:lnTo>
                  <a:lnTo>
                    <a:pt x="23" y="22"/>
                  </a:lnTo>
                  <a:lnTo>
                    <a:pt x="30" y="9"/>
                  </a:lnTo>
                  <a:lnTo>
                    <a:pt x="37" y="22"/>
                  </a:lnTo>
                  <a:lnTo>
                    <a:pt x="51" y="25"/>
                  </a:lnTo>
                  <a:lnTo>
                    <a:pt x="40" y="34"/>
                  </a:lnTo>
                  <a:lnTo>
                    <a:pt x="43" y="49"/>
                  </a:lnTo>
                  <a:lnTo>
                    <a:pt x="3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370C90B-A518-47E1-8BE7-77F4FEEFF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5" y="1207"/>
              <a:ext cx="74" cy="79"/>
            </a:xfrm>
            <a:custGeom>
              <a:avLst/>
              <a:gdLst>
                <a:gd name="T0" fmla="*/ 48 w 60"/>
                <a:gd name="T1" fmla="*/ 11 h 65"/>
                <a:gd name="T2" fmla="*/ 60 w 60"/>
                <a:gd name="T3" fmla="*/ 7 h 65"/>
                <a:gd name="T4" fmla="*/ 60 w 60"/>
                <a:gd name="T5" fmla="*/ 45 h 65"/>
                <a:gd name="T6" fmla="*/ 48 w 60"/>
                <a:gd name="T7" fmla="*/ 49 h 65"/>
                <a:gd name="T8" fmla="*/ 36 w 60"/>
                <a:gd name="T9" fmla="*/ 46 h 65"/>
                <a:gd name="T10" fmla="*/ 24 w 60"/>
                <a:gd name="T11" fmla="*/ 42 h 65"/>
                <a:gd name="T12" fmla="*/ 12 w 60"/>
                <a:gd name="T13" fmla="*/ 47 h 65"/>
                <a:gd name="T14" fmla="*/ 12 w 60"/>
                <a:gd name="T15" fmla="*/ 9 h 65"/>
                <a:gd name="T16" fmla="*/ 24 w 60"/>
                <a:gd name="T17" fmla="*/ 5 h 65"/>
                <a:gd name="T18" fmla="*/ 36 w 60"/>
                <a:gd name="T19" fmla="*/ 8 h 65"/>
                <a:gd name="T20" fmla="*/ 48 w 60"/>
                <a:gd name="T21" fmla="*/ 11 h 65"/>
                <a:gd name="T22" fmla="*/ 4 w 60"/>
                <a:gd name="T23" fmla="*/ 0 h 65"/>
                <a:gd name="T24" fmla="*/ 8 w 60"/>
                <a:gd name="T25" fmla="*/ 5 h 65"/>
                <a:gd name="T26" fmla="*/ 8 w 60"/>
                <a:gd name="T27" fmla="*/ 65 h 65"/>
                <a:gd name="T28" fmla="*/ 0 w 60"/>
                <a:gd name="T29" fmla="*/ 65 h 65"/>
                <a:gd name="T30" fmla="*/ 0 w 60"/>
                <a:gd name="T31" fmla="*/ 5 h 65"/>
                <a:gd name="T32" fmla="*/ 4 w 60"/>
                <a:gd name="T3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5">
                  <a:moveTo>
                    <a:pt x="48" y="11"/>
                  </a:moveTo>
                  <a:cubicBezTo>
                    <a:pt x="53" y="11"/>
                    <a:pt x="58" y="9"/>
                    <a:pt x="60" y="7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58" y="47"/>
                    <a:pt x="53" y="49"/>
                    <a:pt x="48" y="49"/>
                  </a:cubicBezTo>
                  <a:cubicBezTo>
                    <a:pt x="43" y="49"/>
                    <a:pt x="39" y="48"/>
                    <a:pt x="36" y="46"/>
                  </a:cubicBezTo>
                  <a:cubicBezTo>
                    <a:pt x="33" y="44"/>
                    <a:pt x="29" y="42"/>
                    <a:pt x="24" y="42"/>
                  </a:cubicBezTo>
                  <a:cubicBezTo>
                    <a:pt x="19" y="42"/>
                    <a:pt x="15" y="45"/>
                    <a:pt x="12" y="4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5" y="7"/>
                    <a:pt x="19" y="5"/>
                    <a:pt x="24" y="5"/>
                  </a:cubicBezTo>
                  <a:cubicBezTo>
                    <a:pt x="29" y="5"/>
                    <a:pt x="33" y="6"/>
                    <a:pt x="36" y="8"/>
                  </a:cubicBezTo>
                  <a:cubicBezTo>
                    <a:pt x="39" y="10"/>
                    <a:pt x="43" y="11"/>
                    <a:pt x="48" y="11"/>
                  </a:cubicBezTo>
                  <a:close/>
                  <a:moveTo>
                    <a:pt x="4" y="0"/>
                  </a:moveTo>
                  <a:cubicBezTo>
                    <a:pt x="6" y="0"/>
                    <a:pt x="8" y="2"/>
                    <a:pt x="8" y="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5ED40AC-24C7-46B3-9087-1B7D22F6F4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2" y="1168"/>
              <a:ext cx="78" cy="80"/>
            </a:xfrm>
            <a:custGeom>
              <a:avLst/>
              <a:gdLst>
                <a:gd name="T0" fmla="*/ 54 w 64"/>
                <a:gd name="T1" fmla="*/ 0 h 65"/>
                <a:gd name="T2" fmla="*/ 44 w 64"/>
                <a:gd name="T3" fmla="*/ 10 h 65"/>
                <a:gd name="T4" fmla="*/ 44 w 64"/>
                <a:gd name="T5" fmla="*/ 41 h 65"/>
                <a:gd name="T6" fmla="*/ 52 w 64"/>
                <a:gd name="T7" fmla="*/ 41 h 65"/>
                <a:gd name="T8" fmla="*/ 52 w 64"/>
                <a:gd name="T9" fmla="*/ 65 h 65"/>
                <a:gd name="T10" fmla="*/ 64 w 64"/>
                <a:gd name="T11" fmla="*/ 65 h 65"/>
                <a:gd name="T12" fmla="*/ 64 w 64"/>
                <a:gd name="T13" fmla="*/ 10 h 65"/>
                <a:gd name="T14" fmla="*/ 54 w 64"/>
                <a:gd name="T15" fmla="*/ 0 h 65"/>
                <a:gd name="T16" fmla="*/ 26 w 64"/>
                <a:gd name="T17" fmla="*/ 0 h 65"/>
                <a:gd name="T18" fmla="*/ 24 w 64"/>
                <a:gd name="T19" fmla="*/ 2 h 65"/>
                <a:gd name="T20" fmla="*/ 24 w 64"/>
                <a:gd name="T21" fmla="*/ 16 h 65"/>
                <a:gd name="T22" fmla="*/ 22 w 64"/>
                <a:gd name="T23" fmla="*/ 17 h 65"/>
                <a:gd name="T24" fmla="*/ 20 w 64"/>
                <a:gd name="T25" fmla="*/ 16 h 65"/>
                <a:gd name="T26" fmla="*/ 20 w 64"/>
                <a:gd name="T27" fmla="*/ 2 h 65"/>
                <a:gd name="T28" fmla="*/ 18 w 64"/>
                <a:gd name="T29" fmla="*/ 0 h 65"/>
                <a:gd name="T30" fmla="*/ 16 w 64"/>
                <a:gd name="T31" fmla="*/ 2 h 65"/>
                <a:gd name="T32" fmla="*/ 16 w 64"/>
                <a:gd name="T33" fmla="*/ 16 h 65"/>
                <a:gd name="T34" fmla="*/ 14 w 64"/>
                <a:gd name="T35" fmla="*/ 17 h 65"/>
                <a:gd name="T36" fmla="*/ 12 w 64"/>
                <a:gd name="T37" fmla="*/ 16 h 65"/>
                <a:gd name="T38" fmla="*/ 12 w 64"/>
                <a:gd name="T39" fmla="*/ 2 h 65"/>
                <a:gd name="T40" fmla="*/ 10 w 64"/>
                <a:gd name="T41" fmla="*/ 0 h 65"/>
                <a:gd name="T42" fmla="*/ 8 w 64"/>
                <a:gd name="T43" fmla="*/ 2 h 65"/>
                <a:gd name="T44" fmla="*/ 8 w 64"/>
                <a:gd name="T45" fmla="*/ 16 h 65"/>
                <a:gd name="T46" fmla="*/ 6 w 64"/>
                <a:gd name="T47" fmla="*/ 17 h 65"/>
                <a:gd name="T48" fmla="*/ 4 w 64"/>
                <a:gd name="T49" fmla="*/ 16 h 65"/>
                <a:gd name="T50" fmla="*/ 4 w 64"/>
                <a:gd name="T51" fmla="*/ 2 h 65"/>
                <a:gd name="T52" fmla="*/ 2 w 64"/>
                <a:gd name="T53" fmla="*/ 0 h 65"/>
                <a:gd name="T54" fmla="*/ 0 w 64"/>
                <a:gd name="T55" fmla="*/ 2 h 65"/>
                <a:gd name="T56" fmla="*/ 0 w 64"/>
                <a:gd name="T57" fmla="*/ 16 h 65"/>
                <a:gd name="T58" fmla="*/ 0 w 64"/>
                <a:gd name="T59" fmla="*/ 21 h 65"/>
                <a:gd name="T60" fmla="*/ 3 w 64"/>
                <a:gd name="T61" fmla="*/ 25 h 65"/>
                <a:gd name="T62" fmla="*/ 8 w 64"/>
                <a:gd name="T63" fmla="*/ 33 h 65"/>
                <a:gd name="T64" fmla="*/ 8 w 64"/>
                <a:gd name="T65" fmla="*/ 65 h 65"/>
                <a:gd name="T66" fmla="*/ 20 w 64"/>
                <a:gd name="T67" fmla="*/ 65 h 65"/>
                <a:gd name="T68" fmla="*/ 20 w 64"/>
                <a:gd name="T69" fmla="*/ 33 h 65"/>
                <a:gd name="T70" fmla="*/ 25 w 64"/>
                <a:gd name="T71" fmla="*/ 25 h 65"/>
                <a:gd name="T72" fmla="*/ 28 w 64"/>
                <a:gd name="T73" fmla="*/ 21 h 65"/>
                <a:gd name="T74" fmla="*/ 28 w 64"/>
                <a:gd name="T75" fmla="*/ 16 h 65"/>
                <a:gd name="T76" fmla="*/ 28 w 64"/>
                <a:gd name="T77" fmla="*/ 2 h 65"/>
                <a:gd name="T78" fmla="*/ 26 w 64"/>
                <a:gd name="T7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65">
                  <a:moveTo>
                    <a:pt x="54" y="0"/>
                  </a:moveTo>
                  <a:cubicBezTo>
                    <a:pt x="49" y="0"/>
                    <a:pt x="44" y="5"/>
                    <a:pt x="44" y="10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5"/>
                    <a:pt x="60" y="0"/>
                    <a:pt x="54" y="0"/>
                  </a:cubicBezTo>
                  <a:close/>
                  <a:moveTo>
                    <a:pt x="26" y="0"/>
                  </a:moveTo>
                  <a:cubicBezTo>
                    <a:pt x="25" y="0"/>
                    <a:pt x="24" y="1"/>
                    <a:pt x="24" y="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7"/>
                    <a:pt x="23" y="17"/>
                    <a:pt x="22" y="17"/>
                  </a:cubicBezTo>
                  <a:cubicBezTo>
                    <a:pt x="21" y="17"/>
                    <a:pt x="20" y="17"/>
                    <a:pt x="20" y="16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5" y="17"/>
                    <a:pt x="14" y="17"/>
                  </a:cubicBezTo>
                  <a:cubicBezTo>
                    <a:pt x="13" y="17"/>
                    <a:pt x="12" y="17"/>
                    <a:pt x="12" y="1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5" y="17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5"/>
                  </a:cubicBezTo>
                  <a:cubicBezTo>
                    <a:pt x="5" y="26"/>
                    <a:pt x="8" y="28"/>
                    <a:pt x="8" y="3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8"/>
                    <a:pt x="22" y="26"/>
                    <a:pt x="25" y="25"/>
                  </a:cubicBezTo>
                  <a:cubicBezTo>
                    <a:pt x="26" y="23"/>
                    <a:pt x="28" y="22"/>
                    <a:pt x="28" y="21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CDB9E7C-248F-4ED8-B066-0E0DDD8EC3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6" y="1899"/>
              <a:ext cx="91" cy="102"/>
            </a:xfrm>
            <a:custGeom>
              <a:avLst/>
              <a:gdLst>
                <a:gd name="T0" fmla="*/ 58 w 74"/>
                <a:gd name="T1" fmla="*/ 25 h 83"/>
                <a:gd name="T2" fmla="*/ 63 w 74"/>
                <a:gd name="T3" fmla="*/ 22 h 83"/>
                <a:gd name="T4" fmla="*/ 68 w 74"/>
                <a:gd name="T5" fmla="*/ 12 h 83"/>
                <a:gd name="T6" fmla="*/ 65 w 74"/>
                <a:gd name="T7" fmla="*/ 3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4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6 w 74"/>
                <a:gd name="T29" fmla="*/ 46 h 83"/>
                <a:gd name="T30" fmla="*/ 6 w 74"/>
                <a:gd name="T31" fmla="*/ 83 h 83"/>
                <a:gd name="T32" fmla="*/ 69 w 74"/>
                <a:gd name="T33" fmla="*/ 83 h 83"/>
                <a:gd name="T34" fmla="*/ 69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10 h 83"/>
                <a:gd name="T44" fmla="*/ 58 w 74"/>
                <a:gd name="T45" fmla="*/ 6 h 83"/>
                <a:gd name="T46" fmla="*/ 61 w 74"/>
                <a:gd name="T47" fmla="*/ 7 h 83"/>
                <a:gd name="T48" fmla="*/ 59 w 74"/>
                <a:gd name="T49" fmla="*/ 18 h 83"/>
                <a:gd name="T50" fmla="*/ 46 w 74"/>
                <a:gd name="T51" fmla="*/ 25 h 83"/>
                <a:gd name="T52" fmla="*/ 42 w 74"/>
                <a:gd name="T53" fmla="*/ 25 h 83"/>
                <a:gd name="T54" fmla="*/ 50 w 74"/>
                <a:gd name="T55" fmla="*/ 10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30 w 74"/>
                <a:gd name="T67" fmla="*/ 23 h 83"/>
                <a:gd name="T68" fmla="*/ 30 w 74"/>
                <a:gd name="T69" fmla="*/ 24 h 83"/>
                <a:gd name="T70" fmla="*/ 29 w 74"/>
                <a:gd name="T71" fmla="*/ 23 h 83"/>
                <a:gd name="T72" fmla="*/ 17 w 74"/>
                <a:gd name="T73" fmla="*/ 17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4 h 83"/>
                <a:gd name="T82" fmla="*/ 32 w 74"/>
                <a:gd name="T83" fmla="*/ 44 h 83"/>
                <a:gd name="T84" fmla="*/ 32 w 74"/>
                <a:gd name="T85" fmla="*/ 78 h 83"/>
                <a:gd name="T86" fmla="*/ 32 w 74"/>
                <a:gd name="T87" fmla="*/ 41 h 83"/>
                <a:gd name="T88" fmla="*/ 6 w 74"/>
                <a:gd name="T89" fmla="*/ 41 h 83"/>
                <a:gd name="T90" fmla="*/ 6 w 74"/>
                <a:gd name="T91" fmla="*/ 31 h 83"/>
                <a:gd name="T92" fmla="*/ 32 w 74"/>
                <a:gd name="T93" fmla="*/ 31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4 h 83"/>
                <a:gd name="T102" fmla="*/ 63 w 74"/>
                <a:gd name="T103" fmla="*/ 44 h 83"/>
                <a:gd name="T104" fmla="*/ 63 w 74"/>
                <a:gd name="T105" fmla="*/ 78 h 83"/>
                <a:gd name="T106" fmla="*/ 69 w 74"/>
                <a:gd name="T107" fmla="*/ 41 h 83"/>
                <a:gd name="T108" fmla="*/ 42 w 74"/>
                <a:gd name="T109" fmla="*/ 41 h 83"/>
                <a:gd name="T110" fmla="*/ 42 w 74"/>
                <a:gd name="T111" fmla="*/ 31 h 83"/>
                <a:gd name="T112" fmla="*/ 69 w 74"/>
                <a:gd name="T113" fmla="*/ 31 h 83"/>
                <a:gd name="T114" fmla="*/ 69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3" y="22"/>
                  </a:cubicBezTo>
                  <a:cubicBezTo>
                    <a:pt x="65" y="19"/>
                    <a:pt x="67" y="16"/>
                    <a:pt x="68" y="12"/>
                  </a:cubicBezTo>
                  <a:cubicBezTo>
                    <a:pt x="69" y="9"/>
                    <a:pt x="68" y="5"/>
                    <a:pt x="65" y="3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50" y="2"/>
                    <a:pt x="46" y="5"/>
                  </a:cubicBezTo>
                  <a:cubicBezTo>
                    <a:pt x="41" y="11"/>
                    <a:pt x="38" y="18"/>
                    <a:pt x="36" y="24"/>
                  </a:cubicBezTo>
                  <a:cubicBezTo>
                    <a:pt x="35" y="18"/>
                    <a:pt x="32" y="11"/>
                    <a:pt x="27" y="6"/>
                  </a:cubicBezTo>
                  <a:cubicBezTo>
                    <a:pt x="25" y="4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8" y="16"/>
                    <a:pt x="12" y="21"/>
                  </a:cubicBezTo>
                  <a:cubicBezTo>
                    <a:pt x="14" y="23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10"/>
                  </a:moveTo>
                  <a:cubicBezTo>
                    <a:pt x="53" y="7"/>
                    <a:pt x="56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9" y="18"/>
                  </a:cubicBezTo>
                  <a:cubicBezTo>
                    <a:pt x="55" y="21"/>
                    <a:pt x="50" y="24"/>
                    <a:pt x="4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1"/>
                    <a:pt x="46" y="14"/>
                    <a:pt x="50" y="10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2" y="9"/>
                    <a:pt x="23" y="10"/>
                  </a:cubicBezTo>
                  <a:cubicBezTo>
                    <a:pt x="26" y="13"/>
                    <a:pt x="28" y="18"/>
                    <a:pt x="30" y="23"/>
                  </a:cubicBezTo>
                  <a:cubicBezTo>
                    <a:pt x="30" y="23"/>
                    <a:pt x="30" y="23"/>
                    <a:pt x="30" y="24"/>
                  </a:cubicBezTo>
                  <a:cubicBezTo>
                    <a:pt x="30" y="24"/>
                    <a:pt x="29" y="24"/>
                    <a:pt x="29" y="23"/>
                  </a:cubicBezTo>
                  <a:cubicBezTo>
                    <a:pt x="24" y="22"/>
                    <a:pt x="19" y="20"/>
                    <a:pt x="17" y="17"/>
                  </a:cubicBezTo>
                  <a:cubicBezTo>
                    <a:pt x="15" y="16"/>
                    <a:pt x="14" y="14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2" y="31"/>
                    <a:pt x="32" y="31"/>
                    <a:pt x="32" y="31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3" y="78"/>
                  </a:lnTo>
                  <a:close/>
                  <a:moveTo>
                    <a:pt x="69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69" y="31"/>
                    <a:pt x="69" y="31"/>
                    <a:pt x="69" y="31"/>
                  </a:cubicBezTo>
                  <a:lnTo>
                    <a:pt x="6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6491838-3473-4248-8870-C03B6A9CF7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9" y="2360"/>
              <a:ext cx="95" cy="78"/>
            </a:xfrm>
            <a:custGeom>
              <a:avLst/>
              <a:gdLst>
                <a:gd name="T0" fmla="*/ 1 w 77"/>
                <a:gd name="T1" fmla="*/ 42 h 63"/>
                <a:gd name="T2" fmla="*/ 8 w 77"/>
                <a:gd name="T3" fmla="*/ 55 h 63"/>
                <a:gd name="T4" fmla="*/ 21 w 77"/>
                <a:gd name="T5" fmla="*/ 61 h 63"/>
                <a:gd name="T6" fmla="*/ 38 w 77"/>
                <a:gd name="T7" fmla="*/ 63 h 63"/>
                <a:gd name="T8" fmla="*/ 56 w 77"/>
                <a:gd name="T9" fmla="*/ 61 h 63"/>
                <a:gd name="T10" fmla="*/ 69 w 77"/>
                <a:gd name="T11" fmla="*/ 55 h 63"/>
                <a:gd name="T12" fmla="*/ 76 w 77"/>
                <a:gd name="T13" fmla="*/ 42 h 63"/>
                <a:gd name="T14" fmla="*/ 71 w 77"/>
                <a:gd name="T15" fmla="*/ 16 h 63"/>
                <a:gd name="T16" fmla="*/ 72 w 77"/>
                <a:gd name="T17" fmla="*/ 11 h 63"/>
                <a:gd name="T18" fmla="*/ 70 w 77"/>
                <a:gd name="T19" fmla="*/ 0 h 63"/>
                <a:gd name="T20" fmla="*/ 67 w 77"/>
                <a:gd name="T21" fmla="*/ 0 h 63"/>
                <a:gd name="T22" fmla="*/ 60 w 77"/>
                <a:gd name="T23" fmla="*/ 3 h 63"/>
                <a:gd name="T24" fmla="*/ 38 w 77"/>
                <a:gd name="T25" fmla="*/ 5 h 63"/>
                <a:gd name="T26" fmla="*/ 17 w 77"/>
                <a:gd name="T27" fmla="*/ 3 h 63"/>
                <a:gd name="T28" fmla="*/ 9 w 77"/>
                <a:gd name="T29" fmla="*/ 0 h 63"/>
                <a:gd name="T30" fmla="*/ 7 w 77"/>
                <a:gd name="T31" fmla="*/ 0 h 63"/>
                <a:gd name="T32" fmla="*/ 5 w 77"/>
                <a:gd name="T33" fmla="*/ 11 h 63"/>
                <a:gd name="T34" fmla="*/ 6 w 77"/>
                <a:gd name="T35" fmla="*/ 16 h 63"/>
                <a:gd name="T36" fmla="*/ 9 w 77"/>
                <a:gd name="T37" fmla="*/ 42 h 63"/>
                <a:gd name="T38" fmla="*/ 18 w 77"/>
                <a:gd name="T39" fmla="*/ 30 h 63"/>
                <a:gd name="T40" fmla="*/ 27 w 77"/>
                <a:gd name="T41" fmla="*/ 29 h 63"/>
                <a:gd name="T42" fmla="*/ 38 w 77"/>
                <a:gd name="T43" fmla="*/ 30 h 63"/>
                <a:gd name="T44" fmla="*/ 49 w 77"/>
                <a:gd name="T45" fmla="*/ 29 h 63"/>
                <a:gd name="T46" fmla="*/ 59 w 77"/>
                <a:gd name="T47" fmla="*/ 30 h 63"/>
                <a:gd name="T48" fmla="*/ 67 w 77"/>
                <a:gd name="T49" fmla="*/ 42 h 63"/>
                <a:gd name="T50" fmla="*/ 64 w 77"/>
                <a:gd name="T51" fmla="*/ 52 h 63"/>
                <a:gd name="T52" fmla="*/ 56 w 77"/>
                <a:gd name="T53" fmla="*/ 57 h 63"/>
                <a:gd name="T54" fmla="*/ 45 w 77"/>
                <a:gd name="T55" fmla="*/ 58 h 63"/>
                <a:gd name="T56" fmla="*/ 31 w 77"/>
                <a:gd name="T57" fmla="*/ 58 h 63"/>
                <a:gd name="T58" fmla="*/ 20 w 77"/>
                <a:gd name="T59" fmla="*/ 57 h 63"/>
                <a:gd name="T60" fmla="*/ 12 w 77"/>
                <a:gd name="T61" fmla="*/ 52 h 63"/>
                <a:gd name="T62" fmla="*/ 9 w 77"/>
                <a:gd name="T63" fmla="*/ 42 h 63"/>
                <a:gd name="T64" fmla="*/ 53 w 77"/>
                <a:gd name="T65" fmla="*/ 48 h 63"/>
                <a:gd name="T66" fmla="*/ 53 w 77"/>
                <a:gd name="T67" fmla="*/ 34 h 63"/>
                <a:gd name="T68" fmla="*/ 19 w 77"/>
                <a:gd name="T69" fmla="*/ 41 h 63"/>
                <a:gd name="T70" fmla="*/ 29 w 77"/>
                <a:gd name="T71" fmla="*/ 41 h 63"/>
                <a:gd name="T72" fmla="*/ 19 w 77"/>
                <a:gd name="T73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63">
                  <a:moveTo>
                    <a:pt x="0" y="32"/>
                  </a:moveTo>
                  <a:cubicBezTo>
                    <a:pt x="0" y="36"/>
                    <a:pt x="0" y="39"/>
                    <a:pt x="1" y="42"/>
                  </a:cubicBezTo>
                  <a:cubicBezTo>
                    <a:pt x="1" y="45"/>
                    <a:pt x="2" y="47"/>
                    <a:pt x="3" y="49"/>
                  </a:cubicBezTo>
                  <a:cubicBezTo>
                    <a:pt x="5" y="51"/>
                    <a:pt x="6" y="53"/>
                    <a:pt x="8" y="55"/>
                  </a:cubicBezTo>
                  <a:cubicBezTo>
                    <a:pt x="10" y="56"/>
                    <a:pt x="12" y="58"/>
                    <a:pt x="14" y="59"/>
                  </a:cubicBezTo>
                  <a:cubicBezTo>
                    <a:pt x="16" y="60"/>
                    <a:pt x="18" y="60"/>
                    <a:pt x="21" y="61"/>
                  </a:cubicBezTo>
                  <a:cubicBezTo>
                    <a:pt x="23" y="62"/>
                    <a:pt x="26" y="62"/>
                    <a:pt x="29" y="62"/>
                  </a:cubicBezTo>
                  <a:cubicBezTo>
                    <a:pt x="32" y="63"/>
                    <a:pt x="35" y="63"/>
                    <a:pt x="38" y="63"/>
                  </a:cubicBezTo>
                  <a:cubicBezTo>
                    <a:pt x="42" y="63"/>
                    <a:pt x="45" y="63"/>
                    <a:pt x="47" y="62"/>
                  </a:cubicBezTo>
                  <a:cubicBezTo>
                    <a:pt x="50" y="62"/>
                    <a:pt x="53" y="62"/>
                    <a:pt x="56" y="61"/>
                  </a:cubicBezTo>
                  <a:cubicBezTo>
                    <a:pt x="58" y="60"/>
                    <a:pt x="61" y="60"/>
                    <a:pt x="63" y="59"/>
                  </a:cubicBezTo>
                  <a:cubicBezTo>
                    <a:pt x="65" y="58"/>
                    <a:pt x="67" y="56"/>
                    <a:pt x="69" y="55"/>
                  </a:cubicBezTo>
                  <a:cubicBezTo>
                    <a:pt x="71" y="53"/>
                    <a:pt x="72" y="51"/>
                    <a:pt x="73" y="49"/>
                  </a:cubicBezTo>
                  <a:cubicBezTo>
                    <a:pt x="74" y="47"/>
                    <a:pt x="75" y="45"/>
                    <a:pt x="76" y="42"/>
                  </a:cubicBezTo>
                  <a:cubicBezTo>
                    <a:pt x="77" y="39"/>
                    <a:pt x="77" y="36"/>
                    <a:pt x="77" y="32"/>
                  </a:cubicBezTo>
                  <a:cubicBezTo>
                    <a:pt x="77" y="26"/>
                    <a:pt x="75" y="21"/>
                    <a:pt x="71" y="16"/>
                  </a:cubicBezTo>
                  <a:cubicBezTo>
                    <a:pt x="71" y="16"/>
                    <a:pt x="71" y="15"/>
                    <a:pt x="71" y="14"/>
                  </a:cubicBezTo>
                  <a:cubicBezTo>
                    <a:pt x="71" y="13"/>
                    <a:pt x="72" y="12"/>
                    <a:pt x="72" y="11"/>
                  </a:cubicBezTo>
                  <a:cubicBezTo>
                    <a:pt x="72" y="9"/>
                    <a:pt x="72" y="8"/>
                    <a:pt x="72" y="6"/>
                  </a:cubicBezTo>
                  <a:cubicBezTo>
                    <a:pt x="71" y="4"/>
                    <a:pt x="71" y="2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8" y="0"/>
                    <a:pt x="67" y="0"/>
                  </a:cubicBezTo>
                  <a:cubicBezTo>
                    <a:pt x="67" y="0"/>
                    <a:pt x="65" y="0"/>
                    <a:pt x="64" y="1"/>
                  </a:cubicBezTo>
                  <a:cubicBezTo>
                    <a:pt x="63" y="1"/>
                    <a:pt x="61" y="2"/>
                    <a:pt x="60" y="3"/>
                  </a:cubicBezTo>
                  <a:cubicBezTo>
                    <a:pt x="58" y="4"/>
                    <a:pt x="56" y="5"/>
                    <a:pt x="53" y="6"/>
                  </a:cubicBezTo>
                  <a:cubicBezTo>
                    <a:pt x="50" y="5"/>
                    <a:pt x="45" y="5"/>
                    <a:pt x="38" y="5"/>
                  </a:cubicBezTo>
                  <a:cubicBezTo>
                    <a:pt x="32" y="5"/>
                    <a:pt x="27" y="5"/>
                    <a:pt x="23" y="6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5" y="2"/>
                    <a:pt x="14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2"/>
                    <a:pt x="5" y="4"/>
                    <a:pt x="5" y="6"/>
                  </a:cubicBezTo>
                  <a:cubicBezTo>
                    <a:pt x="5" y="8"/>
                    <a:pt x="5" y="9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2" y="21"/>
                    <a:pt x="0" y="26"/>
                    <a:pt x="0" y="32"/>
                  </a:cubicBezTo>
                  <a:close/>
                  <a:moveTo>
                    <a:pt x="9" y="42"/>
                  </a:moveTo>
                  <a:cubicBezTo>
                    <a:pt x="9" y="38"/>
                    <a:pt x="11" y="35"/>
                    <a:pt x="14" y="32"/>
                  </a:cubicBezTo>
                  <a:cubicBezTo>
                    <a:pt x="15" y="31"/>
                    <a:pt x="16" y="30"/>
                    <a:pt x="18" y="30"/>
                  </a:cubicBezTo>
                  <a:cubicBezTo>
                    <a:pt x="19" y="29"/>
                    <a:pt x="20" y="29"/>
                    <a:pt x="22" y="29"/>
                  </a:cubicBezTo>
                  <a:cubicBezTo>
                    <a:pt x="24" y="29"/>
                    <a:pt x="25" y="29"/>
                    <a:pt x="27" y="29"/>
                  </a:cubicBezTo>
                  <a:cubicBezTo>
                    <a:pt x="28" y="29"/>
                    <a:pt x="30" y="29"/>
                    <a:pt x="32" y="29"/>
                  </a:cubicBezTo>
                  <a:cubicBezTo>
                    <a:pt x="35" y="30"/>
                    <a:pt x="36" y="30"/>
                    <a:pt x="38" y="30"/>
                  </a:cubicBezTo>
                  <a:cubicBezTo>
                    <a:pt x="40" y="30"/>
                    <a:pt x="42" y="30"/>
                    <a:pt x="44" y="29"/>
                  </a:cubicBezTo>
                  <a:cubicBezTo>
                    <a:pt x="46" y="29"/>
                    <a:pt x="48" y="29"/>
                    <a:pt x="49" y="29"/>
                  </a:cubicBezTo>
                  <a:cubicBezTo>
                    <a:pt x="51" y="29"/>
                    <a:pt x="52" y="29"/>
                    <a:pt x="54" y="29"/>
                  </a:cubicBezTo>
                  <a:cubicBezTo>
                    <a:pt x="56" y="29"/>
                    <a:pt x="57" y="29"/>
                    <a:pt x="59" y="30"/>
                  </a:cubicBezTo>
                  <a:cubicBezTo>
                    <a:pt x="60" y="30"/>
                    <a:pt x="61" y="31"/>
                    <a:pt x="62" y="32"/>
                  </a:cubicBezTo>
                  <a:cubicBezTo>
                    <a:pt x="65" y="35"/>
                    <a:pt x="67" y="38"/>
                    <a:pt x="67" y="42"/>
                  </a:cubicBezTo>
                  <a:cubicBezTo>
                    <a:pt x="67" y="44"/>
                    <a:pt x="67" y="46"/>
                    <a:pt x="66" y="48"/>
                  </a:cubicBezTo>
                  <a:cubicBezTo>
                    <a:pt x="66" y="49"/>
                    <a:pt x="65" y="51"/>
                    <a:pt x="64" y="52"/>
                  </a:cubicBezTo>
                  <a:cubicBezTo>
                    <a:pt x="63" y="53"/>
                    <a:pt x="62" y="54"/>
                    <a:pt x="61" y="55"/>
                  </a:cubicBezTo>
                  <a:cubicBezTo>
                    <a:pt x="59" y="55"/>
                    <a:pt x="58" y="56"/>
                    <a:pt x="56" y="57"/>
                  </a:cubicBezTo>
                  <a:cubicBezTo>
                    <a:pt x="55" y="57"/>
                    <a:pt x="53" y="57"/>
                    <a:pt x="51" y="58"/>
                  </a:cubicBezTo>
                  <a:cubicBezTo>
                    <a:pt x="48" y="58"/>
                    <a:pt x="46" y="58"/>
                    <a:pt x="45" y="58"/>
                  </a:cubicBezTo>
                  <a:cubicBezTo>
                    <a:pt x="43" y="58"/>
                    <a:pt x="41" y="58"/>
                    <a:pt x="38" y="58"/>
                  </a:cubicBezTo>
                  <a:cubicBezTo>
                    <a:pt x="35" y="58"/>
                    <a:pt x="33" y="58"/>
                    <a:pt x="31" y="58"/>
                  </a:cubicBezTo>
                  <a:cubicBezTo>
                    <a:pt x="30" y="58"/>
                    <a:pt x="28" y="58"/>
                    <a:pt x="25" y="58"/>
                  </a:cubicBezTo>
                  <a:cubicBezTo>
                    <a:pt x="23" y="57"/>
                    <a:pt x="21" y="57"/>
                    <a:pt x="20" y="57"/>
                  </a:cubicBezTo>
                  <a:cubicBezTo>
                    <a:pt x="19" y="56"/>
                    <a:pt x="17" y="55"/>
                    <a:pt x="16" y="55"/>
                  </a:cubicBezTo>
                  <a:cubicBezTo>
                    <a:pt x="14" y="54"/>
                    <a:pt x="13" y="53"/>
                    <a:pt x="12" y="52"/>
                  </a:cubicBezTo>
                  <a:cubicBezTo>
                    <a:pt x="11" y="51"/>
                    <a:pt x="11" y="49"/>
                    <a:pt x="10" y="48"/>
                  </a:cubicBezTo>
                  <a:cubicBezTo>
                    <a:pt x="9" y="46"/>
                    <a:pt x="9" y="44"/>
                    <a:pt x="9" y="42"/>
                  </a:cubicBezTo>
                  <a:close/>
                  <a:moveTo>
                    <a:pt x="48" y="41"/>
                  </a:moveTo>
                  <a:cubicBezTo>
                    <a:pt x="48" y="45"/>
                    <a:pt x="50" y="48"/>
                    <a:pt x="53" y="48"/>
                  </a:cubicBezTo>
                  <a:cubicBezTo>
                    <a:pt x="55" y="48"/>
                    <a:pt x="58" y="45"/>
                    <a:pt x="58" y="41"/>
                  </a:cubicBezTo>
                  <a:cubicBezTo>
                    <a:pt x="58" y="37"/>
                    <a:pt x="55" y="34"/>
                    <a:pt x="53" y="34"/>
                  </a:cubicBezTo>
                  <a:cubicBezTo>
                    <a:pt x="50" y="34"/>
                    <a:pt x="48" y="37"/>
                    <a:pt x="48" y="41"/>
                  </a:cubicBezTo>
                  <a:close/>
                  <a:moveTo>
                    <a:pt x="19" y="41"/>
                  </a:moveTo>
                  <a:cubicBezTo>
                    <a:pt x="19" y="45"/>
                    <a:pt x="21" y="48"/>
                    <a:pt x="24" y="48"/>
                  </a:cubicBezTo>
                  <a:cubicBezTo>
                    <a:pt x="27" y="48"/>
                    <a:pt x="29" y="45"/>
                    <a:pt x="29" y="41"/>
                  </a:cubicBezTo>
                  <a:cubicBezTo>
                    <a:pt x="29" y="37"/>
                    <a:pt x="27" y="34"/>
                    <a:pt x="24" y="34"/>
                  </a:cubicBezTo>
                  <a:cubicBezTo>
                    <a:pt x="21" y="34"/>
                    <a:pt x="19" y="37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286DAE3-B15F-49D9-8870-16F1F897D0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" y="1351"/>
              <a:ext cx="154" cy="154"/>
            </a:xfrm>
            <a:custGeom>
              <a:avLst/>
              <a:gdLst>
                <a:gd name="T0" fmla="*/ 0 w 125"/>
                <a:gd name="T1" fmla="*/ 63 h 125"/>
                <a:gd name="T2" fmla="*/ 125 w 125"/>
                <a:gd name="T3" fmla="*/ 63 h 125"/>
                <a:gd name="T4" fmla="*/ 98 w 125"/>
                <a:gd name="T5" fmla="*/ 83 h 125"/>
                <a:gd name="T6" fmla="*/ 117 w 125"/>
                <a:gd name="T7" fmla="*/ 67 h 125"/>
                <a:gd name="T8" fmla="*/ 98 w 125"/>
                <a:gd name="T9" fmla="*/ 83 h 125"/>
                <a:gd name="T10" fmla="*/ 25 w 125"/>
                <a:gd name="T11" fmla="*/ 58 h 125"/>
                <a:gd name="T12" fmla="*/ 13 w 125"/>
                <a:gd name="T13" fmla="*/ 42 h 125"/>
                <a:gd name="T14" fmla="*/ 90 w 125"/>
                <a:gd name="T15" fmla="*/ 42 h 125"/>
                <a:gd name="T16" fmla="*/ 67 w 125"/>
                <a:gd name="T17" fmla="*/ 58 h 125"/>
                <a:gd name="T18" fmla="*/ 90 w 125"/>
                <a:gd name="T19" fmla="*/ 42 h 125"/>
                <a:gd name="T20" fmla="*/ 67 w 125"/>
                <a:gd name="T21" fmla="*/ 9 h 125"/>
                <a:gd name="T22" fmla="*/ 82 w 125"/>
                <a:gd name="T23" fmla="*/ 23 h 125"/>
                <a:gd name="T24" fmla="*/ 67 w 125"/>
                <a:gd name="T25" fmla="*/ 33 h 125"/>
                <a:gd name="T26" fmla="*/ 53 w 125"/>
                <a:gd name="T27" fmla="*/ 12 h 125"/>
                <a:gd name="T28" fmla="*/ 59 w 125"/>
                <a:gd name="T29" fmla="*/ 33 h 125"/>
                <a:gd name="T30" fmla="*/ 43 w 125"/>
                <a:gd name="T31" fmla="*/ 23 h 125"/>
                <a:gd name="T32" fmla="*/ 59 w 125"/>
                <a:gd name="T33" fmla="*/ 58 h 125"/>
                <a:gd name="T34" fmla="*/ 36 w 125"/>
                <a:gd name="T35" fmla="*/ 42 h 125"/>
                <a:gd name="T36" fmla="*/ 13 w 125"/>
                <a:gd name="T37" fmla="*/ 83 h 125"/>
                <a:gd name="T38" fmla="*/ 25 w 125"/>
                <a:gd name="T39" fmla="*/ 67 h 125"/>
                <a:gd name="T40" fmla="*/ 13 w 125"/>
                <a:gd name="T41" fmla="*/ 83 h 125"/>
                <a:gd name="T42" fmla="*/ 59 w 125"/>
                <a:gd name="T43" fmla="*/ 67 h 125"/>
                <a:gd name="T44" fmla="*/ 36 w 125"/>
                <a:gd name="T45" fmla="*/ 83 h 125"/>
                <a:gd name="T46" fmla="*/ 59 w 125"/>
                <a:gd name="T47" fmla="*/ 92 h 125"/>
                <a:gd name="T48" fmla="*/ 53 w 125"/>
                <a:gd name="T49" fmla="*/ 113 h 125"/>
                <a:gd name="T50" fmla="*/ 38 w 125"/>
                <a:gd name="T51" fmla="*/ 92 h 125"/>
                <a:gd name="T52" fmla="*/ 82 w 125"/>
                <a:gd name="T53" fmla="*/ 102 h 125"/>
                <a:gd name="T54" fmla="*/ 67 w 125"/>
                <a:gd name="T55" fmla="*/ 116 h 125"/>
                <a:gd name="T56" fmla="*/ 87 w 125"/>
                <a:gd name="T57" fmla="*/ 92 h 125"/>
                <a:gd name="T58" fmla="*/ 67 w 125"/>
                <a:gd name="T59" fmla="*/ 83 h 125"/>
                <a:gd name="T60" fmla="*/ 92 w 125"/>
                <a:gd name="T61" fmla="*/ 67 h 125"/>
                <a:gd name="T62" fmla="*/ 67 w 125"/>
                <a:gd name="T63" fmla="*/ 83 h 125"/>
                <a:gd name="T64" fmla="*/ 98 w 125"/>
                <a:gd name="T65" fmla="*/ 42 h 125"/>
                <a:gd name="T66" fmla="*/ 117 w 125"/>
                <a:gd name="T67" fmla="*/ 58 h 125"/>
                <a:gd name="T68" fmla="*/ 108 w 125"/>
                <a:gd name="T69" fmla="*/ 33 h 125"/>
                <a:gd name="T70" fmla="*/ 86 w 125"/>
                <a:gd name="T71" fmla="*/ 14 h 125"/>
                <a:gd name="T72" fmla="*/ 108 w 125"/>
                <a:gd name="T73" fmla="*/ 33 h 125"/>
                <a:gd name="T74" fmla="*/ 39 w 125"/>
                <a:gd name="T75" fmla="*/ 14 h 125"/>
                <a:gd name="T76" fmla="*/ 17 w 125"/>
                <a:gd name="T77" fmla="*/ 33 h 125"/>
                <a:gd name="T78" fmla="*/ 17 w 125"/>
                <a:gd name="T79" fmla="*/ 92 h 125"/>
                <a:gd name="T80" fmla="*/ 39 w 125"/>
                <a:gd name="T81" fmla="*/ 111 h 125"/>
                <a:gd name="T82" fmla="*/ 17 w 125"/>
                <a:gd name="T83" fmla="*/ 92 h 125"/>
                <a:gd name="T84" fmla="*/ 86 w 125"/>
                <a:gd name="T85" fmla="*/ 111 h 125"/>
                <a:gd name="T86" fmla="*/ 108 w 125"/>
                <a:gd name="T87" fmla="*/ 9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28" y="0"/>
                    <a:pt x="0" y="28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28"/>
                    <a:pt x="97" y="0"/>
                    <a:pt x="63" y="0"/>
                  </a:cubicBezTo>
                  <a:close/>
                  <a:moveTo>
                    <a:pt x="98" y="83"/>
                  </a:moveTo>
                  <a:cubicBezTo>
                    <a:pt x="99" y="78"/>
                    <a:pt x="100" y="72"/>
                    <a:pt x="100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6" y="72"/>
                    <a:pt x="115" y="78"/>
                    <a:pt x="113" y="83"/>
                  </a:cubicBezTo>
                  <a:lnTo>
                    <a:pt x="98" y="83"/>
                  </a:lnTo>
                  <a:close/>
                  <a:moveTo>
                    <a:pt x="27" y="42"/>
                  </a:moveTo>
                  <a:cubicBezTo>
                    <a:pt x="26" y="47"/>
                    <a:pt x="26" y="53"/>
                    <a:pt x="25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3"/>
                    <a:pt x="11" y="47"/>
                    <a:pt x="13" y="42"/>
                  </a:cubicBezTo>
                  <a:lnTo>
                    <a:pt x="27" y="42"/>
                  </a:lnTo>
                  <a:close/>
                  <a:moveTo>
                    <a:pt x="90" y="42"/>
                  </a:moveTo>
                  <a:cubicBezTo>
                    <a:pt x="91" y="47"/>
                    <a:pt x="92" y="53"/>
                    <a:pt x="92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90" y="42"/>
                  </a:lnTo>
                  <a:close/>
                  <a:moveTo>
                    <a:pt x="67" y="33"/>
                  </a:moveTo>
                  <a:cubicBezTo>
                    <a:pt x="67" y="9"/>
                    <a:pt x="67" y="9"/>
                    <a:pt x="67" y="9"/>
                  </a:cubicBezTo>
                  <a:cubicBezTo>
                    <a:pt x="69" y="10"/>
                    <a:pt x="71" y="11"/>
                    <a:pt x="73" y="12"/>
                  </a:cubicBezTo>
                  <a:cubicBezTo>
                    <a:pt x="76" y="14"/>
                    <a:pt x="79" y="18"/>
                    <a:pt x="82" y="23"/>
                  </a:cubicBezTo>
                  <a:cubicBezTo>
                    <a:pt x="84" y="26"/>
                    <a:pt x="86" y="30"/>
                    <a:pt x="87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43" y="23"/>
                  </a:moveTo>
                  <a:cubicBezTo>
                    <a:pt x="46" y="18"/>
                    <a:pt x="50" y="14"/>
                    <a:pt x="53" y="12"/>
                  </a:cubicBezTo>
                  <a:cubicBezTo>
                    <a:pt x="55" y="11"/>
                    <a:pt x="57" y="10"/>
                    <a:pt x="59" y="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40" y="30"/>
                    <a:pt x="41" y="26"/>
                    <a:pt x="43" y="23"/>
                  </a:cubicBezTo>
                  <a:close/>
                  <a:moveTo>
                    <a:pt x="59" y="42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3"/>
                    <a:pt x="35" y="47"/>
                    <a:pt x="36" y="42"/>
                  </a:cubicBezTo>
                  <a:lnTo>
                    <a:pt x="59" y="42"/>
                  </a:lnTo>
                  <a:close/>
                  <a:moveTo>
                    <a:pt x="13" y="83"/>
                  </a:moveTo>
                  <a:cubicBezTo>
                    <a:pt x="11" y="78"/>
                    <a:pt x="9" y="72"/>
                    <a:pt x="9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6" y="72"/>
                    <a:pt x="26" y="78"/>
                    <a:pt x="27" y="83"/>
                  </a:cubicBezTo>
                  <a:lnTo>
                    <a:pt x="13" y="83"/>
                  </a:lnTo>
                  <a:close/>
                  <a:moveTo>
                    <a:pt x="34" y="67"/>
                  </a:moveTo>
                  <a:cubicBezTo>
                    <a:pt x="59" y="67"/>
                    <a:pt x="59" y="67"/>
                    <a:pt x="59" y="67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5" y="78"/>
                    <a:pt x="34" y="72"/>
                    <a:pt x="34" y="67"/>
                  </a:cubicBezTo>
                  <a:close/>
                  <a:moveTo>
                    <a:pt x="59" y="92"/>
                  </a:moveTo>
                  <a:cubicBezTo>
                    <a:pt x="59" y="116"/>
                    <a:pt x="59" y="116"/>
                    <a:pt x="59" y="116"/>
                  </a:cubicBezTo>
                  <a:cubicBezTo>
                    <a:pt x="57" y="115"/>
                    <a:pt x="55" y="114"/>
                    <a:pt x="53" y="113"/>
                  </a:cubicBezTo>
                  <a:cubicBezTo>
                    <a:pt x="50" y="111"/>
                    <a:pt x="46" y="107"/>
                    <a:pt x="43" y="102"/>
                  </a:cubicBezTo>
                  <a:cubicBezTo>
                    <a:pt x="41" y="99"/>
                    <a:pt x="40" y="96"/>
                    <a:pt x="38" y="92"/>
                  </a:cubicBezTo>
                  <a:cubicBezTo>
                    <a:pt x="59" y="92"/>
                    <a:pt x="59" y="92"/>
                    <a:pt x="59" y="92"/>
                  </a:cubicBezTo>
                  <a:close/>
                  <a:moveTo>
                    <a:pt x="82" y="102"/>
                  </a:moveTo>
                  <a:cubicBezTo>
                    <a:pt x="79" y="107"/>
                    <a:pt x="76" y="111"/>
                    <a:pt x="73" y="113"/>
                  </a:cubicBezTo>
                  <a:cubicBezTo>
                    <a:pt x="71" y="114"/>
                    <a:pt x="69" y="115"/>
                    <a:pt x="67" y="116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6" y="96"/>
                    <a:pt x="84" y="99"/>
                    <a:pt x="82" y="102"/>
                  </a:cubicBezTo>
                  <a:close/>
                  <a:moveTo>
                    <a:pt x="67" y="83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72"/>
                    <a:pt x="91" y="78"/>
                    <a:pt x="90" y="83"/>
                  </a:cubicBezTo>
                  <a:lnTo>
                    <a:pt x="67" y="83"/>
                  </a:lnTo>
                  <a:close/>
                  <a:moveTo>
                    <a:pt x="100" y="58"/>
                  </a:moveTo>
                  <a:cubicBezTo>
                    <a:pt x="100" y="53"/>
                    <a:pt x="99" y="47"/>
                    <a:pt x="98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5" y="47"/>
                    <a:pt x="116" y="53"/>
                    <a:pt x="117" y="58"/>
                  </a:cubicBezTo>
                  <a:lnTo>
                    <a:pt x="100" y="58"/>
                  </a:lnTo>
                  <a:close/>
                  <a:moveTo>
                    <a:pt x="108" y="33"/>
                  </a:moveTo>
                  <a:cubicBezTo>
                    <a:pt x="96" y="33"/>
                    <a:pt x="96" y="33"/>
                    <a:pt x="96" y="33"/>
                  </a:cubicBezTo>
                  <a:cubicBezTo>
                    <a:pt x="93" y="26"/>
                    <a:pt x="90" y="19"/>
                    <a:pt x="86" y="14"/>
                  </a:cubicBezTo>
                  <a:cubicBezTo>
                    <a:pt x="92" y="16"/>
                    <a:pt x="97" y="20"/>
                    <a:pt x="101" y="24"/>
                  </a:cubicBezTo>
                  <a:cubicBezTo>
                    <a:pt x="104" y="27"/>
                    <a:pt x="106" y="30"/>
                    <a:pt x="108" y="33"/>
                  </a:cubicBezTo>
                  <a:close/>
                  <a:moveTo>
                    <a:pt x="25" y="24"/>
                  </a:moveTo>
                  <a:cubicBezTo>
                    <a:pt x="29" y="20"/>
                    <a:pt x="34" y="16"/>
                    <a:pt x="39" y="14"/>
                  </a:cubicBezTo>
                  <a:cubicBezTo>
                    <a:pt x="35" y="19"/>
                    <a:pt x="32" y="26"/>
                    <a:pt x="30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9" y="30"/>
                    <a:pt x="22" y="27"/>
                    <a:pt x="25" y="24"/>
                  </a:cubicBezTo>
                  <a:close/>
                  <a:moveTo>
                    <a:pt x="17" y="92"/>
                  </a:moveTo>
                  <a:cubicBezTo>
                    <a:pt x="30" y="92"/>
                    <a:pt x="30" y="92"/>
                    <a:pt x="30" y="92"/>
                  </a:cubicBezTo>
                  <a:cubicBezTo>
                    <a:pt x="32" y="99"/>
                    <a:pt x="35" y="106"/>
                    <a:pt x="39" y="111"/>
                  </a:cubicBezTo>
                  <a:cubicBezTo>
                    <a:pt x="34" y="109"/>
                    <a:pt x="29" y="105"/>
                    <a:pt x="25" y="101"/>
                  </a:cubicBezTo>
                  <a:cubicBezTo>
                    <a:pt x="22" y="98"/>
                    <a:pt x="19" y="95"/>
                    <a:pt x="17" y="92"/>
                  </a:cubicBezTo>
                  <a:close/>
                  <a:moveTo>
                    <a:pt x="101" y="101"/>
                  </a:moveTo>
                  <a:cubicBezTo>
                    <a:pt x="97" y="105"/>
                    <a:pt x="92" y="109"/>
                    <a:pt x="86" y="111"/>
                  </a:cubicBezTo>
                  <a:cubicBezTo>
                    <a:pt x="90" y="106"/>
                    <a:pt x="93" y="99"/>
                    <a:pt x="96" y="92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6" y="95"/>
                    <a:pt x="104" y="98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5769E3F-76E8-4761-A4C0-76747A92F9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3" y="1270"/>
              <a:ext cx="72" cy="73"/>
            </a:xfrm>
            <a:custGeom>
              <a:avLst/>
              <a:gdLst>
                <a:gd name="T0" fmla="*/ 49 w 59"/>
                <a:gd name="T1" fmla="*/ 0 h 59"/>
                <a:gd name="T2" fmla="*/ 9 w 59"/>
                <a:gd name="T3" fmla="*/ 0 h 59"/>
                <a:gd name="T4" fmla="*/ 0 w 59"/>
                <a:gd name="T5" fmla="*/ 10 h 59"/>
                <a:gd name="T6" fmla="*/ 0 w 59"/>
                <a:gd name="T7" fmla="*/ 49 h 59"/>
                <a:gd name="T8" fmla="*/ 9 w 59"/>
                <a:gd name="T9" fmla="*/ 59 h 59"/>
                <a:gd name="T10" fmla="*/ 49 w 59"/>
                <a:gd name="T11" fmla="*/ 59 h 59"/>
                <a:gd name="T12" fmla="*/ 59 w 59"/>
                <a:gd name="T13" fmla="*/ 49 h 59"/>
                <a:gd name="T14" fmla="*/ 59 w 59"/>
                <a:gd name="T15" fmla="*/ 10 h 59"/>
                <a:gd name="T16" fmla="*/ 49 w 59"/>
                <a:gd name="T17" fmla="*/ 0 h 59"/>
                <a:gd name="T18" fmla="*/ 40 w 59"/>
                <a:gd name="T19" fmla="*/ 2 h 59"/>
                <a:gd name="T20" fmla="*/ 40 w 59"/>
                <a:gd name="T21" fmla="*/ 11 h 59"/>
                <a:gd name="T22" fmla="*/ 31 w 59"/>
                <a:gd name="T23" fmla="*/ 11 h 59"/>
                <a:gd name="T24" fmla="*/ 31 w 59"/>
                <a:gd name="T25" fmla="*/ 2 h 59"/>
                <a:gd name="T26" fmla="*/ 40 w 59"/>
                <a:gd name="T27" fmla="*/ 2 h 59"/>
                <a:gd name="T28" fmla="*/ 27 w 59"/>
                <a:gd name="T29" fmla="*/ 2 h 59"/>
                <a:gd name="T30" fmla="*/ 27 w 59"/>
                <a:gd name="T31" fmla="*/ 11 h 59"/>
                <a:gd name="T32" fmla="*/ 18 w 59"/>
                <a:gd name="T33" fmla="*/ 11 h 59"/>
                <a:gd name="T34" fmla="*/ 18 w 59"/>
                <a:gd name="T35" fmla="*/ 2 h 59"/>
                <a:gd name="T36" fmla="*/ 27 w 59"/>
                <a:gd name="T37" fmla="*/ 2 h 59"/>
                <a:gd name="T38" fmla="*/ 1 w 59"/>
                <a:gd name="T39" fmla="*/ 11 h 59"/>
                <a:gd name="T40" fmla="*/ 1 w 59"/>
                <a:gd name="T41" fmla="*/ 10 h 59"/>
                <a:gd name="T42" fmla="*/ 9 w 59"/>
                <a:gd name="T43" fmla="*/ 2 h 59"/>
                <a:gd name="T44" fmla="*/ 14 w 59"/>
                <a:gd name="T45" fmla="*/ 2 h 59"/>
                <a:gd name="T46" fmla="*/ 14 w 59"/>
                <a:gd name="T47" fmla="*/ 11 h 59"/>
                <a:gd name="T48" fmla="*/ 1 w 59"/>
                <a:gd name="T49" fmla="*/ 11 h 59"/>
                <a:gd name="T50" fmla="*/ 44 w 59"/>
                <a:gd name="T51" fmla="*/ 37 h 59"/>
                <a:gd name="T52" fmla="*/ 33 w 59"/>
                <a:gd name="T53" fmla="*/ 37 h 59"/>
                <a:gd name="T54" fmla="*/ 33 w 59"/>
                <a:gd name="T55" fmla="*/ 48 h 59"/>
                <a:gd name="T56" fmla="*/ 25 w 59"/>
                <a:gd name="T57" fmla="*/ 48 h 59"/>
                <a:gd name="T58" fmla="*/ 25 w 59"/>
                <a:gd name="T59" fmla="*/ 37 h 59"/>
                <a:gd name="T60" fmla="*/ 14 w 59"/>
                <a:gd name="T61" fmla="*/ 37 h 59"/>
                <a:gd name="T62" fmla="*/ 14 w 59"/>
                <a:gd name="T63" fmla="*/ 29 h 59"/>
                <a:gd name="T64" fmla="*/ 25 w 59"/>
                <a:gd name="T65" fmla="*/ 29 h 59"/>
                <a:gd name="T66" fmla="*/ 25 w 59"/>
                <a:gd name="T67" fmla="*/ 18 h 59"/>
                <a:gd name="T68" fmla="*/ 33 w 59"/>
                <a:gd name="T69" fmla="*/ 18 h 59"/>
                <a:gd name="T70" fmla="*/ 33 w 59"/>
                <a:gd name="T71" fmla="*/ 29 h 59"/>
                <a:gd name="T72" fmla="*/ 44 w 59"/>
                <a:gd name="T73" fmla="*/ 29 h 59"/>
                <a:gd name="T74" fmla="*/ 44 w 59"/>
                <a:gd name="T75" fmla="*/ 37 h 59"/>
                <a:gd name="T76" fmla="*/ 57 w 59"/>
                <a:gd name="T77" fmla="*/ 11 h 59"/>
                <a:gd name="T78" fmla="*/ 44 w 59"/>
                <a:gd name="T79" fmla="*/ 11 h 59"/>
                <a:gd name="T80" fmla="*/ 44 w 59"/>
                <a:gd name="T81" fmla="*/ 2 h 59"/>
                <a:gd name="T82" fmla="*/ 49 w 59"/>
                <a:gd name="T83" fmla="*/ 2 h 59"/>
                <a:gd name="T84" fmla="*/ 57 w 59"/>
                <a:gd name="T85" fmla="*/ 10 h 59"/>
                <a:gd name="T86" fmla="*/ 57 w 59"/>
                <a:gd name="T8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9">
                  <a:moveTo>
                    <a:pt x="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4" y="59"/>
                    <a:pt x="9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54" y="59"/>
                    <a:pt x="59" y="55"/>
                    <a:pt x="59" y="4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4"/>
                    <a:pt x="54" y="0"/>
                    <a:pt x="49" y="0"/>
                  </a:cubicBezTo>
                  <a:close/>
                  <a:moveTo>
                    <a:pt x="40" y="2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2"/>
                    <a:pt x="31" y="2"/>
                    <a:pt x="31" y="2"/>
                  </a:cubicBezTo>
                  <a:lnTo>
                    <a:pt x="40" y="2"/>
                  </a:lnTo>
                  <a:close/>
                  <a:moveTo>
                    <a:pt x="27" y="2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2"/>
                    <a:pt x="18" y="2"/>
                    <a:pt x="18" y="2"/>
                  </a:cubicBezTo>
                  <a:lnTo>
                    <a:pt x="27" y="2"/>
                  </a:lnTo>
                  <a:close/>
                  <a:moveTo>
                    <a:pt x="1" y="11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5"/>
                    <a:pt x="5" y="2"/>
                    <a:pt x="9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" y="11"/>
                  </a:lnTo>
                  <a:close/>
                  <a:moveTo>
                    <a:pt x="44" y="37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44" y="29"/>
                    <a:pt x="44" y="29"/>
                    <a:pt x="44" y="29"/>
                  </a:cubicBezTo>
                  <a:lnTo>
                    <a:pt x="44" y="37"/>
                  </a:lnTo>
                  <a:close/>
                  <a:moveTo>
                    <a:pt x="57" y="11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3" y="2"/>
                    <a:pt x="57" y="5"/>
                    <a:pt x="57" y="10"/>
                  </a:cubicBezTo>
                  <a:lnTo>
                    <a:pt x="5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BBB38EB-3C6C-4CC4-9C07-FA1415C27E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1285"/>
              <a:ext cx="68" cy="54"/>
            </a:xfrm>
            <a:custGeom>
              <a:avLst/>
              <a:gdLst>
                <a:gd name="T0" fmla="*/ 26 w 68"/>
                <a:gd name="T1" fmla="*/ 54 h 54"/>
                <a:gd name="T2" fmla="*/ 0 w 68"/>
                <a:gd name="T3" fmla="*/ 28 h 54"/>
                <a:gd name="T4" fmla="*/ 14 w 68"/>
                <a:gd name="T5" fmla="*/ 16 h 54"/>
                <a:gd name="T6" fmla="*/ 26 w 68"/>
                <a:gd name="T7" fmla="*/ 28 h 54"/>
                <a:gd name="T8" fmla="*/ 54 w 68"/>
                <a:gd name="T9" fmla="*/ 0 h 54"/>
                <a:gd name="T10" fmla="*/ 68 w 68"/>
                <a:gd name="T11" fmla="*/ 14 h 54"/>
                <a:gd name="T12" fmla="*/ 26 w 68"/>
                <a:gd name="T13" fmla="*/ 54 h 54"/>
                <a:gd name="T14" fmla="*/ 7 w 68"/>
                <a:gd name="T15" fmla="*/ 28 h 54"/>
                <a:gd name="T16" fmla="*/ 26 w 68"/>
                <a:gd name="T17" fmla="*/ 47 h 54"/>
                <a:gd name="T18" fmla="*/ 60 w 68"/>
                <a:gd name="T19" fmla="*/ 14 h 54"/>
                <a:gd name="T20" fmla="*/ 54 w 68"/>
                <a:gd name="T21" fmla="*/ 8 h 54"/>
                <a:gd name="T22" fmla="*/ 26 w 68"/>
                <a:gd name="T23" fmla="*/ 36 h 54"/>
                <a:gd name="T24" fmla="*/ 14 w 68"/>
                <a:gd name="T25" fmla="*/ 22 h 54"/>
                <a:gd name="T26" fmla="*/ 7 w 68"/>
                <a:gd name="T27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54">
                  <a:moveTo>
                    <a:pt x="26" y="54"/>
                  </a:moveTo>
                  <a:lnTo>
                    <a:pt x="0" y="28"/>
                  </a:lnTo>
                  <a:lnTo>
                    <a:pt x="14" y="16"/>
                  </a:lnTo>
                  <a:lnTo>
                    <a:pt x="26" y="28"/>
                  </a:lnTo>
                  <a:lnTo>
                    <a:pt x="54" y="0"/>
                  </a:lnTo>
                  <a:lnTo>
                    <a:pt x="68" y="14"/>
                  </a:lnTo>
                  <a:lnTo>
                    <a:pt x="26" y="54"/>
                  </a:lnTo>
                  <a:close/>
                  <a:moveTo>
                    <a:pt x="7" y="28"/>
                  </a:moveTo>
                  <a:lnTo>
                    <a:pt x="26" y="47"/>
                  </a:lnTo>
                  <a:lnTo>
                    <a:pt x="60" y="14"/>
                  </a:lnTo>
                  <a:lnTo>
                    <a:pt x="54" y="8"/>
                  </a:lnTo>
                  <a:lnTo>
                    <a:pt x="26" y="36"/>
                  </a:lnTo>
                  <a:lnTo>
                    <a:pt x="14" y="22"/>
                  </a:lnTo>
                  <a:lnTo>
                    <a:pt x="7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9F3E761A-6E4C-439F-B703-56174CC1A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4" y="2441"/>
              <a:ext cx="97" cy="100"/>
            </a:xfrm>
            <a:custGeom>
              <a:avLst/>
              <a:gdLst>
                <a:gd name="T0" fmla="*/ 69 w 79"/>
                <a:gd name="T1" fmla="*/ 22 h 81"/>
                <a:gd name="T2" fmla="*/ 22 w 79"/>
                <a:gd name="T3" fmla="*/ 14 h 81"/>
                <a:gd name="T4" fmla="*/ 19 w 79"/>
                <a:gd name="T5" fmla="*/ 3 h 81"/>
                <a:gd name="T6" fmla="*/ 0 w 79"/>
                <a:gd name="T7" fmla="*/ 5 h 81"/>
                <a:gd name="T8" fmla="*/ 12 w 79"/>
                <a:gd name="T9" fmla="*/ 12 h 81"/>
                <a:gd name="T10" fmla="*/ 14 w 79"/>
                <a:gd name="T11" fmla="*/ 54 h 81"/>
                <a:gd name="T12" fmla="*/ 61 w 79"/>
                <a:gd name="T13" fmla="*/ 59 h 81"/>
                <a:gd name="T14" fmla="*/ 76 w 79"/>
                <a:gd name="T15" fmla="*/ 20 h 81"/>
                <a:gd name="T16" fmla="*/ 36 w 79"/>
                <a:gd name="T17" fmla="*/ 32 h 81"/>
                <a:gd name="T18" fmla="*/ 45 w 79"/>
                <a:gd name="T19" fmla="*/ 39 h 81"/>
                <a:gd name="T20" fmla="*/ 44 w 79"/>
                <a:gd name="T21" fmla="*/ 44 h 81"/>
                <a:gd name="T22" fmla="*/ 33 w 79"/>
                <a:gd name="T23" fmla="*/ 47 h 81"/>
                <a:gd name="T24" fmla="*/ 44 w 79"/>
                <a:gd name="T25" fmla="*/ 44 h 81"/>
                <a:gd name="T26" fmla="*/ 38 w 79"/>
                <a:gd name="T27" fmla="*/ 22 h 81"/>
                <a:gd name="T28" fmla="*/ 47 w 79"/>
                <a:gd name="T29" fmla="*/ 29 h 81"/>
                <a:gd name="T30" fmla="*/ 22 w 79"/>
                <a:gd name="T31" fmla="*/ 19 h 81"/>
                <a:gd name="T32" fmla="*/ 32 w 79"/>
                <a:gd name="T33" fmla="*/ 26 h 81"/>
                <a:gd name="T34" fmla="*/ 22 w 79"/>
                <a:gd name="T35" fmla="*/ 19 h 81"/>
                <a:gd name="T36" fmla="*/ 31 w 79"/>
                <a:gd name="T37" fmla="*/ 31 h 81"/>
                <a:gd name="T38" fmla="*/ 21 w 79"/>
                <a:gd name="T39" fmla="*/ 35 h 81"/>
                <a:gd name="T40" fmla="*/ 20 w 79"/>
                <a:gd name="T41" fmla="*/ 40 h 81"/>
                <a:gd name="T42" fmla="*/ 28 w 79"/>
                <a:gd name="T43" fmla="*/ 46 h 81"/>
                <a:gd name="T44" fmla="*/ 20 w 79"/>
                <a:gd name="T45" fmla="*/ 40 h 81"/>
                <a:gd name="T46" fmla="*/ 48 w 79"/>
                <a:gd name="T47" fmla="*/ 50 h 81"/>
                <a:gd name="T48" fmla="*/ 57 w 79"/>
                <a:gd name="T49" fmla="*/ 47 h 81"/>
                <a:gd name="T50" fmla="*/ 59 w 79"/>
                <a:gd name="T51" fmla="*/ 42 h 81"/>
                <a:gd name="T52" fmla="*/ 51 w 79"/>
                <a:gd name="T53" fmla="*/ 35 h 81"/>
                <a:gd name="T54" fmla="*/ 59 w 79"/>
                <a:gd name="T55" fmla="*/ 42 h 81"/>
                <a:gd name="T56" fmla="*/ 52 w 79"/>
                <a:gd name="T57" fmla="*/ 30 h 81"/>
                <a:gd name="T58" fmla="*/ 66 w 79"/>
                <a:gd name="T59" fmla="*/ 28 h 81"/>
                <a:gd name="T60" fmla="*/ 9 w 79"/>
                <a:gd name="T61" fmla="*/ 66 h 81"/>
                <a:gd name="T62" fmla="*/ 24 w 79"/>
                <a:gd name="T63" fmla="*/ 69 h 81"/>
                <a:gd name="T64" fmla="*/ 18 w 79"/>
                <a:gd name="T65" fmla="*/ 60 h 81"/>
                <a:gd name="T66" fmla="*/ 39 w 79"/>
                <a:gd name="T67" fmla="*/ 72 h 81"/>
                <a:gd name="T68" fmla="*/ 54 w 79"/>
                <a:gd name="T69" fmla="*/ 74 h 81"/>
                <a:gd name="T70" fmla="*/ 48 w 79"/>
                <a:gd name="T71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81">
                  <a:moveTo>
                    <a:pt x="76" y="20"/>
                  </a:moveTo>
                  <a:cubicBezTo>
                    <a:pt x="73" y="18"/>
                    <a:pt x="70" y="19"/>
                    <a:pt x="69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6"/>
                    <a:pt x="21" y="4"/>
                    <a:pt x="19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7"/>
                    <a:pt x="1" y="10"/>
                    <a:pt x="4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51"/>
                    <a:pt x="11" y="53"/>
                    <a:pt x="14" y="54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8" y="62"/>
                    <a:pt x="60" y="61"/>
                    <a:pt x="61" y="59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24"/>
                    <a:pt x="78" y="21"/>
                    <a:pt x="76" y="20"/>
                  </a:cubicBezTo>
                  <a:close/>
                  <a:moveTo>
                    <a:pt x="35" y="37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5" y="39"/>
                    <a:pt x="45" y="39"/>
                    <a:pt x="45" y="39"/>
                  </a:cubicBezTo>
                  <a:lnTo>
                    <a:pt x="35" y="37"/>
                  </a:lnTo>
                  <a:close/>
                  <a:moveTo>
                    <a:pt x="44" y="44"/>
                  </a:moveTo>
                  <a:cubicBezTo>
                    <a:pt x="43" y="49"/>
                    <a:pt x="43" y="49"/>
                    <a:pt x="43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2"/>
                    <a:pt x="34" y="42"/>
                    <a:pt x="34" y="42"/>
                  </a:cubicBezTo>
                  <a:lnTo>
                    <a:pt x="44" y="44"/>
                  </a:lnTo>
                  <a:close/>
                  <a:moveTo>
                    <a:pt x="37" y="27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7" y="29"/>
                    <a:pt x="47" y="29"/>
                    <a:pt x="47" y="29"/>
                  </a:cubicBezTo>
                  <a:lnTo>
                    <a:pt x="37" y="27"/>
                  </a:lnTo>
                  <a:close/>
                  <a:moveTo>
                    <a:pt x="22" y="19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1" y="24"/>
                    <a:pt x="21" y="24"/>
                    <a:pt x="21" y="24"/>
                  </a:cubicBezTo>
                  <a:lnTo>
                    <a:pt x="22" y="19"/>
                  </a:lnTo>
                  <a:close/>
                  <a:moveTo>
                    <a:pt x="21" y="29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1" y="35"/>
                    <a:pt x="21" y="35"/>
                    <a:pt x="21" y="35"/>
                  </a:cubicBezTo>
                  <a:lnTo>
                    <a:pt x="21" y="29"/>
                  </a:lnTo>
                  <a:close/>
                  <a:moveTo>
                    <a:pt x="20" y="40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0" y="45"/>
                    <a:pt x="20" y="45"/>
                    <a:pt x="20" y="45"/>
                  </a:cubicBezTo>
                  <a:lnTo>
                    <a:pt x="20" y="40"/>
                  </a:lnTo>
                  <a:close/>
                  <a:moveTo>
                    <a:pt x="54" y="51"/>
                  </a:moveTo>
                  <a:cubicBezTo>
                    <a:pt x="48" y="50"/>
                    <a:pt x="48" y="50"/>
                    <a:pt x="48" y="50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7" y="47"/>
                    <a:pt x="57" y="47"/>
                    <a:pt x="57" y="47"/>
                  </a:cubicBezTo>
                  <a:lnTo>
                    <a:pt x="54" y="51"/>
                  </a:lnTo>
                  <a:close/>
                  <a:moveTo>
                    <a:pt x="59" y="42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61" y="37"/>
                    <a:pt x="61" y="37"/>
                    <a:pt x="61" y="37"/>
                  </a:cubicBezTo>
                  <a:lnTo>
                    <a:pt x="59" y="42"/>
                  </a:lnTo>
                  <a:close/>
                  <a:moveTo>
                    <a:pt x="64" y="33"/>
                  </a:moveTo>
                  <a:cubicBezTo>
                    <a:pt x="52" y="30"/>
                    <a:pt x="52" y="30"/>
                    <a:pt x="52" y="3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66" y="28"/>
                    <a:pt x="66" y="28"/>
                    <a:pt x="66" y="28"/>
                  </a:cubicBezTo>
                  <a:lnTo>
                    <a:pt x="64" y="33"/>
                  </a:lnTo>
                  <a:close/>
                  <a:moveTo>
                    <a:pt x="9" y="66"/>
                  </a:moveTo>
                  <a:cubicBezTo>
                    <a:pt x="8" y="70"/>
                    <a:pt x="11" y="74"/>
                    <a:pt x="15" y="75"/>
                  </a:cubicBezTo>
                  <a:cubicBezTo>
                    <a:pt x="19" y="75"/>
                    <a:pt x="23" y="73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4"/>
                    <a:pt x="22" y="61"/>
                    <a:pt x="18" y="60"/>
                  </a:cubicBezTo>
                  <a:cubicBezTo>
                    <a:pt x="14" y="59"/>
                    <a:pt x="10" y="62"/>
                    <a:pt x="9" y="66"/>
                  </a:cubicBezTo>
                  <a:close/>
                  <a:moveTo>
                    <a:pt x="39" y="72"/>
                  </a:moveTo>
                  <a:cubicBezTo>
                    <a:pt x="38" y="76"/>
                    <a:pt x="41" y="80"/>
                    <a:pt x="45" y="80"/>
                  </a:cubicBezTo>
                  <a:cubicBezTo>
                    <a:pt x="49" y="81"/>
                    <a:pt x="53" y="79"/>
                    <a:pt x="54" y="7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4" y="70"/>
                    <a:pt x="52" y="66"/>
                    <a:pt x="48" y="66"/>
                  </a:cubicBezTo>
                  <a:cubicBezTo>
                    <a:pt x="43" y="65"/>
                    <a:pt x="39" y="67"/>
                    <a:pt x="39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951CE62-096B-4B09-956D-C39830C50E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5" y="2294"/>
              <a:ext cx="58" cy="59"/>
            </a:xfrm>
            <a:custGeom>
              <a:avLst/>
              <a:gdLst>
                <a:gd name="T0" fmla="*/ 24 w 47"/>
                <a:gd name="T1" fmla="*/ 0 h 48"/>
                <a:gd name="T2" fmla="*/ 0 w 47"/>
                <a:gd name="T3" fmla="*/ 24 h 48"/>
                <a:gd name="T4" fmla="*/ 24 w 47"/>
                <a:gd name="T5" fmla="*/ 48 h 48"/>
                <a:gd name="T6" fmla="*/ 47 w 47"/>
                <a:gd name="T7" fmla="*/ 24 h 48"/>
                <a:gd name="T8" fmla="*/ 24 w 47"/>
                <a:gd name="T9" fmla="*/ 0 h 48"/>
                <a:gd name="T10" fmla="*/ 6 w 47"/>
                <a:gd name="T11" fmla="*/ 24 h 48"/>
                <a:gd name="T12" fmla="*/ 24 w 47"/>
                <a:gd name="T13" fmla="*/ 6 h 48"/>
                <a:gd name="T14" fmla="*/ 24 w 47"/>
                <a:gd name="T15" fmla="*/ 42 h 48"/>
                <a:gd name="T16" fmla="*/ 6 w 47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lose/>
                  <a:moveTo>
                    <a:pt x="6" y="24"/>
                  </a:moveTo>
                  <a:cubicBezTo>
                    <a:pt x="6" y="14"/>
                    <a:pt x="14" y="6"/>
                    <a:pt x="24" y="6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4" y="42"/>
                    <a:pt x="6" y="3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81F1AC7-308B-4764-9CCB-E72F695365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7" y="2096"/>
              <a:ext cx="147" cy="143"/>
            </a:xfrm>
            <a:custGeom>
              <a:avLst/>
              <a:gdLst>
                <a:gd name="T0" fmla="*/ 22 w 119"/>
                <a:gd name="T1" fmla="*/ 19 h 116"/>
                <a:gd name="T2" fmla="*/ 58 w 119"/>
                <a:gd name="T3" fmla="*/ 33 h 116"/>
                <a:gd name="T4" fmla="*/ 62 w 119"/>
                <a:gd name="T5" fmla="*/ 12 h 116"/>
                <a:gd name="T6" fmla="*/ 82 w 119"/>
                <a:gd name="T7" fmla="*/ 3 h 116"/>
                <a:gd name="T8" fmla="*/ 91 w 119"/>
                <a:gd name="T9" fmla="*/ 23 h 116"/>
                <a:gd name="T10" fmla="*/ 95 w 119"/>
                <a:gd name="T11" fmla="*/ 49 h 116"/>
                <a:gd name="T12" fmla="*/ 95 w 119"/>
                <a:gd name="T13" fmla="*/ 50 h 116"/>
                <a:gd name="T14" fmla="*/ 99 w 119"/>
                <a:gd name="T15" fmla="*/ 41 h 116"/>
                <a:gd name="T16" fmla="*/ 119 w 119"/>
                <a:gd name="T17" fmla="*/ 49 h 116"/>
                <a:gd name="T18" fmla="*/ 93 w 119"/>
                <a:gd name="T19" fmla="*/ 116 h 116"/>
                <a:gd name="T20" fmla="*/ 73 w 119"/>
                <a:gd name="T21" fmla="*/ 109 h 116"/>
                <a:gd name="T22" fmla="*/ 75 w 119"/>
                <a:gd name="T23" fmla="*/ 103 h 116"/>
                <a:gd name="T24" fmla="*/ 63 w 119"/>
                <a:gd name="T25" fmla="*/ 103 h 116"/>
                <a:gd name="T26" fmla="*/ 53 w 119"/>
                <a:gd name="T27" fmla="*/ 106 h 116"/>
                <a:gd name="T28" fmla="*/ 35 w 119"/>
                <a:gd name="T29" fmla="*/ 102 h 116"/>
                <a:gd name="T30" fmla="*/ 30 w 119"/>
                <a:gd name="T31" fmla="*/ 100 h 116"/>
                <a:gd name="T32" fmla="*/ 28 w 119"/>
                <a:gd name="T33" fmla="*/ 99 h 116"/>
                <a:gd name="T34" fmla="*/ 21 w 119"/>
                <a:gd name="T35" fmla="*/ 83 h 116"/>
                <a:gd name="T36" fmla="*/ 22 w 119"/>
                <a:gd name="T37" fmla="*/ 79 h 116"/>
                <a:gd name="T38" fmla="*/ 22 w 119"/>
                <a:gd name="T39" fmla="*/ 70 h 116"/>
                <a:gd name="T40" fmla="*/ 24 w 119"/>
                <a:gd name="T41" fmla="*/ 67 h 116"/>
                <a:gd name="T42" fmla="*/ 24 w 119"/>
                <a:gd name="T43" fmla="*/ 57 h 116"/>
                <a:gd name="T44" fmla="*/ 27 w 119"/>
                <a:gd name="T45" fmla="*/ 52 h 116"/>
                <a:gd name="T46" fmla="*/ 11 w 119"/>
                <a:gd name="T47" fmla="*/ 46 h 116"/>
                <a:gd name="T48" fmla="*/ 3 w 119"/>
                <a:gd name="T49" fmla="*/ 28 h 116"/>
                <a:gd name="T50" fmla="*/ 22 w 119"/>
                <a:gd name="T51" fmla="*/ 19 h 116"/>
                <a:gd name="T52" fmla="*/ 86 w 119"/>
                <a:gd name="T53" fmla="*/ 106 h 116"/>
                <a:gd name="T54" fmla="*/ 90 w 119"/>
                <a:gd name="T55" fmla="*/ 104 h 116"/>
                <a:gd name="T56" fmla="*/ 88 w 119"/>
                <a:gd name="T57" fmla="*/ 99 h 116"/>
                <a:gd name="T58" fmla="*/ 84 w 119"/>
                <a:gd name="T59" fmla="*/ 101 h 116"/>
                <a:gd name="T60" fmla="*/ 86 w 119"/>
                <a:gd name="T61" fmla="*/ 106 h 116"/>
                <a:gd name="T62" fmla="*/ 15 w 119"/>
                <a:gd name="T63" fmla="*/ 40 h 116"/>
                <a:gd name="T64" fmla="*/ 41 w 119"/>
                <a:gd name="T65" fmla="*/ 50 h 116"/>
                <a:gd name="T66" fmla="*/ 42 w 119"/>
                <a:gd name="T67" fmla="*/ 50 h 116"/>
                <a:gd name="T68" fmla="*/ 39 w 119"/>
                <a:gd name="T69" fmla="*/ 57 h 116"/>
                <a:gd name="T70" fmla="*/ 38 w 119"/>
                <a:gd name="T71" fmla="*/ 57 h 116"/>
                <a:gd name="T72" fmla="*/ 31 w 119"/>
                <a:gd name="T73" fmla="*/ 60 h 116"/>
                <a:gd name="T74" fmla="*/ 32 w 119"/>
                <a:gd name="T75" fmla="*/ 65 h 116"/>
                <a:gd name="T76" fmla="*/ 34 w 119"/>
                <a:gd name="T77" fmla="*/ 68 h 116"/>
                <a:gd name="T78" fmla="*/ 31 w 119"/>
                <a:gd name="T79" fmla="*/ 70 h 116"/>
                <a:gd name="T80" fmla="*/ 30 w 119"/>
                <a:gd name="T81" fmla="*/ 73 h 116"/>
                <a:gd name="T82" fmla="*/ 30 w 119"/>
                <a:gd name="T83" fmla="*/ 78 h 116"/>
                <a:gd name="T84" fmla="*/ 32 w 119"/>
                <a:gd name="T85" fmla="*/ 81 h 116"/>
                <a:gd name="T86" fmla="*/ 30 w 119"/>
                <a:gd name="T87" fmla="*/ 83 h 116"/>
                <a:gd name="T88" fmla="*/ 28 w 119"/>
                <a:gd name="T89" fmla="*/ 85 h 116"/>
                <a:gd name="T90" fmla="*/ 31 w 119"/>
                <a:gd name="T91" fmla="*/ 93 h 116"/>
                <a:gd name="T92" fmla="*/ 33 w 119"/>
                <a:gd name="T93" fmla="*/ 93 h 116"/>
                <a:gd name="T94" fmla="*/ 38 w 119"/>
                <a:gd name="T95" fmla="*/ 95 h 116"/>
                <a:gd name="T96" fmla="*/ 60 w 119"/>
                <a:gd name="T97" fmla="*/ 95 h 116"/>
                <a:gd name="T98" fmla="*/ 78 w 119"/>
                <a:gd name="T99" fmla="*/ 94 h 116"/>
                <a:gd name="T100" fmla="*/ 92 w 119"/>
                <a:gd name="T101" fmla="*/ 59 h 116"/>
                <a:gd name="T102" fmla="*/ 88 w 119"/>
                <a:gd name="T103" fmla="*/ 54 h 116"/>
                <a:gd name="T104" fmla="*/ 83 w 119"/>
                <a:gd name="T105" fmla="*/ 20 h 116"/>
                <a:gd name="T106" fmla="*/ 79 w 119"/>
                <a:gd name="T107" fmla="*/ 11 h 116"/>
                <a:gd name="T108" fmla="*/ 70 w 119"/>
                <a:gd name="T109" fmla="*/ 15 h 116"/>
                <a:gd name="T110" fmla="*/ 67 w 119"/>
                <a:gd name="T111" fmla="*/ 36 h 116"/>
                <a:gd name="T112" fmla="*/ 66 w 119"/>
                <a:gd name="T113" fmla="*/ 44 h 116"/>
                <a:gd name="T114" fmla="*/ 20 w 119"/>
                <a:gd name="T115" fmla="*/ 26 h 116"/>
                <a:gd name="T116" fmla="*/ 10 w 119"/>
                <a:gd name="T117" fmla="*/ 30 h 116"/>
                <a:gd name="T118" fmla="*/ 15 w 119"/>
                <a:gd name="T119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" h="116">
                  <a:moveTo>
                    <a:pt x="22" y="19"/>
                  </a:moveTo>
                  <a:cubicBezTo>
                    <a:pt x="58" y="33"/>
                    <a:pt x="58" y="33"/>
                    <a:pt x="58" y="33"/>
                  </a:cubicBezTo>
                  <a:cubicBezTo>
                    <a:pt x="59" y="24"/>
                    <a:pt x="59" y="21"/>
                    <a:pt x="62" y="12"/>
                  </a:cubicBezTo>
                  <a:cubicBezTo>
                    <a:pt x="65" y="4"/>
                    <a:pt x="74" y="0"/>
                    <a:pt x="82" y="3"/>
                  </a:cubicBezTo>
                  <a:cubicBezTo>
                    <a:pt x="90" y="6"/>
                    <a:pt x="94" y="15"/>
                    <a:pt x="91" y="23"/>
                  </a:cubicBezTo>
                  <a:cubicBezTo>
                    <a:pt x="87" y="34"/>
                    <a:pt x="89" y="41"/>
                    <a:pt x="95" y="49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8" y="100"/>
                    <a:pt x="66" y="102"/>
                    <a:pt x="63" y="103"/>
                  </a:cubicBezTo>
                  <a:cubicBezTo>
                    <a:pt x="60" y="104"/>
                    <a:pt x="57" y="106"/>
                    <a:pt x="53" y="106"/>
                  </a:cubicBezTo>
                  <a:cubicBezTo>
                    <a:pt x="48" y="106"/>
                    <a:pt x="42" y="105"/>
                    <a:pt x="35" y="102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1" y="97"/>
                    <a:pt x="18" y="89"/>
                    <a:pt x="21" y="83"/>
                  </a:cubicBezTo>
                  <a:cubicBezTo>
                    <a:pt x="21" y="81"/>
                    <a:pt x="22" y="80"/>
                    <a:pt x="22" y="79"/>
                  </a:cubicBezTo>
                  <a:cubicBezTo>
                    <a:pt x="21" y="76"/>
                    <a:pt x="21" y="73"/>
                    <a:pt x="22" y="70"/>
                  </a:cubicBezTo>
                  <a:cubicBezTo>
                    <a:pt x="23" y="69"/>
                    <a:pt x="23" y="68"/>
                    <a:pt x="24" y="67"/>
                  </a:cubicBezTo>
                  <a:cubicBezTo>
                    <a:pt x="23" y="64"/>
                    <a:pt x="23" y="60"/>
                    <a:pt x="24" y="57"/>
                  </a:cubicBezTo>
                  <a:cubicBezTo>
                    <a:pt x="25" y="55"/>
                    <a:pt x="26" y="54"/>
                    <a:pt x="27" y="52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4" y="43"/>
                    <a:pt x="0" y="35"/>
                    <a:pt x="3" y="28"/>
                  </a:cubicBezTo>
                  <a:cubicBezTo>
                    <a:pt x="6" y="20"/>
                    <a:pt x="14" y="16"/>
                    <a:pt x="22" y="19"/>
                  </a:cubicBezTo>
                  <a:close/>
                  <a:moveTo>
                    <a:pt x="86" y="106"/>
                  </a:moveTo>
                  <a:cubicBezTo>
                    <a:pt x="88" y="106"/>
                    <a:pt x="90" y="105"/>
                    <a:pt x="90" y="104"/>
                  </a:cubicBezTo>
                  <a:cubicBezTo>
                    <a:pt x="91" y="102"/>
                    <a:pt x="90" y="100"/>
                    <a:pt x="88" y="99"/>
                  </a:cubicBezTo>
                  <a:cubicBezTo>
                    <a:pt x="86" y="98"/>
                    <a:pt x="84" y="99"/>
                    <a:pt x="84" y="101"/>
                  </a:cubicBezTo>
                  <a:cubicBezTo>
                    <a:pt x="83" y="103"/>
                    <a:pt x="84" y="105"/>
                    <a:pt x="86" y="106"/>
                  </a:cubicBezTo>
                  <a:close/>
                  <a:moveTo>
                    <a:pt x="15" y="40"/>
                  </a:move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6" y="55"/>
                    <a:pt x="32" y="57"/>
                    <a:pt x="31" y="60"/>
                  </a:cubicBezTo>
                  <a:cubicBezTo>
                    <a:pt x="31" y="62"/>
                    <a:pt x="31" y="64"/>
                    <a:pt x="32" y="65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0" y="72"/>
                    <a:pt x="30" y="73"/>
                  </a:cubicBezTo>
                  <a:cubicBezTo>
                    <a:pt x="29" y="74"/>
                    <a:pt x="29" y="77"/>
                    <a:pt x="30" y="78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9" y="84"/>
                    <a:pt x="28" y="84"/>
                    <a:pt x="28" y="85"/>
                  </a:cubicBezTo>
                  <a:cubicBezTo>
                    <a:pt x="27" y="88"/>
                    <a:pt x="28" y="92"/>
                    <a:pt x="31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51" y="100"/>
                    <a:pt x="56" y="97"/>
                    <a:pt x="60" y="95"/>
                  </a:cubicBezTo>
                  <a:cubicBezTo>
                    <a:pt x="64" y="94"/>
                    <a:pt x="68" y="91"/>
                    <a:pt x="78" y="94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0" y="58"/>
                    <a:pt x="89" y="56"/>
                    <a:pt x="88" y="54"/>
                  </a:cubicBezTo>
                  <a:cubicBezTo>
                    <a:pt x="81" y="43"/>
                    <a:pt x="78" y="34"/>
                    <a:pt x="83" y="20"/>
                  </a:cubicBezTo>
                  <a:cubicBezTo>
                    <a:pt x="85" y="17"/>
                    <a:pt x="83" y="13"/>
                    <a:pt x="79" y="11"/>
                  </a:cubicBezTo>
                  <a:cubicBezTo>
                    <a:pt x="76" y="10"/>
                    <a:pt x="72" y="12"/>
                    <a:pt x="70" y="15"/>
                  </a:cubicBezTo>
                  <a:cubicBezTo>
                    <a:pt x="67" y="24"/>
                    <a:pt x="67" y="27"/>
                    <a:pt x="67" y="36"/>
                  </a:cubicBezTo>
                  <a:cubicBezTo>
                    <a:pt x="67" y="39"/>
                    <a:pt x="66" y="42"/>
                    <a:pt x="66" y="44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5"/>
                    <a:pt x="12" y="27"/>
                    <a:pt x="10" y="30"/>
                  </a:cubicBezTo>
                  <a:cubicBezTo>
                    <a:pt x="9" y="34"/>
                    <a:pt x="11" y="38"/>
                    <a:pt x="1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A11B4CD-7E30-42EA-BF59-AC3CB4E53C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1" y="2246"/>
              <a:ext cx="177" cy="155"/>
            </a:xfrm>
            <a:custGeom>
              <a:avLst/>
              <a:gdLst>
                <a:gd name="T0" fmla="*/ 144 w 144"/>
                <a:gd name="T1" fmla="*/ 41 h 126"/>
                <a:gd name="T2" fmla="*/ 102 w 144"/>
                <a:gd name="T3" fmla="*/ 0 h 126"/>
                <a:gd name="T4" fmla="*/ 72 w 144"/>
                <a:gd name="T5" fmla="*/ 13 h 126"/>
                <a:gd name="T6" fmla="*/ 41 w 144"/>
                <a:gd name="T7" fmla="*/ 0 h 126"/>
                <a:gd name="T8" fmla="*/ 0 w 144"/>
                <a:gd name="T9" fmla="*/ 41 h 126"/>
                <a:gd name="T10" fmla="*/ 13 w 144"/>
                <a:gd name="T11" fmla="*/ 72 h 126"/>
                <a:gd name="T12" fmla="*/ 13 w 144"/>
                <a:gd name="T13" fmla="*/ 72 h 126"/>
                <a:gd name="T14" fmla="*/ 58 w 144"/>
                <a:gd name="T15" fmla="*/ 117 h 126"/>
                <a:gd name="T16" fmla="*/ 72 w 144"/>
                <a:gd name="T17" fmla="*/ 126 h 126"/>
                <a:gd name="T18" fmla="*/ 85 w 144"/>
                <a:gd name="T19" fmla="*/ 117 h 126"/>
                <a:gd name="T20" fmla="*/ 130 w 144"/>
                <a:gd name="T21" fmla="*/ 72 h 126"/>
                <a:gd name="T22" fmla="*/ 130 w 144"/>
                <a:gd name="T23" fmla="*/ 72 h 126"/>
                <a:gd name="T24" fmla="*/ 144 w 144"/>
                <a:gd name="T25" fmla="*/ 41 h 126"/>
                <a:gd name="T26" fmla="*/ 118 w 144"/>
                <a:gd name="T27" fmla="*/ 59 h 126"/>
                <a:gd name="T28" fmla="*/ 73 w 144"/>
                <a:gd name="T29" fmla="*/ 104 h 126"/>
                <a:gd name="T30" fmla="*/ 72 w 144"/>
                <a:gd name="T31" fmla="*/ 105 h 126"/>
                <a:gd name="T32" fmla="*/ 71 w 144"/>
                <a:gd name="T33" fmla="*/ 104 h 126"/>
                <a:gd name="T34" fmla="*/ 25 w 144"/>
                <a:gd name="T35" fmla="*/ 59 h 126"/>
                <a:gd name="T36" fmla="*/ 18 w 144"/>
                <a:gd name="T37" fmla="*/ 41 h 126"/>
                <a:gd name="T38" fmla="*/ 41 w 144"/>
                <a:gd name="T39" fmla="*/ 18 h 126"/>
                <a:gd name="T40" fmla="*/ 58 w 144"/>
                <a:gd name="T41" fmla="*/ 26 h 126"/>
                <a:gd name="T42" fmla="*/ 72 w 144"/>
                <a:gd name="T43" fmla="*/ 40 h 126"/>
                <a:gd name="T44" fmla="*/ 85 w 144"/>
                <a:gd name="T45" fmla="*/ 26 h 126"/>
                <a:gd name="T46" fmla="*/ 102 w 144"/>
                <a:gd name="T47" fmla="*/ 18 h 126"/>
                <a:gd name="T48" fmla="*/ 126 w 144"/>
                <a:gd name="T49" fmla="*/ 41 h 126"/>
                <a:gd name="T50" fmla="*/ 118 w 144"/>
                <a:gd name="T51" fmla="*/ 5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26">
                  <a:moveTo>
                    <a:pt x="144" y="41"/>
                  </a:moveTo>
                  <a:cubicBezTo>
                    <a:pt x="144" y="18"/>
                    <a:pt x="125" y="0"/>
                    <a:pt x="102" y="0"/>
                  </a:cubicBezTo>
                  <a:cubicBezTo>
                    <a:pt x="90" y="0"/>
                    <a:pt x="79" y="5"/>
                    <a:pt x="72" y="13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53"/>
                    <a:pt x="5" y="64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63" y="122"/>
                    <a:pt x="67" y="126"/>
                    <a:pt x="72" y="126"/>
                  </a:cubicBezTo>
                  <a:cubicBezTo>
                    <a:pt x="76" y="126"/>
                    <a:pt x="81" y="122"/>
                    <a:pt x="85" y="117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9" y="64"/>
                    <a:pt x="144" y="53"/>
                    <a:pt x="144" y="41"/>
                  </a:cubicBezTo>
                  <a:close/>
                  <a:moveTo>
                    <a:pt x="118" y="59"/>
                  </a:moveTo>
                  <a:cubicBezTo>
                    <a:pt x="73" y="104"/>
                    <a:pt x="73" y="104"/>
                    <a:pt x="7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1" y="105"/>
                    <a:pt x="71" y="10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0" y="54"/>
                    <a:pt x="18" y="48"/>
                    <a:pt x="18" y="41"/>
                  </a:cubicBezTo>
                  <a:cubicBezTo>
                    <a:pt x="18" y="28"/>
                    <a:pt x="28" y="18"/>
                    <a:pt x="41" y="18"/>
                  </a:cubicBezTo>
                  <a:cubicBezTo>
                    <a:pt x="48" y="18"/>
                    <a:pt x="54" y="21"/>
                    <a:pt x="58" y="26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6" y="18"/>
                    <a:pt x="102" y="18"/>
                  </a:cubicBezTo>
                  <a:cubicBezTo>
                    <a:pt x="115" y="18"/>
                    <a:pt x="126" y="28"/>
                    <a:pt x="126" y="41"/>
                  </a:cubicBezTo>
                  <a:cubicBezTo>
                    <a:pt x="126" y="48"/>
                    <a:pt x="123" y="54"/>
                    <a:pt x="11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4807BAA2-2407-45B7-93E9-654D857BD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5" y="2413"/>
              <a:ext cx="75" cy="75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  <a:gd name="T10" fmla="*/ 31 w 61"/>
                <a:gd name="T11" fmla="*/ 55 h 61"/>
                <a:gd name="T12" fmla="*/ 6 w 61"/>
                <a:gd name="T13" fmla="*/ 30 h 61"/>
                <a:gd name="T14" fmla="*/ 31 w 61"/>
                <a:gd name="T15" fmla="*/ 5 h 61"/>
                <a:gd name="T16" fmla="*/ 55 w 61"/>
                <a:gd name="T17" fmla="*/ 30 h 61"/>
                <a:gd name="T18" fmla="*/ 31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5 h 61"/>
                <a:gd name="T32" fmla="*/ 23 w 61"/>
                <a:gd name="T33" fmla="*/ 45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6 h 61"/>
                <a:gd name="T44" fmla="*/ 34 w 61"/>
                <a:gd name="T45" fmla="*/ 26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3"/>
                    <a:pt x="47" y="0"/>
                    <a:pt x="31" y="0"/>
                  </a:cubicBezTo>
                  <a:close/>
                  <a:moveTo>
                    <a:pt x="31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5"/>
                    <a:pt x="31" y="5"/>
                  </a:cubicBezTo>
                  <a:cubicBezTo>
                    <a:pt x="44" y="5"/>
                    <a:pt x="55" y="17"/>
                    <a:pt x="55" y="30"/>
                  </a:cubicBezTo>
                  <a:cubicBezTo>
                    <a:pt x="55" y="44"/>
                    <a:pt x="44" y="55"/>
                    <a:pt x="31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5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9BA4546-703A-4B7E-973D-D3F1CCCFC6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" y="2538"/>
              <a:ext cx="115" cy="116"/>
            </a:xfrm>
            <a:custGeom>
              <a:avLst/>
              <a:gdLst>
                <a:gd name="T0" fmla="*/ 85 w 94"/>
                <a:gd name="T1" fmla="*/ 20 h 94"/>
                <a:gd name="T2" fmla="*/ 37 w 94"/>
                <a:gd name="T3" fmla="*/ 2 h 94"/>
                <a:gd name="T4" fmla="*/ 20 w 94"/>
                <a:gd name="T5" fmla="*/ 9 h 94"/>
                <a:gd name="T6" fmla="*/ 2 w 94"/>
                <a:gd name="T7" fmla="*/ 57 h 94"/>
                <a:gd name="T8" fmla="*/ 10 w 94"/>
                <a:gd name="T9" fmla="*/ 74 h 94"/>
                <a:gd name="T10" fmla="*/ 57 w 94"/>
                <a:gd name="T11" fmla="*/ 92 h 94"/>
                <a:gd name="T12" fmla="*/ 74 w 94"/>
                <a:gd name="T13" fmla="*/ 84 h 94"/>
                <a:gd name="T14" fmla="*/ 92 w 94"/>
                <a:gd name="T15" fmla="*/ 37 h 94"/>
                <a:gd name="T16" fmla="*/ 85 w 94"/>
                <a:gd name="T17" fmla="*/ 20 h 94"/>
                <a:gd name="T18" fmla="*/ 36 w 94"/>
                <a:gd name="T19" fmla="*/ 38 h 94"/>
                <a:gd name="T20" fmla="*/ 62 w 94"/>
                <a:gd name="T21" fmla="*/ 47 h 94"/>
                <a:gd name="T22" fmla="*/ 61 w 94"/>
                <a:gd name="T23" fmla="*/ 52 h 94"/>
                <a:gd name="T24" fmla="*/ 42 w 94"/>
                <a:gd name="T25" fmla="*/ 61 h 94"/>
                <a:gd name="T26" fmla="*/ 33 w 94"/>
                <a:gd name="T27" fmla="*/ 42 h 94"/>
                <a:gd name="T28" fmla="*/ 36 w 94"/>
                <a:gd name="T29" fmla="*/ 38 h 94"/>
                <a:gd name="T30" fmla="*/ 76 w 94"/>
                <a:gd name="T31" fmla="*/ 53 h 94"/>
                <a:gd name="T32" fmla="*/ 69 w 94"/>
                <a:gd name="T33" fmla="*/ 70 h 94"/>
                <a:gd name="T34" fmla="*/ 66 w 94"/>
                <a:gd name="T35" fmla="*/ 79 h 94"/>
                <a:gd name="T36" fmla="*/ 59 w 94"/>
                <a:gd name="T37" fmla="*/ 82 h 94"/>
                <a:gd name="T38" fmla="*/ 15 w 94"/>
                <a:gd name="T39" fmla="*/ 65 h 94"/>
                <a:gd name="T40" fmla="*/ 12 w 94"/>
                <a:gd name="T41" fmla="*/ 59 h 94"/>
                <a:gd name="T42" fmla="*/ 15 w 94"/>
                <a:gd name="T43" fmla="*/ 50 h 94"/>
                <a:gd name="T44" fmla="*/ 22 w 94"/>
                <a:gd name="T45" fmla="*/ 32 h 94"/>
                <a:gd name="T46" fmla="*/ 22 w 94"/>
                <a:gd name="T47" fmla="*/ 32 h 94"/>
                <a:gd name="T48" fmla="*/ 29 w 94"/>
                <a:gd name="T49" fmla="*/ 35 h 94"/>
                <a:gd name="T50" fmla="*/ 27 w 94"/>
                <a:gd name="T51" fmla="*/ 39 h 94"/>
                <a:gd name="T52" fmla="*/ 39 w 94"/>
                <a:gd name="T53" fmla="*/ 67 h 94"/>
                <a:gd name="T54" fmla="*/ 67 w 94"/>
                <a:gd name="T55" fmla="*/ 55 h 94"/>
                <a:gd name="T56" fmla="*/ 69 w 94"/>
                <a:gd name="T57" fmla="*/ 50 h 94"/>
                <a:gd name="T58" fmla="*/ 76 w 94"/>
                <a:gd name="T59" fmla="*/ 53 h 94"/>
                <a:gd name="T60" fmla="*/ 82 w 94"/>
                <a:gd name="T61" fmla="*/ 37 h 94"/>
                <a:gd name="T62" fmla="*/ 79 w 94"/>
                <a:gd name="T63" fmla="*/ 38 h 94"/>
                <a:gd name="T64" fmla="*/ 74 w 94"/>
                <a:gd name="T65" fmla="*/ 37 h 94"/>
                <a:gd name="T66" fmla="*/ 73 w 94"/>
                <a:gd name="T67" fmla="*/ 34 h 94"/>
                <a:gd name="T68" fmla="*/ 74 w 94"/>
                <a:gd name="T69" fmla="*/ 29 h 94"/>
                <a:gd name="T70" fmla="*/ 77 w 94"/>
                <a:gd name="T71" fmla="*/ 28 h 94"/>
                <a:gd name="T72" fmla="*/ 82 w 94"/>
                <a:gd name="T73" fmla="*/ 29 h 94"/>
                <a:gd name="T74" fmla="*/ 83 w 94"/>
                <a:gd name="T75" fmla="*/ 32 h 94"/>
                <a:gd name="T76" fmla="*/ 82 w 94"/>
                <a:gd name="T77" fmla="*/ 3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" h="94">
                  <a:moveTo>
                    <a:pt x="85" y="2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0" y="0"/>
                    <a:pt x="23" y="3"/>
                    <a:pt x="20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4"/>
                    <a:pt x="3" y="71"/>
                    <a:pt x="10" y="7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64" y="94"/>
                    <a:pt x="71" y="91"/>
                    <a:pt x="74" y="84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4" y="30"/>
                    <a:pt x="91" y="23"/>
                    <a:pt x="85" y="20"/>
                  </a:cubicBezTo>
                  <a:close/>
                  <a:moveTo>
                    <a:pt x="36" y="38"/>
                  </a:moveTo>
                  <a:cubicBezTo>
                    <a:pt x="62" y="47"/>
                    <a:pt x="62" y="47"/>
                    <a:pt x="62" y="47"/>
                  </a:cubicBezTo>
                  <a:cubicBezTo>
                    <a:pt x="62" y="49"/>
                    <a:pt x="61" y="50"/>
                    <a:pt x="61" y="52"/>
                  </a:cubicBezTo>
                  <a:cubicBezTo>
                    <a:pt x="58" y="60"/>
                    <a:pt x="49" y="63"/>
                    <a:pt x="42" y="61"/>
                  </a:cubicBezTo>
                  <a:cubicBezTo>
                    <a:pt x="34" y="58"/>
                    <a:pt x="31" y="49"/>
                    <a:pt x="33" y="42"/>
                  </a:cubicBezTo>
                  <a:cubicBezTo>
                    <a:pt x="34" y="40"/>
                    <a:pt x="35" y="39"/>
                    <a:pt x="36" y="38"/>
                  </a:cubicBezTo>
                  <a:close/>
                  <a:moveTo>
                    <a:pt x="76" y="53"/>
                  </a:moveTo>
                  <a:cubicBezTo>
                    <a:pt x="69" y="70"/>
                    <a:pt x="69" y="70"/>
                    <a:pt x="69" y="70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5" y="82"/>
                    <a:pt x="62" y="83"/>
                    <a:pt x="59" y="82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2" y="64"/>
                    <a:pt x="11" y="62"/>
                    <a:pt x="12" y="5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6"/>
                    <a:pt x="27" y="38"/>
                    <a:pt x="27" y="39"/>
                  </a:cubicBezTo>
                  <a:cubicBezTo>
                    <a:pt x="23" y="50"/>
                    <a:pt x="28" y="63"/>
                    <a:pt x="39" y="67"/>
                  </a:cubicBezTo>
                  <a:cubicBezTo>
                    <a:pt x="51" y="71"/>
                    <a:pt x="63" y="66"/>
                    <a:pt x="67" y="55"/>
                  </a:cubicBezTo>
                  <a:cubicBezTo>
                    <a:pt x="68" y="53"/>
                    <a:pt x="68" y="51"/>
                    <a:pt x="69" y="50"/>
                  </a:cubicBezTo>
                  <a:cubicBezTo>
                    <a:pt x="76" y="53"/>
                    <a:pt x="76" y="53"/>
                    <a:pt x="76" y="53"/>
                  </a:cubicBezTo>
                  <a:close/>
                  <a:moveTo>
                    <a:pt x="82" y="37"/>
                  </a:moveTo>
                  <a:cubicBezTo>
                    <a:pt x="81" y="38"/>
                    <a:pt x="80" y="39"/>
                    <a:pt x="79" y="3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3" y="36"/>
                    <a:pt x="72" y="35"/>
                    <a:pt x="73" y="34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5" y="28"/>
                    <a:pt x="76" y="27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3" y="30"/>
                    <a:pt x="84" y="31"/>
                    <a:pt x="83" y="32"/>
                  </a:cubicBezTo>
                  <a:lnTo>
                    <a:pt x="8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F00C649-3B72-4638-8986-4AC7F3BC2B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2015"/>
              <a:ext cx="65" cy="65"/>
            </a:xfrm>
            <a:custGeom>
              <a:avLst/>
              <a:gdLst>
                <a:gd name="T0" fmla="*/ 44 w 53"/>
                <a:gd name="T1" fmla="*/ 0 h 53"/>
                <a:gd name="T2" fmla="*/ 9 w 53"/>
                <a:gd name="T3" fmla="*/ 0 h 53"/>
                <a:gd name="T4" fmla="*/ 0 w 53"/>
                <a:gd name="T5" fmla="*/ 9 h 53"/>
                <a:gd name="T6" fmla="*/ 0 w 53"/>
                <a:gd name="T7" fmla="*/ 44 h 53"/>
                <a:gd name="T8" fmla="*/ 9 w 53"/>
                <a:gd name="T9" fmla="*/ 53 h 53"/>
                <a:gd name="T10" fmla="*/ 44 w 53"/>
                <a:gd name="T11" fmla="*/ 53 h 53"/>
                <a:gd name="T12" fmla="*/ 53 w 53"/>
                <a:gd name="T13" fmla="*/ 44 h 53"/>
                <a:gd name="T14" fmla="*/ 53 w 53"/>
                <a:gd name="T15" fmla="*/ 9 h 53"/>
                <a:gd name="T16" fmla="*/ 44 w 53"/>
                <a:gd name="T17" fmla="*/ 0 h 53"/>
                <a:gd name="T18" fmla="*/ 20 w 53"/>
                <a:gd name="T19" fmla="*/ 43 h 53"/>
                <a:gd name="T20" fmla="*/ 13 w 53"/>
                <a:gd name="T21" fmla="*/ 43 h 53"/>
                <a:gd name="T22" fmla="*/ 13 w 53"/>
                <a:gd name="T23" fmla="*/ 20 h 53"/>
                <a:gd name="T24" fmla="*/ 20 w 53"/>
                <a:gd name="T25" fmla="*/ 20 h 53"/>
                <a:gd name="T26" fmla="*/ 20 w 53"/>
                <a:gd name="T27" fmla="*/ 43 h 53"/>
                <a:gd name="T28" fmla="*/ 17 w 53"/>
                <a:gd name="T29" fmla="*/ 16 h 53"/>
                <a:gd name="T30" fmla="*/ 13 w 53"/>
                <a:gd name="T31" fmla="*/ 13 h 53"/>
                <a:gd name="T32" fmla="*/ 17 w 53"/>
                <a:gd name="T33" fmla="*/ 10 h 53"/>
                <a:gd name="T34" fmla="*/ 20 w 53"/>
                <a:gd name="T35" fmla="*/ 13 h 53"/>
                <a:gd name="T36" fmla="*/ 17 w 53"/>
                <a:gd name="T37" fmla="*/ 16 h 53"/>
                <a:gd name="T38" fmla="*/ 43 w 53"/>
                <a:gd name="T39" fmla="*/ 43 h 53"/>
                <a:gd name="T40" fmla="*/ 37 w 53"/>
                <a:gd name="T41" fmla="*/ 43 h 53"/>
                <a:gd name="T42" fmla="*/ 37 w 53"/>
                <a:gd name="T43" fmla="*/ 30 h 53"/>
                <a:gd name="T44" fmla="*/ 33 w 53"/>
                <a:gd name="T45" fmla="*/ 26 h 53"/>
                <a:gd name="T46" fmla="*/ 30 w 53"/>
                <a:gd name="T47" fmla="*/ 30 h 53"/>
                <a:gd name="T48" fmla="*/ 30 w 53"/>
                <a:gd name="T49" fmla="*/ 43 h 53"/>
                <a:gd name="T50" fmla="*/ 23 w 53"/>
                <a:gd name="T51" fmla="*/ 43 h 53"/>
                <a:gd name="T52" fmla="*/ 23 w 53"/>
                <a:gd name="T53" fmla="*/ 20 h 53"/>
                <a:gd name="T54" fmla="*/ 30 w 53"/>
                <a:gd name="T55" fmla="*/ 20 h 53"/>
                <a:gd name="T56" fmla="*/ 30 w 53"/>
                <a:gd name="T57" fmla="*/ 24 h 53"/>
                <a:gd name="T58" fmla="*/ 36 w 53"/>
                <a:gd name="T59" fmla="*/ 20 h 53"/>
                <a:gd name="T60" fmla="*/ 43 w 53"/>
                <a:gd name="T61" fmla="*/ 28 h 53"/>
                <a:gd name="T62" fmla="*/ 43 w 53"/>
                <a:gd name="T63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" h="53">
                  <a:moveTo>
                    <a:pt x="4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9"/>
                    <a:pt x="4" y="53"/>
                    <a:pt x="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9" y="53"/>
                    <a:pt x="53" y="49"/>
                    <a:pt x="53" y="4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4"/>
                    <a:pt x="49" y="0"/>
                    <a:pt x="44" y="0"/>
                  </a:cubicBezTo>
                  <a:close/>
                  <a:moveTo>
                    <a:pt x="20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0" y="43"/>
                  </a:lnTo>
                  <a:close/>
                  <a:moveTo>
                    <a:pt x="17" y="16"/>
                  </a:moveTo>
                  <a:cubicBezTo>
                    <a:pt x="15" y="16"/>
                    <a:pt x="13" y="15"/>
                    <a:pt x="13" y="13"/>
                  </a:cubicBezTo>
                  <a:cubicBezTo>
                    <a:pt x="13" y="11"/>
                    <a:pt x="15" y="10"/>
                    <a:pt x="17" y="10"/>
                  </a:cubicBezTo>
                  <a:cubicBezTo>
                    <a:pt x="18" y="10"/>
                    <a:pt x="20" y="11"/>
                    <a:pt x="20" y="13"/>
                  </a:cubicBezTo>
                  <a:cubicBezTo>
                    <a:pt x="20" y="15"/>
                    <a:pt x="18" y="16"/>
                    <a:pt x="17" y="16"/>
                  </a:cubicBezTo>
                  <a:close/>
                  <a:moveTo>
                    <a:pt x="43" y="43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8"/>
                    <a:pt x="35" y="26"/>
                    <a:pt x="33" y="26"/>
                  </a:cubicBezTo>
                  <a:cubicBezTo>
                    <a:pt x="31" y="26"/>
                    <a:pt x="30" y="28"/>
                    <a:pt x="30" y="3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2"/>
                    <a:pt x="33" y="20"/>
                    <a:pt x="36" y="20"/>
                  </a:cubicBezTo>
                  <a:cubicBezTo>
                    <a:pt x="40" y="20"/>
                    <a:pt x="43" y="23"/>
                    <a:pt x="43" y="28"/>
                  </a:cubicBezTo>
                  <a:lnTo>
                    <a:pt x="4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D385646-864A-4571-B3D6-4B68E91107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9" y="1925"/>
              <a:ext cx="119" cy="75"/>
            </a:xfrm>
            <a:custGeom>
              <a:avLst/>
              <a:gdLst>
                <a:gd name="T0" fmla="*/ 36 w 119"/>
                <a:gd name="T1" fmla="*/ 52 h 75"/>
                <a:gd name="T2" fmla="*/ 36 w 119"/>
                <a:gd name="T3" fmla="*/ 30 h 75"/>
                <a:gd name="T4" fmla="*/ 59 w 119"/>
                <a:gd name="T5" fmla="*/ 30 h 75"/>
                <a:gd name="T6" fmla="*/ 29 w 119"/>
                <a:gd name="T7" fmla="*/ 0 h 75"/>
                <a:gd name="T8" fmla="*/ 0 w 119"/>
                <a:gd name="T9" fmla="*/ 30 h 75"/>
                <a:gd name="T10" fmla="*/ 22 w 119"/>
                <a:gd name="T11" fmla="*/ 30 h 75"/>
                <a:gd name="T12" fmla="*/ 22 w 119"/>
                <a:gd name="T13" fmla="*/ 68 h 75"/>
                <a:gd name="T14" fmla="*/ 66 w 119"/>
                <a:gd name="T15" fmla="*/ 68 h 75"/>
                <a:gd name="T16" fmla="*/ 51 w 119"/>
                <a:gd name="T17" fmla="*/ 52 h 75"/>
                <a:gd name="T18" fmla="*/ 36 w 119"/>
                <a:gd name="T19" fmla="*/ 52 h 75"/>
                <a:gd name="T20" fmla="*/ 97 w 119"/>
                <a:gd name="T21" fmla="*/ 45 h 75"/>
                <a:gd name="T22" fmla="*/ 97 w 119"/>
                <a:gd name="T23" fmla="*/ 8 h 75"/>
                <a:gd name="T24" fmla="*/ 51 w 119"/>
                <a:gd name="T25" fmla="*/ 8 h 75"/>
                <a:gd name="T26" fmla="*/ 66 w 119"/>
                <a:gd name="T27" fmla="*/ 22 h 75"/>
                <a:gd name="T28" fmla="*/ 81 w 119"/>
                <a:gd name="T29" fmla="*/ 22 h 75"/>
                <a:gd name="T30" fmla="*/ 81 w 119"/>
                <a:gd name="T31" fmla="*/ 45 h 75"/>
                <a:gd name="T32" fmla="*/ 59 w 119"/>
                <a:gd name="T33" fmla="*/ 45 h 75"/>
                <a:gd name="T34" fmla="*/ 89 w 119"/>
                <a:gd name="T35" fmla="*/ 75 h 75"/>
                <a:gd name="T36" fmla="*/ 119 w 119"/>
                <a:gd name="T37" fmla="*/ 45 h 75"/>
                <a:gd name="T38" fmla="*/ 97 w 119"/>
                <a:gd name="T39" fmla="*/ 4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9" h="75">
                  <a:moveTo>
                    <a:pt x="36" y="52"/>
                  </a:moveTo>
                  <a:lnTo>
                    <a:pt x="36" y="30"/>
                  </a:lnTo>
                  <a:lnTo>
                    <a:pt x="59" y="30"/>
                  </a:lnTo>
                  <a:lnTo>
                    <a:pt x="29" y="0"/>
                  </a:lnTo>
                  <a:lnTo>
                    <a:pt x="0" y="30"/>
                  </a:lnTo>
                  <a:lnTo>
                    <a:pt x="22" y="30"/>
                  </a:lnTo>
                  <a:lnTo>
                    <a:pt x="22" y="68"/>
                  </a:lnTo>
                  <a:lnTo>
                    <a:pt x="66" y="68"/>
                  </a:lnTo>
                  <a:lnTo>
                    <a:pt x="51" y="52"/>
                  </a:lnTo>
                  <a:lnTo>
                    <a:pt x="36" y="52"/>
                  </a:lnTo>
                  <a:close/>
                  <a:moveTo>
                    <a:pt x="97" y="45"/>
                  </a:moveTo>
                  <a:lnTo>
                    <a:pt x="97" y="8"/>
                  </a:lnTo>
                  <a:lnTo>
                    <a:pt x="51" y="8"/>
                  </a:lnTo>
                  <a:lnTo>
                    <a:pt x="66" y="22"/>
                  </a:lnTo>
                  <a:lnTo>
                    <a:pt x="81" y="22"/>
                  </a:lnTo>
                  <a:lnTo>
                    <a:pt x="81" y="45"/>
                  </a:lnTo>
                  <a:lnTo>
                    <a:pt x="59" y="45"/>
                  </a:lnTo>
                  <a:lnTo>
                    <a:pt x="89" y="75"/>
                  </a:lnTo>
                  <a:lnTo>
                    <a:pt x="119" y="45"/>
                  </a:lnTo>
                  <a:lnTo>
                    <a:pt x="97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7F6EF38-07F8-461C-961A-72C10C990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1" y="1531"/>
              <a:ext cx="122" cy="123"/>
            </a:xfrm>
            <a:custGeom>
              <a:avLst/>
              <a:gdLst>
                <a:gd name="T0" fmla="*/ 96 w 100"/>
                <a:gd name="T1" fmla="*/ 85 h 100"/>
                <a:gd name="T2" fmla="*/ 73 w 100"/>
                <a:gd name="T3" fmla="*/ 65 h 100"/>
                <a:gd name="T4" fmla="*/ 66 w 100"/>
                <a:gd name="T5" fmla="*/ 61 h 100"/>
                <a:gd name="T6" fmla="*/ 74 w 100"/>
                <a:gd name="T7" fmla="*/ 37 h 100"/>
                <a:gd name="T8" fmla="*/ 37 w 100"/>
                <a:gd name="T9" fmla="*/ 0 h 100"/>
                <a:gd name="T10" fmla="*/ 0 w 100"/>
                <a:gd name="T11" fmla="*/ 37 h 100"/>
                <a:gd name="T12" fmla="*/ 37 w 100"/>
                <a:gd name="T13" fmla="*/ 75 h 100"/>
                <a:gd name="T14" fmla="*/ 61 w 100"/>
                <a:gd name="T15" fmla="*/ 66 h 100"/>
                <a:gd name="T16" fmla="*/ 64 w 100"/>
                <a:gd name="T17" fmla="*/ 73 h 100"/>
                <a:gd name="T18" fmla="*/ 84 w 100"/>
                <a:gd name="T19" fmla="*/ 96 h 100"/>
                <a:gd name="T20" fmla="*/ 97 w 100"/>
                <a:gd name="T21" fmla="*/ 97 h 100"/>
                <a:gd name="T22" fmla="*/ 96 w 100"/>
                <a:gd name="T23" fmla="*/ 85 h 100"/>
                <a:gd name="T24" fmla="*/ 37 w 100"/>
                <a:gd name="T25" fmla="*/ 62 h 100"/>
                <a:gd name="T26" fmla="*/ 12 w 100"/>
                <a:gd name="T27" fmla="*/ 37 h 100"/>
                <a:gd name="T28" fmla="*/ 37 w 100"/>
                <a:gd name="T29" fmla="*/ 12 h 100"/>
                <a:gd name="T30" fmla="*/ 62 w 100"/>
                <a:gd name="T31" fmla="*/ 37 h 100"/>
                <a:gd name="T32" fmla="*/ 37 w 100"/>
                <a:gd name="T33" fmla="*/ 6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96" y="8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70" y="62"/>
                    <a:pt x="68" y="61"/>
                    <a:pt x="66" y="61"/>
                  </a:cubicBezTo>
                  <a:cubicBezTo>
                    <a:pt x="71" y="55"/>
                    <a:pt x="74" y="46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5"/>
                    <a:pt x="37" y="75"/>
                  </a:cubicBezTo>
                  <a:cubicBezTo>
                    <a:pt x="46" y="75"/>
                    <a:pt x="55" y="71"/>
                    <a:pt x="61" y="66"/>
                  </a:cubicBezTo>
                  <a:cubicBezTo>
                    <a:pt x="61" y="68"/>
                    <a:pt x="62" y="70"/>
                    <a:pt x="64" y="7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8" y="100"/>
                    <a:pt x="94" y="100"/>
                    <a:pt x="97" y="97"/>
                  </a:cubicBezTo>
                  <a:cubicBezTo>
                    <a:pt x="100" y="94"/>
                    <a:pt x="100" y="88"/>
                    <a:pt x="96" y="85"/>
                  </a:cubicBezTo>
                  <a:close/>
                  <a:moveTo>
                    <a:pt x="37" y="62"/>
                  </a:moveTo>
                  <a:cubicBezTo>
                    <a:pt x="23" y="62"/>
                    <a:pt x="12" y="51"/>
                    <a:pt x="12" y="37"/>
                  </a:cubicBezTo>
                  <a:cubicBezTo>
                    <a:pt x="12" y="23"/>
                    <a:pt x="23" y="12"/>
                    <a:pt x="37" y="12"/>
                  </a:cubicBezTo>
                  <a:cubicBezTo>
                    <a:pt x="51" y="12"/>
                    <a:pt x="62" y="23"/>
                    <a:pt x="62" y="37"/>
                  </a:cubicBezTo>
                  <a:cubicBezTo>
                    <a:pt x="62" y="51"/>
                    <a:pt x="51" y="62"/>
                    <a:pt x="3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AD30837-F741-4AA0-8676-6FC90195D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1516"/>
              <a:ext cx="152" cy="148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1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1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D1613499-D57A-46B8-88C2-14FDE6B5C3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4" y="2658"/>
              <a:ext cx="50" cy="81"/>
            </a:xfrm>
            <a:custGeom>
              <a:avLst/>
              <a:gdLst>
                <a:gd name="T0" fmla="*/ 21 w 41"/>
                <a:gd name="T1" fmla="*/ 0 h 66"/>
                <a:gd name="T2" fmla="*/ 0 w 41"/>
                <a:gd name="T3" fmla="*/ 21 h 66"/>
                <a:gd name="T4" fmla="*/ 21 w 41"/>
                <a:gd name="T5" fmla="*/ 66 h 66"/>
                <a:gd name="T6" fmla="*/ 41 w 41"/>
                <a:gd name="T7" fmla="*/ 21 h 66"/>
                <a:gd name="T8" fmla="*/ 21 w 41"/>
                <a:gd name="T9" fmla="*/ 0 h 66"/>
                <a:gd name="T10" fmla="*/ 21 w 41"/>
                <a:gd name="T11" fmla="*/ 34 h 66"/>
                <a:gd name="T12" fmla="*/ 8 w 41"/>
                <a:gd name="T13" fmla="*/ 21 h 66"/>
                <a:gd name="T14" fmla="*/ 21 w 41"/>
                <a:gd name="T15" fmla="*/ 8 h 66"/>
                <a:gd name="T16" fmla="*/ 33 w 41"/>
                <a:gd name="T17" fmla="*/ 21 h 66"/>
                <a:gd name="T18" fmla="*/ 21 w 41"/>
                <a:gd name="T19" fmla="*/ 34 h 66"/>
                <a:gd name="T20" fmla="*/ 13 w 41"/>
                <a:gd name="T21" fmla="*/ 21 h 66"/>
                <a:gd name="T22" fmla="*/ 21 w 41"/>
                <a:gd name="T23" fmla="*/ 29 h 66"/>
                <a:gd name="T24" fmla="*/ 29 w 41"/>
                <a:gd name="T25" fmla="*/ 21 h 66"/>
                <a:gd name="T26" fmla="*/ 21 w 41"/>
                <a:gd name="T27" fmla="*/ 13 h 66"/>
                <a:gd name="T28" fmla="*/ 13 w 41"/>
                <a:gd name="T2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66">
                  <a:moveTo>
                    <a:pt x="21" y="0"/>
                  </a:moveTo>
                  <a:cubicBezTo>
                    <a:pt x="9" y="0"/>
                    <a:pt x="0" y="10"/>
                    <a:pt x="0" y="21"/>
                  </a:cubicBezTo>
                  <a:cubicBezTo>
                    <a:pt x="0" y="42"/>
                    <a:pt x="21" y="66"/>
                    <a:pt x="21" y="66"/>
                  </a:cubicBezTo>
                  <a:cubicBezTo>
                    <a:pt x="21" y="66"/>
                    <a:pt x="41" y="42"/>
                    <a:pt x="41" y="21"/>
                  </a:cubicBezTo>
                  <a:cubicBezTo>
                    <a:pt x="41" y="10"/>
                    <a:pt x="32" y="0"/>
                    <a:pt x="21" y="0"/>
                  </a:cubicBezTo>
                  <a:close/>
                  <a:moveTo>
                    <a:pt x="21" y="34"/>
                  </a:moveTo>
                  <a:cubicBezTo>
                    <a:pt x="14" y="34"/>
                    <a:pt x="8" y="28"/>
                    <a:pt x="8" y="21"/>
                  </a:cubicBezTo>
                  <a:cubicBezTo>
                    <a:pt x="8" y="14"/>
                    <a:pt x="14" y="8"/>
                    <a:pt x="21" y="8"/>
                  </a:cubicBezTo>
                  <a:cubicBezTo>
                    <a:pt x="28" y="8"/>
                    <a:pt x="33" y="14"/>
                    <a:pt x="33" y="21"/>
                  </a:cubicBezTo>
                  <a:cubicBezTo>
                    <a:pt x="33" y="28"/>
                    <a:pt x="28" y="34"/>
                    <a:pt x="21" y="34"/>
                  </a:cubicBezTo>
                  <a:close/>
                  <a:moveTo>
                    <a:pt x="13" y="21"/>
                  </a:moveTo>
                  <a:cubicBezTo>
                    <a:pt x="13" y="25"/>
                    <a:pt x="16" y="29"/>
                    <a:pt x="21" y="29"/>
                  </a:cubicBezTo>
                  <a:cubicBezTo>
                    <a:pt x="25" y="29"/>
                    <a:pt x="29" y="25"/>
                    <a:pt x="29" y="21"/>
                  </a:cubicBezTo>
                  <a:cubicBezTo>
                    <a:pt x="29" y="17"/>
                    <a:pt x="25" y="13"/>
                    <a:pt x="21" y="13"/>
                  </a:cubicBezTo>
                  <a:cubicBezTo>
                    <a:pt x="16" y="13"/>
                    <a:pt x="13" y="17"/>
                    <a:pt x="1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2B41D206-919E-48C0-A34B-3DB2F41A4D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8" y="2745"/>
              <a:ext cx="79" cy="105"/>
            </a:xfrm>
            <a:custGeom>
              <a:avLst/>
              <a:gdLst>
                <a:gd name="T0" fmla="*/ 58 w 64"/>
                <a:gd name="T1" fmla="*/ 9 h 86"/>
                <a:gd name="T2" fmla="*/ 24 w 64"/>
                <a:gd name="T3" fmla="*/ 1 h 86"/>
                <a:gd name="T4" fmla="*/ 16 w 64"/>
                <a:gd name="T5" fmla="*/ 7 h 86"/>
                <a:gd name="T6" fmla="*/ 1 w 64"/>
                <a:gd name="T7" fmla="*/ 68 h 86"/>
                <a:gd name="T8" fmla="*/ 6 w 64"/>
                <a:gd name="T9" fmla="*/ 77 h 86"/>
                <a:gd name="T10" fmla="*/ 39 w 64"/>
                <a:gd name="T11" fmla="*/ 85 h 86"/>
                <a:gd name="T12" fmla="*/ 48 w 64"/>
                <a:gd name="T13" fmla="*/ 80 h 86"/>
                <a:gd name="T14" fmla="*/ 63 w 64"/>
                <a:gd name="T15" fmla="*/ 18 h 86"/>
                <a:gd name="T16" fmla="*/ 58 w 64"/>
                <a:gd name="T17" fmla="*/ 9 h 86"/>
                <a:gd name="T18" fmla="*/ 31 w 64"/>
                <a:gd name="T19" fmla="*/ 7 h 86"/>
                <a:gd name="T20" fmla="*/ 50 w 64"/>
                <a:gd name="T21" fmla="*/ 11 h 86"/>
                <a:gd name="T22" fmla="*/ 49 w 64"/>
                <a:gd name="T23" fmla="*/ 13 h 86"/>
                <a:gd name="T24" fmla="*/ 30 w 64"/>
                <a:gd name="T25" fmla="*/ 9 h 86"/>
                <a:gd name="T26" fmla="*/ 31 w 64"/>
                <a:gd name="T27" fmla="*/ 7 h 86"/>
                <a:gd name="T28" fmla="*/ 24 w 64"/>
                <a:gd name="T29" fmla="*/ 76 h 86"/>
                <a:gd name="T30" fmla="*/ 20 w 64"/>
                <a:gd name="T31" fmla="*/ 70 h 86"/>
                <a:gd name="T32" fmla="*/ 26 w 64"/>
                <a:gd name="T33" fmla="*/ 67 h 86"/>
                <a:gd name="T34" fmla="*/ 30 w 64"/>
                <a:gd name="T35" fmla="*/ 73 h 86"/>
                <a:gd name="T36" fmla="*/ 24 w 64"/>
                <a:gd name="T37" fmla="*/ 76 h 86"/>
                <a:gd name="T38" fmla="*/ 46 w 64"/>
                <a:gd name="T39" fmla="*/ 67 h 86"/>
                <a:gd name="T40" fmla="*/ 8 w 64"/>
                <a:gd name="T41" fmla="*/ 57 h 86"/>
                <a:gd name="T42" fmla="*/ 20 w 64"/>
                <a:gd name="T43" fmla="*/ 10 h 86"/>
                <a:gd name="T44" fmla="*/ 58 w 64"/>
                <a:gd name="T45" fmla="*/ 19 h 86"/>
                <a:gd name="T46" fmla="*/ 46 w 64"/>
                <a:gd name="T4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86">
                  <a:moveTo>
                    <a:pt x="58" y="9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1" y="0"/>
                    <a:pt x="17" y="3"/>
                    <a:pt x="16" y="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72"/>
                    <a:pt x="2" y="76"/>
                    <a:pt x="6" y="77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3" y="86"/>
                    <a:pt x="47" y="84"/>
                    <a:pt x="48" y="80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4"/>
                    <a:pt x="61" y="10"/>
                    <a:pt x="58" y="9"/>
                  </a:cubicBezTo>
                  <a:close/>
                  <a:moveTo>
                    <a:pt x="31" y="7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31" y="7"/>
                  </a:lnTo>
                  <a:close/>
                  <a:moveTo>
                    <a:pt x="24" y="76"/>
                  </a:moveTo>
                  <a:cubicBezTo>
                    <a:pt x="21" y="76"/>
                    <a:pt x="19" y="73"/>
                    <a:pt x="20" y="70"/>
                  </a:cubicBezTo>
                  <a:cubicBezTo>
                    <a:pt x="21" y="68"/>
                    <a:pt x="23" y="66"/>
                    <a:pt x="26" y="67"/>
                  </a:cubicBezTo>
                  <a:cubicBezTo>
                    <a:pt x="29" y="67"/>
                    <a:pt x="30" y="70"/>
                    <a:pt x="30" y="73"/>
                  </a:cubicBezTo>
                  <a:cubicBezTo>
                    <a:pt x="29" y="75"/>
                    <a:pt x="26" y="77"/>
                    <a:pt x="24" y="76"/>
                  </a:cubicBezTo>
                  <a:close/>
                  <a:moveTo>
                    <a:pt x="46" y="67"/>
                  </a:moveTo>
                  <a:cubicBezTo>
                    <a:pt x="8" y="57"/>
                    <a:pt x="8" y="57"/>
                    <a:pt x="8" y="5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58" y="19"/>
                    <a:pt x="58" y="19"/>
                    <a:pt x="58" y="19"/>
                  </a:cubicBezTo>
                  <a:lnTo>
                    <a:pt x="46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F9AAE70D-53B3-4B3A-8AC3-12A229E8DE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1" y="2019"/>
              <a:ext cx="106" cy="80"/>
            </a:xfrm>
            <a:custGeom>
              <a:avLst/>
              <a:gdLst>
                <a:gd name="T0" fmla="*/ 75 w 86"/>
                <a:gd name="T1" fmla="*/ 11 h 65"/>
                <a:gd name="T2" fmla="*/ 75 w 86"/>
                <a:gd name="T3" fmla="*/ 0 h 65"/>
                <a:gd name="T4" fmla="*/ 0 w 86"/>
                <a:gd name="T5" fmla="*/ 0 h 65"/>
                <a:gd name="T6" fmla="*/ 0 w 86"/>
                <a:gd name="T7" fmla="*/ 59 h 65"/>
                <a:gd name="T8" fmla="*/ 5 w 86"/>
                <a:gd name="T9" fmla="*/ 65 h 65"/>
                <a:gd name="T10" fmla="*/ 78 w 86"/>
                <a:gd name="T11" fmla="*/ 65 h 65"/>
                <a:gd name="T12" fmla="*/ 86 w 86"/>
                <a:gd name="T13" fmla="*/ 57 h 65"/>
                <a:gd name="T14" fmla="*/ 86 w 86"/>
                <a:gd name="T15" fmla="*/ 11 h 65"/>
                <a:gd name="T16" fmla="*/ 75 w 86"/>
                <a:gd name="T17" fmla="*/ 11 h 65"/>
                <a:gd name="T18" fmla="*/ 70 w 86"/>
                <a:gd name="T19" fmla="*/ 59 h 65"/>
                <a:gd name="T20" fmla="*/ 5 w 86"/>
                <a:gd name="T21" fmla="*/ 59 h 65"/>
                <a:gd name="T22" fmla="*/ 5 w 86"/>
                <a:gd name="T23" fmla="*/ 5 h 65"/>
                <a:gd name="T24" fmla="*/ 70 w 86"/>
                <a:gd name="T25" fmla="*/ 5 h 65"/>
                <a:gd name="T26" fmla="*/ 70 w 86"/>
                <a:gd name="T27" fmla="*/ 59 h 65"/>
                <a:gd name="T28" fmla="*/ 10 w 86"/>
                <a:gd name="T29" fmla="*/ 16 h 65"/>
                <a:gd name="T30" fmla="*/ 64 w 86"/>
                <a:gd name="T31" fmla="*/ 16 h 65"/>
                <a:gd name="T32" fmla="*/ 64 w 86"/>
                <a:gd name="T33" fmla="*/ 22 h 65"/>
                <a:gd name="T34" fmla="*/ 10 w 86"/>
                <a:gd name="T35" fmla="*/ 22 h 65"/>
                <a:gd name="T36" fmla="*/ 10 w 86"/>
                <a:gd name="T37" fmla="*/ 16 h 65"/>
                <a:gd name="T38" fmla="*/ 43 w 86"/>
                <a:gd name="T39" fmla="*/ 27 h 65"/>
                <a:gd name="T40" fmla="*/ 64 w 86"/>
                <a:gd name="T41" fmla="*/ 27 h 65"/>
                <a:gd name="T42" fmla="*/ 64 w 86"/>
                <a:gd name="T43" fmla="*/ 32 h 65"/>
                <a:gd name="T44" fmla="*/ 43 w 86"/>
                <a:gd name="T45" fmla="*/ 32 h 65"/>
                <a:gd name="T46" fmla="*/ 43 w 86"/>
                <a:gd name="T47" fmla="*/ 27 h 65"/>
                <a:gd name="T48" fmla="*/ 43 w 86"/>
                <a:gd name="T49" fmla="*/ 38 h 65"/>
                <a:gd name="T50" fmla="*/ 64 w 86"/>
                <a:gd name="T51" fmla="*/ 38 h 65"/>
                <a:gd name="T52" fmla="*/ 64 w 86"/>
                <a:gd name="T53" fmla="*/ 43 h 65"/>
                <a:gd name="T54" fmla="*/ 43 w 86"/>
                <a:gd name="T55" fmla="*/ 43 h 65"/>
                <a:gd name="T56" fmla="*/ 43 w 86"/>
                <a:gd name="T57" fmla="*/ 38 h 65"/>
                <a:gd name="T58" fmla="*/ 43 w 86"/>
                <a:gd name="T59" fmla="*/ 49 h 65"/>
                <a:gd name="T60" fmla="*/ 59 w 86"/>
                <a:gd name="T61" fmla="*/ 49 h 65"/>
                <a:gd name="T62" fmla="*/ 59 w 86"/>
                <a:gd name="T63" fmla="*/ 54 h 65"/>
                <a:gd name="T64" fmla="*/ 43 w 86"/>
                <a:gd name="T65" fmla="*/ 54 h 65"/>
                <a:gd name="T66" fmla="*/ 43 w 86"/>
                <a:gd name="T67" fmla="*/ 49 h 65"/>
                <a:gd name="T68" fmla="*/ 10 w 86"/>
                <a:gd name="T69" fmla="*/ 27 h 65"/>
                <a:gd name="T70" fmla="*/ 37 w 86"/>
                <a:gd name="T71" fmla="*/ 27 h 65"/>
                <a:gd name="T72" fmla="*/ 37 w 86"/>
                <a:gd name="T73" fmla="*/ 54 h 65"/>
                <a:gd name="T74" fmla="*/ 10 w 86"/>
                <a:gd name="T75" fmla="*/ 54 h 65"/>
                <a:gd name="T76" fmla="*/ 10 w 86"/>
                <a:gd name="T77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" h="65">
                  <a:moveTo>
                    <a:pt x="75" y="11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2"/>
                    <a:pt x="2" y="65"/>
                    <a:pt x="5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65"/>
                    <a:pt x="86" y="61"/>
                    <a:pt x="86" y="57"/>
                  </a:cubicBezTo>
                  <a:cubicBezTo>
                    <a:pt x="86" y="11"/>
                    <a:pt x="86" y="11"/>
                    <a:pt x="86" y="11"/>
                  </a:cubicBezTo>
                  <a:lnTo>
                    <a:pt x="75" y="11"/>
                  </a:lnTo>
                  <a:close/>
                  <a:moveTo>
                    <a:pt x="70" y="59"/>
                  </a:moveTo>
                  <a:cubicBezTo>
                    <a:pt x="5" y="59"/>
                    <a:pt x="5" y="59"/>
                    <a:pt x="5" y="5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0" y="5"/>
                    <a:pt x="70" y="5"/>
                    <a:pt x="70" y="5"/>
                  </a:cubicBezTo>
                  <a:lnTo>
                    <a:pt x="70" y="59"/>
                  </a:lnTo>
                  <a:close/>
                  <a:moveTo>
                    <a:pt x="10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10" y="22"/>
                    <a:pt x="10" y="22"/>
                    <a:pt x="10" y="22"/>
                  </a:cubicBezTo>
                  <a:lnTo>
                    <a:pt x="10" y="16"/>
                  </a:lnTo>
                  <a:close/>
                  <a:moveTo>
                    <a:pt x="43" y="2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43" y="32"/>
                    <a:pt x="43" y="32"/>
                    <a:pt x="43" y="32"/>
                  </a:cubicBezTo>
                  <a:lnTo>
                    <a:pt x="43" y="27"/>
                  </a:lnTo>
                  <a:close/>
                  <a:moveTo>
                    <a:pt x="43" y="38"/>
                  </a:moveTo>
                  <a:cubicBezTo>
                    <a:pt x="64" y="38"/>
                    <a:pt x="64" y="38"/>
                    <a:pt x="64" y="38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43" y="43"/>
                    <a:pt x="43" y="43"/>
                    <a:pt x="43" y="43"/>
                  </a:cubicBezTo>
                  <a:lnTo>
                    <a:pt x="43" y="38"/>
                  </a:lnTo>
                  <a:close/>
                  <a:moveTo>
                    <a:pt x="43" y="49"/>
                  </a:moveTo>
                  <a:cubicBezTo>
                    <a:pt x="59" y="49"/>
                    <a:pt x="59" y="49"/>
                    <a:pt x="59" y="49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43" y="54"/>
                    <a:pt x="43" y="54"/>
                    <a:pt x="43" y="54"/>
                  </a:cubicBezTo>
                  <a:lnTo>
                    <a:pt x="43" y="49"/>
                  </a:lnTo>
                  <a:close/>
                  <a:moveTo>
                    <a:pt x="10" y="27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10" y="54"/>
                    <a:pt x="10" y="54"/>
                    <a:pt x="10" y="54"/>
                  </a:cubicBezTo>
                  <a:lnTo>
                    <a:pt x="1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4FD790E-6E6E-4898-8D62-155638D4C6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4" y="1684"/>
              <a:ext cx="98" cy="99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50 h 99"/>
                <a:gd name="T26" fmla="*/ 31 w 98"/>
                <a:gd name="T27" fmla="*/ 50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50 h 99"/>
                <a:gd name="T56" fmla="*/ 6 w 98"/>
                <a:gd name="T57" fmla="*/ 50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8 w 98"/>
                <a:gd name="T83" fmla="*/ 99 h 99"/>
                <a:gd name="T84" fmla="*/ 68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50"/>
                  </a:lnTo>
                  <a:lnTo>
                    <a:pt x="31" y="50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50"/>
                  </a:lnTo>
                  <a:lnTo>
                    <a:pt x="6" y="50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8" y="99"/>
                  </a:lnTo>
                  <a:lnTo>
                    <a:pt x="68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2668270-5537-49F4-BB8A-8463B823B1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4" y="1805"/>
              <a:ext cx="105" cy="104"/>
            </a:xfrm>
            <a:custGeom>
              <a:avLst/>
              <a:gdLst>
                <a:gd name="T0" fmla="*/ 79 w 85"/>
                <a:gd name="T1" fmla="*/ 24 h 85"/>
                <a:gd name="T2" fmla="*/ 61 w 85"/>
                <a:gd name="T3" fmla="*/ 5 h 85"/>
                <a:gd name="T4" fmla="*/ 66 w 85"/>
                <a:gd name="T5" fmla="*/ 0 h 85"/>
                <a:gd name="T6" fmla="*/ 85 w 85"/>
                <a:gd name="T7" fmla="*/ 19 h 85"/>
                <a:gd name="T8" fmla="*/ 79 w 85"/>
                <a:gd name="T9" fmla="*/ 24 h 85"/>
                <a:gd name="T10" fmla="*/ 74 w 85"/>
                <a:gd name="T11" fmla="*/ 29 h 85"/>
                <a:gd name="T12" fmla="*/ 71 w 85"/>
                <a:gd name="T13" fmla="*/ 59 h 85"/>
                <a:gd name="T14" fmla="*/ 13 w 85"/>
                <a:gd name="T15" fmla="*/ 85 h 85"/>
                <a:gd name="T16" fmla="*/ 8 w 85"/>
                <a:gd name="T17" fmla="*/ 81 h 85"/>
                <a:gd name="T18" fmla="*/ 31 w 85"/>
                <a:gd name="T19" fmla="*/ 58 h 85"/>
                <a:gd name="T20" fmla="*/ 34 w 85"/>
                <a:gd name="T21" fmla="*/ 59 h 85"/>
                <a:gd name="T22" fmla="*/ 42 w 85"/>
                <a:gd name="T23" fmla="*/ 51 h 85"/>
                <a:gd name="T24" fmla="*/ 34 w 85"/>
                <a:gd name="T25" fmla="*/ 43 h 85"/>
                <a:gd name="T26" fmla="*/ 26 w 85"/>
                <a:gd name="T27" fmla="*/ 51 h 85"/>
                <a:gd name="T28" fmla="*/ 27 w 85"/>
                <a:gd name="T29" fmla="*/ 54 h 85"/>
                <a:gd name="T30" fmla="*/ 4 w 85"/>
                <a:gd name="T31" fmla="*/ 76 h 85"/>
                <a:gd name="T32" fmla="*/ 0 w 85"/>
                <a:gd name="T33" fmla="*/ 72 h 85"/>
                <a:gd name="T34" fmla="*/ 26 w 85"/>
                <a:gd name="T35" fmla="*/ 13 h 85"/>
                <a:gd name="T36" fmla="*/ 55 w 85"/>
                <a:gd name="T37" fmla="*/ 11 h 85"/>
                <a:gd name="T38" fmla="*/ 74 w 85"/>
                <a:gd name="T39" fmla="*/ 2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5">
                  <a:moveTo>
                    <a:pt x="79" y="24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5" y="19"/>
                    <a:pt x="85" y="19"/>
                    <a:pt x="85" y="19"/>
                  </a:cubicBezTo>
                  <a:lnTo>
                    <a:pt x="79" y="24"/>
                  </a:lnTo>
                  <a:close/>
                  <a:moveTo>
                    <a:pt x="74" y="29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47" y="59"/>
                    <a:pt x="13" y="85"/>
                    <a:pt x="13" y="85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8"/>
                    <a:pt x="33" y="59"/>
                    <a:pt x="34" y="59"/>
                  </a:cubicBezTo>
                  <a:cubicBezTo>
                    <a:pt x="38" y="59"/>
                    <a:pt x="42" y="55"/>
                    <a:pt x="42" y="51"/>
                  </a:cubicBezTo>
                  <a:cubicBezTo>
                    <a:pt x="42" y="46"/>
                    <a:pt x="38" y="43"/>
                    <a:pt x="34" y="43"/>
                  </a:cubicBezTo>
                  <a:cubicBezTo>
                    <a:pt x="30" y="43"/>
                    <a:pt x="26" y="46"/>
                    <a:pt x="26" y="51"/>
                  </a:cubicBezTo>
                  <a:cubicBezTo>
                    <a:pt x="26" y="52"/>
                    <a:pt x="26" y="53"/>
                    <a:pt x="27" y="54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26" y="37"/>
                    <a:pt x="26" y="13"/>
                  </a:cubicBezTo>
                  <a:cubicBezTo>
                    <a:pt x="55" y="11"/>
                    <a:pt x="55" y="11"/>
                    <a:pt x="55" y="11"/>
                  </a:cubicBezTo>
                  <a:lnTo>
                    <a:pt x="7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F1C9D06-3181-449A-85E0-4D3E7F2355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0" y="1681"/>
              <a:ext cx="94" cy="94"/>
            </a:xfrm>
            <a:custGeom>
              <a:avLst/>
              <a:gdLst>
                <a:gd name="T0" fmla="*/ 53 w 77"/>
                <a:gd name="T1" fmla="*/ 29 h 77"/>
                <a:gd name="T2" fmla="*/ 26 w 77"/>
                <a:gd name="T3" fmla="*/ 2 h 77"/>
                <a:gd name="T4" fmla="*/ 39 w 77"/>
                <a:gd name="T5" fmla="*/ 0 h 77"/>
                <a:gd name="T6" fmla="*/ 53 w 77"/>
                <a:gd name="T7" fmla="*/ 3 h 77"/>
                <a:gd name="T8" fmla="*/ 53 w 77"/>
                <a:gd name="T9" fmla="*/ 29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8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7 h 77"/>
                <a:gd name="T22" fmla="*/ 72 w 77"/>
                <a:gd name="T23" fmla="*/ 57 h 77"/>
                <a:gd name="T24" fmla="*/ 39 w 77"/>
                <a:gd name="T25" fmla="*/ 77 h 77"/>
                <a:gd name="T26" fmla="*/ 24 w 77"/>
                <a:gd name="T27" fmla="*/ 74 h 77"/>
                <a:gd name="T28" fmla="*/ 24 w 77"/>
                <a:gd name="T29" fmla="*/ 57 h 77"/>
                <a:gd name="T30" fmla="*/ 32 w 77"/>
                <a:gd name="T31" fmla="*/ 17 h 77"/>
                <a:gd name="T32" fmla="*/ 1 w 77"/>
                <a:gd name="T33" fmla="*/ 47 h 77"/>
                <a:gd name="T34" fmla="*/ 0 w 77"/>
                <a:gd name="T35" fmla="*/ 38 h 77"/>
                <a:gd name="T36" fmla="*/ 20 w 77"/>
                <a:gd name="T37" fmla="*/ 5 h 77"/>
                <a:gd name="T38" fmla="*/ 32 w 77"/>
                <a:gd name="T39" fmla="*/ 17 h 77"/>
                <a:gd name="T40" fmla="*/ 20 w 77"/>
                <a:gd name="T41" fmla="*/ 37 h 77"/>
                <a:gd name="T42" fmla="*/ 20 w 77"/>
                <a:gd name="T43" fmla="*/ 72 h 77"/>
                <a:gd name="T44" fmla="*/ 4 w 77"/>
                <a:gd name="T45" fmla="*/ 54 h 77"/>
                <a:gd name="T46" fmla="*/ 20 w 77"/>
                <a:gd name="T47" fmla="*/ 3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29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30" y="1"/>
                    <a:pt x="34" y="0"/>
                    <a:pt x="39" y="0"/>
                  </a:cubicBezTo>
                  <a:cubicBezTo>
                    <a:pt x="44" y="0"/>
                    <a:pt x="49" y="1"/>
                    <a:pt x="53" y="3"/>
                  </a:cubicBezTo>
                  <a:lnTo>
                    <a:pt x="53" y="29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8"/>
                  </a:cubicBezTo>
                  <a:cubicBezTo>
                    <a:pt x="77" y="43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7"/>
                  </a:moveTo>
                  <a:cubicBezTo>
                    <a:pt x="72" y="57"/>
                    <a:pt x="72" y="57"/>
                    <a:pt x="72" y="57"/>
                  </a:cubicBezTo>
                  <a:cubicBezTo>
                    <a:pt x="65" y="69"/>
                    <a:pt x="53" y="77"/>
                    <a:pt x="39" y="77"/>
                  </a:cubicBezTo>
                  <a:cubicBezTo>
                    <a:pt x="34" y="77"/>
                    <a:pt x="29" y="76"/>
                    <a:pt x="24" y="74"/>
                  </a:cubicBezTo>
                  <a:lnTo>
                    <a:pt x="24" y="57"/>
                  </a:lnTo>
                  <a:close/>
                  <a:moveTo>
                    <a:pt x="32" y="1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5"/>
                    <a:pt x="0" y="41"/>
                    <a:pt x="0" y="38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20" y="37"/>
                  </a:moveTo>
                  <a:cubicBezTo>
                    <a:pt x="20" y="72"/>
                    <a:pt x="20" y="72"/>
                    <a:pt x="20" y="72"/>
                  </a:cubicBezTo>
                  <a:cubicBezTo>
                    <a:pt x="12" y="67"/>
                    <a:pt x="7" y="61"/>
                    <a:pt x="4" y="54"/>
                  </a:cubicBezTo>
                  <a:lnTo>
                    <a:pt x="2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6481AD89-9AAF-44A2-B170-31F7329668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9" y="1791"/>
              <a:ext cx="88" cy="73"/>
            </a:xfrm>
            <a:custGeom>
              <a:avLst/>
              <a:gdLst>
                <a:gd name="T0" fmla="*/ 0 w 72"/>
                <a:gd name="T1" fmla="*/ 0 h 59"/>
                <a:gd name="T2" fmla="*/ 0 w 72"/>
                <a:gd name="T3" fmla="*/ 59 h 59"/>
                <a:gd name="T4" fmla="*/ 72 w 72"/>
                <a:gd name="T5" fmla="*/ 59 h 59"/>
                <a:gd name="T6" fmla="*/ 72 w 72"/>
                <a:gd name="T7" fmla="*/ 0 h 59"/>
                <a:gd name="T8" fmla="*/ 0 w 72"/>
                <a:gd name="T9" fmla="*/ 0 h 59"/>
                <a:gd name="T10" fmla="*/ 67 w 72"/>
                <a:gd name="T11" fmla="*/ 54 h 59"/>
                <a:gd name="T12" fmla="*/ 4 w 72"/>
                <a:gd name="T13" fmla="*/ 54 h 59"/>
                <a:gd name="T14" fmla="*/ 4 w 72"/>
                <a:gd name="T15" fmla="*/ 5 h 59"/>
                <a:gd name="T16" fmla="*/ 67 w 72"/>
                <a:gd name="T17" fmla="*/ 5 h 59"/>
                <a:gd name="T18" fmla="*/ 67 w 72"/>
                <a:gd name="T19" fmla="*/ 54 h 59"/>
                <a:gd name="T20" fmla="*/ 49 w 72"/>
                <a:gd name="T21" fmla="*/ 16 h 59"/>
                <a:gd name="T22" fmla="*/ 56 w 72"/>
                <a:gd name="T23" fmla="*/ 23 h 59"/>
                <a:gd name="T24" fmla="*/ 63 w 72"/>
                <a:gd name="T25" fmla="*/ 16 h 59"/>
                <a:gd name="T26" fmla="*/ 56 w 72"/>
                <a:gd name="T27" fmla="*/ 9 h 59"/>
                <a:gd name="T28" fmla="*/ 49 w 72"/>
                <a:gd name="T29" fmla="*/ 16 h 59"/>
                <a:gd name="T30" fmla="*/ 63 w 72"/>
                <a:gd name="T31" fmla="*/ 50 h 59"/>
                <a:gd name="T32" fmla="*/ 9 w 72"/>
                <a:gd name="T33" fmla="*/ 50 h 59"/>
                <a:gd name="T34" fmla="*/ 22 w 72"/>
                <a:gd name="T35" fmla="*/ 14 h 59"/>
                <a:gd name="T36" fmla="*/ 40 w 72"/>
                <a:gd name="T37" fmla="*/ 36 h 59"/>
                <a:gd name="T38" fmla="*/ 49 w 72"/>
                <a:gd name="T39" fmla="*/ 30 h 59"/>
                <a:gd name="T40" fmla="*/ 63 w 72"/>
                <a:gd name="T41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9">
                  <a:moveTo>
                    <a:pt x="0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0" y="0"/>
                  </a:lnTo>
                  <a:close/>
                  <a:moveTo>
                    <a:pt x="67" y="54"/>
                  </a:moveTo>
                  <a:cubicBezTo>
                    <a:pt x="4" y="54"/>
                    <a:pt x="4" y="54"/>
                    <a:pt x="4" y="5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7" y="5"/>
                    <a:pt x="67" y="5"/>
                    <a:pt x="67" y="5"/>
                  </a:cubicBezTo>
                  <a:lnTo>
                    <a:pt x="67" y="54"/>
                  </a:lnTo>
                  <a:close/>
                  <a:moveTo>
                    <a:pt x="49" y="16"/>
                  </a:moveTo>
                  <a:cubicBezTo>
                    <a:pt x="49" y="20"/>
                    <a:pt x="52" y="23"/>
                    <a:pt x="56" y="23"/>
                  </a:cubicBezTo>
                  <a:cubicBezTo>
                    <a:pt x="60" y="23"/>
                    <a:pt x="63" y="20"/>
                    <a:pt x="63" y="16"/>
                  </a:cubicBezTo>
                  <a:cubicBezTo>
                    <a:pt x="63" y="12"/>
                    <a:pt x="60" y="9"/>
                    <a:pt x="56" y="9"/>
                  </a:cubicBezTo>
                  <a:cubicBezTo>
                    <a:pt x="52" y="9"/>
                    <a:pt x="49" y="12"/>
                    <a:pt x="49" y="16"/>
                  </a:cubicBezTo>
                  <a:close/>
                  <a:moveTo>
                    <a:pt x="63" y="50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9" y="30"/>
                    <a:pt x="49" y="30"/>
                    <a:pt x="49" y="30"/>
                  </a:cubicBezTo>
                  <a:lnTo>
                    <a:pt x="63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2DA237A-C052-42AD-8E44-E0BCF462C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3" y="1891"/>
              <a:ext cx="93" cy="108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6 w 76"/>
                <a:gd name="T5" fmla="*/ 65 h 88"/>
                <a:gd name="T6" fmla="*/ 49 w 76"/>
                <a:gd name="T7" fmla="*/ 27 h 88"/>
                <a:gd name="T8" fmla="*/ 32 w 76"/>
                <a:gd name="T9" fmla="*/ 75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0" y="23"/>
                    <a:pt x="30" y="12"/>
                    <a:pt x="14" y="28"/>
                  </a:cubicBezTo>
                  <a:cubicBezTo>
                    <a:pt x="0" y="42"/>
                    <a:pt x="5" y="59"/>
                    <a:pt x="16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2" y="75"/>
                  </a:cubicBezTo>
                  <a:cubicBezTo>
                    <a:pt x="44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F7D2CA9C-94C0-48F4-B509-F42044B1E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7" y="1521"/>
              <a:ext cx="127" cy="95"/>
            </a:xfrm>
            <a:custGeom>
              <a:avLst/>
              <a:gdLst>
                <a:gd name="T0" fmla="*/ 99 w 103"/>
                <a:gd name="T1" fmla="*/ 4 h 77"/>
                <a:gd name="T2" fmla="*/ 52 w 103"/>
                <a:gd name="T3" fmla="*/ 0 h 77"/>
                <a:gd name="T4" fmla="*/ 4 w 103"/>
                <a:gd name="T5" fmla="*/ 4 h 77"/>
                <a:gd name="T6" fmla="*/ 0 w 103"/>
                <a:gd name="T7" fmla="*/ 39 h 77"/>
                <a:gd name="T8" fmla="*/ 4 w 103"/>
                <a:gd name="T9" fmla="*/ 74 h 77"/>
                <a:gd name="T10" fmla="*/ 52 w 103"/>
                <a:gd name="T11" fmla="*/ 77 h 77"/>
                <a:gd name="T12" fmla="*/ 99 w 103"/>
                <a:gd name="T13" fmla="*/ 74 h 77"/>
                <a:gd name="T14" fmla="*/ 103 w 103"/>
                <a:gd name="T15" fmla="*/ 39 h 77"/>
                <a:gd name="T16" fmla="*/ 99 w 103"/>
                <a:gd name="T17" fmla="*/ 4 h 77"/>
                <a:gd name="T18" fmla="*/ 39 w 103"/>
                <a:gd name="T19" fmla="*/ 58 h 77"/>
                <a:gd name="T20" fmla="*/ 39 w 103"/>
                <a:gd name="T21" fmla="*/ 20 h 77"/>
                <a:gd name="T22" fmla="*/ 71 w 103"/>
                <a:gd name="T23" fmla="*/ 39 h 77"/>
                <a:gd name="T24" fmla="*/ 39 w 103"/>
                <a:gd name="T25" fmla="*/ 5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77">
                  <a:moveTo>
                    <a:pt x="99" y="4"/>
                  </a:moveTo>
                  <a:cubicBezTo>
                    <a:pt x="84" y="2"/>
                    <a:pt x="68" y="0"/>
                    <a:pt x="52" y="0"/>
                  </a:cubicBezTo>
                  <a:cubicBezTo>
                    <a:pt x="35" y="0"/>
                    <a:pt x="19" y="2"/>
                    <a:pt x="4" y="4"/>
                  </a:cubicBezTo>
                  <a:cubicBezTo>
                    <a:pt x="2" y="14"/>
                    <a:pt x="0" y="26"/>
                    <a:pt x="0" y="39"/>
                  </a:cubicBezTo>
                  <a:cubicBezTo>
                    <a:pt x="0" y="52"/>
                    <a:pt x="2" y="63"/>
                    <a:pt x="4" y="74"/>
                  </a:cubicBezTo>
                  <a:cubicBezTo>
                    <a:pt x="19" y="76"/>
                    <a:pt x="35" y="77"/>
                    <a:pt x="52" y="77"/>
                  </a:cubicBezTo>
                  <a:cubicBezTo>
                    <a:pt x="68" y="77"/>
                    <a:pt x="84" y="76"/>
                    <a:pt x="99" y="74"/>
                  </a:cubicBezTo>
                  <a:cubicBezTo>
                    <a:pt x="101" y="63"/>
                    <a:pt x="103" y="52"/>
                    <a:pt x="103" y="39"/>
                  </a:cubicBezTo>
                  <a:cubicBezTo>
                    <a:pt x="103" y="26"/>
                    <a:pt x="101" y="14"/>
                    <a:pt x="99" y="4"/>
                  </a:cubicBezTo>
                  <a:close/>
                  <a:moveTo>
                    <a:pt x="39" y="58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71" y="39"/>
                    <a:pt x="71" y="39"/>
                    <a:pt x="71" y="39"/>
                  </a:cubicBezTo>
                  <a:lnTo>
                    <a:pt x="39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CA64EE7-AE7D-43D8-8F15-9A93092E5F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7" y="2130"/>
              <a:ext cx="142" cy="142"/>
            </a:xfrm>
            <a:custGeom>
              <a:avLst/>
              <a:gdLst>
                <a:gd name="T0" fmla="*/ 115 w 115"/>
                <a:gd name="T1" fmla="*/ 32 h 115"/>
                <a:gd name="T2" fmla="*/ 104 w 115"/>
                <a:gd name="T3" fmla="*/ 22 h 115"/>
                <a:gd name="T4" fmla="*/ 84 w 115"/>
                <a:gd name="T5" fmla="*/ 42 h 115"/>
                <a:gd name="T6" fmla="*/ 73 w 115"/>
                <a:gd name="T7" fmla="*/ 30 h 115"/>
                <a:gd name="T8" fmla="*/ 93 w 115"/>
                <a:gd name="T9" fmla="*/ 10 h 115"/>
                <a:gd name="T10" fmla="*/ 83 w 115"/>
                <a:gd name="T11" fmla="*/ 0 h 115"/>
                <a:gd name="T12" fmla="*/ 63 w 115"/>
                <a:gd name="T13" fmla="*/ 20 h 115"/>
                <a:gd name="T14" fmla="*/ 50 w 115"/>
                <a:gd name="T15" fmla="*/ 7 h 115"/>
                <a:gd name="T16" fmla="*/ 40 w 115"/>
                <a:gd name="T17" fmla="*/ 17 h 115"/>
                <a:gd name="T18" fmla="*/ 98 w 115"/>
                <a:gd name="T19" fmla="*/ 74 h 115"/>
                <a:gd name="T20" fmla="*/ 107 w 115"/>
                <a:gd name="T21" fmla="*/ 65 h 115"/>
                <a:gd name="T22" fmla="*/ 95 w 115"/>
                <a:gd name="T23" fmla="*/ 52 h 115"/>
                <a:gd name="T24" fmla="*/ 115 w 115"/>
                <a:gd name="T25" fmla="*/ 32 h 115"/>
                <a:gd name="T26" fmla="*/ 31 w 115"/>
                <a:gd name="T27" fmla="*/ 84 h 115"/>
                <a:gd name="T28" fmla="*/ 89 w 115"/>
                <a:gd name="T29" fmla="*/ 75 h 115"/>
                <a:gd name="T30" fmla="*/ 39 w 115"/>
                <a:gd name="T31" fmla="*/ 26 h 115"/>
                <a:gd name="T32" fmla="*/ 31 w 115"/>
                <a:gd name="T33" fmla="*/ 84 h 115"/>
                <a:gd name="T34" fmla="*/ 21 w 115"/>
                <a:gd name="T35" fmla="*/ 79 h 115"/>
                <a:gd name="T36" fmla="*/ 36 w 115"/>
                <a:gd name="T37" fmla="*/ 93 h 115"/>
                <a:gd name="T38" fmla="*/ 14 w 115"/>
                <a:gd name="T39" fmla="*/ 115 h 115"/>
                <a:gd name="T40" fmla="*/ 0 w 115"/>
                <a:gd name="T41" fmla="*/ 100 h 115"/>
                <a:gd name="T42" fmla="*/ 21 w 115"/>
                <a:gd name="T43" fmla="*/ 7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115">
                  <a:moveTo>
                    <a:pt x="115" y="32"/>
                  </a:moveTo>
                  <a:cubicBezTo>
                    <a:pt x="104" y="22"/>
                    <a:pt x="104" y="22"/>
                    <a:pt x="104" y="2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95" y="52"/>
                    <a:pt x="95" y="52"/>
                    <a:pt x="95" y="52"/>
                  </a:cubicBezTo>
                  <a:lnTo>
                    <a:pt x="115" y="32"/>
                  </a:lnTo>
                  <a:close/>
                  <a:moveTo>
                    <a:pt x="31" y="84"/>
                  </a:moveTo>
                  <a:cubicBezTo>
                    <a:pt x="49" y="102"/>
                    <a:pt x="74" y="88"/>
                    <a:pt x="89" y="7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7" y="41"/>
                    <a:pt x="12" y="65"/>
                    <a:pt x="31" y="84"/>
                  </a:cubicBezTo>
                  <a:close/>
                  <a:moveTo>
                    <a:pt x="21" y="79"/>
                  </a:moveTo>
                  <a:cubicBezTo>
                    <a:pt x="36" y="93"/>
                    <a:pt x="36" y="93"/>
                    <a:pt x="36" y="93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0" y="100"/>
                    <a:pt x="0" y="100"/>
                    <a:pt x="0" y="100"/>
                  </a:cubicBezTo>
                  <a:lnTo>
                    <a:pt x="21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F889D81-E037-4F90-B84C-7463E31C3B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4" y="2302"/>
              <a:ext cx="104" cy="121"/>
            </a:xfrm>
            <a:custGeom>
              <a:avLst/>
              <a:gdLst>
                <a:gd name="T0" fmla="*/ 55 w 85"/>
                <a:gd name="T1" fmla="*/ 14 h 98"/>
                <a:gd name="T2" fmla="*/ 55 w 85"/>
                <a:gd name="T3" fmla="*/ 27 h 98"/>
                <a:gd name="T4" fmla="*/ 64 w 85"/>
                <a:gd name="T5" fmla="*/ 33 h 98"/>
                <a:gd name="T6" fmla="*/ 73 w 85"/>
                <a:gd name="T7" fmla="*/ 55 h 98"/>
                <a:gd name="T8" fmla="*/ 64 w 85"/>
                <a:gd name="T9" fmla="*/ 77 h 98"/>
                <a:gd name="T10" fmla="*/ 43 w 85"/>
                <a:gd name="T11" fmla="*/ 85 h 98"/>
                <a:gd name="T12" fmla="*/ 21 w 85"/>
                <a:gd name="T13" fmla="*/ 77 h 98"/>
                <a:gd name="T14" fmla="*/ 12 w 85"/>
                <a:gd name="T15" fmla="*/ 55 h 98"/>
                <a:gd name="T16" fmla="*/ 21 w 85"/>
                <a:gd name="T17" fmla="*/ 33 h 98"/>
                <a:gd name="T18" fmla="*/ 30 w 85"/>
                <a:gd name="T19" fmla="*/ 27 h 98"/>
                <a:gd name="T20" fmla="*/ 30 w 85"/>
                <a:gd name="T21" fmla="*/ 14 h 98"/>
                <a:gd name="T22" fmla="*/ 0 w 85"/>
                <a:gd name="T23" fmla="*/ 55 h 98"/>
                <a:gd name="T24" fmla="*/ 43 w 85"/>
                <a:gd name="T25" fmla="*/ 98 h 98"/>
                <a:gd name="T26" fmla="*/ 85 w 85"/>
                <a:gd name="T27" fmla="*/ 55 h 98"/>
                <a:gd name="T28" fmla="*/ 55 w 85"/>
                <a:gd name="T29" fmla="*/ 14 h 98"/>
                <a:gd name="T30" fmla="*/ 37 w 85"/>
                <a:gd name="T31" fmla="*/ 0 h 98"/>
                <a:gd name="T32" fmla="*/ 49 w 85"/>
                <a:gd name="T33" fmla="*/ 0 h 98"/>
                <a:gd name="T34" fmla="*/ 49 w 85"/>
                <a:gd name="T35" fmla="*/ 49 h 98"/>
                <a:gd name="T36" fmla="*/ 37 w 85"/>
                <a:gd name="T37" fmla="*/ 49 h 98"/>
                <a:gd name="T38" fmla="*/ 37 w 85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8" y="28"/>
                    <a:pt x="62" y="31"/>
                    <a:pt x="64" y="33"/>
                  </a:cubicBezTo>
                  <a:cubicBezTo>
                    <a:pt x="70" y="39"/>
                    <a:pt x="73" y="47"/>
                    <a:pt x="73" y="55"/>
                  </a:cubicBezTo>
                  <a:cubicBezTo>
                    <a:pt x="73" y="63"/>
                    <a:pt x="70" y="71"/>
                    <a:pt x="64" y="77"/>
                  </a:cubicBezTo>
                  <a:cubicBezTo>
                    <a:pt x="58" y="82"/>
                    <a:pt x="51" y="85"/>
                    <a:pt x="43" y="85"/>
                  </a:cubicBezTo>
                  <a:cubicBezTo>
                    <a:pt x="34" y="85"/>
                    <a:pt x="27" y="82"/>
                    <a:pt x="21" y="77"/>
                  </a:cubicBezTo>
                  <a:cubicBezTo>
                    <a:pt x="15" y="71"/>
                    <a:pt x="12" y="63"/>
                    <a:pt x="12" y="55"/>
                  </a:cubicBezTo>
                  <a:cubicBezTo>
                    <a:pt x="12" y="47"/>
                    <a:pt x="15" y="39"/>
                    <a:pt x="21" y="33"/>
                  </a:cubicBezTo>
                  <a:cubicBezTo>
                    <a:pt x="24" y="31"/>
                    <a:pt x="27" y="28"/>
                    <a:pt x="30" y="27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13" y="19"/>
                    <a:pt x="0" y="36"/>
                    <a:pt x="0" y="55"/>
                  </a:cubicBezTo>
                  <a:cubicBezTo>
                    <a:pt x="0" y="79"/>
                    <a:pt x="19" y="98"/>
                    <a:pt x="43" y="98"/>
                  </a:cubicBezTo>
                  <a:cubicBezTo>
                    <a:pt x="66" y="98"/>
                    <a:pt x="85" y="79"/>
                    <a:pt x="85" y="55"/>
                  </a:cubicBezTo>
                  <a:cubicBezTo>
                    <a:pt x="85" y="36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FE7A542-AB40-40B1-81F2-EB0B0F834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2020"/>
              <a:ext cx="57" cy="98"/>
            </a:xfrm>
            <a:custGeom>
              <a:avLst/>
              <a:gdLst>
                <a:gd name="T0" fmla="*/ 0 w 57"/>
                <a:gd name="T1" fmla="*/ 98 h 98"/>
                <a:gd name="T2" fmla="*/ 0 w 57"/>
                <a:gd name="T3" fmla="*/ 0 h 98"/>
                <a:gd name="T4" fmla="*/ 16 w 57"/>
                <a:gd name="T5" fmla="*/ 0 h 98"/>
                <a:gd name="T6" fmla="*/ 16 w 57"/>
                <a:gd name="T7" fmla="*/ 44 h 98"/>
                <a:gd name="T8" fmla="*/ 57 w 57"/>
                <a:gd name="T9" fmla="*/ 4 h 98"/>
                <a:gd name="T10" fmla="*/ 57 w 57"/>
                <a:gd name="T11" fmla="*/ 93 h 98"/>
                <a:gd name="T12" fmla="*/ 16 w 57"/>
                <a:gd name="T13" fmla="*/ 53 h 98"/>
                <a:gd name="T14" fmla="*/ 16 w 57"/>
                <a:gd name="T15" fmla="*/ 98 h 98"/>
                <a:gd name="T16" fmla="*/ 0 w 57"/>
                <a:gd name="T1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8">
                  <a:moveTo>
                    <a:pt x="0" y="9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44"/>
                  </a:lnTo>
                  <a:lnTo>
                    <a:pt x="57" y="4"/>
                  </a:lnTo>
                  <a:lnTo>
                    <a:pt x="57" y="93"/>
                  </a:lnTo>
                  <a:lnTo>
                    <a:pt x="16" y="53"/>
                  </a:lnTo>
                  <a:lnTo>
                    <a:pt x="16" y="98"/>
                  </a:lnTo>
                  <a:lnTo>
                    <a:pt x="0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48A9B0BA-4220-421B-8AAB-0B2D41F0A1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1" y="1640"/>
              <a:ext cx="108" cy="96"/>
            </a:xfrm>
            <a:custGeom>
              <a:avLst/>
              <a:gdLst>
                <a:gd name="T0" fmla="*/ 22 w 88"/>
                <a:gd name="T1" fmla="*/ 0 h 78"/>
                <a:gd name="T2" fmla="*/ 66 w 88"/>
                <a:gd name="T3" fmla="*/ 0 h 78"/>
                <a:gd name="T4" fmla="*/ 66 w 88"/>
                <a:gd name="T5" fmla="*/ 11 h 78"/>
                <a:gd name="T6" fmla="*/ 22 w 88"/>
                <a:gd name="T7" fmla="*/ 11 h 78"/>
                <a:gd name="T8" fmla="*/ 22 w 88"/>
                <a:gd name="T9" fmla="*/ 0 h 78"/>
                <a:gd name="T10" fmla="*/ 83 w 88"/>
                <a:gd name="T11" fmla="*/ 17 h 78"/>
                <a:gd name="T12" fmla="*/ 5 w 88"/>
                <a:gd name="T13" fmla="*/ 17 h 78"/>
                <a:gd name="T14" fmla="*/ 0 w 88"/>
                <a:gd name="T15" fmla="*/ 22 h 78"/>
                <a:gd name="T16" fmla="*/ 0 w 88"/>
                <a:gd name="T17" fmla="*/ 50 h 78"/>
                <a:gd name="T18" fmla="*/ 5 w 88"/>
                <a:gd name="T19" fmla="*/ 55 h 78"/>
                <a:gd name="T20" fmla="*/ 22 w 88"/>
                <a:gd name="T21" fmla="*/ 55 h 78"/>
                <a:gd name="T22" fmla="*/ 22 w 88"/>
                <a:gd name="T23" fmla="*/ 78 h 78"/>
                <a:gd name="T24" fmla="*/ 66 w 88"/>
                <a:gd name="T25" fmla="*/ 78 h 78"/>
                <a:gd name="T26" fmla="*/ 66 w 88"/>
                <a:gd name="T27" fmla="*/ 55 h 78"/>
                <a:gd name="T28" fmla="*/ 83 w 88"/>
                <a:gd name="T29" fmla="*/ 55 h 78"/>
                <a:gd name="T30" fmla="*/ 88 w 88"/>
                <a:gd name="T31" fmla="*/ 50 h 78"/>
                <a:gd name="T32" fmla="*/ 88 w 88"/>
                <a:gd name="T33" fmla="*/ 22 h 78"/>
                <a:gd name="T34" fmla="*/ 83 w 88"/>
                <a:gd name="T35" fmla="*/ 17 h 78"/>
                <a:gd name="T36" fmla="*/ 60 w 88"/>
                <a:gd name="T37" fmla="*/ 72 h 78"/>
                <a:gd name="T38" fmla="*/ 27 w 88"/>
                <a:gd name="T39" fmla="*/ 72 h 78"/>
                <a:gd name="T40" fmla="*/ 27 w 88"/>
                <a:gd name="T41" fmla="*/ 44 h 78"/>
                <a:gd name="T42" fmla="*/ 60 w 88"/>
                <a:gd name="T43" fmla="*/ 44 h 78"/>
                <a:gd name="T44" fmla="*/ 60 w 88"/>
                <a:gd name="T45" fmla="*/ 72 h 78"/>
                <a:gd name="T46" fmla="*/ 84 w 88"/>
                <a:gd name="T47" fmla="*/ 25 h 78"/>
                <a:gd name="T48" fmla="*/ 80 w 88"/>
                <a:gd name="T49" fmla="*/ 29 h 78"/>
                <a:gd name="T50" fmla="*/ 76 w 88"/>
                <a:gd name="T51" fmla="*/ 25 h 78"/>
                <a:gd name="T52" fmla="*/ 80 w 88"/>
                <a:gd name="T53" fmla="*/ 21 h 78"/>
                <a:gd name="T54" fmla="*/ 84 w 88"/>
                <a:gd name="T55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78">
                  <a:moveTo>
                    <a:pt x="22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2" y="0"/>
                  </a:lnTo>
                  <a:close/>
                  <a:moveTo>
                    <a:pt x="83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2" y="17"/>
                    <a:pt x="0" y="19"/>
                    <a:pt x="0" y="2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5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5"/>
                    <a:pt x="88" y="53"/>
                    <a:pt x="88" y="50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19"/>
                    <a:pt x="86" y="17"/>
                    <a:pt x="83" y="17"/>
                  </a:cubicBezTo>
                  <a:close/>
                  <a:moveTo>
                    <a:pt x="60" y="72"/>
                  </a:moveTo>
                  <a:cubicBezTo>
                    <a:pt x="27" y="72"/>
                    <a:pt x="27" y="72"/>
                    <a:pt x="27" y="72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60" y="44"/>
                    <a:pt x="60" y="44"/>
                    <a:pt x="60" y="44"/>
                  </a:cubicBezTo>
                  <a:lnTo>
                    <a:pt x="60" y="72"/>
                  </a:lnTo>
                  <a:close/>
                  <a:moveTo>
                    <a:pt x="84" y="25"/>
                  </a:moveTo>
                  <a:cubicBezTo>
                    <a:pt x="84" y="27"/>
                    <a:pt x="82" y="29"/>
                    <a:pt x="80" y="29"/>
                  </a:cubicBezTo>
                  <a:cubicBezTo>
                    <a:pt x="78" y="29"/>
                    <a:pt x="76" y="27"/>
                    <a:pt x="76" y="25"/>
                  </a:cubicBezTo>
                  <a:cubicBezTo>
                    <a:pt x="76" y="23"/>
                    <a:pt x="78" y="21"/>
                    <a:pt x="80" y="21"/>
                  </a:cubicBezTo>
                  <a:cubicBezTo>
                    <a:pt x="82" y="21"/>
                    <a:pt x="84" y="23"/>
                    <a:pt x="8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B90E8363-144E-4EC6-A84A-21766D9678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4" y="1756"/>
              <a:ext cx="94" cy="99"/>
            </a:xfrm>
            <a:custGeom>
              <a:avLst/>
              <a:gdLst>
                <a:gd name="T0" fmla="*/ 69 w 76"/>
                <a:gd name="T1" fmla="*/ 0 h 81"/>
                <a:gd name="T2" fmla="*/ 8 w 76"/>
                <a:gd name="T3" fmla="*/ 0 h 81"/>
                <a:gd name="T4" fmla="*/ 0 w 76"/>
                <a:gd name="T5" fmla="*/ 7 h 81"/>
                <a:gd name="T6" fmla="*/ 0 w 76"/>
                <a:gd name="T7" fmla="*/ 73 h 81"/>
                <a:gd name="T8" fmla="*/ 8 w 76"/>
                <a:gd name="T9" fmla="*/ 81 h 81"/>
                <a:gd name="T10" fmla="*/ 69 w 76"/>
                <a:gd name="T11" fmla="*/ 81 h 81"/>
                <a:gd name="T12" fmla="*/ 76 w 76"/>
                <a:gd name="T13" fmla="*/ 73 h 81"/>
                <a:gd name="T14" fmla="*/ 76 w 76"/>
                <a:gd name="T15" fmla="*/ 7 h 81"/>
                <a:gd name="T16" fmla="*/ 69 w 76"/>
                <a:gd name="T17" fmla="*/ 0 h 81"/>
                <a:gd name="T18" fmla="*/ 66 w 76"/>
                <a:gd name="T19" fmla="*/ 70 h 81"/>
                <a:gd name="T20" fmla="*/ 11 w 76"/>
                <a:gd name="T21" fmla="*/ 70 h 81"/>
                <a:gd name="T22" fmla="*/ 11 w 76"/>
                <a:gd name="T23" fmla="*/ 10 h 81"/>
                <a:gd name="T24" fmla="*/ 66 w 76"/>
                <a:gd name="T25" fmla="*/ 10 h 81"/>
                <a:gd name="T26" fmla="*/ 66 w 76"/>
                <a:gd name="T27" fmla="*/ 70 h 81"/>
                <a:gd name="T28" fmla="*/ 21 w 76"/>
                <a:gd name="T29" fmla="*/ 45 h 81"/>
                <a:gd name="T30" fmla="*/ 56 w 76"/>
                <a:gd name="T31" fmla="*/ 45 h 81"/>
                <a:gd name="T32" fmla="*/ 56 w 76"/>
                <a:gd name="T33" fmla="*/ 50 h 81"/>
                <a:gd name="T34" fmla="*/ 21 w 76"/>
                <a:gd name="T35" fmla="*/ 50 h 81"/>
                <a:gd name="T36" fmla="*/ 21 w 76"/>
                <a:gd name="T37" fmla="*/ 45 h 81"/>
                <a:gd name="T38" fmla="*/ 21 w 76"/>
                <a:gd name="T39" fmla="*/ 55 h 81"/>
                <a:gd name="T40" fmla="*/ 56 w 76"/>
                <a:gd name="T41" fmla="*/ 55 h 81"/>
                <a:gd name="T42" fmla="*/ 56 w 76"/>
                <a:gd name="T43" fmla="*/ 60 h 81"/>
                <a:gd name="T44" fmla="*/ 21 w 76"/>
                <a:gd name="T45" fmla="*/ 60 h 81"/>
                <a:gd name="T46" fmla="*/ 21 w 76"/>
                <a:gd name="T47" fmla="*/ 55 h 81"/>
                <a:gd name="T48" fmla="*/ 26 w 76"/>
                <a:gd name="T49" fmla="*/ 22 h 81"/>
                <a:gd name="T50" fmla="*/ 33 w 76"/>
                <a:gd name="T51" fmla="*/ 30 h 81"/>
                <a:gd name="T52" fmla="*/ 41 w 76"/>
                <a:gd name="T53" fmla="*/ 22 h 81"/>
                <a:gd name="T54" fmla="*/ 33 w 76"/>
                <a:gd name="T55" fmla="*/ 15 h 81"/>
                <a:gd name="T56" fmla="*/ 26 w 76"/>
                <a:gd name="T57" fmla="*/ 22 h 81"/>
                <a:gd name="T58" fmla="*/ 38 w 76"/>
                <a:gd name="T59" fmla="*/ 30 h 81"/>
                <a:gd name="T60" fmla="*/ 28 w 76"/>
                <a:gd name="T61" fmla="*/ 30 h 81"/>
                <a:gd name="T62" fmla="*/ 21 w 76"/>
                <a:gd name="T63" fmla="*/ 35 h 81"/>
                <a:gd name="T64" fmla="*/ 21 w 76"/>
                <a:gd name="T65" fmla="*/ 40 h 81"/>
                <a:gd name="T66" fmla="*/ 46 w 76"/>
                <a:gd name="T67" fmla="*/ 40 h 81"/>
                <a:gd name="T68" fmla="*/ 46 w 76"/>
                <a:gd name="T69" fmla="*/ 35 h 81"/>
                <a:gd name="T70" fmla="*/ 38 w 76"/>
                <a:gd name="T71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81">
                  <a:moveTo>
                    <a:pt x="6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4" y="81"/>
                    <a:pt x="8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73" y="81"/>
                    <a:pt x="76" y="77"/>
                    <a:pt x="76" y="73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3"/>
                    <a:pt x="73" y="0"/>
                    <a:pt x="69" y="0"/>
                  </a:cubicBezTo>
                  <a:close/>
                  <a:moveTo>
                    <a:pt x="66" y="70"/>
                  </a:moveTo>
                  <a:cubicBezTo>
                    <a:pt x="11" y="70"/>
                    <a:pt x="11" y="70"/>
                    <a:pt x="11" y="7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6" y="70"/>
                  </a:lnTo>
                  <a:close/>
                  <a:moveTo>
                    <a:pt x="21" y="45"/>
                  </a:moveTo>
                  <a:cubicBezTo>
                    <a:pt x="56" y="45"/>
                    <a:pt x="56" y="45"/>
                    <a:pt x="56" y="45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21" y="50"/>
                    <a:pt x="21" y="50"/>
                    <a:pt x="21" y="50"/>
                  </a:cubicBezTo>
                  <a:lnTo>
                    <a:pt x="21" y="45"/>
                  </a:lnTo>
                  <a:close/>
                  <a:moveTo>
                    <a:pt x="21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21" y="60"/>
                    <a:pt x="21" y="60"/>
                    <a:pt x="21" y="60"/>
                  </a:cubicBezTo>
                  <a:lnTo>
                    <a:pt x="21" y="55"/>
                  </a:lnTo>
                  <a:close/>
                  <a:moveTo>
                    <a:pt x="26" y="22"/>
                  </a:moveTo>
                  <a:cubicBezTo>
                    <a:pt x="26" y="27"/>
                    <a:pt x="29" y="30"/>
                    <a:pt x="33" y="30"/>
                  </a:cubicBezTo>
                  <a:cubicBezTo>
                    <a:pt x="37" y="30"/>
                    <a:pt x="41" y="27"/>
                    <a:pt x="41" y="22"/>
                  </a:cubicBezTo>
                  <a:cubicBezTo>
                    <a:pt x="41" y="18"/>
                    <a:pt x="37" y="15"/>
                    <a:pt x="33" y="15"/>
                  </a:cubicBezTo>
                  <a:cubicBezTo>
                    <a:pt x="29" y="15"/>
                    <a:pt x="26" y="18"/>
                    <a:pt x="26" y="22"/>
                  </a:cubicBezTo>
                  <a:close/>
                  <a:moveTo>
                    <a:pt x="38" y="30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4" y="30"/>
                    <a:pt x="21" y="32"/>
                    <a:pt x="21" y="3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2"/>
                    <a:pt x="42" y="30"/>
                    <a:pt x="3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02E73032-1352-49C8-8A1B-61AB1AC0A6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8" y="1410"/>
              <a:ext cx="96" cy="96"/>
            </a:xfrm>
            <a:custGeom>
              <a:avLst/>
              <a:gdLst>
                <a:gd name="T0" fmla="*/ 50 w 96"/>
                <a:gd name="T1" fmla="*/ 0 h 96"/>
                <a:gd name="T2" fmla="*/ 42 w 96"/>
                <a:gd name="T3" fmla="*/ 9 h 96"/>
                <a:gd name="T4" fmla="*/ 50 w 96"/>
                <a:gd name="T5" fmla="*/ 18 h 96"/>
                <a:gd name="T6" fmla="*/ 29 w 96"/>
                <a:gd name="T7" fmla="*/ 42 h 96"/>
                <a:gd name="T8" fmla="*/ 8 w 96"/>
                <a:gd name="T9" fmla="*/ 42 h 96"/>
                <a:gd name="T10" fmla="*/ 26 w 96"/>
                <a:gd name="T11" fmla="*/ 58 h 96"/>
                <a:gd name="T12" fmla="*/ 0 w 96"/>
                <a:gd name="T13" fmla="*/ 93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1 h 96"/>
                <a:gd name="T20" fmla="*/ 54 w 96"/>
                <a:gd name="T21" fmla="*/ 86 h 96"/>
                <a:gd name="T22" fmla="*/ 54 w 96"/>
                <a:gd name="T23" fmla="*/ 66 h 96"/>
                <a:gd name="T24" fmla="*/ 77 w 96"/>
                <a:gd name="T25" fmla="*/ 45 h 96"/>
                <a:gd name="T26" fmla="*/ 86 w 96"/>
                <a:gd name="T27" fmla="*/ 55 h 96"/>
                <a:gd name="T28" fmla="*/ 96 w 96"/>
                <a:gd name="T29" fmla="*/ 45 h 96"/>
                <a:gd name="T30" fmla="*/ 50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6 w 96"/>
                <a:gd name="T37" fmla="*/ 24 h 96"/>
                <a:gd name="T38" fmla="*/ 63 w 96"/>
                <a:gd name="T39" fmla="*/ 30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0" y="0"/>
                  </a:moveTo>
                  <a:lnTo>
                    <a:pt x="42" y="9"/>
                  </a:lnTo>
                  <a:lnTo>
                    <a:pt x="50" y="18"/>
                  </a:lnTo>
                  <a:lnTo>
                    <a:pt x="29" y="42"/>
                  </a:lnTo>
                  <a:lnTo>
                    <a:pt x="8" y="42"/>
                  </a:lnTo>
                  <a:lnTo>
                    <a:pt x="26" y="58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1"/>
                  </a:lnTo>
                  <a:lnTo>
                    <a:pt x="54" y="86"/>
                  </a:lnTo>
                  <a:lnTo>
                    <a:pt x="54" y="66"/>
                  </a:lnTo>
                  <a:lnTo>
                    <a:pt x="77" y="45"/>
                  </a:lnTo>
                  <a:lnTo>
                    <a:pt x="86" y="55"/>
                  </a:lnTo>
                  <a:lnTo>
                    <a:pt x="96" y="45"/>
                  </a:lnTo>
                  <a:lnTo>
                    <a:pt x="50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6" y="24"/>
                  </a:lnTo>
                  <a:lnTo>
                    <a:pt x="63" y="30"/>
                  </a:lnTo>
                  <a:lnTo>
                    <a:pt x="4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A604438-B46B-40DD-8505-25BD73556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6" y="1145"/>
              <a:ext cx="95" cy="65"/>
            </a:xfrm>
            <a:custGeom>
              <a:avLst/>
              <a:gdLst>
                <a:gd name="T0" fmla="*/ 17 w 77"/>
                <a:gd name="T1" fmla="*/ 20 h 53"/>
                <a:gd name="T2" fmla="*/ 34 w 77"/>
                <a:gd name="T3" fmla="*/ 36 h 53"/>
                <a:gd name="T4" fmla="*/ 17 w 77"/>
                <a:gd name="T5" fmla="*/ 53 h 53"/>
                <a:gd name="T6" fmla="*/ 0 w 77"/>
                <a:gd name="T7" fmla="*/ 36 h 53"/>
                <a:gd name="T8" fmla="*/ 0 w 77"/>
                <a:gd name="T9" fmla="*/ 34 h 53"/>
                <a:gd name="T10" fmla="*/ 34 w 77"/>
                <a:gd name="T11" fmla="*/ 0 h 53"/>
                <a:gd name="T12" fmla="*/ 34 w 77"/>
                <a:gd name="T13" fmla="*/ 10 h 53"/>
                <a:gd name="T14" fmla="*/ 17 w 77"/>
                <a:gd name="T15" fmla="*/ 17 h 53"/>
                <a:gd name="T16" fmla="*/ 14 w 77"/>
                <a:gd name="T17" fmla="*/ 20 h 53"/>
                <a:gd name="T18" fmla="*/ 17 w 77"/>
                <a:gd name="T19" fmla="*/ 20 h 53"/>
                <a:gd name="T20" fmla="*/ 60 w 77"/>
                <a:gd name="T21" fmla="*/ 20 h 53"/>
                <a:gd name="T22" fmla="*/ 77 w 77"/>
                <a:gd name="T23" fmla="*/ 36 h 53"/>
                <a:gd name="T24" fmla="*/ 60 w 77"/>
                <a:gd name="T25" fmla="*/ 53 h 53"/>
                <a:gd name="T26" fmla="*/ 43 w 77"/>
                <a:gd name="T27" fmla="*/ 36 h 53"/>
                <a:gd name="T28" fmla="*/ 43 w 77"/>
                <a:gd name="T29" fmla="*/ 34 h 53"/>
                <a:gd name="T30" fmla="*/ 77 w 77"/>
                <a:gd name="T31" fmla="*/ 0 h 53"/>
                <a:gd name="T32" fmla="*/ 77 w 77"/>
                <a:gd name="T33" fmla="*/ 10 h 53"/>
                <a:gd name="T34" fmla="*/ 60 w 77"/>
                <a:gd name="T35" fmla="*/ 17 h 53"/>
                <a:gd name="T36" fmla="*/ 58 w 77"/>
                <a:gd name="T37" fmla="*/ 20 h 53"/>
                <a:gd name="T38" fmla="*/ 60 w 77"/>
                <a:gd name="T39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53">
                  <a:moveTo>
                    <a:pt x="17" y="20"/>
                  </a:moveTo>
                  <a:cubicBezTo>
                    <a:pt x="26" y="20"/>
                    <a:pt x="34" y="27"/>
                    <a:pt x="34" y="36"/>
                  </a:cubicBezTo>
                  <a:cubicBezTo>
                    <a:pt x="34" y="46"/>
                    <a:pt x="26" y="53"/>
                    <a:pt x="17" y="53"/>
                  </a:cubicBezTo>
                  <a:cubicBezTo>
                    <a:pt x="8" y="53"/>
                    <a:pt x="0" y="46"/>
                    <a:pt x="0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27" y="10"/>
                    <a:pt x="21" y="13"/>
                    <a:pt x="17" y="17"/>
                  </a:cubicBezTo>
                  <a:cubicBezTo>
                    <a:pt x="16" y="18"/>
                    <a:pt x="15" y="19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lose/>
                  <a:moveTo>
                    <a:pt x="60" y="20"/>
                  </a:moveTo>
                  <a:cubicBezTo>
                    <a:pt x="70" y="20"/>
                    <a:pt x="77" y="27"/>
                    <a:pt x="77" y="36"/>
                  </a:cubicBezTo>
                  <a:cubicBezTo>
                    <a:pt x="77" y="46"/>
                    <a:pt x="70" y="53"/>
                    <a:pt x="60" y="53"/>
                  </a:cubicBezTo>
                  <a:cubicBezTo>
                    <a:pt x="51" y="53"/>
                    <a:pt x="43" y="46"/>
                    <a:pt x="43" y="36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16"/>
                    <a:pt x="58" y="0"/>
                    <a:pt x="77" y="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1" y="10"/>
                    <a:pt x="65" y="13"/>
                    <a:pt x="60" y="17"/>
                  </a:cubicBezTo>
                  <a:cubicBezTo>
                    <a:pt x="59" y="18"/>
                    <a:pt x="58" y="19"/>
                    <a:pt x="58" y="20"/>
                  </a:cubicBezTo>
                  <a:cubicBezTo>
                    <a:pt x="58" y="20"/>
                    <a:pt x="59" y="20"/>
                    <a:pt x="6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8C58ED8E-CFF4-4378-8421-8D69953D6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" y="1306"/>
              <a:ext cx="147" cy="140"/>
            </a:xfrm>
            <a:custGeom>
              <a:avLst/>
              <a:gdLst>
                <a:gd name="T0" fmla="*/ 78 w 120"/>
                <a:gd name="T1" fmla="*/ 29 h 114"/>
                <a:gd name="T2" fmla="*/ 83 w 120"/>
                <a:gd name="T3" fmla="*/ 0 h 114"/>
                <a:gd name="T4" fmla="*/ 120 w 120"/>
                <a:gd name="T5" fmla="*/ 52 h 114"/>
                <a:gd name="T6" fmla="*/ 68 w 120"/>
                <a:gd name="T7" fmla="*/ 90 h 114"/>
                <a:gd name="T8" fmla="*/ 73 w 120"/>
                <a:gd name="T9" fmla="*/ 60 h 114"/>
                <a:gd name="T10" fmla="*/ 27 w 120"/>
                <a:gd name="T11" fmla="*/ 114 h 114"/>
                <a:gd name="T12" fmla="*/ 78 w 120"/>
                <a:gd name="T13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14">
                  <a:moveTo>
                    <a:pt x="78" y="29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21" y="51"/>
                    <a:pt x="18" y="88"/>
                    <a:pt x="27" y="114"/>
                  </a:cubicBezTo>
                  <a:cubicBezTo>
                    <a:pt x="0" y="73"/>
                    <a:pt x="16" y="18"/>
                    <a:pt x="7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5B9EEBE-DDF6-42F5-96E4-BA17BF5D2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1219"/>
              <a:ext cx="92" cy="97"/>
            </a:xfrm>
            <a:custGeom>
              <a:avLst/>
              <a:gdLst>
                <a:gd name="T0" fmla="*/ 44 w 92"/>
                <a:gd name="T1" fmla="*/ 97 h 97"/>
                <a:gd name="T2" fmla="*/ 44 w 92"/>
                <a:gd name="T3" fmla="*/ 53 h 97"/>
                <a:gd name="T4" fmla="*/ 0 w 92"/>
                <a:gd name="T5" fmla="*/ 97 h 97"/>
                <a:gd name="T6" fmla="*/ 0 w 92"/>
                <a:gd name="T7" fmla="*/ 0 h 97"/>
                <a:gd name="T8" fmla="*/ 44 w 92"/>
                <a:gd name="T9" fmla="*/ 44 h 97"/>
                <a:gd name="T10" fmla="*/ 44 w 92"/>
                <a:gd name="T11" fmla="*/ 0 h 97"/>
                <a:gd name="T12" fmla="*/ 92 w 92"/>
                <a:gd name="T13" fmla="*/ 49 h 97"/>
                <a:gd name="T14" fmla="*/ 44 w 92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4"/>
                  </a:lnTo>
                  <a:lnTo>
                    <a:pt x="44" y="0"/>
                  </a:lnTo>
                  <a:lnTo>
                    <a:pt x="92" y="49"/>
                  </a:lnTo>
                  <a:lnTo>
                    <a:pt x="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B1C80865-1293-4255-B665-27D74011C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1881"/>
              <a:ext cx="117" cy="116"/>
            </a:xfrm>
            <a:custGeom>
              <a:avLst/>
              <a:gdLst>
                <a:gd name="T0" fmla="*/ 95 w 95"/>
                <a:gd name="T1" fmla="*/ 35 h 94"/>
                <a:gd name="T2" fmla="*/ 60 w 95"/>
                <a:gd name="T3" fmla="*/ 35 h 94"/>
                <a:gd name="T4" fmla="*/ 73 w 95"/>
                <a:gd name="T5" fmla="*/ 22 h 94"/>
                <a:gd name="T6" fmla="*/ 48 w 95"/>
                <a:gd name="T7" fmla="*/ 12 h 94"/>
                <a:gd name="T8" fmla="*/ 23 w 95"/>
                <a:gd name="T9" fmla="*/ 22 h 94"/>
                <a:gd name="T10" fmla="*/ 12 w 95"/>
                <a:gd name="T11" fmla="*/ 47 h 94"/>
                <a:gd name="T12" fmla="*/ 23 w 95"/>
                <a:gd name="T13" fmla="*/ 72 h 94"/>
                <a:gd name="T14" fmla="*/ 48 w 95"/>
                <a:gd name="T15" fmla="*/ 83 h 94"/>
                <a:gd name="T16" fmla="*/ 73 w 95"/>
                <a:gd name="T17" fmla="*/ 72 h 94"/>
                <a:gd name="T18" fmla="*/ 74 w 95"/>
                <a:gd name="T19" fmla="*/ 70 h 94"/>
                <a:gd name="T20" fmla="*/ 83 w 95"/>
                <a:gd name="T21" fmla="*/ 78 h 94"/>
                <a:gd name="T22" fmla="*/ 48 w 95"/>
                <a:gd name="T23" fmla="*/ 94 h 94"/>
                <a:gd name="T24" fmla="*/ 0 w 95"/>
                <a:gd name="T25" fmla="*/ 47 h 94"/>
                <a:gd name="T26" fmla="*/ 48 w 95"/>
                <a:gd name="T27" fmla="*/ 0 h 94"/>
                <a:gd name="T28" fmla="*/ 81 w 95"/>
                <a:gd name="T29" fmla="*/ 14 h 94"/>
                <a:gd name="T30" fmla="*/ 95 w 95"/>
                <a:gd name="T31" fmla="*/ 0 h 94"/>
                <a:gd name="T32" fmla="*/ 95 w 95"/>
                <a:gd name="T33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4">
                  <a:moveTo>
                    <a:pt x="95" y="35"/>
                  </a:moveTo>
                  <a:cubicBezTo>
                    <a:pt x="60" y="35"/>
                    <a:pt x="60" y="35"/>
                    <a:pt x="60" y="35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6" y="15"/>
                    <a:pt x="57" y="12"/>
                    <a:pt x="48" y="12"/>
                  </a:cubicBezTo>
                  <a:cubicBezTo>
                    <a:pt x="38" y="12"/>
                    <a:pt x="29" y="15"/>
                    <a:pt x="23" y="22"/>
                  </a:cubicBezTo>
                  <a:cubicBezTo>
                    <a:pt x="16" y="29"/>
                    <a:pt x="12" y="38"/>
                    <a:pt x="12" y="47"/>
                  </a:cubicBezTo>
                  <a:cubicBezTo>
                    <a:pt x="12" y="57"/>
                    <a:pt x="16" y="65"/>
                    <a:pt x="23" y="72"/>
                  </a:cubicBezTo>
                  <a:cubicBezTo>
                    <a:pt x="29" y="79"/>
                    <a:pt x="38" y="83"/>
                    <a:pt x="48" y="83"/>
                  </a:cubicBezTo>
                  <a:cubicBezTo>
                    <a:pt x="57" y="83"/>
                    <a:pt x="66" y="79"/>
                    <a:pt x="73" y="72"/>
                  </a:cubicBezTo>
                  <a:cubicBezTo>
                    <a:pt x="73" y="72"/>
                    <a:pt x="74" y="71"/>
                    <a:pt x="74" y="70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75" y="88"/>
                    <a:pt x="62" y="94"/>
                    <a:pt x="48" y="94"/>
                  </a:cubicBezTo>
                  <a:cubicBezTo>
                    <a:pt x="22" y="94"/>
                    <a:pt x="0" y="73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61" y="0"/>
                    <a:pt x="73" y="5"/>
                    <a:pt x="81" y="14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52675550-86C0-4D40-B326-00C576BF40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7" y="1496"/>
              <a:ext cx="128" cy="128"/>
            </a:xfrm>
            <a:custGeom>
              <a:avLst/>
              <a:gdLst>
                <a:gd name="T0" fmla="*/ 86 w 104"/>
                <a:gd name="T1" fmla="*/ 0 h 104"/>
                <a:gd name="T2" fmla="*/ 17 w 104"/>
                <a:gd name="T3" fmla="*/ 0 h 104"/>
                <a:gd name="T4" fmla="*/ 0 w 104"/>
                <a:gd name="T5" fmla="*/ 18 h 104"/>
                <a:gd name="T6" fmla="*/ 0 w 104"/>
                <a:gd name="T7" fmla="*/ 87 h 104"/>
                <a:gd name="T8" fmla="*/ 17 w 104"/>
                <a:gd name="T9" fmla="*/ 104 h 104"/>
                <a:gd name="T10" fmla="*/ 86 w 104"/>
                <a:gd name="T11" fmla="*/ 104 h 104"/>
                <a:gd name="T12" fmla="*/ 104 w 104"/>
                <a:gd name="T13" fmla="*/ 87 h 104"/>
                <a:gd name="T14" fmla="*/ 104 w 104"/>
                <a:gd name="T15" fmla="*/ 18 h 104"/>
                <a:gd name="T16" fmla="*/ 86 w 104"/>
                <a:gd name="T17" fmla="*/ 0 h 104"/>
                <a:gd name="T18" fmla="*/ 28 w 104"/>
                <a:gd name="T19" fmla="*/ 85 h 104"/>
                <a:gd name="T20" fmla="*/ 19 w 104"/>
                <a:gd name="T21" fmla="*/ 76 h 104"/>
                <a:gd name="T22" fmla="*/ 28 w 104"/>
                <a:gd name="T23" fmla="*/ 67 h 104"/>
                <a:gd name="T24" fmla="*/ 37 w 104"/>
                <a:gd name="T25" fmla="*/ 76 h 104"/>
                <a:gd name="T26" fmla="*/ 28 w 104"/>
                <a:gd name="T27" fmla="*/ 85 h 104"/>
                <a:gd name="T28" fmla="*/ 50 w 104"/>
                <a:gd name="T29" fmla="*/ 85 h 104"/>
                <a:gd name="T30" fmla="*/ 41 w 104"/>
                <a:gd name="T31" fmla="*/ 63 h 104"/>
                <a:gd name="T32" fmla="*/ 19 w 104"/>
                <a:gd name="T33" fmla="*/ 54 h 104"/>
                <a:gd name="T34" fmla="*/ 19 w 104"/>
                <a:gd name="T35" fmla="*/ 41 h 104"/>
                <a:gd name="T36" fmla="*/ 63 w 104"/>
                <a:gd name="T37" fmla="*/ 85 h 104"/>
                <a:gd name="T38" fmla="*/ 50 w 104"/>
                <a:gd name="T39" fmla="*/ 85 h 104"/>
                <a:gd name="T40" fmla="*/ 73 w 104"/>
                <a:gd name="T41" fmla="*/ 85 h 104"/>
                <a:gd name="T42" fmla="*/ 19 w 104"/>
                <a:gd name="T43" fmla="*/ 31 h 104"/>
                <a:gd name="T44" fmla="*/ 19 w 104"/>
                <a:gd name="T45" fmla="*/ 18 h 104"/>
                <a:gd name="T46" fmla="*/ 86 w 104"/>
                <a:gd name="T47" fmla="*/ 85 h 104"/>
                <a:gd name="T48" fmla="*/ 73 w 104"/>
                <a:gd name="T49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104">
                  <a:moveTo>
                    <a:pt x="86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7"/>
                    <a:pt x="7" y="104"/>
                    <a:pt x="17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96" y="104"/>
                    <a:pt x="104" y="97"/>
                    <a:pt x="104" y="87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8"/>
                    <a:pt x="96" y="0"/>
                    <a:pt x="86" y="0"/>
                  </a:cubicBezTo>
                  <a:close/>
                  <a:moveTo>
                    <a:pt x="28" y="85"/>
                  </a:moveTo>
                  <a:cubicBezTo>
                    <a:pt x="23" y="85"/>
                    <a:pt x="19" y="81"/>
                    <a:pt x="19" y="76"/>
                  </a:cubicBezTo>
                  <a:cubicBezTo>
                    <a:pt x="19" y="71"/>
                    <a:pt x="23" y="67"/>
                    <a:pt x="28" y="67"/>
                  </a:cubicBezTo>
                  <a:cubicBezTo>
                    <a:pt x="33" y="67"/>
                    <a:pt x="37" y="71"/>
                    <a:pt x="37" y="76"/>
                  </a:cubicBezTo>
                  <a:cubicBezTo>
                    <a:pt x="37" y="81"/>
                    <a:pt x="33" y="85"/>
                    <a:pt x="28" y="85"/>
                  </a:cubicBezTo>
                  <a:close/>
                  <a:moveTo>
                    <a:pt x="50" y="85"/>
                  </a:moveTo>
                  <a:cubicBezTo>
                    <a:pt x="50" y="77"/>
                    <a:pt x="47" y="69"/>
                    <a:pt x="41" y="63"/>
                  </a:cubicBezTo>
                  <a:cubicBezTo>
                    <a:pt x="35" y="57"/>
                    <a:pt x="27" y="54"/>
                    <a:pt x="19" y="54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63" y="61"/>
                    <a:pt x="63" y="85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73" y="85"/>
                  </a:moveTo>
                  <a:cubicBezTo>
                    <a:pt x="73" y="55"/>
                    <a:pt x="49" y="31"/>
                    <a:pt x="19" y="3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56" y="18"/>
                    <a:pt x="86" y="48"/>
                    <a:pt x="86" y="85"/>
                  </a:cubicBezTo>
                  <a:cubicBezTo>
                    <a:pt x="73" y="85"/>
                    <a:pt x="73" y="85"/>
                    <a:pt x="73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D1E73BC-5194-4010-B3F6-42F8A59B1D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6" y="1995"/>
              <a:ext cx="118" cy="126"/>
            </a:xfrm>
            <a:custGeom>
              <a:avLst/>
              <a:gdLst>
                <a:gd name="T0" fmla="*/ 41 w 96"/>
                <a:gd name="T1" fmla="*/ 7 h 102"/>
                <a:gd name="T2" fmla="*/ 42 w 96"/>
                <a:gd name="T3" fmla="*/ 3 h 102"/>
                <a:gd name="T4" fmla="*/ 36 w 96"/>
                <a:gd name="T5" fmla="*/ 1 h 102"/>
                <a:gd name="T6" fmla="*/ 35 w 96"/>
                <a:gd name="T7" fmla="*/ 8 h 102"/>
                <a:gd name="T8" fmla="*/ 0 w 96"/>
                <a:gd name="T9" fmla="*/ 54 h 102"/>
                <a:gd name="T10" fmla="*/ 96 w 96"/>
                <a:gd name="T11" fmla="*/ 54 h 102"/>
                <a:gd name="T12" fmla="*/ 33 w 96"/>
                <a:gd name="T13" fmla="*/ 5 h 102"/>
                <a:gd name="T14" fmla="*/ 38 w 96"/>
                <a:gd name="T15" fmla="*/ 2 h 102"/>
                <a:gd name="T16" fmla="*/ 40 w 96"/>
                <a:gd name="T17" fmla="*/ 6 h 102"/>
                <a:gd name="T18" fmla="*/ 35 w 96"/>
                <a:gd name="T19" fmla="*/ 7 h 102"/>
                <a:gd name="T20" fmla="*/ 73 w 96"/>
                <a:gd name="T21" fmla="*/ 80 h 102"/>
                <a:gd name="T22" fmla="*/ 54 w 96"/>
                <a:gd name="T23" fmla="*/ 82 h 102"/>
                <a:gd name="T24" fmla="*/ 48 w 96"/>
                <a:gd name="T25" fmla="*/ 91 h 102"/>
                <a:gd name="T26" fmla="*/ 13 w 96"/>
                <a:gd name="T27" fmla="*/ 65 h 102"/>
                <a:gd name="T28" fmla="*/ 12 w 96"/>
                <a:gd name="T29" fmla="*/ 59 h 102"/>
                <a:gd name="T30" fmla="*/ 22 w 96"/>
                <a:gd name="T31" fmla="*/ 29 h 102"/>
                <a:gd name="T32" fmla="*/ 42 w 96"/>
                <a:gd name="T33" fmla="*/ 27 h 102"/>
                <a:gd name="T34" fmla="*/ 48 w 96"/>
                <a:gd name="T35" fmla="*/ 18 h 102"/>
                <a:gd name="T36" fmla="*/ 83 w 96"/>
                <a:gd name="T37" fmla="*/ 44 h 102"/>
                <a:gd name="T38" fmla="*/ 84 w 96"/>
                <a:gd name="T39" fmla="*/ 50 h 102"/>
                <a:gd name="T40" fmla="*/ 73 w 96"/>
                <a:gd name="T41" fmla="*/ 80 h 102"/>
                <a:gd name="T42" fmla="*/ 53 w 96"/>
                <a:gd name="T43" fmla="*/ 45 h 102"/>
                <a:gd name="T44" fmla="*/ 43 w 96"/>
                <a:gd name="T45" fmla="*/ 33 h 102"/>
                <a:gd name="T46" fmla="*/ 40 w 96"/>
                <a:gd name="T47" fmla="*/ 47 h 102"/>
                <a:gd name="T48" fmla="*/ 38 w 96"/>
                <a:gd name="T49" fmla="*/ 50 h 102"/>
                <a:gd name="T50" fmla="*/ 26 w 96"/>
                <a:gd name="T51" fmla="*/ 59 h 102"/>
                <a:gd name="T52" fmla="*/ 38 w 96"/>
                <a:gd name="T53" fmla="*/ 60 h 102"/>
                <a:gd name="T54" fmla="*/ 43 w 96"/>
                <a:gd name="T55" fmla="*/ 64 h 102"/>
                <a:gd name="T56" fmla="*/ 53 w 96"/>
                <a:gd name="T57" fmla="*/ 76 h 102"/>
                <a:gd name="T58" fmla="*/ 56 w 96"/>
                <a:gd name="T59" fmla="*/ 62 h 102"/>
                <a:gd name="T60" fmla="*/ 58 w 96"/>
                <a:gd name="T61" fmla="*/ 59 h 102"/>
                <a:gd name="T62" fmla="*/ 70 w 96"/>
                <a:gd name="T63" fmla="*/ 50 h 102"/>
                <a:gd name="T64" fmla="*/ 58 w 96"/>
                <a:gd name="T65" fmla="*/ 49 h 102"/>
                <a:gd name="T66" fmla="*/ 48 w 96"/>
                <a:gd name="T67" fmla="*/ 45 h 102"/>
                <a:gd name="T68" fmla="*/ 48 w 96"/>
                <a:gd name="T69" fmla="*/ 45 h 102"/>
                <a:gd name="T70" fmla="*/ 48 w 96"/>
                <a:gd name="T71" fmla="*/ 45 h 102"/>
                <a:gd name="T72" fmla="*/ 49 w 96"/>
                <a:gd name="T73" fmla="*/ 45 h 102"/>
                <a:gd name="T74" fmla="*/ 52 w 96"/>
                <a:gd name="T75" fmla="*/ 46 h 102"/>
                <a:gd name="T76" fmla="*/ 39 w 96"/>
                <a:gd name="T77" fmla="*/ 58 h 102"/>
                <a:gd name="T78" fmla="*/ 46 w 96"/>
                <a:gd name="T79" fmla="*/ 45 h 102"/>
                <a:gd name="T80" fmla="*/ 53 w 96"/>
                <a:gd name="T81" fmla="*/ 63 h 102"/>
                <a:gd name="T82" fmla="*/ 50 w 96"/>
                <a:gd name="T83" fmla="*/ 64 h 102"/>
                <a:gd name="T84" fmla="*/ 47 w 96"/>
                <a:gd name="T85" fmla="*/ 64 h 102"/>
                <a:gd name="T86" fmla="*/ 47 w 96"/>
                <a:gd name="T87" fmla="*/ 64 h 102"/>
                <a:gd name="T88" fmla="*/ 51 w 96"/>
                <a:gd name="T89" fmla="*/ 58 h 102"/>
                <a:gd name="T90" fmla="*/ 57 w 96"/>
                <a:gd name="T91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2">
                  <a:moveTo>
                    <a:pt x="48" y="7"/>
                  </a:moveTo>
                  <a:cubicBezTo>
                    <a:pt x="46" y="7"/>
                    <a:pt x="43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2" y="6"/>
                    <a:pt x="43" y="5"/>
                    <a:pt x="42" y="3"/>
                  </a:cubicBezTo>
                  <a:cubicBezTo>
                    <a:pt x="42" y="2"/>
                    <a:pt x="40" y="0"/>
                    <a:pt x="38" y="0"/>
                  </a:cubicBezTo>
                  <a:cubicBezTo>
                    <a:pt x="37" y="0"/>
                    <a:pt x="37" y="0"/>
                    <a:pt x="36" y="1"/>
                  </a:cubicBezTo>
                  <a:cubicBezTo>
                    <a:pt x="33" y="1"/>
                    <a:pt x="31" y="3"/>
                    <a:pt x="32" y="6"/>
                  </a:cubicBezTo>
                  <a:cubicBezTo>
                    <a:pt x="32" y="7"/>
                    <a:pt x="33" y="8"/>
                    <a:pt x="35" y="8"/>
                  </a:cubicBezTo>
                  <a:cubicBezTo>
                    <a:pt x="35" y="8"/>
                    <a:pt x="35" y="8"/>
                    <a:pt x="35" y="9"/>
                  </a:cubicBezTo>
                  <a:cubicBezTo>
                    <a:pt x="15" y="14"/>
                    <a:pt x="0" y="33"/>
                    <a:pt x="0" y="54"/>
                  </a:cubicBezTo>
                  <a:cubicBezTo>
                    <a:pt x="0" y="81"/>
                    <a:pt x="22" y="102"/>
                    <a:pt x="48" y="102"/>
                  </a:cubicBezTo>
                  <a:cubicBezTo>
                    <a:pt x="74" y="102"/>
                    <a:pt x="96" y="81"/>
                    <a:pt x="96" y="54"/>
                  </a:cubicBezTo>
                  <a:cubicBezTo>
                    <a:pt x="96" y="28"/>
                    <a:pt x="74" y="7"/>
                    <a:pt x="48" y="7"/>
                  </a:cubicBezTo>
                  <a:close/>
                  <a:moveTo>
                    <a:pt x="33" y="5"/>
                  </a:moveTo>
                  <a:cubicBezTo>
                    <a:pt x="33" y="4"/>
                    <a:pt x="35" y="3"/>
                    <a:pt x="37" y="2"/>
                  </a:cubicBezTo>
                  <a:cubicBezTo>
                    <a:pt x="37" y="2"/>
                    <a:pt x="37" y="2"/>
                    <a:pt x="38" y="2"/>
                  </a:cubicBezTo>
                  <a:cubicBezTo>
                    <a:pt x="39" y="2"/>
                    <a:pt x="41" y="3"/>
                    <a:pt x="41" y="4"/>
                  </a:cubicBezTo>
                  <a:cubicBezTo>
                    <a:pt x="41" y="4"/>
                    <a:pt x="41" y="5"/>
                    <a:pt x="40" y="6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6" y="5"/>
                    <a:pt x="36" y="6"/>
                    <a:pt x="35" y="7"/>
                  </a:cubicBezTo>
                  <a:cubicBezTo>
                    <a:pt x="34" y="7"/>
                    <a:pt x="33" y="6"/>
                    <a:pt x="33" y="5"/>
                  </a:cubicBezTo>
                  <a:close/>
                  <a:moveTo>
                    <a:pt x="73" y="80"/>
                  </a:moveTo>
                  <a:cubicBezTo>
                    <a:pt x="69" y="84"/>
                    <a:pt x="64" y="88"/>
                    <a:pt x="5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1" y="91"/>
                    <a:pt x="50" y="91"/>
                    <a:pt x="48" y="91"/>
                  </a:cubicBezTo>
                  <a:cubicBezTo>
                    <a:pt x="38" y="91"/>
                    <a:pt x="29" y="87"/>
                    <a:pt x="22" y="80"/>
                  </a:cubicBezTo>
                  <a:cubicBezTo>
                    <a:pt x="18" y="76"/>
                    <a:pt x="15" y="70"/>
                    <a:pt x="13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6"/>
                    <a:pt x="12" y="54"/>
                  </a:cubicBezTo>
                  <a:cubicBezTo>
                    <a:pt x="12" y="45"/>
                    <a:pt x="15" y="36"/>
                    <a:pt x="22" y="29"/>
                  </a:cubicBezTo>
                  <a:cubicBezTo>
                    <a:pt x="27" y="24"/>
                    <a:pt x="32" y="21"/>
                    <a:pt x="38" y="20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5" y="18"/>
                    <a:pt x="46" y="18"/>
                    <a:pt x="48" y="18"/>
                  </a:cubicBezTo>
                  <a:cubicBezTo>
                    <a:pt x="58" y="18"/>
                    <a:pt x="67" y="22"/>
                    <a:pt x="73" y="29"/>
                  </a:cubicBezTo>
                  <a:cubicBezTo>
                    <a:pt x="78" y="33"/>
                    <a:pt x="81" y="39"/>
                    <a:pt x="83" y="44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4" y="53"/>
                    <a:pt x="84" y="54"/>
                  </a:cubicBezTo>
                  <a:cubicBezTo>
                    <a:pt x="84" y="64"/>
                    <a:pt x="80" y="73"/>
                    <a:pt x="73" y="80"/>
                  </a:cubicBezTo>
                  <a:close/>
                  <a:moveTo>
                    <a:pt x="73" y="30"/>
                  </a:moveTo>
                  <a:cubicBezTo>
                    <a:pt x="53" y="45"/>
                    <a:pt x="53" y="45"/>
                    <a:pt x="53" y="45"/>
                  </a:cubicBezTo>
                  <a:cubicBezTo>
                    <a:pt x="52" y="44"/>
                    <a:pt x="50" y="43"/>
                    <a:pt x="48" y="4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5"/>
                    <a:pt x="40" y="46"/>
                    <a:pt x="40" y="47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7" y="51"/>
                    <a:pt x="37" y="53"/>
                    <a:pt x="37" y="54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60"/>
                    <a:pt x="38" y="60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5"/>
                    <a:pt x="46" y="66"/>
                    <a:pt x="47" y="6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4" y="64"/>
                    <a:pt x="55" y="63"/>
                    <a:pt x="56" y="6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8"/>
                    <a:pt x="59" y="56"/>
                    <a:pt x="59" y="55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49"/>
                    <a:pt x="58" y="49"/>
                    <a:pt x="58" y="49"/>
                  </a:cubicBezTo>
                  <a:lnTo>
                    <a:pt x="73" y="30"/>
                  </a:lnTo>
                  <a:close/>
                  <a:moveTo>
                    <a:pt x="48" y="45"/>
                  </a:move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46" y="45"/>
                  </a:moveTo>
                  <a:cubicBezTo>
                    <a:pt x="47" y="45"/>
                    <a:pt x="47" y="45"/>
                    <a:pt x="48" y="45"/>
                  </a:cubicBezTo>
                  <a:cubicBezTo>
                    <a:pt x="48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0" y="45"/>
                    <a:pt x="51" y="45"/>
                    <a:pt x="52" y="46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7"/>
                    <a:pt x="39" y="56"/>
                  </a:cubicBezTo>
                  <a:cubicBezTo>
                    <a:pt x="37" y="51"/>
                    <a:pt x="41" y="46"/>
                    <a:pt x="46" y="45"/>
                  </a:cubicBezTo>
                  <a:close/>
                  <a:moveTo>
                    <a:pt x="53" y="63"/>
                  </a:move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1" y="64"/>
                    <a:pt x="50" y="64"/>
                  </a:cubicBezTo>
                  <a:cubicBezTo>
                    <a:pt x="49" y="64"/>
                    <a:pt x="49" y="64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6" y="64"/>
                    <a:pt x="45" y="64"/>
                    <a:pt x="44" y="63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1"/>
                    <a:pt x="57" y="52"/>
                    <a:pt x="57" y="52"/>
                  </a:cubicBezTo>
                  <a:cubicBezTo>
                    <a:pt x="58" y="57"/>
                    <a:pt x="56" y="61"/>
                    <a:pt x="53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555D67BB-9809-4ABD-9730-8835DE269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" y="1650"/>
              <a:ext cx="131" cy="132"/>
            </a:xfrm>
            <a:custGeom>
              <a:avLst/>
              <a:gdLst>
                <a:gd name="T0" fmla="*/ 90 w 107"/>
                <a:gd name="T1" fmla="*/ 74 h 107"/>
                <a:gd name="T2" fmla="*/ 78 w 107"/>
                <a:gd name="T3" fmla="*/ 79 h 107"/>
                <a:gd name="T4" fmla="*/ 33 w 107"/>
                <a:gd name="T5" fmla="*/ 56 h 107"/>
                <a:gd name="T6" fmla="*/ 34 w 107"/>
                <a:gd name="T7" fmla="*/ 54 h 107"/>
                <a:gd name="T8" fmla="*/ 33 w 107"/>
                <a:gd name="T9" fmla="*/ 51 h 107"/>
                <a:gd name="T10" fmla="*/ 78 w 107"/>
                <a:gd name="T11" fmla="*/ 28 h 107"/>
                <a:gd name="T12" fmla="*/ 90 w 107"/>
                <a:gd name="T13" fmla="*/ 34 h 107"/>
                <a:gd name="T14" fmla="*/ 107 w 107"/>
                <a:gd name="T15" fmla="*/ 17 h 107"/>
                <a:gd name="T16" fmla="*/ 90 w 107"/>
                <a:gd name="T17" fmla="*/ 0 h 107"/>
                <a:gd name="T18" fmla="*/ 74 w 107"/>
                <a:gd name="T19" fmla="*/ 17 h 107"/>
                <a:gd name="T20" fmla="*/ 74 w 107"/>
                <a:gd name="T21" fmla="*/ 20 h 107"/>
                <a:gd name="T22" fmla="*/ 29 w 107"/>
                <a:gd name="T23" fmla="*/ 42 h 107"/>
                <a:gd name="T24" fmla="*/ 17 w 107"/>
                <a:gd name="T25" fmla="*/ 37 h 107"/>
                <a:gd name="T26" fmla="*/ 0 w 107"/>
                <a:gd name="T27" fmla="*/ 54 h 107"/>
                <a:gd name="T28" fmla="*/ 17 w 107"/>
                <a:gd name="T29" fmla="*/ 70 h 107"/>
                <a:gd name="T30" fmla="*/ 29 w 107"/>
                <a:gd name="T31" fmla="*/ 65 h 107"/>
                <a:gd name="T32" fmla="*/ 74 w 107"/>
                <a:gd name="T33" fmla="*/ 88 h 107"/>
                <a:gd name="T34" fmla="*/ 74 w 107"/>
                <a:gd name="T35" fmla="*/ 90 h 107"/>
                <a:gd name="T36" fmla="*/ 90 w 107"/>
                <a:gd name="T37" fmla="*/ 107 h 107"/>
                <a:gd name="T38" fmla="*/ 107 w 107"/>
                <a:gd name="T39" fmla="*/ 90 h 107"/>
                <a:gd name="T40" fmla="*/ 90 w 107"/>
                <a:gd name="T41" fmla="*/ 7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7">
                  <a:moveTo>
                    <a:pt x="90" y="74"/>
                  </a:moveTo>
                  <a:cubicBezTo>
                    <a:pt x="86" y="74"/>
                    <a:pt x="81" y="76"/>
                    <a:pt x="78" y="79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4" y="55"/>
                    <a:pt x="34" y="55"/>
                    <a:pt x="34" y="54"/>
                  </a:cubicBezTo>
                  <a:cubicBezTo>
                    <a:pt x="34" y="53"/>
                    <a:pt x="34" y="52"/>
                    <a:pt x="33" y="51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81" y="32"/>
                    <a:pt x="86" y="34"/>
                    <a:pt x="90" y="34"/>
                  </a:cubicBezTo>
                  <a:cubicBezTo>
                    <a:pt x="100" y="34"/>
                    <a:pt x="107" y="26"/>
                    <a:pt x="107" y="17"/>
                  </a:cubicBezTo>
                  <a:cubicBezTo>
                    <a:pt x="107" y="8"/>
                    <a:pt x="100" y="0"/>
                    <a:pt x="90" y="0"/>
                  </a:cubicBezTo>
                  <a:cubicBezTo>
                    <a:pt x="81" y="0"/>
                    <a:pt x="74" y="8"/>
                    <a:pt x="74" y="17"/>
                  </a:cubicBezTo>
                  <a:cubicBezTo>
                    <a:pt x="74" y="18"/>
                    <a:pt x="74" y="19"/>
                    <a:pt x="74" y="20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6" y="39"/>
                    <a:pt x="22" y="37"/>
                    <a:pt x="17" y="37"/>
                  </a:cubicBezTo>
                  <a:cubicBezTo>
                    <a:pt x="8" y="37"/>
                    <a:pt x="0" y="44"/>
                    <a:pt x="0" y="54"/>
                  </a:cubicBezTo>
                  <a:cubicBezTo>
                    <a:pt x="0" y="63"/>
                    <a:pt x="8" y="70"/>
                    <a:pt x="17" y="70"/>
                  </a:cubicBezTo>
                  <a:cubicBezTo>
                    <a:pt x="22" y="70"/>
                    <a:pt x="26" y="68"/>
                    <a:pt x="29" y="65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9"/>
                    <a:pt x="74" y="89"/>
                    <a:pt x="74" y="90"/>
                  </a:cubicBezTo>
                  <a:cubicBezTo>
                    <a:pt x="74" y="100"/>
                    <a:pt x="81" y="107"/>
                    <a:pt x="90" y="107"/>
                  </a:cubicBezTo>
                  <a:cubicBezTo>
                    <a:pt x="100" y="107"/>
                    <a:pt x="107" y="100"/>
                    <a:pt x="107" y="90"/>
                  </a:cubicBezTo>
                  <a:cubicBezTo>
                    <a:pt x="107" y="81"/>
                    <a:pt x="100" y="74"/>
                    <a:pt x="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B375ED4-A9AD-47E8-8A5A-E25769D0C5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3" y="1342"/>
              <a:ext cx="125" cy="135"/>
            </a:xfrm>
            <a:custGeom>
              <a:avLst/>
              <a:gdLst>
                <a:gd name="T0" fmla="*/ 13 w 102"/>
                <a:gd name="T1" fmla="*/ 99 h 110"/>
                <a:gd name="T2" fmla="*/ 24 w 102"/>
                <a:gd name="T3" fmla="*/ 110 h 110"/>
                <a:gd name="T4" fmla="*/ 34 w 102"/>
                <a:gd name="T5" fmla="*/ 99 h 110"/>
                <a:gd name="T6" fmla="*/ 34 w 102"/>
                <a:gd name="T7" fmla="*/ 99 h 110"/>
                <a:gd name="T8" fmla="*/ 24 w 102"/>
                <a:gd name="T9" fmla="*/ 89 h 110"/>
                <a:gd name="T10" fmla="*/ 13 w 102"/>
                <a:gd name="T11" fmla="*/ 99 h 110"/>
                <a:gd name="T12" fmla="*/ 82 w 102"/>
                <a:gd name="T13" fmla="*/ 99 h 110"/>
                <a:gd name="T14" fmla="*/ 92 w 102"/>
                <a:gd name="T15" fmla="*/ 110 h 110"/>
                <a:gd name="T16" fmla="*/ 102 w 102"/>
                <a:gd name="T17" fmla="*/ 99 h 110"/>
                <a:gd name="T18" fmla="*/ 102 w 102"/>
                <a:gd name="T19" fmla="*/ 99 h 110"/>
                <a:gd name="T20" fmla="*/ 92 w 102"/>
                <a:gd name="T21" fmla="*/ 89 h 110"/>
                <a:gd name="T22" fmla="*/ 82 w 102"/>
                <a:gd name="T23" fmla="*/ 99 h 110"/>
                <a:gd name="T24" fmla="*/ 102 w 102"/>
                <a:gd name="T25" fmla="*/ 55 h 110"/>
                <a:gd name="T26" fmla="*/ 102 w 102"/>
                <a:gd name="T27" fmla="*/ 14 h 110"/>
                <a:gd name="T28" fmla="*/ 13 w 102"/>
                <a:gd name="T29" fmla="*/ 14 h 110"/>
                <a:gd name="T30" fmla="*/ 0 w 102"/>
                <a:gd name="T31" fmla="*/ 0 h 110"/>
                <a:gd name="T32" fmla="*/ 0 w 102"/>
                <a:gd name="T33" fmla="*/ 7 h 110"/>
                <a:gd name="T34" fmla="*/ 7 w 102"/>
                <a:gd name="T35" fmla="*/ 14 h 110"/>
                <a:gd name="T36" fmla="*/ 12 w 102"/>
                <a:gd name="T37" fmla="*/ 58 h 110"/>
                <a:gd name="T38" fmla="*/ 7 w 102"/>
                <a:gd name="T39" fmla="*/ 69 h 110"/>
                <a:gd name="T40" fmla="*/ 20 w 102"/>
                <a:gd name="T41" fmla="*/ 82 h 110"/>
                <a:gd name="T42" fmla="*/ 102 w 102"/>
                <a:gd name="T43" fmla="*/ 82 h 110"/>
                <a:gd name="T44" fmla="*/ 102 w 102"/>
                <a:gd name="T45" fmla="*/ 75 h 110"/>
                <a:gd name="T46" fmla="*/ 20 w 102"/>
                <a:gd name="T47" fmla="*/ 75 h 110"/>
                <a:gd name="T48" fmla="*/ 13 w 102"/>
                <a:gd name="T49" fmla="*/ 69 h 110"/>
                <a:gd name="T50" fmla="*/ 13 w 102"/>
                <a:gd name="T51" fmla="*/ 69 h 110"/>
                <a:gd name="T52" fmla="*/ 102 w 102"/>
                <a:gd name="T53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110">
                  <a:moveTo>
                    <a:pt x="13" y="99"/>
                  </a:moveTo>
                  <a:cubicBezTo>
                    <a:pt x="13" y="105"/>
                    <a:pt x="18" y="110"/>
                    <a:pt x="24" y="110"/>
                  </a:cubicBezTo>
                  <a:cubicBezTo>
                    <a:pt x="29" y="110"/>
                    <a:pt x="34" y="105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4"/>
                    <a:pt x="29" y="89"/>
                    <a:pt x="24" y="89"/>
                  </a:cubicBezTo>
                  <a:cubicBezTo>
                    <a:pt x="18" y="89"/>
                    <a:pt x="13" y="94"/>
                    <a:pt x="13" y="99"/>
                  </a:cubicBezTo>
                  <a:close/>
                  <a:moveTo>
                    <a:pt x="82" y="99"/>
                  </a:moveTo>
                  <a:cubicBezTo>
                    <a:pt x="82" y="105"/>
                    <a:pt x="86" y="110"/>
                    <a:pt x="92" y="110"/>
                  </a:cubicBezTo>
                  <a:cubicBezTo>
                    <a:pt x="98" y="110"/>
                    <a:pt x="102" y="105"/>
                    <a:pt x="102" y="99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2" y="94"/>
                    <a:pt x="98" y="89"/>
                    <a:pt x="92" y="89"/>
                  </a:cubicBezTo>
                  <a:cubicBezTo>
                    <a:pt x="86" y="89"/>
                    <a:pt x="82" y="94"/>
                    <a:pt x="82" y="99"/>
                  </a:cubicBezTo>
                  <a:close/>
                  <a:moveTo>
                    <a:pt x="102" y="55"/>
                  </a:moveTo>
                  <a:cubicBezTo>
                    <a:pt x="102" y="14"/>
                    <a:pt x="102" y="14"/>
                    <a:pt x="10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6"/>
                    <a:pt x="7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7" y="10"/>
                    <a:pt x="7" y="14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9" y="60"/>
                    <a:pt x="7" y="64"/>
                    <a:pt x="7" y="69"/>
                  </a:cubicBezTo>
                  <a:cubicBezTo>
                    <a:pt x="7" y="76"/>
                    <a:pt x="13" y="82"/>
                    <a:pt x="20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6" y="75"/>
                    <a:pt x="13" y="72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lnTo>
                    <a:pt x="102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9D116266-AAD5-4873-8A1D-F612045BA1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7" y="1236"/>
              <a:ext cx="106" cy="103"/>
            </a:xfrm>
            <a:custGeom>
              <a:avLst/>
              <a:gdLst>
                <a:gd name="T0" fmla="*/ 82 w 86"/>
                <a:gd name="T1" fmla="*/ 47 h 84"/>
                <a:gd name="T2" fmla="*/ 82 w 86"/>
                <a:gd name="T3" fmla="*/ 42 h 84"/>
                <a:gd name="T4" fmla="*/ 43 w 86"/>
                <a:gd name="T5" fmla="*/ 3 h 84"/>
                <a:gd name="T6" fmla="*/ 36 w 86"/>
                <a:gd name="T7" fmla="*/ 3 h 84"/>
                <a:gd name="T8" fmla="*/ 24 w 86"/>
                <a:gd name="T9" fmla="*/ 0 h 84"/>
                <a:gd name="T10" fmla="*/ 0 w 86"/>
                <a:gd name="T11" fmla="*/ 23 h 84"/>
                <a:gd name="T12" fmla="*/ 4 w 86"/>
                <a:gd name="T13" fmla="*/ 36 h 84"/>
                <a:gd name="T14" fmla="*/ 4 w 86"/>
                <a:gd name="T15" fmla="*/ 42 h 84"/>
                <a:gd name="T16" fmla="*/ 43 w 86"/>
                <a:gd name="T17" fmla="*/ 81 h 84"/>
                <a:gd name="T18" fmla="*/ 50 w 86"/>
                <a:gd name="T19" fmla="*/ 80 h 84"/>
                <a:gd name="T20" fmla="*/ 62 w 86"/>
                <a:gd name="T21" fmla="*/ 84 h 84"/>
                <a:gd name="T22" fmla="*/ 86 w 86"/>
                <a:gd name="T23" fmla="*/ 60 h 84"/>
                <a:gd name="T24" fmla="*/ 82 w 86"/>
                <a:gd name="T25" fmla="*/ 47 h 84"/>
                <a:gd name="T26" fmla="*/ 46 w 86"/>
                <a:gd name="T27" fmla="*/ 71 h 84"/>
                <a:gd name="T28" fmla="*/ 23 w 86"/>
                <a:gd name="T29" fmla="*/ 64 h 84"/>
                <a:gd name="T30" fmla="*/ 24 w 86"/>
                <a:gd name="T31" fmla="*/ 51 h 84"/>
                <a:gd name="T32" fmla="*/ 34 w 86"/>
                <a:gd name="T33" fmla="*/ 58 h 84"/>
                <a:gd name="T34" fmla="*/ 52 w 86"/>
                <a:gd name="T35" fmla="*/ 58 h 84"/>
                <a:gd name="T36" fmla="*/ 41 w 86"/>
                <a:gd name="T37" fmla="*/ 47 h 84"/>
                <a:gd name="T38" fmla="*/ 20 w 86"/>
                <a:gd name="T39" fmla="*/ 30 h 84"/>
                <a:gd name="T40" fmla="*/ 37 w 86"/>
                <a:gd name="T41" fmla="*/ 13 h 84"/>
                <a:gd name="T42" fmla="*/ 61 w 86"/>
                <a:gd name="T43" fmla="*/ 19 h 84"/>
                <a:gd name="T44" fmla="*/ 59 w 86"/>
                <a:gd name="T45" fmla="*/ 31 h 84"/>
                <a:gd name="T46" fmla="*/ 42 w 86"/>
                <a:gd name="T47" fmla="*/ 22 h 84"/>
                <a:gd name="T48" fmla="*/ 38 w 86"/>
                <a:gd name="T49" fmla="*/ 34 h 84"/>
                <a:gd name="T50" fmla="*/ 66 w 86"/>
                <a:gd name="T51" fmla="*/ 49 h 84"/>
                <a:gd name="T52" fmla="*/ 46 w 86"/>
                <a:gd name="T53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84">
                  <a:moveTo>
                    <a:pt x="82" y="47"/>
                  </a:moveTo>
                  <a:cubicBezTo>
                    <a:pt x="82" y="45"/>
                    <a:pt x="82" y="44"/>
                    <a:pt x="82" y="42"/>
                  </a:cubicBezTo>
                  <a:cubicBezTo>
                    <a:pt x="82" y="20"/>
                    <a:pt x="64" y="3"/>
                    <a:pt x="43" y="3"/>
                  </a:cubicBezTo>
                  <a:cubicBezTo>
                    <a:pt x="41" y="3"/>
                    <a:pt x="39" y="3"/>
                    <a:pt x="36" y="3"/>
                  </a:cubicBezTo>
                  <a:cubicBezTo>
                    <a:pt x="33" y="1"/>
                    <a:pt x="28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8"/>
                    <a:pt x="2" y="32"/>
                    <a:pt x="4" y="36"/>
                  </a:cubicBezTo>
                  <a:cubicBezTo>
                    <a:pt x="4" y="38"/>
                    <a:pt x="4" y="40"/>
                    <a:pt x="4" y="42"/>
                  </a:cubicBezTo>
                  <a:cubicBezTo>
                    <a:pt x="4" y="63"/>
                    <a:pt x="21" y="81"/>
                    <a:pt x="43" y="81"/>
                  </a:cubicBezTo>
                  <a:cubicBezTo>
                    <a:pt x="45" y="81"/>
                    <a:pt x="48" y="81"/>
                    <a:pt x="50" y="80"/>
                  </a:cubicBezTo>
                  <a:cubicBezTo>
                    <a:pt x="54" y="83"/>
                    <a:pt x="58" y="84"/>
                    <a:pt x="62" y="84"/>
                  </a:cubicBezTo>
                  <a:cubicBezTo>
                    <a:pt x="75" y="84"/>
                    <a:pt x="86" y="73"/>
                    <a:pt x="86" y="60"/>
                  </a:cubicBezTo>
                  <a:cubicBezTo>
                    <a:pt x="86" y="56"/>
                    <a:pt x="84" y="51"/>
                    <a:pt x="82" y="47"/>
                  </a:cubicBezTo>
                  <a:close/>
                  <a:moveTo>
                    <a:pt x="46" y="71"/>
                  </a:moveTo>
                  <a:cubicBezTo>
                    <a:pt x="34" y="71"/>
                    <a:pt x="28" y="69"/>
                    <a:pt x="23" y="64"/>
                  </a:cubicBezTo>
                  <a:cubicBezTo>
                    <a:pt x="17" y="58"/>
                    <a:pt x="19" y="52"/>
                    <a:pt x="24" y="51"/>
                  </a:cubicBezTo>
                  <a:cubicBezTo>
                    <a:pt x="29" y="51"/>
                    <a:pt x="32" y="57"/>
                    <a:pt x="34" y="58"/>
                  </a:cubicBezTo>
                  <a:cubicBezTo>
                    <a:pt x="37" y="60"/>
                    <a:pt x="47" y="64"/>
                    <a:pt x="52" y="58"/>
                  </a:cubicBezTo>
                  <a:cubicBezTo>
                    <a:pt x="58" y="51"/>
                    <a:pt x="48" y="48"/>
                    <a:pt x="41" y="47"/>
                  </a:cubicBezTo>
                  <a:cubicBezTo>
                    <a:pt x="32" y="45"/>
                    <a:pt x="19" y="40"/>
                    <a:pt x="20" y="30"/>
                  </a:cubicBezTo>
                  <a:cubicBezTo>
                    <a:pt x="21" y="19"/>
                    <a:pt x="29" y="14"/>
                    <a:pt x="37" y="13"/>
                  </a:cubicBezTo>
                  <a:cubicBezTo>
                    <a:pt x="48" y="12"/>
                    <a:pt x="55" y="14"/>
                    <a:pt x="61" y="19"/>
                  </a:cubicBezTo>
                  <a:cubicBezTo>
                    <a:pt x="67" y="25"/>
                    <a:pt x="63" y="31"/>
                    <a:pt x="59" y="31"/>
                  </a:cubicBezTo>
                  <a:cubicBezTo>
                    <a:pt x="55" y="32"/>
                    <a:pt x="51" y="22"/>
                    <a:pt x="42" y="22"/>
                  </a:cubicBezTo>
                  <a:cubicBezTo>
                    <a:pt x="33" y="22"/>
                    <a:pt x="27" y="32"/>
                    <a:pt x="38" y="34"/>
                  </a:cubicBezTo>
                  <a:cubicBezTo>
                    <a:pt x="49" y="37"/>
                    <a:pt x="61" y="38"/>
                    <a:pt x="66" y="49"/>
                  </a:cubicBezTo>
                  <a:cubicBezTo>
                    <a:pt x="70" y="59"/>
                    <a:pt x="59" y="70"/>
                    <a:pt x="46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1FEB3D6B-503D-4716-9B21-445B1E9173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2" y="1146"/>
              <a:ext cx="59" cy="78"/>
            </a:xfrm>
            <a:custGeom>
              <a:avLst/>
              <a:gdLst>
                <a:gd name="T0" fmla="*/ 42 w 48"/>
                <a:gd name="T1" fmla="*/ 8 h 63"/>
                <a:gd name="T2" fmla="*/ 6 w 48"/>
                <a:gd name="T3" fmla="*/ 8 h 63"/>
                <a:gd name="T4" fmla="*/ 0 w 48"/>
                <a:gd name="T5" fmla="*/ 14 h 63"/>
                <a:gd name="T6" fmla="*/ 0 w 48"/>
                <a:gd name="T7" fmla="*/ 16 h 63"/>
                <a:gd name="T8" fmla="*/ 48 w 48"/>
                <a:gd name="T9" fmla="*/ 16 h 63"/>
                <a:gd name="T10" fmla="*/ 48 w 48"/>
                <a:gd name="T11" fmla="*/ 14 h 63"/>
                <a:gd name="T12" fmla="*/ 42 w 48"/>
                <a:gd name="T13" fmla="*/ 8 h 63"/>
                <a:gd name="T14" fmla="*/ 31 w 48"/>
                <a:gd name="T15" fmla="*/ 4 h 63"/>
                <a:gd name="T16" fmla="*/ 32 w 48"/>
                <a:gd name="T17" fmla="*/ 10 h 63"/>
                <a:gd name="T18" fmla="*/ 16 w 48"/>
                <a:gd name="T19" fmla="*/ 10 h 63"/>
                <a:gd name="T20" fmla="*/ 17 w 48"/>
                <a:gd name="T21" fmla="*/ 4 h 63"/>
                <a:gd name="T22" fmla="*/ 31 w 48"/>
                <a:gd name="T23" fmla="*/ 4 h 63"/>
                <a:gd name="T24" fmla="*/ 32 w 48"/>
                <a:gd name="T25" fmla="*/ 0 h 63"/>
                <a:gd name="T26" fmla="*/ 16 w 48"/>
                <a:gd name="T27" fmla="*/ 0 h 63"/>
                <a:gd name="T28" fmla="*/ 13 w 48"/>
                <a:gd name="T29" fmla="*/ 3 h 63"/>
                <a:gd name="T30" fmla="*/ 12 w 48"/>
                <a:gd name="T31" fmla="*/ 11 h 63"/>
                <a:gd name="T32" fmla="*/ 14 w 48"/>
                <a:gd name="T33" fmla="*/ 14 h 63"/>
                <a:gd name="T34" fmla="*/ 34 w 48"/>
                <a:gd name="T35" fmla="*/ 14 h 63"/>
                <a:gd name="T36" fmla="*/ 36 w 48"/>
                <a:gd name="T37" fmla="*/ 11 h 63"/>
                <a:gd name="T38" fmla="*/ 35 w 48"/>
                <a:gd name="T39" fmla="*/ 3 h 63"/>
                <a:gd name="T40" fmla="*/ 32 w 48"/>
                <a:gd name="T41" fmla="*/ 0 h 63"/>
                <a:gd name="T42" fmla="*/ 43 w 48"/>
                <a:gd name="T43" fmla="*/ 20 h 63"/>
                <a:gd name="T44" fmla="*/ 5 w 48"/>
                <a:gd name="T45" fmla="*/ 20 h 63"/>
                <a:gd name="T46" fmla="*/ 2 w 48"/>
                <a:gd name="T47" fmla="*/ 24 h 63"/>
                <a:gd name="T48" fmla="*/ 5 w 48"/>
                <a:gd name="T49" fmla="*/ 59 h 63"/>
                <a:gd name="T50" fmla="*/ 9 w 48"/>
                <a:gd name="T51" fmla="*/ 63 h 63"/>
                <a:gd name="T52" fmla="*/ 39 w 48"/>
                <a:gd name="T53" fmla="*/ 63 h 63"/>
                <a:gd name="T54" fmla="*/ 43 w 48"/>
                <a:gd name="T55" fmla="*/ 59 h 63"/>
                <a:gd name="T56" fmla="*/ 46 w 48"/>
                <a:gd name="T57" fmla="*/ 24 h 63"/>
                <a:gd name="T58" fmla="*/ 43 w 48"/>
                <a:gd name="T59" fmla="*/ 20 h 63"/>
                <a:gd name="T60" fmla="*/ 16 w 48"/>
                <a:gd name="T61" fmla="*/ 55 h 63"/>
                <a:gd name="T62" fmla="*/ 10 w 48"/>
                <a:gd name="T63" fmla="*/ 55 h 63"/>
                <a:gd name="T64" fmla="*/ 8 w 48"/>
                <a:gd name="T65" fmla="*/ 28 h 63"/>
                <a:gd name="T66" fmla="*/ 16 w 48"/>
                <a:gd name="T67" fmla="*/ 28 h 63"/>
                <a:gd name="T68" fmla="*/ 16 w 48"/>
                <a:gd name="T69" fmla="*/ 55 h 63"/>
                <a:gd name="T70" fmla="*/ 28 w 48"/>
                <a:gd name="T71" fmla="*/ 55 h 63"/>
                <a:gd name="T72" fmla="*/ 20 w 48"/>
                <a:gd name="T73" fmla="*/ 55 h 63"/>
                <a:gd name="T74" fmla="*/ 20 w 48"/>
                <a:gd name="T75" fmla="*/ 28 h 63"/>
                <a:gd name="T76" fmla="*/ 28 w 48"/>
                <a:gd name="T77" fmla="*/ 28 h 63"/>
                <a:gd name="T78" fmla="*/ 28 w 48"/>
                <a:gd name="T79" fmla="*/ 55 h 63"/>
                <a:gd name="T80" fmla="*/ 38 w 48"/>
                <a:gd name="T81" fmla="*/ 55 h 63"/>
                <a:gd name="T82" fmla="*/ 32 w 48"/>
                <a:gd name="T83" fmla="*/ 55 h 63"/>
                <a:gd name="T84" fmla="*/ 32 w 48"/>
                <a:gd name="T85" fmla="*/ 28 h 63"/>
                <a:gd name="T86" fmla="*/ 40 w 48"/>
                <a:gd name="T87" fmla="*/ 28 h 63"/>
                <a:gd name="T88" fmla="*/ 38 w 48"/>
                <a:gd name="T89" fmla="*/ 5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63">
                  <a:moveTo>
                    <a:pt x="42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3" y="8"/>
                    <a:pt x="0" y="10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0"/>
                    <a:pt x="45" y="8"/>
                    <a:pt x="42" y="8"/>
                  </a:cubicBezTo>
                  <a:close/>
                  <a:moveTo>
                    <a:pt x="31" y="4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1" y="4"/>
                    <a:pt x="31" y="4"/>
                    <a:pt x="31" y="4"/>
                  </a:cubicBezTo>
                  <a:moveTo>
                    <a:pt x="3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3"/>
                    <a:pt x="13" y="14"/>
                    <a:pt x="1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4"/>
                    <a:pt x="37" y="13"/>
                    <a:pt x="36" y="1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lose/>
                  <a:moveTo>
                    <a:pt x="43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2" y="21"/>
                    <a:pt x="2" y="24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1"/>
                    <a:pt x="7" y="63"/>
                    <a:pt x="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3"/>
                    <a:pt x="43" y="61"/>
                    <a:pt x="43" y="59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1"/>
                    <a:pt x="45" y="20"/>
                    <a:pt x="43" y="20"/>
                  </a:cubicBezTo>
                  <a:close/>
                  <a:moveTo>
                    <a:pt x="16" y="55"/>
                  </a:moveTo>
                  <a:cubicBezTo>
                    <a:pt x="10" y="55"/>
                    <a:pt x="10" y="55"/>
                    <a:pt x="10" y="55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55"/>
                  </a:lnTo>
                  <a:close/>
                  <a:moveTo>
                    <a:pt x="28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28" y="55"/>
                  </a:lnTo>
                  <a:close/>
                  <a:moveTo>
                    <a:pt x="38" y="55"/>
                  </a:moveTo>
                  <a:cubicBezTo>
                    <a:pt x="32" y="55"/>
                    <a:pt x="32" y="55"/>
                    <a:pt x="32" y="55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40" y="28"/>
                    <a:pt x="40" y="28"/>
                    <a:pt x="40" y="28"/>
                  </a:cubicBezTo>
                  <a:lnTo>
                    <a:pt x="3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24FCBC4-50EF-492B-B5E7-60211F6318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1774"/>
              <a:ext cx="160" cy="160"/>
            </a:xfrm>
            <a:custGeom>
              <a:avLst/>
              <a:gdLst>
                <a:gd name="T0" fmla="*/ 65 w 130"/>
                <a:gd name="T1" fmla="*/ 0 h 130"/>
                <a:gd name="T2" fmla="*/ 0 w 130"/>
                <a:gd name="T3" fmla="*/ 65 h 130"/>
                <a:gd name="T4" fmla="*/ 65 w 130"/>
                <a:gd name="T5" fmla="*/ 130 h 130"/>
                <a:gd name="T6" fmla="*/ 130 w 130"/>
                <a:gd name="T7" fmla="*/ 65 h 130"/>
                <a:gd name="T8" fmla="*/ 65 w 130"/>
                <a:gd name="T9" fmla="*/ 0 h 130"/>
                <a:gd name="T10" fmla="*/ 65 w 130"/>
                <a:gd name="T11" fmla="*/ 114 h 130"/>
                <a:gd name="T12" fmla="*/ 16 w 130"/>
                <a:gd name="T13" fmla="*/ 65 h 130"/>
                <a:gd name="T14" fmla="*/ 65 w 130"/>
                <a:gd name="T15" fmla="*/ 16 h 130"/>
                <a:gd name="T16" fmla="*/ 114 w 130"/>
                <a:gd name="T17" fmla="*/ 65 h 130"/>
                <a:gd name="T18" fmla="*/ 65 w 130"/>
                <a:gd name="T19" fmla="*/ 114 h 130"/>
                <a:gd name="T20" fmla="*/ 40 w 130"/>
                <a:gd name="T21" fmla="*/ 65 h 130"/>
                <a:gd name="T22" fmla="*/ 65 w 130"/>
                <a:gd name="T23" fmla="*/ 90 h 130"/>
                <a:gd name="T24" fmla="*/ 89 w 130"/>
                <a:gd name="T25" fmla="*/ 65 h 130"/>
                <a:gd name="T26" fmla="*/ 65 w 130"/>
                <a:gd name="T27" fmla="*/ 41 h 130"/>
                <a:gd name="T28" fmla="*/ 40 w 130"/>
                <a:gd name="T29" fmla="*/ 6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3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  <a:moveTo>
                    <a:pt x="65" y="114"/>
                  </a:moveTo>
                  <a:cubicBezTo>
                    <a:pt x="38" y="114"/>
                    <a:pt x="16" y="92"/>
                    <a:pt x="16" y="65"/>
                  </a:cubicBezTo>
                  <a:cubicBezTo>
                    <a:pt x="16" y="38"/>
                    <a:pt x="38" y="16"/>
                    <a:pt x="65" y="16"/>
                  </a:cubicBezTo>
                  <a:cubicBezTo>
                    <a:pt x="92" y="16"/>
                    <a:pt x="114" y="38"/>
                    <a:pt x="114" y="65"/>
                  </a:cubicBezTo>
                  <a:cubicBezTo>
                    <a:pt x="114" y="92"/>
                    <a:pt x="92" y="114"/>
                    <a:pt x="65" y="114"/>
                  </a:cubicBezTo>
                  <a:close/>
                  <a:moveTo>
                    <a:pt x="40" y="65"/>
                  </a:moveTo>
                  <a:cubicBezTo>
                    <a:pt x="40" y="79"/>
                    <a:pt x="51" y="90"/>
                    <a:pt x="65" y="90"/>
                  </a:cubicBezTo>
                  <a:cubicBezTo>
                    <a:pt x="78" y="90"/>
                    <a:pt x="89" y="79"/>
                    <a:pt x="89" y="65"/>
                  </a:cubicBezTo>
                  <a:cubicBezTo>
                    <a:pt x="89" y="52"/>
                    <a:pt x="78" y="41"/>
                    <a:pt x="65" y="41"/>
                  </a:cubicBezTo>
                  <a:cubicBezTo>
                    <a:pt x="51" y="41"/>
                    <a:pt x="40" y="52"/>
                    <a:pt x="4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330BFC13-09E8-4BC6-9A40-79856FA1F4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4" y="1102"/>
              <a:ext cx="265" cy="116"/>
            </a:xfrm>
            <a:custGeom>
              <a:avLst/>
              <a:gdLst>
                <a:gd name="T0" fmla="*/ 188 w 216"/>
                <a:gd name="T1" fmla="*/ 41 h 94"/>
                <a:gd name="T2" fmla="*/ 178 w 216"/>
                <a:gd name="T3" fmla="*/ 43 h 94"/>
                <a:gd name="T4" fmla="*/ 129 w 216"/>
                <a:gd name="T5" fmla="*/ 0 h 94"/>
                <a:gd name="T6" fmla="*/ 111 w 216"/>
                <a:gd name="T7" fmla="*/ 3 h 94"/>
                <a:gd name="T8" fmla="*/ 108 w 216"/>
                <a:gd name="T9" fmla="*/ 6 h 94"/>
                <a:gd name="T10" fmla="*/ 108 w 216"/>
                <a:gd name="T11" fmla="*/ 91 h 94"/>
                <a:gd name="T12" fmla="*/ 111 w 216"/>
                <a:gd name="T13" fmla="*/ 94 h 94"/>
                <a:gd name="T14" fmla="*/ 188 w 216"/>
                <a:gd name="T15" fmla="*/ 94 h 94"/>
                <a:gd name="T16" fmla="*/ 216 w 216"/>
                <a:gd name="T17" fmla="*/ 68 h 94"/>
                <a:gd name="T18" fmla="*/ 188 w 216"/>
                <a:gd name="T19" fmla="*/ 41 h 94"/>
                <a:gd name="T20" fmla="*/ 85 w 216"/>
                <a:gd name="T21" fmla="*/ 94 h 94"/>
                <a:gd name="T22" fmla="*/ 91 w 216"/>
                <a:gd name="T23" fmla="*/ 94 h 94"/>
                <a:gd name="T24" fmla="*/ 95 w 216"/>
                <a:gd name="T25" fmla="*/ 47 h 94"/>
                <a:gd name="T26" fmla="*/ 91 w 216"/>
                <a:gd name="T27" fmla="*/ 0 h 94"/>
                <a:gd name="T28" fmla="*/ 85 w 216"/>
                <a:gd name="T29" fmla="*/ 0 h 94"/>
                <a:gd name="T30" fmla="*/ 81 w 216"/>
                <a:gd name="T31" fmla="*/ 47 h 94"/>
                <a:gd name="T32" fmla="*/ 85 w 216"/>
                <a:gd name="T33" fmla="*/ 94 h 94"/>
                <a:gd name="T34" fmla="*/ 64 w 216"/>
                <a:gd name="T35" fmla="*/ 94 h 94"/>
                <a:gd name="T36" fmla="*/ 58 w 216"/>
                <a:gd name="T37" fmla="*/ 94 h 94"/>
                <a:gd name="T38" fmla="*/ 54 w 216"/>
                <a:gd name="T39" fmla="*/ 60 h 94"/>
                <a:gd name="T40" fmla="*/ 58 w 216"/>
                <a:gd name="T41" fmla="*/ 27 h 94"/>
                <a:gd name="T42" fmla="*/ 64 w 216"/>
                <a:gd name="T43" fmla="*/ 27 h 94"/>
                <a:gd name="T44" fmla="*/ 68 w 216"/>
                <a:gd name="T45" fmla="*/ 61 h 94"/>
                <a:gd name="T46" fmla="*/ 64 w 216"/>
                <a:gd name="T47" fmla="*/ 94 h 94"/>
                <a:gd name="T48" fmla="*/ 31 w 216"/>
                <a:gd name="T49" fmla="*/ 94 h 94"/>
                <a:gd name="T50" fmla="*/ 37 w 216"/>
                <a:gd name="T51" fmla="*/ 94 h 94"/>
                <a:gd name="T52" fmla="*/ 41 w 216"/>
                <a:gd name="T53" fmla="*/ 67 h 94"/>
                <a:gd name="T54" fmla="*/ 37 w 216"/>
                <a:gd name="T55" fmla="*/ 40 h 94"/>
                <a:gd name="T56" fmla="*/ 31 w 216"/>
                <a:gd name="T57" fmla="*/ 40 h 94"/>
                <a:gd name="T58" fmla="*/ 27 w 216"/>
                <a:gd name="T59" fmla="*/ 67 h 94"/>
                <a:gd name="T60" fmla="*/ 31 w 216"/>
                <a:gd name="T61" fmla="*/ 94 h 94"/>
                <a:gd name="T62" fmla="*/ 4 w 216"/>
                <a:gd name="T63" fmla="*/ 81 h 94"/>
                <a:gd name="T64" fmla="*/ 10 w 216"/>
                <a:gd name="T65" fmla="*/ 81 h 94"/>
                <a:gd name="T66" fmla="*/ 14 w 216"/>
                <a:gd name="T67" fmla="*/ 67 h 94"/>
                <a:gd name="T68" fmla="*/ 10 w 216"/>
                <a:gd name="T69" fmla="*/ 54 h 94"/>
                <a:gd name="T70" fmla="*/ 4 w 216"/>
                <a:gd name="T71" fmla="*/ 54 h 94"/>
                <a:gd name="T72" fmla="*/ 0 w 216"/>
                <a:gd name="T73" fmla="*/ 67 h 94"/>
                <a:gd name="T74" fmla="*/ 4 w 216"/>
                <a:gd name="T75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" h="94">
                  <a:moveTo>
                    <a:pt x="188" y="41"/>
                  </a:moveTo>
                  <a:cubicBezTo>
                    <a:pt x="184" y="41"/>
                    <a:pt x="181" y="42"/>
                    <a:pt x="178" y="43"/>
                  </a:cubicBezTo>
                  <a:cubicBezTo>
                    <a:pt x="175" y="19"/>
                    <a:pt x="154" y="0"/>
                    <a:pt x="129" y="0"/>
                  </a:cubicBezTo>
                  <a:cubicBezTo>
                    <a:pt x="122" y="0"/>
                    <a:pt x="116" y="1"/>
                    <a:pt x="111" y="3"/>
                  </a:cubicBezTo>
                  <a:cubicBezTo>
                    <a:pt x="109" y="4"/>
                    <a:pt x="108" y="5"/>
                    <a:pt x="108" y="6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3"/>
                    <a:pt x="110" y="94"/>
                    <a:pt x="111" y="94"/>
                  </a:cubicBezTo>
                  <a:cubicBezTo>
                    <a:pt x="111" y="94"/>
                    <a:pt x="188" y="94"/>
                    <a:pt x="188" y="94"/>
                  </a:cubicBezTo>
                  <a:cubicBezTo>
                    <a:pt x="204" y="94"/>
                    <a:pt x="216" y="82"/>
                    <a:pt x="216" y="68"/>
                  </a:cubicBezTo>
                  <a:cubicBezTo>
                    <a:pt x="216" y="53"/>
                    <a:pt x="204" y="41"/>
                    <a:pt x="188" y="41"/>
                  </a:cubicBezTo>
                  <a:close/>
                  <a:moveTo>
                    <a:pt x="85" y="94"/>
                  </a:moveTo>
                  <a:cubicBezTo>
                    <a:pt x="91" y="94"/>
                    <a:pt x="91" y="94"/>
                    <a:pt x="91" y="94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1" y="47"/>
                    <a:pt x="81" y="47"/>
                    <a:pt x="81" y="47"/>
                  </a:cubicBezTo>
                  <a:lnTo>
                    <a:pt x="85" y="94"/>
                  </a:lnTo>
                  <a:close/>
                  <a:moveTo>
                    <a:pt x="64" y="94"/>
                  </a:moveTo>
                  <a:cubicBezTo>
                    <a:pt x="58" y="94"/>
                    <a:pt x="58" y="94"/>
                    <a:pt x="58" y="9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8" y="61"/>
                    <a:pt x="68" y="61"/>
                    <a:pt x="68" y="61"/>
                  </a:cubicBezTo>
                  <a:lnTo>
                    <a:pt x="64" y="94"/>
                  </a:lnTo>
                  <a:close/>
                  <a:moveTo>
                    <a:pt x="31" y="94"/>
                  </a:moveTo>
                  <a:cubicBezTo>
                    <a:pt x="37" y="94"/>
                    <a:pt x="37" y="94"/>
                    <a:pt x="37" y="94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7" y="67"/>
                    <a:pt x="27" y="67"/>
                    <a:pt x="27" y="67"/>
                  </a:cubicBezTo>
                  <a:lnTo>
                    <a:pt x="31" y="94"/>
                  </a:lnTo>
                  <a:close/>
                  <a:moveTo>
                    <a:pt x="4" y="81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A87F2475-E17E-4914-9469-63D8C71AEF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4" y="1240"/>
              <a:ext cx="148" cy="130"/>
            </a:xfrm>
            <a:custGeom>
              <a:avLst/>
              <a:gdLst>
                <a:gd name="T0" fmla="*/ 50 w 120"/>
                <a:gd name="T1" fmla="*/ 0 h 106"/>
                <a:gd name="T2" fmla="*/ 50 w 120"/>
                <a:gd name="T3" fmla="*/ 0 h 106"/>
                <a:gd name="T4" fmla="*/ 100 w 120"/>
                <a:gd name="T5" fmla="*/ 41 h 106"/>
                <a:gd name="T6" fmla="*/ 50 w 120"/>
                <a:gd name="T7" fmla="*/ 81 h 106"/>
                <a:gd name="T8" fmla="*/ 42 w 120"/>
                <a:gd name="T9" fmla="*/ 80 h 106"/>
                <a:gd name="T10" fmla="*/ 7 w 120"/>
                <a:gd name="T11" fmla="*/ 93 h 106"/>
                <a:gd name="T12" fmla="*/ 7 w 120"/>
                <a:gd name="T13" fmla="*/ 91 h 106"/>
                <a:gd name="T14" fmla="*/ 19 w 120"/>
                <a:gd name="T15" fmla="*/ 75 h 106"/>
                <a:gd name="T16" fmla="*/ 19 w 120"/>
                <a:gd name="T17" fmla="*/ 72 h 106"/>
                <a:gd name="T18" fmla="*/ 0 w 120"/>
                <a:gd name="T19" fmla="*/ 41 h 106"/>
                <a:gd name="T20" fmla="*/ 50 w 120"/>
                <a:gd name="T21" fmla="*/ 0 h 106"/>
                <a:gd name="T22" fmla="*/ 104 w 120"/>
                <a:gd name="T23" fmla="*/ 91 h 106"/>
                <a:gd name="T24" fmla="*/ 113 w 120"/>
                <a:gd name="T25" fmla="*/ 104 h 106"/>
                <a:gd name="T26" fmla="*/ 113 w 120"/>
                <a:gd name="T27" fmla="*/ 106 h 106"/>
                <a:gd name="T28" fmla="*/ 83 w 120"/>
                <a:gd name="T29" fmla="*/ 95 h 106"/>
                <a:gd name="T30" fmla="*/ 77 w 120"/>
                <a:gd name="T31" fmla="*/ 96 h 106"/>
                <a:gd name="T32" fmla="*/ 50 w 120"/>
                <a:gd name="T33" fmla="*/ 89 h 106"/>
                <a:gd name="T34" fmla="*/ 90 w 120"/>
                <a:gd name="T35" fmla="*/ 75 h 106"/>
                <a:gd name="T36" fmla="*/ 103 w 120"/>
                <a:gd name="T37" fmla="*/ 60 h 106"/>
                <a:gd name="T38" fmla="*/ 108 w 120"/>
                <a:gd name="T39" fmla="*/ 41 h 106"/>
                <a:gd name="T40" fmla="*/ 108 w 120"/>
                <a:gd name="T41" fmla="*/ 37 h 106"/>
                <a:gd name="T42" fmla="*/ 120 w 120"/>
                <a:gd name="T43" fmla="*/ 61 h 106"/>
                <a:gd name="T44" fmla="*/ 104 w 120"/>
                <a:gd name="T45" fmla="*/ 88 h 106"/>
                <a:gd name="T46" fmla="*/ 104 w 120"/>
                <a:gd name="T47" fmla="*/ 9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8" y="0"/>
                    <a:pt x="100" y="18"/>
                    <a:pt x="100" y="41"/>
                  </a:cubicBezTo>
                  <a:cubicBezTo>
                    <a:pt x="100" y="63"/>
                    <a:pt x="78" y="81"/>
                    <a:pt x="50" y="81"/>
                  </a:cubicBezTo>
                  <a:cubicBezTo>
                    <a:pt x="47" y="81"/>
                    <a:pt x="45" y="81"/>
                    <a:pt x="42" y="80"/>
                  </a:cubicBezTo>
                  <a:cubicBezTo>
                    <a:pt x="32" y="91"/>
                    <a:pt x="19" y="93"/>
                    <a:pt x="7" y="93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4" y="87"/>
                    <a:pt x="19" y="81"/>
                    <a:pt x="19" y="75"/>
                  </a:cubicBezTo>
                  <a:cubicBezTo>
                    <a:pt x="19" y="74"/>
                    <a:pt x="19" y="73"/>
                    <a:pt x="19" y="72"/>
                  </a:cubicBezTo>
                  <a:cubicBezTo>
                    <a:pt x="8" y="65"/>
                    <a:pt x="0" y="53"/>
                    <a:pt x="0" y="41"/>
                  </a:cubicBezTo>
                  <a:cubicBezTo>
                    <a:pt x="0" y="18"/>
                    <a:pt x="23" y="0"/>
                    <a:pt x="50" y="0"/>
                  </a:cubicBezTo>
                  <a:close/>
                  <a:moveTo>
                    <a:pt x="104" y="91"/>
                  </a:moveTo>
                  <a:cubicBezTo>
                    <a:pt x="104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3" y="105"/>
                    <a:pt x="83" y="95"/>
                  </a:cubicBezTo>
                  <a:cubicBezTo>
                    <a:pt x="81" y="96"/>
                    <a:pt x="79" y="96"/>
                    <a:pt x="77" y="96"/>
                  </a:cubicBezTo>
                  <a:cubicBezTo>
                    <a:pt x="67" y="96"/>
                    <a:pt x="58" y="93"/>
                    <a:pt x="50" y="89"/>
                  </a:cubicBezTo>
                  <a:cubicBezTo>
                    <a:pt x="65" y="89"/>
                    <a:pt x="79" y="84"/>
                    <a:pt x="90" y="75"/>
                  </a:cubicBezTo>
                  <a:cubicBezTo>
                    <a:pt x="96" y="71"/>
                    <a:pt x="100" y="66"/>
                    <a:pt x="103" y="60"/>
                  </a:cubicBezTo>
                  <a:cubicBezTo>
                    <a:pt x="106" y="54"/>
                    <a:pt x="108" y="47"/>
                    <a:pt x="108" y="41"/>
                  </a:cubicBezTo>
                  <a:cubicBezTo>
                    <a:pt x="108" y="40"/>
                    <a:pt x="108" y="38"/>
                    <a:pt x="108" y="37"/>
                  </a:cubicBezTo>
                  <a:cubicBezTo>
                    <a:pt x="115" y="44"/>
                    <a:pt x="120" y="52"/>
                    <a:pt x="120" y="61"/>
                  </a:cubicBezTo>
                  <a:cubicBezTo>
                    <a:pt x="120" y="72"/>
                    <a:pt x="114" y="82"/>
                    <a:pt x="104" y="88"/>
                  </a:cubicBezTo>
                  <a:cubicBezTo>
                    <a:pt x="104" y="89"/>
                    <a:pt x="104" y="90"/>
                    <a:pt x="10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1332D895-1A5A-49F5-AE16-50225C3146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9" y="1386"/>
              <a:ext cx="130" cy="129"/>
            </a:xfrm>
            <a:custGeom>
              <a:avLst/>
              <a:gdLst>
                <a:gd name="T0" fmla="*/ 20 w 106"/>
                <a:gd name="T1" fmla="*/ 52 h 105"/>
                <a:gd name="T2" fmla="*/ 20 w 106"/>
                <a:gd name="T3" fmla="*/ 49 h 105"/>
                <a:gd name="T4" fmla="*/ 1 w 106"/>
                <a:gd name="T5" fmla="*/ 43 h 105"/>
                <a:gd name="T6" fmla="*/ 0 w 106"/>
                <a:gd name="T7" fmla="*/ 52 h 105"/>
                <a:gd name="T8" fmla="*/ 17 w 106"/>
                <a:gd name="T9" fmla="*/ 91 h 105"/>
                <a:gd name="T10" fmla="*/ 29 w 106"/>
                <a:gd name="T11" fmla="*/ 75 h 105"/>
                <a:gd name="T12" fmla="*/ 20 w 106"/>
                <a:gd name="T13" fmla="*/ 52 h 105"/>
                <a:gd name="T14" fmla="*/ 86 w 106"/>
                <a:gd name="T15" fmla="*/ 52 h 105"/>
                <a:gd name="T16" fmla="*/ 77 w 106"/>
                <a:gd name="T17" fmla="*/ 75 h 105"/>
                <a:gd name="T18" fmla="*/ 89 w 106"/>
                <a:gd name="T19" fmla="*/ 91 h 105"/>
                <a:gd name="T20" fmla="*/ 106 w 106"/>
                <a:gd name="T21" fmla="*/ 52 h 105"/>
                <a:gd name="T22" fmla="*/ 105 w 106"/>
                <a:gd name="T23" fmla="*/ 43 h 105"/>
                <a:gd name="T24" fmla="*/ 86 w 106"/>
                <a:gd name="T25" fmla="*/ 49 h 105"/>
                <a:gd name="T26" fmla="*/ 86 w 106"/>
                <a:gd name="T27" fmla="*/ 52 h 105"/>
                <a:gd name="T28" fmla="*/ 59 w 106"/>
                <a:gd name="T29" fmla="*/ 20 h 105"/>
                <a:gd name="T30" fmla="*/ 82 w 106"/>
                <a:gd name="T31" fmla="*/ 36 h 105"/>
                <a:gd name="T32" fmla="*/ 101 w 106"/>
                <a:gd name="T33" fmla="*/ 30 h 105"/>
                <a:gd name="T34" fmla="*/ 59 w 106"/>
                <a:gd name="T35" fmla="*/ 0 h 105"/>
                <a:gd name="T36" fmla="*/ 59 w 106"/>
                <a:gd name="T37" fmla="*/ 20 h 105"/>
                <a:gd name="T38" fmla="*/ 24 w 106"/>
                <a:gd name="T39" fmla="*/ 36 h 105"/>
                <a:gd name="T40" fmla="*/ 46 w 106"/>
                <a:gd name="T41" fmla="*/ 20 h 105"/>
                <a:gd name="T42" fmla="*/ 46 w 106"/>
                <a:gd name="T43" fmla="*/ 0 h 105"/>
                <a:gd name="T44" fmla="*/ 5 w 106"/>
                <a:gd name="T45" fmla="*/ 30 h 105"/>
                <a:gd name="T46" fmla="*/ 24 w 106"/>
                <a:gd name="T47" fmla="*/ 36 h 105"/>
                <a:gd name="T48" fmla="*/ 67 w 106"/>
                <a:gd name="T49" fmla="*/ 82 h 105"/>
                <a:gd name="T50" fmla="*/ 53 w 106"/>
                <a:gd name="T51" fmla="*/ 85 h 105"/>
                <a:gd name="T52" fmla="*/ 39 w 106"/>
                <a:gd name="T53" fmla="*/ 82 h 105"/>
                <a:gd name="T54" fmla="*/ 28 w 106"/>
                <a:gd name="T55" fmla="*/ 99 h 105"/>
                <a:gd name="T56" fmla="*/ 53 w 106"/>
                <a:gd name="T57" fmla="*/ 105 h 105"/>
                <a:gd name="T58" fmla="*/ 78 w 106"/>
                <a:gd name="T59" fmla="*/ 99 h 105"/>
                <a:gd name="T60" fmla="*/ 67 w 106"/>
                <a:gd name="T61" fmla="*/ 8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6" h="105">
                  <a:moveTo>
                    <a:pt x="20" y="52"/>
                  </a:moveTo>
                  <a:cubicBezTo>
                    <a:pt x="20" y="51"/>
                    <a:pt x="20" y="50"/>
                    <a:pt x="20" y="49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68"/>
                    <a:pt x="7" y="81"/>
                    <a:pt x="17" y="91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3" y="69"/>
                    <a:pt x="20" y="61"/>
                    <a:pt x="20" y="52"/>
                  </a:cubicBezTo>
                  <a:close/>
                  <a:moveTo>
                    <a:pt x="86" y="52"/>
                  </a:moveTo>
                  <a:cubicBezTo>
                    <a:pt x="86" y="61"/>
                    <a:pt x="83" y="69"/>
                    <a:pt x="77" y="7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9" y="81"/>
                    <a:pt x="106" y="68"/>
                    <a:pt x="106" y="52"/>
                  </a:cubicBezTo>
                  <a:cubicBezTo>
                    <a:pt x="106" y="49"/>
                    <a:pt x="105" y="46"/>
                    <a:pt x="105" y="43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0"/>
                    <a:pt x="86" y="51"/>
                    <a:pt x="86" y="52"/>
                  </a:cubicBezTo>
                  <a:close/>
                  <a:moveTo>
                    <a:pt x="59" y="20"/>
                  </a:moveTo>
                  <a:cubicBezTo>
                    <a:pt x="69" y="22"/>
                    <a:pt x="77" y="28"/>
                    <a:pt x="82" y="36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3" y="14"/>
                    <a:pt x="78" y="3"/>
                    <a:pt x="59" y="0"/>
                  </a:cubicBezTo>
                  <a:lnTo>
                    <a:pt x="59" y="20"/>
                  </a:lnTo>
                  <a:close/>
                  <a:moveTo>
                    <a:pt x="24" y="36"/>
                  </a:moveTo>
                  <a:cubicBezTo>
                    <a:pt x="29" y="28"/>
                    <a:pt x="37" y="22"/>
                    <a:pt x="46" y="2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8" y="3"/>
                    <a:pt x="13" y="14"/>
                    <a:pt x="5" y="30"/>
                  </a:cubicBezTo>
                  <a:lnTo>
                    <a:pt x="24" y="36"/>
                  </a:lnTo>
                  <a:close/>
                  <a:moveTo>
                    <a:pt x="67" y="82"/>
                  </a:moveTo>
                  <a:cubicBezTo>
                    <a:pt x="62" y="84"/>
                    <a:pt x="58" y="85"/>
                    <a:pt x="53" y="85"/>
                  </a:cubicBezTo>
                  <a:cubicBezTo>
                    <a:pt x="48" y="85"/>
                    <a:pt x="43" y="84"/>
                    <a:pt x="39" y="8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5" y="103"/>
                    <a:pt x="44" y="105"/>
                    <a:pt x="53" y="105"/>
                  </a:cubicBezTo>
                  <a:cubicBezTo>
                    <a:pt x="62" y="105"/>
                    <a:pt x="71" y="103"/>
                    <a:pt x="78" y="99"/>
                  </a:cubicBezTo>
                  <a:lnTo>
                    <a:pt x="67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34D6262-A85F-4A9E-9754-513E360D36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7" y="1542"/>
              <a:ext cx="122" cy="129"/>
            </a:xfrm>
            <a:custGeom>
              <a:avLst/>
              <a:gdLst>
                <a:gd name="T0" fmla="*/ 57 w 122"/>
                <a:gd name="T1" fmla="*/ 49 h 129"/>
                <a:gd name="T2" fmla="*/ 41 w 122"/>
                <a:gd name="T3" fmla="*/ 65 h 129"/>
                <a:gd name="T4" fmla="*/ 66 w 122"/>
                <a:gd name="T5" fmla="*/ 49 h 129"/>
                <a:gd name="T6" fmla="*/ 82 w 122"/>
                <a:gd name="T7" fmla="*/ 65 h 129"/>
                <a:gd name="T8" fmla="*/ 66 w 122"/>
                <a:gd name="T9" fmla="*/ 49 h 129"/>
                <a:gd name="T10" fmla="*/ 105 w 122"/>
                <a:gd name="T11" fmla="*/ 49 h 129"/>
                <a:gd name="T12" fmla="*/ 89 w 122"/>
                <a:gd name="T13" fmla="*/ 65 h 129"/>
                <a:gd name="T14" fmla="*/ 16 w 122"/>
                <a:gd name="T15" fmla="*/ 97 h 129"/>
                <a:gd name="T16" fmla="*/ 32 w 122"/>
                <a:gd name="T17" fmla="*/ 113 h 129"/>
                <a:gd name="T18" fmla="*/ 16 w 122"/>
                <a:gd name="T19" fmla="*/ 97 h 129"/>
                <a:gd name="T20" fmla="*/ 57 w 122"/>
                <a:gd name="T21" fmla="*/ 97 h 129"/>
                <a:gd name="T22" fmla="*/ 41 w 122"/>
                <a:gd name="T23" fmla="*/ 113 h 129"/>
                <a:gd name="T24" fmla="*/ 66 w 122"/>
                <a:gd name="T25" fmla="*/ 97 h 129"/>
                <a:gd name="T26" fmla="*/ 82 w 122"/>
                <a:gd name="T27" fmla="*/ 113 h 129"/>
                <a:gd name="T28" fmla="*/ 66 w 122"/>
                <a:gd name="T29" fmla="*/ 97 h 129"/>
                <a:gd name="T30" fmla="*/ 57 w 122"/>
                <a:gd name="T31" fmla="*/ 72 h 129"/>
                <a:gd name="T32" fmla="*/ 41 w 122"/>
                <a:gd name="T33" fmla="*/ 88 h 129"/>
                <a:gd name="T34" fmla="*/ 66 w 122"/>
                <a:gd name="T35" fmla="*/ 72 h 129"/>
                <a:gd name="T36" fmla="*/ 82 w 122"/>
                <a:gd name="T37" fmla="*/ 88 h 129"/>
                <a:gd name="T38" fmla="*/ 66 w 122"/>
                <a:gd name="T39" fmla="*/ 72 h 129"/>
                <a:gd name="T40" fmla="*/ 105 w 122"/>
                <a:gd name="T41" fmla="*/ 72 h 129"/>
                <a:gd name="T42" fmla="*/ 89 w 122"/>
                <a:gd name="T43" fmla="*/ 88 h 129"/>
                <a:gd name="T44" fmla="*/ 16 w 122"/>
                <a:gd name="T45" fmla="*/ 72 h 129"/>
                <a:gd name="T46" fmla="*/ 32 w 122"/>
                <a:gd name="T47" fmla="*/ 88 h 129"/>
                <a:gd name="T48" fmla="*/ 16 w 122"/>
                <a:gd name="T49" fmla="*/ 72 h 129"/>
                <a:gd name="T50" fmla="*/ 105 w 122"/>
                <a:gd name="T51" fmla="*/ 9 h 129"/>
                <a:gd name="T52" fmla="*/ 89 w 122"/>
                <a:gd name="T53" fmla="*/ 0 h 129"/>
                <a:gd name="T54" fmla="*/ 32 w 122"/>
                <a:gd name="T55" fmla="*/ 9 h 129"/>
                <a:gd name="T56" fmla="*/ 16 w 122"/>
                <a:gd name="T57" fmla="*/ 0 h 129"/>
                <a:gd name="T58" fmla="*/ 0 w 122"/>
                <a:gd name="T59" fmla="*/ 129 h 129"/>
                <a:gd name="T60" fmla="*/ 122 w 122"/>
                <a:gd name="T61" fmla="*/ 0 h 129"/>
                <a:gd name="T62" fmla="*/ 113 w 122"/>
                <a:gd name="T63" fmla="*/ 120 h 129"/>
                <a:gd name="T64" fmla="*/ 9 w 122"/>
                <a:gd name="T65" fmla="*/ 32 h 129"/>
                <a:gd name="T66" fmla="*/ 113 w 122"/>
                <a:gd name="T67" fmla="*/ 12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" h="129">
                  <a:moveTo>
                    <a:pt x="41" y="49"/>
                  </a:moveTo>
                  <a:lnTo>
                    <a:pt x="57" y="49"/>
                  </a:lnTo>
                  <a:lnTo>
                    <a:pt x="57" y="65"/>
                  </a:lnTo>
                  <a:lnTo>
                    <a:pt x="41" y="65"/>
                  </a:lnTo>
                  <a:lnTo>
                    <a:pt x="41" y="49"/>
                  </a:lnTo>
                  <a:close/>
                  <a:moveTo>
                    <a:pt x="66" y="49"/>
                  </a:moveTo>
                  <a:lnTo>
                    <a:pt x="82" y="49"/>
                  </a:lnTo>
                  <a:lnTo>
                    <a:pt x="82" y="65"/>
                  </a:lnTo>
                  <a:lnTo>
                    <a:pt x="66" y="65"/>
                  </a:lnTo>
                  <a:lnTo>
                    <a:pt x="66" y="49"/>
                  </a:lnTo>
                  <a:close/>
                  <a:moveTo>
                    <a:pt x="89" y="49"/>
                  </a:moveTo>
                  <a:lnTo>
                    <a:pt x="105" y="49"/>
                  </a:lnTo>
                  <a:lnTo>
                    <a:pt x="105" y="65"/>
                  </a:lnTo>
                  <a:lnTo>
                    <a:pt x="89" y="65"/>
                  </a:lnTo>
                  <a:lnTo>
                    <a:pt x="89" y="49"/>
                  </a:lnTo>
                  <a:close/>
                  <a:moveTo>
                    <a:pt x="16" y="97"/>
                  </a:moveTo>
                  <a:lnTo>
                    <a:pt x="32" y="97"/>
                  </a:lnTo>
                  <a:lnTo>
                    <a:pt x="32" y="113"/>
                  </a:lnTo>
                  <a:lnTo>
                    <a:pt x="16" y="113"/>
                  </a:lnTo>
                  <a:lnTo>
                    <a:pt x="16" y="97"/>
                  </a:lnTo>
                  <a:close/>
                  <a:moveTo>
                    <a:pt x="41" y="97"/>
                  </a:moveTo>
                  <a:lnTo>
                    <a:pt x="57" y="97"/>
                  </a:lnTo>
                  <a:lnTo>
                    <a:pt x="57" y="113"/>
                  </a:lnTo>
                  <a:lnTo>
                    <a:pt x="41" y="113"/>
                  </a:lnTo>
                  <a:lnTo>
                    <a:pt x="41" y="97"/>
                  </a:lnTo>
                  <a:close/>
                  <a:moveTo>
                    <a:pt x="66" y="97"/>
                  </a:moveTo>
                  <a:lnTo>
                    <a:pt x="82" y="97"/>
                  </a:lnTo>
                  <a:lnTo>
                    <a:pt x="82" y="113"/>
                  </a:lnTo>
                  <a:lnTo>
                    <a:pt x="66" y="113"/>
                  </a:lnTo>
                  <a:lnTo>
                    <a:pt x="66" y="97"/>
                  </a:lnTo>
                  <a:close/>
                  <a:moveTo>
                    <a:pt x="41" y="72"/>
                  </a:moveTo>
                  <a:lnTo>
                    <a:pt x="57" y="72"/>
                  </a:lnTo>
                  <a:lnTo>
                    <a:pt x="57" y="88"/>
                  </a:lnTo>
                  <a:lnTo>
                    <a:pt x="41" y="88"/>
                  </a:lnTo>
                  <a:lnTo>
                    <a:pt x="41" y="72"/>
                  </a:lnTo>
                  <a:close/>
                  <a:moveTo>
                    <a:pt x="66" y="72"/>
                  </a:moveTo>
                  <a:lnTo>
                    <a:pt x="82" y="72"/>
                  </a:lnTo>
                  <a:lnTo>
                    <a:pt x="82" y="88"/>
                  </a:lnTo>
                  <a:lnTo>
                    <a:pt x="66" y="88"/>
                  </a:lnTo>
                  <a:lnTo>
                    <a:pt x="66" y="72"/>
                  </a:lnTo>
                  <a:close/>
                  <a:moveTo>
                    <a:pt x="89" y="72"/>
                  </a:moveTo>
                  <a:lnTo>
                    <a:pt x="105" y="72"/>
                  </a:lnTo>
                  <a:lnTo>
                    <a:pt x="105" y="88"/>
                  </a:lnTo>
                  <a:lnTo>
                    <a:pt x="89" y="88"/>
                  </a:lnTo>
                  <a:lnTo>
                    <a:pt x="89" y="72"/>
                  </a:lnTo>
                  <a:close/>
                  <a:moveTo>
                    <a:pt x="16" y="72"/>
                  </a:moveTo>
                  <a:lnTo>
                    <a:pt x="32" y="72"/>
                  </a:lnTo>
                  <a:lnTo>
                    <a:pt x="32" y="88"/>
                  </a:lnTo>
                  <a:lnTo>
                    <a:pt x="16" y="88"/>
                  </a:lnTo>
                  <a:lnTo>
                    <a:pt x="16" y="72"/>
                  </a:lnTo>
                  <a:close/>
                  <a:moveTo>
                    <a:pt x="105" y="0"/>
                  </a:moveTo>
                  <a:lnTo>
                    <a:pt x="105" y="9"/>
                  </a:lnTo>
                  <a:lnTo>
                    <a:pt x="89" y="9"/>
                  </a:lnTo>
                  <a:lnTo>
                    <a:pt x="89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22" y="129"/>
                  </a:lnTo>
                  <a:lnTo>
                    <a:pt x="122" y="0"/>
                  </a:lnTo>
                  <a:lnTo>
                    <a:pt x="105" y="0"/>
                  </a:lnTo>
                  <a:close/>
                  <a:moveTo>
                    <a:pt x="113" y="120"/>
                  </a:moveTo>
                  <a:lnTo>
                    <a:pt x="9" y="120"/>
                  </a:lnTo>
                  <a:lnTo>
                    <a:pt x="9" y="32"/>
                  </a:lnTo>
                  <a:lnTo>
                    <a:pt x="113" y="32"/>
                  </a:lnTo>
                  <a:lnTo>
                    <a:pt x="113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5137AED2-1E57-439C-9522-2B154B64DD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0" y="2137"/>
              <a:ext cx="103" cy="1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6 h 84"/>
                <a:gd name="T12" fmla="*/ 8 w 84"/>
                <a:gd name="T13" fmla="*/ 42 h 84"/>
                <a:gd name="T14" fmla="*/ 42 w 84"/>
                <a:gd name="T15" fmla="*/ 8 h 84"/>
                <a:gd name="T16" fmla="*/ 76 w 84"/>
                <a:gd name="T17" fmla="*/ 42 h 84"/>
                <a:gd name="T18" fmla="*/ 42 w 84"/>
                <a:gd name="T19" fmla="*/ 76 h 84"/>
                <a:gd name="T20" fmla="*/ 26 w 84"/>
                <a:gd name="T21" fmla="*/ 26 h 84"/>
                <a:gd name="T22" fmla="*/ 58 w 84"/>
                <a:gd name="T23" fmla="*/ 26 h 84"/>
                <a:gd name="T24" fmla="*/ 58 w 84"/>
                <a:gd name="T25" fmla="*/ 58 h 84"/>
                <a:gd name="T26" fmla="*/ 26 w 84"/>
                <a:gd name="T27" fmla="*/ 58 h 84"/>
                <a:gd name="T28" fmla="*/ 26 w 84"/>
                <a:gd name="T29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6"/>
                  </a:moveTo>
                  <a:cubicBezTo>
                    <a:pt x="23" y="76"/>
                    <a:pt x="8" y="61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lose/>
                  <a:moveTo>
                    <a:pt x="26" y="26"/>
                  </a:moveTo>
                  <a:cubicBezTo>
                    <a:pt x="58" y="26"/>
                    <a:pt x="58" y="26"/>
                    <a:pt x="58" y="26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26" y="58"/>
                    <a:pt x="26" y="58"/>
                    <a:pt x="26" y="58"/>
                  </a:cubicBezTo>
                  <a:lnTo>
                    <a:pt x="2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89CF1740-7E8D-4C9F-870C-CC6BD56440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2122"/>
              <a:ext cx="180" cy="179"/>
            </a:xfrm>
            <a:custGeom>
              <a:avLst/>
              <a:gdLst>
                <a:gd name="T0" fmla="*/ 140 w 146"/>
                <a:gd name="T1" fmla="*/ 123 h 146"/>
                <a:gd name="T2" fmla="*/ 106 w 146"/>
                <a:gd name="T3" fmla="*/ 94 h 146"/>
                <a:gd name="T4" fmla="*/ 96 w 146"/>
                <a:gd name="T5" fmla="*/ 89 h 146"/>
                <a:gd name="T6" fmla="*/ 109 w 146"/>
                <a:gd name="T7" fmla="*/ 54 h 146"/>
                <a:gd name="T8" fmla="*/ 54 w 146"/>
                <a:gd name="T9" fmla="*/ 0 h 146"/>
                <a:gd name="T10" fmla="*/ 0 w 146"/>
                <a:gd name="T11" fmla="*/ 54 h 146"/>
                <a:gd name="T12" fmla="*/ 54 w 146"/>
                <a:gd name="T13" fmla="*/ 108 h 146"/>
                <a:gd name="T14" fmla="*/ 90 w 146"/>
                <a:gd name="T15" fmla="*/ 95 h 146"/>
                <a:gd name="T16" fmla="*/ 94 w 146"/>
                <a:gd name="T17" fmla="*/ 106 h 146"/>
                <a:gd name="T18" fmla="*/ 123 w 146"/>
                <a:gd name="T19" fmla="*/ 140 h 146"/>
                <a:gd name="T20" fmla="*/ 141 w 146"/>
                <a:gd name="T21" fmla="*/ 141 h 146"/>
                <a:gd name="T22" fmla="*/ 140 w 146"/>
                <a:gd name="T23" fmla="*/ 123 h 146"/>
                <a:gd name="T24" fmla="*/ 54 w 146"/>
                <a:gd name="T25" fmla="*/ 90 h 146"/>
                <a:gd name="T26" fmla="*/ 18 w 146"/>
                <a:gd name="T27" fmla="*/ 54 h 146"/>
                <a:gd name="T28" fmla="*/ 54 w 146"/>
                <a:gd name="T29" fmla="*/ 18 h 146"/>
                <a:gd name="T30" fmla="*/ 91 w 146"/>
                <a:gd name="T31" fmla="*/ 54 h 146"/>
                <a:gd name="T32" fmla="*/ 54 w 146"/>
                <a:gd name="T33" fmla="*/ 90 h 146"/>
                <a:gd name="T34" fmla="*/ 63 w 146"/>
                <a:gd name="T35" fmla="*/ 27 h 146"/>
                <a:gd name="T36" fmla="*/ 45 w 146"/>
                <a:gd name="T37" fmla="*/ 27 h 146"/>
                <a:gd name="T38" fmla="*/ 45 w 146"/>
                <a:gd name="T39" fmla="*/ 45 h 146"/>
                <a:gd name="T40" fmla="*/ 27 w 146"/>
                <a:gd name="T41" fmla="*/ 45 h 146"/>
                <a:gd name="T42" fmla="*/ 27 w 146"/>
                <a:gd name="T43" fmla="*/ 63 h 146"/>
                <a:gd name="T44" fmla="*/ 45 w 146"/>
                <a:gd name="T45" fmla="*/ 63 h 146"/>
                <a:gd name="T46" fmla="*/ 45 w 146"/>
                <a:gd name="T47" fmla="*/ 81 h 146"/>
                <a:gd name="T48" fmla="*/ 63 w 146"/>
                <a:gd name="T49" fmla="*/ 81 h 146"/>
                <a:gd name="T50" fmla="*/ 63 w 146"/>
                <a:gd name="T51" fmla="*/ 63 h 146"/>
                <a:gd name="T52" fmla="*/ 81 w 146"/>
                <a:gd name="T53" fmla="*/ 63 h 146"/>
                <a:gd name="T54" fmla="*/ 81 w 146"/>
                <a:gd name="T55" fmla="*/ 45 h 146"/>
                <a:gd name="T56" fmla="*/ 63 w 146"/>
                <a:gd name="T57" fmla="*/ 45 h 146"/>
                <a:gd name="T58" fmla="*/ 63 w 146"/>
                <a:gd name="T59" fmla="*/ 2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46">
                  <a:moveTo>
                    <a:pt x="140" y="123"/>
                  </a:moveTo>
                  <a:cubicBezTo>
                    <a:pt x="106" y="94"/>
                    <a:pt x="106" y="94"/>
                    <a:pt x="106" y="94"/>
                  </a:cubicBezTo>
                  <a:cubicBezTo>
                    <a:pt x="103" y="90"/>
                    <a:pt x="99" y="89"/>
                    <a:pt x="96" y="89"/>
                  </a:cubicBezTo>
                  <a:cubicBezTo>
                    <a:pt x="104" y="80"/>
                    <a:pt x="109" y="67"/>
                    <a:pt x="109" y="54"/>
                  </a:cubicBezTo>
                  <a:cubicBezTo>
                    <a:pt x="109" y="24"/>
                    <a:pt x="8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68" y="108"/>
                    <a:pt x="80" y="103"/>
                    <a:pt x="90" y="95"/>
                  </a:cubicBezTo>
                  <a:cubicBezTo>
                    <a:pt x="89" y="98"/>
                    <a:pt x="91" y="102"/>
                    <a:pt x="94" y="106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8" y="145"/>
                    <a:pt x="136" y="146"/>
                    <a:pt x="141" y="141"/>
                  </a:cubicBezTo>
                  <a:cubicBezTo>
                    <a:pt x="146" y="136"/>
                    <a:pt x="146" y="128"/>
                    <a:pt x="140" y="123"/>
                  </a:cubicBezTo>
                  <a:close/>
                  <a:moveTo>
                    <a:pt x="54" y="90"/>
                  </a:moveTo>
                  <a:cubicBezTo>
                    <a:pt x="34" y="90"/>
                    <a:pt x="18" y="74"/>
                    <a:pt x="18" y="54"/>
                  </a:cubicBezTo>
                  <a:cubicBezTo>
                    <a:pt x="18" y="34"/>
                    <a:pt x="34" y="18"/>
                    <a:pt x="54" y="18"/>
                  </a:cubicBezTo>
                  <a:cubicBezTo>
                    <a:pt x="74" y="18"/>
                    <a:pt x="91" y="34"/>
                    <a:pt x="91" y="54"/>
                  </a:cubicBezTo>
                  <a:cubicBezTo>
                    <a:pt x="91" y="74"/>
                    <a:pt x="74" y="90"/>
                    <a:pt x="54" y="90"/>
                  </a:cubicBezTo>
                  <a:close/>
                  <a:moveTo>
                    <a:pt x="63" y="27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63" y="45"/>
                    <a:pt x="63" y="45"/>
                    <a:pt x="63" y="45"/>
                  </a:cubicBezTo>
                  <a:lnTo>
                    <a:pt x="6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5299E4B8-8AE1-4A68-9147-F1072808DD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6" y="2444"/>
              <a:ext cx="105" cy="105"/>
            </a:xfrm>
            <a:custGeom>
              <a:avLst/>
              <a:gdLst>
                <a:gd name="T0" fmla="*/ 16 w 85"/>
                <a:gd name="T1" fmla="*/ 49 h 86"/>
                <a:gd name="T2" fmla="*/ 16 w 85"/>
                <a:gd name="T3" fmla="*/ 86 h 86"/>
                <a:gd name="T4" fmla="*/ 18 w 85"/>
                <a:gd name="T5" fmla="*/ 86 h 86"/>
                <a:gd name="T6" fmla="*/ 21 w 85"/>
                <a:gd name="T7" fmla="*/ 86 h 86"/>
                <a:gd name="T8" fmla="*/ 21 w 85"/>
                <a:gd name="T9" fmla="*/ 49 h 86"/>
                <a:gd name="T10" fmla="*/ 18 w 85"/>
                <a:gd name="T11" fmla="*/ 49 h 86"/>
                <a:gd name="T12" fmla="*/ 16 w 85"/>
                <a:gd name="T13" fmla="*/ 49 h 86"/>
                <a:gd name="T14" fmla="*/ 64 w 85"/>
                <a:gd name="T15" fmla="*/ 49 h 86"/>
                <a:gd name="T16" fmla="*/ 64 w 85"/>
                <a:gd name="T17" fmla="*/ 86 h 86"/>
                <a:gd name="T18" fmla="*/ 67 w 85"/>
                <a:gd name="T19" fmla="*/ 86 h 86"/>
                <a:gd name="T20" fmla="*/ 69 w 85"/>
                <a:gd name="T21" fmla="*/ 86 h 86"/>
                <a:gd name="T22" fmla="*/ 69 w 85"/>
                <a:gd name="T23" fmla="*/ 49 h 86"/>
                <a:gd name="T24" fmla="*/ 67 w 85"/>
                <a:gd name="T25" fmla="*/ 49 h 86"/>
                <a:gd name="T26" fmla="*/ 64 w 85"/>
                <a:gd name="T27" fmla="*/ 49 h 86"/>
                <a:gd name="T28" fmla="*/ 85 w 85"/>
                <a:gd name="T29" fmla="*/ 43 h 86"/>
                <a:gd name="T30" fmla="*/ 42 w 85"/>
                <a:gd name="T31" fmla="*/ 0 h 86"/>
                <a:gd name="T32" fmla="*/ 0 w 85"/>
                <a:gd name="T33" fmla="*/ 43 h 86"/>
                <a:gd name="T34" fmla="*/ 2 w 85"/>
                <a:gd name="T35" fmla="*/ 58 h 86"/>
                <a:gd name="T36" fmla="*/ 0 w 85"/>
                <a:gd name="T37" fmla="*/ 67 h 86"/>
                <a:gd name="T38" fmla="*/ 10 w 85"/>
                <a:gd name="T39" fmla="*/ 84 h 86"/>
                <a:gd name="T40" fmla="*/ 10 w 85"/>
                <a:gd name="T41" fmla="*/ 50 h 86"/>
                <a:gd name="T42" fmla="*/ 6 w 85"/>
                <a:gd name="T43" fmla="*/ 53 h 86"/>
                <a:gd name="T44" fmla="*/ 5 w 85"/>
                <a:gd name="T45" fmla="*/ 46 h 86"/>
                <a:gd name="T46" fmla="*/ 42 w 85"/>
                <a:gd name="T47" fmla="*/ 8 h 86"/>
                <a:gd name="T48" fmla="*/ 80 w 85"/>
                <a:gd name="T49" fmla="*/ 46 h 86"/>
                <a:gd name="T50" fmla="*/ 79 w 85"/>
                <a:gd name="T51" fmla="*/ 53 h 86"/>
                <a:gd name="T52" fmla="*/ 75 w 85"/>
                <a:gd name="T53" fmla="*/ 50 h 86"/>
                <a:gd name="T54" fmla="*/ 75 w 85"/>
                <a:gd name="T55" fmla="*/ 84 h 86"/>
                <a:gd name="T56" fmla="*/ 85 w 85"/>
                <a:gd name="T57" fmla="*/ 67 h 86"/>
                <a:gd name="T58" fmla="*/ 83 w 85"/>
                <a:gd name="T59" fmla="*/ 58 h 86"/>
                <a:gd name="T60" fmla="*/ 85 w 85"/>
                <a:gd name="T61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86">
                  <a:moveTo>
                    <a:pt x="16" y="49"/>
                  </a:moveTo>
                  <a:cubicBezTo>
                    <a:pt x="16" y="86"/>
                    <a:pt x="16" y="86"/>
                    <a:pt x="16" y="86"/>
                  </a:cubicBezTo>
                  <a:cubicBezTo>
                    <a:pt x="17" y="86"/>
                    <a:pt x="17" y="86"/>
                    <a:pt x="18" y="86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6" y="49"/>
                  </a:cubicBezTo>
                  <a:close/>
                  <a:moveTo>
                    <a:pt x="64" y="49"/>
                  </a:moveTo>
                  <a:cubicBezTo>
                    <a:pt x="64" y="86"/>
                    <a:pt x="64" y="86"/>
                    <a:pt x="64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8" y="86"/>
                    <a:pt x="68" y="86"/>
                    <a:pt x="69" y="86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8" y="49"/>
                    <a:pt x="68" y="49"/>
                    <a:pt x="67" y="49"/>
                  </a:cubicBezTo>
                  <a:lnTo>
                    <a:pt x="64" y="49"/>
                  </a:lnTo>
                  <a:close/>
                  <a:moveTo>
                    <a:pt x="85" y="43"/>
                  </a:moveTo>
                  <a:cubicBezTo>
                    <a:pt x="85" y="19"/>
                    <a:pt x="66" y="0"/>
                    <a:pt x="42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48"/>
                    <a:pt x="0" y="53"/>
                    <a:pt x="2" y="58"/>
                  </a:cubicBezTo>
                  <a:cubicBezTo>
                    <a:pt x="0" y="61"/>
                    <a:pt x="0" y="64"/>
                    <a:pt x="0" y="67"/>
                  </a:cubicBezTo>
                  <a:cubicBezTo>
                    <a:pt x="0" y="75"/>
                    <a:pt x="4" y="81"/>
                    <a:pt x="10" y="84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1"/>
                    <a:pt x="7" y="52"/>
                    <a:pt x="6" y="53"/>
                  </a:cubicBezTo>
                  <a:cubicBezTo>
                    <a:pt x="5" y="51"/>
                    <a:pt x="5" y="48"/>
                    <a:pt x="5" y="46"/>
                  </a:cubicBezTo>
                  <a:cubicBezTo>
                    <a:pt x="5" y="25"/>
                    <a:pt x="22" y="8"/>
                    <a:pt x="42" y="8"/>
                  </a:cubicBezTo>
                  <a:cubicBezTo>
                    <a:pt x="63" y="8"/>
                    <a:pt x="80" y="25"/>
                    <a:pt x="80" y="46"/>
                  </a:cubicBezTo>
                  <a:cubicBezTo>
                    <a:pt x="80" y="48"/>
                    <a:pt x="80" y="51"/>
                    <a:pt x="79" y="53"/>
                  </a:cubicBezTo>
                  <a:cubicBezTo>
                    <a:pt x="78" y="52"/>
                    <a:pt x="76" y="51"/>
                    <a:pt x="75" y="50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81" y="81"/>
                    <a:pt x="85" y="75"/>
                    <a:pt x="85" y="67"/>
                  </a:cubicBezTo>
                  <a:cubicBezTo>
                    <a:pt x="85" y="64"/>
                    <a:pt x="84" y="61"/>
                    <a:pt x="83" y="58"/>
                  </a:cubicBezTo>
                  <a:cubicBezTo>
                    <a:pt x="85" y="53"/>
                    <a:pt x="85" y="48"/>
                    <a:pt x="8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8E1D09F8-70E3-47D4-9927-FE6AB9C7EF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8" y="2314"/>
              <a:ext cx="128" cy="129"/>
            </a:xfrm>
            <a:custGeom>
              <a:avLst/>
              <a:gdLst>
                <a:gd name="T0" fmla="*/ 52 w 104"/>
                <a:gd name="T1" fmla="*/ 0 h 105"/>
                <a:gd name="T2" fmla="*/ 0 w 104"/>
                <a:gd name="T3" fmla="*/ 53 h 105"/>
                <a:gd name="T4" fmla="*/ 52 w 104"/>
                <a:gd name="T5" fmla="*/ 105 h 105"/>
                <a:gd name="T6" fmla="*/ 104 w 104"/>
                <a:gd name="T7" fmla="*/ 53 h 105"/>
                <a:gd name="T8" fmla="*/ 52 w 104"/>
                <a:gd name="T9" fmla="*/ 0 h 105"/>
                <a:gd name="T10" fmla="*/ 32 w 104"/>
                <a:gd name="T11" fmla="*/ 53 h 105"/>
                <a:gd name="T12" fmla="*/ 52 w 104"/>
                <a:gd name="T13" fmla="*/ 33 h 105"/>
                <a:gd name="T14" fmla="*/ 72 w 104"/>
                <a:gd name="T15" fmla="*/ 53 h 105"/>
                <a:gd name="T16" fmla="*/ 52 w 104"/>
                <a:gd name="T17" fmla="*/ 72 h 105"/>
                <a:gd name="T18" fmla="*/ 32 w 104"/>
                <a:gd name="T19" fmla="*/ 53 h 105"/>
                <a:gd name="T20" fmla="*/ 94 w 104"/>
                <a:gd name="T21" fmla="*/ 70 h 105"/>
                <a:gd name="T22" fmla="*/ 94 w 104"/>
                <a:gd name="T23" fmla="*/ 70 h 105"/>
                <a:gd name="T24" fmla="*/ 76 w 104"/>
                <a:gd name="T25" fmla="*/ 63 h 105"/>
                <a:gd name="T26" fmla="*/ 78 w 104"/>
                <a:gd name="T27" fmla="*/ 53 h 105"/>
                <a:gd name="T28" fmla="*/ 76 w 104"/>
                <a:gd name="T29" fmla="*/ 43 h 105"/>
                <a:gd name="T30" fmla="*/ 89 w 104"/>
                <a:gd name="T31" fmla="*/ 37 h 105"/>
                <a:gd name="T32" fmla="*/ 94 w 104"/>
                <a:gd name="T33" fmla="*/ 35 h 105"/>
                <a:gd name="T34" fmla="*/ 98 w 104"/>
                <a:gd name="T35" fmla="*/ 53 h 105"/>
                <a:gd name="T36" fmla="*/ 94 w 104"/>
                <a:gd name="T37" fmla="*/ 70 h 105"/>
                <a:gd name="T38" fmla="*/ 69 w 104"/>
                <a:gd name="T39" fmla="*/ 10 h 105"/>
                <a:gd name="T40" fmla="*/ 69 w 104"/>
                <a:gd name="T41" fmla="*/ 10 h 105"/>
                <a:gd name="T42" fmla="*/ 69 w 104"/>
                <a:gd name="T43" fmla="*/ 10 h 105"/>
                <a:gd name="T44" fmla="*/ 62 w 104"/>
                <a:gd name="T45" fmla="*/ 28 h 105"/>
                <a:gd name="T46" fmla="*/ 52 w 104"/>
                <a:gd name="T47" fmla="*/ 26 h 105"/>
                <a:gd name="T48" fmla="*/ 42 w 104"/>
                <a:gd name="T49" fmla="*/ 28 h 105"/>
                <a:gd name="T50" fmla="*/ 38 w 104"/>
                <a:gd name="T51" fmla="*/ 20 h 105"/>
                <a:gd name="T52" fmla="*/ 35 w 104"/>
                <a:gd name="T53" fmla="*/ 10 h 105"/>
                <a:gd name="T54" fmla="*/ 52 w 104"/>
                <a:gd name="T55" fmla="*/ 7 h 105"/>
                <a:gd name="T56" fmla="*/ 69 w 104"/>
                <a:gd name="T57" fmla="*/ 10 h 105"/>
                <a:gd name="T58" fmla="*/ 10 w 104"/>
                <a:gd name="T59" fmla="*/ 35 h 105"/>
                <a:gd name="T60" fmla="*/ 19 w 104"/>
                <a:gd name="T61" fmla="*/ 39 h 105"/>
                <a:gd name="T62" fmla="*/ 28 w 104"/>
                <a:gd name="T63" fmla="*/ 43 h 105"/>
                <a:gd name="T64" fmla="*/ 26 w 104"/>
                <a:gd name="T65" fmla="*/ 53 h 105"/>
                <a:gd name="T66" fmla="*/ 28 w 104"/>
                <a:gd name="T67" fmla="*/ 63 h 105"/>
                <a:gd name="T68" fmla="*/ 10 w 104"/>
                <a:gd name="T69" fmla="*/ 70 h 105"/>
                <a:gd name="T70" fmla="*/ 6 w 104"/>
                <a:gd name="T71" fmla="*/ 53 h 105"/>
                <a:gd name="T72" fmla="*/ 10 w 104"/>
                <a:gd name="T73" fmla="*/ 35 h 105"/>
                <a:gd name="T74" fmla="*/ 35 w 104"/>
                <a:gd name="T75" fmla="*/ 95 h 105"/>
                <a:gd name="T76" fmla="*/ 37 w 104"/>
                <a:gd name="T77" fmla="*/ 89 h 105"/>
                <a:gd name="T78" fmla="*/ 42 w 104"/>
                <a:gd name="T79" fmla="*/ 77 h 105"/>
                <a:gd name="T80" fmla="*/ 52 w 104"/>
                <a:gd name="T81" fmla="*/ 79 h 105"/>
                <a:gd name="T82" fmla="*/ 62 w 104"/>
                <a:gd name="T83" fmla="*/ 77 h 105"/>
                <a:gd name="T84" fmla="*/ 69 w 104"/>
                <a:gd name="T85" fmla="*/ 95 h 105"/>
                <a:gd name="T86" fmla="*/ 69 w 104"/>
                <a:gd name="T87" fmla="*/ 95 h 105"/>
                <a:gd name="T88" fmla="*/ 69 w 104"/>
                <a:gd name="T89" fmla="*/ 95 h 105"/>
                <a:gd name="T90" fmla="*/ 52 w 104"/>
                <a:gd name="T91" fmla="*/ 98 h 105"/>
                <a:gd name="T92" fmla="*/ 35 w 104"/>
                <a:gd name="T93" fmla="*/ 9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" h="105"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4" y="81"/>
                    <a:pt x="104" y="53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32" y="53"/>
                  </a:moveTo>
                  <a:cubicBezTo>
                    <a:pt x="32" y="42"/>
                    <a:pt x="41" y="33"/>
                    <a:pt x="52" y="33"/>
                  </a:cubicBezTo>
                  <a:cubicBezTo>
                    <a:pt x="63" y="33"/>
                    <a:pt x="72" y="42"/>
                    <a:pt x="72" y="53"/>
                  </a:cubicBezTo>
                  <a:cubicBezTo>
                    <a:pt x="72" y="63"/>
                    <a:pt x="63" y="72"/>
                    <a:pt x="52" y="72"/>
                  </a:cubicBezTo>
                  <a:cubicBezTo>
                    <a:pt x="41" y="72"/>
                    <a:pt x="32" y="63"/>
                    <a:pt x="32" y="53"/>
                  </a:cubicBezTo>
                  <a:close/>
                  <a:moveTo>
                    <a:pt x="94" y="70"/>
                  </a:moveTo>
                  <a:cubicBezTo>
                    <a:pt x="94" y="70"/>
                    <a:pt x="94" y="70"/>
                    <a:pt x="94" y="70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7" y="59"/>
                    <a:pt x="78" y="56"/>
                    <a:pt x="78" y="53"/>
                  </a:cubicBezTo>
                  <a:cubicBezTo>
                    <a:pt x="78" y="49"/>
                    <a:pt x="77" y="46"/>
                    <a:pt x="76" y="43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6" y="40"/>
                    <a:pt x="98" y="46"/>
                    <a:pt x="98" y="53"/>
                  </a:cubicBezTo>
                  <a:cubicBezTo>
                    <a:pt x="98" y="59"/>
                    <a:pt x="96" y="65"/>
                    <a:pt x="94" y="70"/>
                  </a:cubicBezTo>
                  <a:close/>
                  <a:moveTo>
                    <a:pt x="69" y="10"/>
                  </a:move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59" y="27"/>
                    <a:pt x="56" y="26"/>
                    <a:pt x="52" y="26"/>
                  </a:cubicBezTo>
                  <a:cubicBezTo>
                    <a:pt x="48" y="26"/>
                    <a:pt x="45" y="27"/>
                    <a:pt x="42" y="28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0" y="8"/>
                    <a:pt x="46" y="7"/>
                    <a:pt x="52" y="7"/>
                  </a:cubicBezTo>
                  <a:cubicBezTo>
                    <a:pt x="58" y="7"/>
                    <a:pt x="64" y="8"/>
                    <a:pt x="69" y="10"/>
                  </a:cubicBezTo>
                  <a:close/>
                  <a:moveTo>
                    <a:pt x="10" y="35"/>
                  </a:moveTo>
                  <a:cubicBezTo>
                    <a:pt x="19" y="39"/>
                    <a:pt x="19" y="39"/>
                    <a:pt x="19" y="39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7" y="46"/>
                    <a:pt x="26" y="49"/>
                    <a:pt x="26" y="53"/>
                  </a:cubicBezTo>
                  <a:cubicBezTo>
                    <a:pt x="26" y="56"/>
                    <a:pt x="27" y="59"/>
                    <a:pt x="28" y="63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8" y="65"/>
                    <a:pt x="6" y="59"/>
                    <a:pt x="6" y="53"/>
                  </a:cubicBezTo>
                  <a:cubicBezTo>
                    <a:pt x="6" y="46"/>
                    <a:pt x="8" y="40"/>
                    <a:pt x="10" y="35"/>
                  </a:cubicBezTo>
                  <a:close/>
                  <a:moveTo>
                    <a:pt x="35" y="95"/>
                  </a:moveTo>
                  <a:cubicBezTo>
                    <a:pt x="37" y="89"/>
                    <a:pt x="37" y="89"/>
                    <a:pt x="37" y="89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45" y="78"/>
                    <a:pt x="48" y="79"/>
                    <a:pt x="52" y="79"/>
                  </a:cubicBezTo>
                  <a:cubicBezTo>
                    <a:pt x="56" y="79"/>
                    <a:pt x="59" y="78"/>
                    <a:pt x="62" y="77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4" y="97"/>
                    <a:pt x="58" y="98"/>
                    <a:pt x="52" y="98"/>
                  </a:cubicBezTo>
                  <a:cubicBezTo>
                    <a:pt x="46" y="98"/>
                    <a:pt x="40" y="97"/>
                    <a:pt x="3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1C3494C9-ACCB-4BCC-99A0-535C52015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2470"/>
              <a:ext cx="147" cy="148"/>
            </a:xfrm>
            <a:custGeom>
              <a:avLst/>
              <a:gdLst>
                <a:gd name="T0" fmla="*/ 0 w 120"/>
                <a:gd name="T1" fmla="*/ 70 h 121"/>
                <a:gd name="T2" fmla="*/ 10 w 120"/>
                <a:gd name="T3" fmla="*/ 80 h 121"/>
                <a:gd name="T4" fmla="*/ 20 w 120"/>
                <a:gd name="T5" fmla="*/ 70 h 121"/>
                <a:gd name="T6" fmla="*/ 20 w 120"/>
                <a:gd name="T7" fmla="*/ 34 h 121"/>
                <a:gd name="T8" fmla="*/ 103 w 120"/>
                <a:gd name="T9" fmla="*/ 117 h 121"/>
                <a:gd name="T10" fmla="*/ 117 w 120"/>
                <a:gd name="T11" fmla="*/ 117 h 121"/>
                <a:gd name="T12" fmla="*/ 120 w 120"/>
                <a:gd name="T13" fmla="*/ 110 h 121"/>
                <a:gd name="T14" fmla="*/ 117 w 120"/>
                <a:gd name="T15" fmla="*/ 103 h 121"/>
                <a:gd name="T16" fmla="*/ 34 w 120"/>
                <a:gd name="T17" fmla="*/ 20 h 121"/>
                <a:gd name="T18" fmla="*/ 70 w 120"/>
                <a:gd name="T19" fmla="*/ 20 h 121"/>
                <a:gd name="T20" fmla="*/ 80 w 120"/>
                <a:gd name="T21" fmla="*/ 10 h 121"/>
                <a:gd name="T22" fmla="*/ 70 w 120"/>
                <a:gd name="T23" fmla="*/ 0 h 121"/>
                <a:gd name="T24" fmla="*/ 0 w 120"/>
                <a:gd name="T25" fmla="*/ 0 h 121"/>
                <a:gd name="T26" fmla="*/ 0 w 120"/>
                <a:gd name="T27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21">
                  <a:moveTo>
                    <a:pt x="0" y="70"/>
                  </a:moveTo>
                  <a:cubicBezTo>
                    <a:pt x="0" y="75"/>
                    <a:pt x="4" y="80"/>
                    <a:pt x="10" y="80"/>
                  </a:cubicBezTo>
                  <a:cubicBezTo>
                    <a:pt x="15" y="80"/>
                    <a:pt x="20" y="75"/>
                    <a:pt x="20" y="70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7" y="121"/>
                    <a:pt x="113" y="121"/>
                    <a:pt x="117" y="117"/>
                  </a:cubicBezTo>
                  <a:cubicBezTo>
                    <a:pt x="119" y="115"/>
                    <a:pt x="120" y="113"/>
                    <a:pt x="120" y="110"/>
                  </a:cubicBezTo>
                  <a:cubicBezTo>
                    <a:pt x="120" y="107"/>
                    <a:pt x="119" y="105"/>
                    <a:pt x="117" y="103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5" y="20"/>
                    <a:pt x="80" y="15"/>
                    <a:pt x="80" y="10"/>
                  </a:cubicBezTo>
                  <a:cubicBezTo>
                    <a:pt x="80" y="4"/>
                    <a:pt x="75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AA0B63C7-7D94-4851-AC34-6E11768939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1" y="1983"/>
              <a:ext cx="153" cy="125"/>
            </a:xfrm>
            <a:custGeom>
              <a:avLst/>
              <a:gdLst>
                <a:gd name="T0" fmla="*/ 125 w 125"/>
                <a:gd name="T1" fmla="*/ 55 h 102"/>
                <a:gd name="T2" fmla="*/ 110 w 125"/>
                <a:gd name="T3" fmla="*/ 24 h 102"/>
                <a:gd name="T4" fmla="*/ 86 w 125"/>
                <a:gd name="T5" fmla="*/ 24 h 102"/>
                <a:gd name="T6" fmla="*/ 86 w 125"/>
                <a:gd name="T7" fmla="*/ 8 h 102"/>
                <a:gd name="T8" fmla="*/ 78 w 125"/>
                <a:gd name="T9" fmla="*/ 0 h 102"/>
                <a:gd name="T10" fmla="*/ 8 w 125"/>
                <a:gd name="T11" fmla="*/ 0 h 102"/>
                <a:gd name="T12" fmla="*/ 0 w 125"/>
                <a:gd name="T13" fmla="*/ 8 h 102"/>
                <a:gd name="T14" fmla="*/ 0 w 125"/>
                <a:gd name="T15" fmla="*/ 71 h 102"/>
                <a:gd name="T16" fmla="*/ 8 w 125"/>
                <a:gd name="T17" fmla="*/ 79 h 102"/>
                <a:gd name="T18" fmla="*/ 18 w 125"/>
                <a:gd name="T19" fmla="*/ 79 h 102"/>
                <a:gd name="T20" fmla="*/ 16 w 125"/>
                <a:gd name="T21" fmla="*/ 87 h 102"/>
                <a:gd name="T22" fmla="*/ 31 w 125"/>
                <a:gd name="T23" fmla="*/ 102 h 102"/>
                <a:gd name="T24" fmla="*/ 47 w 125"/>
                <a:gd name="T25" fmla="*/ 87 h 102"/>
                <a:gd name="T26" fmla="*/ 45 w 125"/>
                <a:gd name="T27" fmla="*/ 79 h 102"/>
                <a:gd name="T28" fmla="*/ 88 w 125"/>
                <a:gd name="T29" fmla="*/ 79 h 102"/>
                <a:gd name="T30" fmla="*/ 86 w 125"/>
                <a:gd name="T31" fmla="*/ 87 h 102"/>
                <a:gd name="T32" fmla="*/ 102 w 125"/>
                <a:gd name="T33" fmla="*/ 102 h 102"/>
                <a:gd name="T34" fmla="*/ 118 w 125"/>
                <a:gd name="T35" fmla="*/ 87 h 102"/>
                <a:gd name="T36" fmla="*/ 115 w 125"/>
                <a:gd name="T37" fmla="*/ 79 h 102"/>
                <a:gd name="T38" fmla="*/ 125 w 125"/>
                <a:gd name="T39" fmla="*/ 79 h 102"/>
                <a:gd name="T40" fmla="*/ 125 w 125"/>
                <a:gd name="T41" fmla="*/ 55 h 102"/>
                <a:gd name="T42" fmla="*/ 86 w 125"/>
                <a:gd name="T43" fmla="*/ 55 h 102"/>
                <a:gd name="T44" fmla="*/ 86 w 125"/>
                <a:gd name="T45" fmla="*/ 36 h 102"/>
                <a:gd name="T46" fmla="*/ 102 w 125"/>
                <a:gd name="T47" fmla="*/ 36 h 102"/>
                <a:gd name="T48" fmla="*/ 112 w 125"/>
                <a:gd name="T49" fmla="*/ 55 h 102"/>
                <a:gd name="T50" fmla="*/ 86 w 125"/>
                <a:gd name="T51" fmla="*/ 5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02">
                  <a:moveTo>
                    <a:pt x="125" y="55"/>
                  </a:moveTo>
                  <a:cubicBezTo>
                    <a:pt x="110" y="24"/>
                    <a:pt x="110" y="24"/>
                    <a:pt x="110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4"/>
                    <a:pt x="83" y="0"/>
                    <a:pt x="7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6" y="81"/>
                    <a:pt x="16" y="84"/>
                    <a:pt x="16" y="87"/>
                  </a:cubicBezTo>
                  <a:cubicBezTo>
                    <a:pt x="16" y="95"/>
                    <a:pt x="23" y="102"/>
                    <a:pt x="31" y="102"/>
                  </a:cubicBezTo>
                  <a:cubicBezTo>
                    <a:pt x="40" y="102"/>
                    <a:pt x="47" y="95"/>
                    <a:pt x="47" y="87"/>
                  </a:cubicBezTo>
                  <a:cubicBezTo>
                    <a:pt x="47" y="84"/>
                    <a:pt x="46" y="81"/>
                    <a:pt x="45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4"/>
                    <a:pt x="86" y="87"/>
                  </a:cubicBezTo>
                  <a:cubicBezTo>
                    <a:pt x="86" y="95"/>
                    <a:pt x="93" y="102"/>
                    <a:pt x="102" y="102"/>
                  </a:cubicBezTo>
                  <a:cubicBezTo>
                    <a:pt x="111" y="102"/>
                    <a:pt x="118" y="95"/>
                    <a:pt x="118" y="87"/>
                  </a:cubicBezTo>
                  <a:cubicBezTo>
                    <a:pt x="118" y="84"/>
                    <a:pt x="117" y="81"/>
                    <a:pt x="115" y="79"/>
                  </a:cubicBezTo>
                  <a:cubicBezTo>
                    <a:pt x="125" y="79"/>
                    <a:pt x="125" y="79"/>
                    <a:pt x="125" y="79"/>
                  </a:cubicBezTo>
                  <a:lnTo>
                    <a:pt x="125" y="55"/>
                  </a:lnTo>
                  <a:close/>
                  <a:moveTo>
                    <a:pt x="86" y="55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12" y="55"/>
                    <a:pt x="112" y="55"/>
                    <a:pt x="112" y="55"/>
                  </a:cubicBezTo>
                  <a:lnTo>
                    <a:pt x="86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7F4C5C57-2006-4DE2-8462-393FDA0A6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3" y="1836"/>
              <a:ext cx="129" cy="129"/>
            </a:xfrm>
            <a:custGeom>
              <a:avLst/>
              <a:gdLst>
                <a:gd name="T0" fmla="*/ 101 w 105"/>
                <a:gd name="T1" fmla="*/ 29 h 105"/>
                <a:gd name="T2" fmla="*/ 72 w 105"/>
                <a:gd name="T3" fmla="*/ 26 h 105"/>
                <a:gd name="T4" fmla="*/ 89 w 105"/>
                <a:gd name="T5" fmla="*/ 9 h 105"/>
                <a:gd name="T6" fmla="*/ 82 w 105"/>
                <a:gd name="T7" fmla="*/ 3 h 105"/>
                <a:gd name="T8" fmla="*/ 59 w 105"/>
                <a:gd name="T9" fmla="*/ 26 h 105"/>
                <a:gd name="T10" fmla="*/ 53 w 105"/>
                <a:gd name="T11" fmla="*/ 26 h 105"/>
                <a:gd name="T12" fmla="*/ 53 w 105"/>
                <a:gd name="T13" fmla="*/ 26 h 105"/>
                <a:gd name="T14" fmla="*/ 26 w 105"/>
                <a:gd name="T15" fmla="*/ 0 h 105"/>
                <a:gd name="T16" fmla="*/ 20 w 105"/>
                <a:gd name="T17" fmla="*/ 6 h 105"/>
                <a:gd name="T18" fmla="*/ 40 w 105"/>
                <a:gd name="T19" fmla="*/ 26 h 105"/>
                <a:gd name="T20" fmla="*/ 4 w 105"/>
                <a:gd name="T21" fmla="*/ 29 h 105"/>
                <a:gd name="T22" fmla="*/ 0 w 105"/>
                <a:gd name="T23" fmla="*/ 65 h 105"/>
                <a:gd name="T24" fmla="*/ 4 w 105"/>
                <a:gd name="T25" fmla="*/ 101 h 105"/>
                <a:gd name="T26" fmla="*/ 53 w 105"/>
                <a:gd name="T27" fmla="*/ 105 h 105"/>
                <a:gd name="T28" fmla="*/ 101 w 105"/>
                <a:gd name="T29" fmla="*/ 101 h 105"/>
                <a:gd name="T30" fmla="*/ 105 w 105"/>
                <a:gd name="T31" fmla="*/ 65 h 105"/>
                <a:gd name="T32" fmla="*/ 101 w 105"/>
                <a:gd name="T33" fmla="*/ 29 h 105"/>
                <a:gd name="T34" fmla="*/ 89 w 105"/>
                <a:gd name="T35" fmla="*/ 89 h 105"/>
                <a:gd name="T36" fmla="*/ 53 w 105"/>
                <a:gd name="T37" fmla="*/ 92 h 105"/>
                <a:gd name="T38" fmla="*/ 16 w 105"/>
                <a:gd name="T39" fmla="*/ 89 h 105"/>
                <a:gd name="T40" fmla="*/ 13 w 105"/>
                <a:gd name="T41" fmla="*/ 65 h 105"/>
                <a:gd name="T42" fmla="*/ 16 w 105"/>
                <a:gd name="T43" fmla="*/ 41 h 105"/>
                <a:gd name="T44" fmla="*/ 53 w 105"/>
                <a:gd name="T45" fmla="*/ 39 h 105"/>
                <a:gd name="T46" fmla="*/ 89 w 105"/>
                <a:gd name="T47" fmla="*/ 41 h 105"/>
                <a:gd name="T48" fmla="*/ 92 w 105"/>
                <a:gd name="T49" fmla="*/ 65 h 105"/>
                <a:gd name="T50" fmla="*/ 89 w 105"/>
                <a:gd name="T51" fmla="*/ 8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5">
                  <a:moveTo>
                    <a:pt x="101" y="29"/>
                  </a:moveTo>
                  <a:cubicBezTo>
                    <a:pt x="92" y="28"/>
                    <a:pt x="82" y="27"/>
                    <a:pt x="72" y="26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7" y="26"/>
                    <a:pt x="55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27"/>
                    <a:pt x="15" y="28"/>
                    <a:pt x="4" y="29"/>
                  </a:cubicBezTo>
                  <a:cubicBezTo>
                    <a:pt x="2" y="40"/>
                    <a:pt x="0" y="52"/>
                    <a:pt x="0" y="65"/>
                  </a:cubicBezTo>
                  <a:cubicBezTo>
                    <a:pt x="0" y="78"/>
                    <a:pt x="2" y="90"/>
                    <a:pt x="4" y="101"/>
                  </a:cubicBezTo>
                  <a:cubicBezTo>
                    <a:pt x="19" y="104"/>
                    <a:pt x="35" y="105"/>
                    <a:pt x="53" y="105"/>
                  </a:cubicBezTo>
                  <a:cubicBezTo>
                    <a:pt x="70" y="105"/>
                    <a:pt x="86" y="104"/>
                    <a:pt x="101" y="101"/>
                  </a:cubicBezTo>
                  <a:cubicBezTo>
                    <a:pt x="104" y="90"/>
                    <a:pt x="105" y="78"/>
                    <a:pt x="105" y="65"/>
                  </a:cubicBezTo>
                  <a:cubicBezTo>
                    <a:pt x="105" y="52"/>
                    <a:pt x="104" y="40"/>
                    <a:pt x="101" y="29"/>
                  </a:cubicBezTo>
                  <a:close/>
                  <a:moveTo>
                    <a:pt x="89" y="89"/>
                  </a:moveTo>
                  <a:cubicBezTo>
                    <a:pt x="78" y="91"/>
                    <a:pt x="65" y="92"/>
                    <a:pt x="53" y="92"/>
                  </a:cubicBezTo>
                  <a:cubicBezTo>
                    <a:pt x="40" y="92"/>
                    <a:pt x="27" y="91"/>
                    <a:pt x="16" y="89"/>
                  </a:cubicBezTo>
                  <a:cubicBezTo>
                    <a:pt x="14" y="82"/>
                    <a:pt x="13" y="74"/>
                    <a:pt x="13" y="65"/>
                  </a:cubicBezTo>
                  <a:cubicBezTo>
                    <a:pt x="13" y="57"/>
                    <a:pt x="14" y="49"/>
                    <a:pt x="16" y="41"/>
                  </a:cubicBezTo>
                  <a:cubicBezTo>
                    <a:pt x="27" y="40"/>
                    <a:pt x="40" y="39"/>
                    <a:pt x="53" y="39"/>
                  </a:cubicBezTo>
                  <a:cubicBezTo>
                    <a:pt x="65" y="39"/>
                    <a:pt x="78" y="40"/>
                    <a:pt x="89" y="41"/>
                  </a:cubicBezTo>
                  <a:cubicBezTo>
                    <a:pt x="91" y="49"/>
                    <a:pt x="92" y="57"/>
                    <a:pt x="92" y="65"/>
                  </a:cubicBezTo>
                  <a:cubicBezTo>
                    <a:pt x="92" y="74"/>
                    <a:pt x="91" y="82"/>
                    <a:pt x="89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905B0C64-D3A9-4AE6-817C-64217AD9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687"/>
              <a:ext cx="164" cy="134"/>
            </a:xfrm>
            <a:custGeom>
              <a:avLst/>
              <a:gdLst>
                <a:gd name="T0" fmla="*/ 134 w 134"/>
                <a:gd name="T1" fmla="*/ 13 h 109"/>
                <a:gd name="T2" fmla="*/ 118 w 134"/>
                <a:gd name="T3" fmla="*/ 17 h 109"/>
                <a:gd name="T4" fmla="*/ 130 w 134"/>
                <a:gd name="T5" fmla="*/ 2 h 109"/>
                <a:gd name="T6" fmla="*/ 113 w 134"/>
                <a:gd name="T7" fmla="*/ 9 h 109"/>
                <a:gd name="T8" fmla="*/ 93 w 134"/>
                <a:gd name="T9" fmla="*/ 0 h 109"/>
                <a:gd name="T10" fmla="*/ 65 w 134"/>
                <a:gd name="T11" fmla="*/ 27 h 109"/>
                <a:gd name="T12" fmla="*/ 66 w 134"/>
                <a:gd name="T13" fmla="*/ 34 h 109"/>
                <a:gd name="T14" fmla="*/ 10 w 134"/>
                <a:gd name="T15" fmla="*/ 5 h 109"/>
                <a:gd name="T16" fmla="*/ 6 w 134"/>
                <a:gd name="T17" fmla="*/ 19 h 109"/>
                <a:gd name="T18" fmla="*/ 18 w 134"/>
                <a:gd name="T19" fmla="*/ 42 h 109"/>
                <a:gd name="T20" fmla="*/ 6 w 134"/>
                <a:gd name="T21" fmla="*/ 38 h 109"/>
                <a:gd name="T22" fmla="*/ 6 w 134"/>
                <a:gd name="T23" fmla="*/ 39 h 109"/>
                <a:gd name="T24" fmla="*/ 28 w 134"/>
                <a:gd name="T25" fmla="*/ 65 h 109"/>
                <a:gd name="T26" fmla="*/ 20 w 134"/>
                <a:gd name="T27" fmla="*/ 66 h 109"/>
                <a:gd name="T28" fmla="*/ 15 w 134"/>
                <a:gd name="T29" fmla="*/ 66 h 109"/>
                <a:gd name="T30" fmla="*/ 41 w 134"/>
                <a:gd name="T31" fmla="*/ 85 h 109"/>
                <a:gd name="T32" fmla="*/ 7 w 134"/>
                <a:gd name="T33" fmla="*/ 97 h 109"/>
                <a:gd name="T34" fmla="*/ 0 w 134"/>
                <a:gd name="T35" fmla="*/ 96 h 109"/>
                <a:gd name="T36" fmla="*/ 42 w 134"/>
                <a:gd name="T37" fmla="*/ 109 h 109"/>
                <a:gd name="T38" fmla="*/ 120 w 134"/>
                <a:gd name="T39" fmla="*/ 31 h 109"/>
                <a:gd name="T40" fmla="*/ 120 w 134"/>
                <a:gd name="T41" fmla="*/ 27 h 109"/>
                <a:gd name="T42" fmla="*/ 134 w 134"/>
                <a:gd name="T43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109">
                  <a:moveTo>
                    <a:pt x="134" y="13"/>
                  </a:moveTo>
                  <a:cubicBezTo>
                    <a:pt x="129" y="15"/>
                    <a:pt x="124" y="17"/>
                    <a:pt x="118" y="17"/>
                  </a:cubicBezTo>
                  <a:cubicBezTo>
                    <a:pt x="124" y="14"/>
                    <a:pt x="128" y="8"/>
                    <a:pt x="130" y="2"/>
                  </a:cubicBezTo>
                  <a:cubicBezTo>
                    <a:pt x="125" y="5"/>
                    <a:pt x="119" y="7"/>
                    <a:pt x="113" y="9"/>
                  </a:cubicBezTo>
                  <a:cubicBezTo>
                    <a:pt x="108" y="3"/>
                    <a:pt x="101" y="0"/>
                    <a:pt x="93" y="0"/>
                  </a:cubicBezTo>
                  <a:cubicBezTo>
                    <a:pt x="78" y="0"/>
                    <a:pt x="65" y="12"/>
                    <a:pt x="65" y="27"/>
                  </a:cubicBezTo>
                  <a:cubicBezTo>
                    <a:pt x="65" y="30"/>
                    <a:pt x="66" y="32"/>
                    <a:pt x="66" y="34"/>
                  </a:cubicBezTo>
                  <a:cubicBezTo>
                    <a:pt x="43" y="33"/>
                    <a:pt x="23" y="22"/>
                    <a:pt x="10" y="5"/>
                  </a:cubicBezTo>
                  <a:cubicBezTo>
                    <a:pt x="7" y="9"/>
                    <a:pt x="6" y="14"/>
                    <a:pt x="6" y="19"/>
                  </a:cubicBezTo>
                  <a:cubicBezTo>
                    <a:pt x="6" y="28"/>
                    <a:pt x="11" y="37"/>
                    <a:pt x="18" y="42"/>
                  </a:cubicBezTo>
                  <a:cubicBezTo>
                    <a:pt x="14" y="41"/>
                    <a:pt x="9" y="40"/>
                    <a:pt x="6" y="38"/>
                  </a:cubicBezTo>
                  <a:cubicBezTo>
                    <a:pt x="6" y="38"/>
                    <a:pt x="6" y="38"/>
                    <a:pt x="6" y="39"/>
                  </a:cubicBezTo>
                  <a:cubicBezTo>
                    <a:pt x="6" y="52"/>
                    <a:pt x="15" y="63"/>
                    <a:pt x="28" y="65"/>
                  </a:cubicBezTo>
                  <a:cubicBezTo>
                    <a:pt x="25" y="66"/>
                    <a:pt x="23" y="66"/>
                    <a:pt x="20" y="66"/>
                  </a:cubicBezTo>
                  <a:cubicBezTo>
                    <a:pt x="19" y="66"/>
                    <a:pt x="17" y="66"/>
                    <a:pt x="15" y="66"/>
                  </a:cubicBezTo>
                  <a:cubicBezTo>
                    <a:pt x="19" y="77"/>
                    <a:pt x="29" y="85"/>
                    <a:pt x="41" y="85"/>
                  </a:cubicBezTo>
                  <a:cubicBezTo>
                    <a:pt x="31" y="92"/>
                    <a:pt x="20" y="97"/>
                    <a:pt x="7" y="97"/>
                  </a:cubicBezTo>
                  <a:cubicBezTo>
                    <a:pt x="5" y="97"/>
                    <a:pt x="2" y="97"/>
                    <a:pt x="0" y="96"/>
                  </a:cubicBezTo>
                  <a:cubicBezTo>
                    <a:pt x="12" y="104"/>
                    <a:pt x="27" y="109"/>
                    <a:pt x="42" y="109"/>
                  </a:cubicBezTo>
                  <a:cubicBezTo>
                    <a:pt x="93" y="109"/>
                    <a:pt x="120" y="67"/>
                    <a:pt x="120" y="31"/>
                  </a:cubicBezTo>
                  <a:cubicBezTo>
                    <a:pt x="120" y="29"/>
                    <a:pt x="120" y="28"/>
                    <a:pt x="120" y="27"/>
                  </a:cubicBezTo>
                  <a:cubicBezTo>
                    <a:pt x="126" y="23"/>
                    <a:pt x="130" y="18"/>
                    <a:pt x="13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66F97752-A838-4B77-A7C4-D5B238FB84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5" y="2373"/>
              <a:ext cx="160" cy="149"/>
            </a:xfrm>
            <a:custGeom>
              <a:avLst/>
              <a:gdLst>
                <a:gd name="T0" fmla="*/ 70 w 160"/>
                <a:gd name="T1" fmla="*/ 79 h 149"/>
                <a:gd name="T2" fmla="*/ 90 w 160"/>
                <a:gd name="T3" fmla="*/ 79 h 149"/>
                <a:gd name="T4" fmla="*/ 90 w 160"/>
                <a:gd name="T5" fmla="*/ 40 h 149"/>
                <a:gd name="T6" fmla="*/ 120 w 160"/>
                <a:gd name="T7" fmla="*/ 40 h 149"/>
                <a:gd name="T8" fmla="*/ 80 w 160"/>
                <a:gd name="T9" fmla="*/ 0 h 149"/>
                <a:gd name="T10" fmla="*/ 40 w 160"/>
                <a:gd name="T11" fmla="*/ 40 h 149"/>
                <a:gd name="T12" fmla="*/ 70 w 160"/>
                <a:gd name="T13" fmla="*/ 40 h 149"/>
                <a:gd name="T14" fmla="*/ 70 w 160"/>
                <a:gd name="T15" fmla="*/ 79 h 149"/>
                <a:gd name="T16" fmla="*/ 100 w 160"/>
                <a:gd name="T17" fmla="*/ 57 h 149"/>
                <a:gd name="T18" fmla="*/ 100 w 160"/>
                <a:gd name="T19" fmla="*/ 72 h 149"/>
                <a:gd name="T20" fmla="*/ 145 w 160"/>
                <a:gd name="T21" fmla="*/ 89 h 149"/>
                <a:gd name="T22" fmla="*/ 80 w 160"/>
                <a:gd name="T23" fmla="*/ 114 h 149"/>
                <a:gd name="T24" fmla="*/ 14 w 160"/>
                <a:gd name="T25" fmla="*/ 89 h 149"/>
                <a:gd name="T26" fmla="*/ 59 w 160"/>
                <a:gd name="T27" fmla="*/ 72 h 149"/>
                <a:gd name="T28" fmla="*/ 59 w 160"/>
                <a:gd name="T29" fmla="*/ 57 h 149"/>
                <a:gd name="T30" fmla="*/ 0 w 160"/>
                <a:gd name="T31" fmla="*/ 79 h 149"/>
                <a:gd name="T32" fmla="*/ 0 w 160"/>
                <a:gd name="T33" fmla="*/ 120 h 149"/>
                <a:gd name="T34" fmla="*/ 80 w 160"/>
                <a:gd name="T35" fmla="*/ 149 h 149"/>
                <a:gd name="T36" fmla="*/ 160 w 160"/>
                <a:gd name="T37" fmla="*/ 120 h 149"/>
                <a:gd name="T38" fmla="*/ 160 w 160"/>
                <a:gd name="T39" fmla="*/ 79 h 149"/>
                <a:gd name="T40" fmla="*/ 100 w 160"/>
                <a:gd name="T41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0" h="149">
                  <a:moveTo>
                    <a:pt x="70" y="79"/>
                  </a:moveTo>
                  <a:lnTo>
                    <a:pt x="90" y="79"/>
                  </a:lnTo>
                  <a:lnTo>
                    <a:pt x="90" y="40"/>
                  </a:lnTo>
                  <a:lnTo>
                    <a:pt x="120" y="40"/>
                  </a:lnTo>
                  <a:lnTo>
                    <a:pt x="80" y="0"/>
                  </a:lnTo>
                  <a:lnTo>
                    <a:pt x="40" y="40"/>
                  </a:lnTo>
                  <a:lnTo>
                    <a:pt x="70" y="40"/>
                  </a:lnTo>
                  <a:lnTo>
                    <a:pt x="70" y="79"/>
                  </a:lnTo>
                  <a:close/>
                  <a:moveTo>
                    <a:pt x="100" y="57"/>
                  </a:moveTo>
                  <a:lnTo>
                    <a:pt x="100" y="72"/>
                  </a:lnTo>
                  <a:lnTo>
                    <a:pt x="145" y="89"/>
                  </a:lnTo>
                  <a:lnTo>
                    <a:pt x="80" y="114"/>
                  </a:lnTo>
                  <a:lnTo>
                    <a:pt x="14" y="89"/>
                  </a:lnTo>
                  <a:lnTo>
                    <a:pt x="59" y="72"/>
                  </a:lnTo>
                  <a:lnTo>
                    <a:pt x="59" y="57"/>
                  </a:lnTo>
                  <a:lnTo>
                    <a:pt x="0" y="79"/>
                  </a:lnTo>
                  <a:lnTo>
                    <a:pt x="0" y="120"/>
                  </a:lnTo>
                  <a:lnTo>
                    <a:pt x="80" y="149"/>
                  </a:lnTo>
                  <a:lnTo>
                    <a:pt x="160" y="120"/>
                  </a:lnTo>
                  <a:lnTo>
                    <a:pt x="160" y="79"/>
                  </a:lnTo>
                  <a:lnTo>
                    <a:pt x="10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AD7EC929-F6F3-4883-B8CB-128452FED3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8" y="2535"/>
              <a:ext cx="122" cy="91"/>
            </a:xfrm>
            <a:custGeom>
              <a:avLst/>
              <a:gdLst>
                <a:gd name="T0" fmla="*/ 37 w 99"/>
                <a:gd name="T1" fmla="*/ 16 h 74"/>
                <a:gd name="T2" fmla="*/ 53 w 99"/>
                <a:gd name="T3" fmla="*/ 31 h 74"/>
                <a:gd name="T4" fmla="*/ 68 w 99"/>
                <a:gd name="T5" fmla="*/ 16 h 74"/>
                <a:gd name="T6" fmla="*/ 53 w 99"/>
                <a:gd name="T7" fmla="*/ 0 h 74"/>
                <a:gd name="T8" fmla="*/ 37 w 99"/>
                <a:gd name="T9" fmla="*/ 16 h 74"/>
                <a:gd name="T10" fmla="*/ 0 w 99"/>
                <a:gd name="T11" fmla="*/ 16 h 74"/>
                <a:gd name="T12" fmla="*/ 16 w 99"/>
                <a:gd name="T13" fmla="*/ 31 h 74"/>
                <a:gd name="T14" fmla="*/ 31 w 99"/>
                <a:gd name="T15" fmla="*/ 16 h 74"/>
                <a:gd name="T16" fmla="*/ 16 w 99"/>
                <a:gd name="T17" fmla="*/ 0 h 74"/>
                <a:gd name="T18" fmla="*/ 0 w 99"/>
                <a:gd name="T19" fmla="*/ 16 h 74"/>
                <a:gd name="T20" fmla="*/ 74 w 99"/>
                <a:gd name="T21" fmla="*/ 47 h 74"/>
                <a:gd name="T22" fmla="*/ 74 w 99"/>
                <a:gd name="T23" fmla="*/ 37 h 74"/>
                <a:gd name="T24" fmla="*/ 68 w 99"/>
                <a:gd name="T25" fmla="*/ 31 h 74"/>
                <a:gd name="T26" fmla="*/ 53 w 99"/>
                <a:gd name="T27" fmla="*/ 31 h 74"/>
                <a:gd name="T28" fmla="*/ 16 w 99"/>
                <a:gd name="T29" fmla="*/ 31 h 74"/>
                <a:gd name="T30" fmla="*/ 6 w 99"/>
                <a:gd name="T31" fmla="*/ 31 h 74"/>
                <a:gd name="T32" fmla="*/ 0 w 99"/>
                <a:gd name="T33" fmla="*/ 37 h 74"/>
                <a:gd name="T34" fmla="*/ 0 w 99"/>
                <a:gd name="T35" fmla="*/ 68 h 74"/>
                <a:gd name="T36" fmla="*/ 6 w 99"/>
                <a:gd name="T37" fmla="*/ 74 h 74"/>
                <a:gd name="T38" fmla="*/ 68 w 99"/>
                <a:gd name="T39" fmla="*/ 74 h 74"/>
                <a:gd name="T40" fmla="*/ 74 w 99"/>
                <a:gd name="T41" fmla="*/ 68 h 74"/>
                <a:gd name="T42" fmla="*/ 74 w 99"/>
                <a:gd name="T43" fmla="*/ 59 h 74"/>
                <a:gd name="T44" fmla="*/ 99 w 99"/>
                <a:gd name="T45" fmla="*/ 74 h 74"/>
                <a:gd name="T46" fmla="*/ 99 w 99"/>
                <a:gd name="T47" fmla="*/ 31 h 74"/>
                <a:gd name="T48" fmla="*/ 74 w 99"/>
                <a:gd name="T49" fmla="*/ 47 h 74"/>
                <a:gd name="T50" fmla="*/ 62 w 99"/>
                <a:gd name="T51" fmla="*/ 62 h 74"/>
                <a:gd name="T52" fmla="*/ 13 w 99"/>
                <a:gd name="T53" fmla="*/ 62 h 74"/>
                <a:gd name="T54" fmla="*/ 13 w 99"/>
                <a:gd name="T55" fmla="*/ 43 h 74"/>
                <a:gd name="T56" fmla="*/ 62 w 99"/>
                <a:gd name="T57" fmla="*/ 43 h 74"/>
                <a:gd name="T58" fmla="*/ 62 w 99"/>
                <a:gd name="T59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74">
                  <a:moveTo>
                    <a:pt x="37" y="16"/>
                  </a:moveTo>
                  <a:cubicBezTo>
                    <a:pt x="37" y="24"/>
                    <a:pt x="44" y="31"/>
                    <a:pt x="53" y="31"/>
                  </a:cubicBezTo>
                  <a:cubicBezTo>
                    <a:pt x="61" y="31"/>
                    <a:pt x="68" y="24"/>
                    <a:pt x="68" y="16"/>
                  </a:cubicBezTo>
                  <a:cubicBezTo>
                    <a:pt x="68" y="7"/>
                    <a:pt x="61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lose/>
                  <a:moveTo>
                    <a:pt x="0" y="16"/>
                  </a:moveTo>
                  <a:cubicBezTo>
                    <a:pt x="0" y="24"/>
                    <a:pt x="7" y="31"/>
                    <a:pt x="16" y="31"/>
                  </a:cubicBezTo>
                  <a:cubicBezTo>
                    <a:pt x="24" y="31"/>
                    <a:pt x="31" y="24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lose/>
                  <a:moveTo>
                    <a:pt x="74" y="47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74" y="34"/>
                    <a:pt x="72" y="31"/>
                    <a:pt x="68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1"/>
                    <a:pt x="0" y="34"/>
                    <a:pt x="0" y="3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3" y="74"/>
                    <a:pt x="6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72" y="74"/>
                    <a:pt x="74" y="72"/>
                    <a:pt x="74" y="68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9" y="31"/>
                    <a:pt x="99" y="31"/>
                    <a:pt x="99" y="31"/>
                  </a:cubicBezTo>
                  <a:lnTo>
                    <a:pt x="74" y="47"/>
                  </a:lnTo>
                  <a:close/>
                  <a:moveTo>
                    <a:pt x="62" y="62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62" y="43"/>
                    <a:pt x="62" y="43"/>
                    <a:pt x="62" y="43"/>
                  </a:cubicBezTo>
                  <a:lnTo>
                    <a:pt x="6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DEA87808-0BD3-44F4-BEC9-70D610C7D8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0" y="2235"/>
              <a:ext cx="129" cy="129"/>
            </a:xfrm>
            <a:custGeom>
              <a:avLst/>
              <a:gdLst>
                <a:gd name="T0" fmla="*/ 53 w 105"/>
                <a:gd name="T1" fmla="*/ 0 h 105"/>
                <a:gd name="T2" fmla="*/ 0 w 105"/>
                <a:gd name="T3" fmla="*/ 53 h 105"/>
                <a:gd name="T4" fmla="*/ 53 w 105"/>
                <a:gd name="T5" fmla="*/ 105 h 105"/>
                <a:gd name="T6" fmla="*/ 105 w 105"/>
                <a:gd name="T7" fmla="*/ 53 h 105"/>
                <a:gd name="T8" fmla="*/ 53 w 105"/>
                <a:gd name="T9" fmla="*/ 0 h 105"/>
                <a:gd name="T10" fmla="*/ 84 w 105"/>
                <a:gd name="T11" fmla="*/ 45 h 105"/>
                <a:gd name="T12" fmla="*/ 55 w 105"/>
                <a:gd name="T13" fmla="*/ 85 h 105"/>
                <a:gd name="T14" fmla="*/ 41 w 105"/>
                <a:gd name="T15" fmla="*/ 80 h 105"/>
                <a:gd name="T16" fmla="*/ 31 w 105"/>
                <a:gd name="T17" fmla="*/ 48 h 105"/>
                <a:gd name="T18" fmla="*/ 24 w 105"/>
                <a:gd name="T19" fmla="*/ 50 h 105"/>
                <a:gd name="T20" fmla="*/ 21 w 105"/>
                <a:gd name="T21" fmla="*/ 47 h 105"/>
                <a:gd name="T22" fmla="*/ 40 w 105"/>
                <a:gd name="T23" fmla="*/ 33 h 105"/>
                <a:gd name="T24" fmla="*/ 51 w 105"/>
                <a:gd name="T25" fmla="*/ 54 h 105"/>
                <a:gd name="T26" fmla="*/ 56 w 105"/>
                <a:gd name="T27" fmla="*/ 67 h 105"/>
                <a:gd name="T28" fmla="*/ 64 w 105"/>
                <a:gd name="T29" fmla="*/ 55 h 105"/>
                <a:gd name="T30" fmla="*/ 57 w 105"/>
                <a:gd name="T31" fmla="*/ 47 h 105"/>
                <a:gd name="T32" fmla="*/ 84 w 105"/>
                <a:gd name="T33" fmla="*/ 4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5">
                  <a:moveTo>
                    <a:pt x="53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2"/>
                    <a:pt x="23" y="105"/>
                    <a:pt x="53" y="105"/>
                  </a:cubicBezTo>
                  <a:cubicBezTo>
                    <a:pt x="82" y="105"/>
                    <a:pt x="105" y="82"/>
                    <a:pt x="105" y="53"/>
                  </a:cubicBezTo>
                  <a:cubicBezTo>
                    <a:pt x="105" y="24"/>
                    <a:pt x="82" y="0"/>
                    <a:pt x="53" y="0"/>
                  </a:cubicBezTo>
                  <a:close/>
                  <a:moveTo>
                    <a:pt x="84" y="45"/>
                  </a:moveTo>
                  <a:cubicBezTo>
                    <a:pt x="80" y="65"/>
                    <a:pt x="61" y="82"/>
                    <a:pt x="55" y="85"/>
                  </a:cubicBezTo>
                  <a:cubicBezTo>
                    <a:pt x="49" y="89"/>
                    <a:pt x="43" y="84"/>
                    <a:pt x="41" y="80"/>
                  </a:cubicBezTo>
                  <a:cubicBezTo>
                    <a:pt x="39" y="75"/>
                    <a:pt x="33" y="50"/>
                    <a:pt x="31" y="48"/>
                  </a:cubicBezTo>
                  <a:cubicBezTo>
                    <a:pt x="29" y="46"/>
                    <a:pt x="24" y="50"/>
                    <a:pt x="24" y="5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32" y="34"/>
                    <a:pt x="40" y="33"/>
                  </a:cubicBezTo>
                  <a:cubicBezTo>
                    <a:pt x="49" y="31"/>
                    <a:pt x="49" y="46"/>
                    <a:pt x="51" y="54"/>
                  </a:cubicBezTo>
                  <a:cubicBezTo>
                    <a:pt x="53" y="62"/>
                    <a:pt x="54" y="67"/>
                    <a:pt x="56" y="67"/>
                  </a:cubicBezTo>
                  <a:cubicBezTo>
                    <a:pt x="58" y="67"/>
                    <a:pt x="61" y="62"/>
                    <a:pt x="64" y="55"/>
                  </a:cubicBezTo>
                  <a:cubicBezTo>
                    <a:pt x="68" y="48"/>
                    <a:pt x="64" y="42"/>
                    <a:pt x="57" y="47"/>
                  </a:cubicBezTo>
                  <a:cubicBezTo>
                    <a:pt x="60" y="30"/>
                    <a:pt x="87" y="25"/>
                    <a:pt x="8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7A5C2925-8CAF-4A06-B772-D2BFA170A0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9" y="2119"/>
              <a:ext cx="126" cy="107"/>
            </a:xfrm>
            <a:custGeom>
              <a:avLst/>
              <a:gdLst>
                <a:gd name="T0" fmla="*/ 84 w 102"/>
                <a:gd name="T1" fmla="*/ 82 h 87"/>
                <a:gd name="T2" fmla="*/ 81 w 102"/>
                <a:gd name="T3" fmla="*/ 81 h 87"/>
                <a:gd name="T4" fmla="*/ 81 w 102"/>
                <a:gd name="T5" fmla="*/ 74 h 87"/>
                <a:gd name="T6" fmla="*/ 93 w 102"/>
                <a:gd name="T7" fmla="*/ 43 h 87"/>
                <a:gd name="T8" fmla="*/ 81 w 102"/>
                <a:gd name="T9" fmla="*/ 12 h 87"/>
                <a:gd name="T10" fmla="*/ 81 w 102"/>
                <a:gd name="T11" fmla="*/ 6 h 87"/>
                <a:gd name="T12" fmla="*/ 87 w 102"/>
                <a:gd name="T13" fmla="*/ 6 h 87"/>
                <a:gd name="T14" fmla="*/ 102 w 102"/>
                <a:gd name="T15" fmla="*/ 43 h 87"/>
                <a:gd name="T16" fmla="*/ 87 w 102"/>
                <a:gd name="T17" fmla="*/ 81 h 87"/>
                <a:gd name="T18" fmla="*/ 84 w 102"/>
                <a:gd name="T19" fmla="*/ 82 h 87"/>
                <a:gd name="T20" fmla="*/ 68 w 102"/>
                <a:gd name="T21" fmla="*/ 73 h 87"/>
                <a:gd name="T22" fmla="*/ 65 w 102"/>
                <a:gd name="T23" fmla="*/ 72 h 87"/>
                <a:gd name="T24" fmla="*/ 65 w 102"/>
                <a:gd name="T25" fmla="*/ 66 h 87"/>
                <a:gd name="T26" fmla="*/ 65 w 102"/>
                <a:gd name="T27" fmla="*/ 21 h 87"/>
                <a:gd name="T28" fmla="*/ 65 w 102"/>
                <a:gd name="T29" fmla="*/ 15 h 87"/>
                <a:gd name="T30" fmla="*/ 71 w 102"/>
                <a:gd name="T31" fmla="*/ 15 h 87"/>
                <a:gd name="T32" fmla="*/ 83 w 102"/>
                <a:gd name="T33" fmla="*/ 43 h 87"/>
                <a:gd name="T34" fmla="*/ 71 w 102"/>
                <a:gd name="T35" fmla="*/ 72 h 87"/>
                <a:gd name="T36" fmla="*/ 68 w 102"/>
                <a:gd name="T37" fmla="*/ 73 h 87"/>
                <a:gd name="T38" fmla="*/ 52 w 102"/>
                <a:gd name="T39" fmla="*/ 65 h 87"/>
                <a:gd name="T40" fmla="*/ 49 w 102"/>
                <a:gd name="T41" fmla="*/ 64 h 87"/>
                <a:gd name="T42" fmla="*/ 49 w 102"/>
                <a:gd name="T43" fmla="*/ 57 h 87"/>
                <a:gd name="T44" fmla="*/ 49 w 102"/>
                <a:gd name="T45" fmla="*/ 30 h 87"/>
                <a:gd name="T46" fmla="*/ 49 w 102"/>
                <a:gd name="T47" fmla="*/ 23 h 87"/>
                <a:gd name="T48" fmla="*/ 55 w 102"/>
                <a:gd name="T49" fmla="*/ 23 h 87"/>
                <a:gd name="T50" fmla="*/ 55 w 102"/>
                <a:gd name="T51" fmla="*/ 64 h 87"/>
                <a:gd name="T52" fmla="*/ 52 w 102"/>
                <a:gd name="T53" fmla="*/ 65 h 87"/>
                <a:gd name="T54" fmla="*/ 38 w 102"/>
                <a:gd name="T55" fmla="*/ 3 h 87"/>
                <a:gd name="T56" fmla="*/ 42 w 102"/>
                <a:gd name="T57" fmla="*/ 4 h 87"/>
                <a:gd name="T58" fmla="*/ 42 w 102"/>
                <a:gd name="T59" fmla="*/ 82 h 87"/>
                <a:gd name="T60" fmla="*/ 38 w 102"/>
                <a:gd name="T61" fmla="*/ 84 h 87"/>
                <a:gd name="T62" fmla="*/ 15 w 102"/>
                <a:gd name="T63" fmla="*/ 61 h 87"/>
                <a:gd name="T64" fmla="*/ 0 w 102"/>
                <a:gd name="T65" fmla="*/ 61 h 87"/>
                <a:gd name="T66" fmla="*/ 0 w 102"/>
                <a:gd name="T67" fmla="*/ 25 h 87"/>
                <a:gd name="T68" fmla="*/ 15 w 102"/>
                <a:gd name="T69" fmla="*/ 25 h 87"/>
                <a:gd name="T70" fmla="*/ 38 w 102"/>
                <a:gd name="T71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" h="87">
                  <a:moveTo>
                    <a:pt x="84" y="82"/>
                  </a:moveTo>
                  <a:cubicBezTo>
                    <a:pt x="83" y="82"/>
                    <a:pt x="81" y="82"/>
                    <a:pt x="81" y="81"/>
                  </a:cubicBezTo>
                  <a:cubicBezTo>
                    <a:pt x="79" y="79"/>
                    <a:pt x="79" y="76"/>
                    <a:pt x="81" y="74"/>
                  </a:cubicBezTo>
                  <a:cubicBezTo>
                    <a:pt x="89" y="66"/>
                    <a:pt x="93" y="55"/>
                    <a:pt x="93" y="43"/>
                  </a:cubicBezTo>
                  <a:cubicBezTo>
                    <a:pt x="93" y="32"/>
                    <a:pt x="89" y="21"/>
                    <a:pt x="81" y="12"/>
                  </a:cubicBezTo>
                  <a:cubicBezTo>
                    <a:pt x="79" y="11"/>
                    <a:pt x="79" y="8"/>
                    <a:pt x="81" y="6"/>
                  </a:cubicBezTo>
                  <a:cubicBezTo>
                    <a:pt x="82" y="4"/>
                    <a:pt x="85" y="4"/>
                    <a:pt x="87" y="6"/>
                  </a:cubicBezTo>
                  <a:cubicBezTo>
                    <a:pt x="97" y="16"/>
                    <a:pt x="102" y="29"/>
                    <a:pt x="102" y="43"/>
                  </a:cubicBezTo>
                  <a:cubicBezTo>
                    <a:pt x="102" y="57"/>
                    <a:pt x="97" y="71"/>
                    <a:pt x="87" y="81"/>
                  </a:cubicBezTo>
                  <a:cubicBezTo>
                    <a:pt x="86" y="82"/>
                    <a:pt x="85" y="82"/>
                    <a:pt x="84" y="82"/>
                  </a:cubicBezTo>
                  <a:close/>
                  <a:moveTo>
                    <a:pt x="68" y="73"/>
                  </a:moveTo>
                  <a:cubicBezTo>
                    <a:pt x="67" y="73"/>
                    <a:pt x="65" y="73"/>
                    <a:pt x="65" y="72"/>
                  </a:cubicBezTo>
                  <a:cubicBezTo>
                    <a:pt x="63" y="70"/>
                    <a:pt x="63" y="67"/>
                    <a:pt x="65" y="66"/>
                  </a:cubicBezTo>
                  <a:cubicBezTo>
                    <a:pt x="77" y="53"/>
                    <a:pt x="77" y="33"/>
                    <a:pt x="65" y="21"/>
                  </a:cubicBezTo>
                  <a:cubicBezTo>
                    <a:pt x="63" y="19"/>
                    <a:pt x="63" y="16"/>
                    <a:pt x="65" y="15"/>
                  </a:cubicBezTo>
                  <a:cubicBezTo>
                    <a:pt x="66" y="13"/>
                    <a:pt x="69" y="13"/>
                    <a:pt x="71" y="15"/>
                  </a:cubicBezTo>
                  <a:cubicBezTo>
                    <a:pt x="79" y="22"/>
                    <a:pt x="83" y="33"/>
                    <a:pt x="83" y="43"/>
                  </a:cubicBezTo>
                  <a:cubicBezTo>
                    <a:pt x="83" y="54"/>
                    <a:pt x="79" y="64"/>
                    <a:pt x="71" y="72"/>
                  </a:cubicBezTo>
                  <a:cubicBezTo>
                    <a:pt x="70" y="73"/>
                    <a:pt x="69" y="73"/>
                    <a:pt x="68" y="73"/>
                  </a:cubicBezTo>
                  <a:close/>
                  <a:moveTo>
                    <a:pt x="52" y="65"/>
                  </a:moveTo>
                  <a:cubicBezTo>
                    <a:pt x="51" y="65"/>
                    <a:pt x="49" y="64"/>
                    <a:pt x="49" y="64"/>
                  </a:cubicBezTo>
                  <a:cubicBezTo>
                    <a:pt x="47" y="62"/>
                    <a:pt x="47" y="59"/>
                    <a:pt x="49" y="57"/>
                  </a:cubicBezTo>
                  <a:cubicBezTo>
                    <a:pt x="56" y="50"/>
                    <a:pt x="56" y="37"/>
                    <a:pt x="49" y="30"/>
                  </a:cubicBezTo>
                  <a:cubicBezTo>
                    <a:pt x="47" y="28"/>
                    <a:pt x="47" y="25"/>
                    <a:pt x="49" y="23"/>
                  </a:cubicBezTo>
                  <a:cubicBezTo>
                    <a:pt x="50" y="21"/>
                    <a:pt x="53" y="21"/>
                    <a:pt x="55" y="23"/>
                  </a:cubicBezTo>
                  <a:cubicBezTo>
                    <a:pt x="66" y="34"/>
                    <a:pt x="66" y="52"/>
                    <a:pt x="55" y="64"/>
                  </a:cubicBezTo>
                  <a:cubicBezTo>
                    <a:pt x="54" y="64"/>
                    <a:pt x="53" y="65"/>
                    <a:pt x="52" y="65"/>
                  </a:cubicBezTo>
                  <a:close/>
                  <a:moveTo>
                    <a:pt x="38" y="3"/>
                  </a:moveTo>
                  <a:cubicBezTo>
                    <a:pt x="40" y="0"/>
                    <a:pt x="42" y="1"/>
                    <a:pt x="42" y="4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6"/>
                    <a:pt x="40" y="87"/>
                    <a:pt x="38" y="84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5" y="25"/>
                    <a:pt x="15" y="25"/>
                    <a:pt x="15" y="25"/>
                  </a:cubicBezTo>
                  <a:lnTo>
                    <a:pt x="38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2DBFEEA6-BCAA-475D-8257-EFFAC0B7E3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1983"/>
              <a:ext cx="143" cy="125"/>
            </a:xfrm>
            <a:custGeom>
              <a:avLst/>
              <a:gdLst>
                <a:gd name="T0" fmla="*/ 93 w 143"/>
                <a:gd name="T1" fmla="*/ 17 h 125"/>
                <a:gd name="T2" fmla="*/ 49 w 143"/>
                <a:gd name="T3" fmla="*/ 0 h 125"/>
                <a:gd name="T4" fmla="*/ 0 w 143"/>
                <a:gd name="T5" fmla="*/ 17 h 125"/>
                <a:gd name="T6" fmla="*/ 0 w 143"/>
                <a:gd name="T7" fmla="*/ 125 h 125"/>
                <a:gd name="T8" fmla="*/ 49 w 143"/>
                <a:gd name="T9" fmla="*/ 107 h 125"/>
                <a:gd name="T10" fmla="*/ 93 w 143"/>
                <a:gd name="T11" fmla="*/ 125 h 125"/>
                <a:gd name="T12" fmla="*/ 143 w 143"/>
                <a:gd name="T13" fmla="*/ 107 h 125"/>
                <a:gd name="T14" fmla="*/ 143 w 143"/>
                <a:gd name="T15" fmla="*/ 0 h 125"/>
                <a:gd name="T16" fmla="*/ 93 w 143"/>
                <a:gd name="T17" fmla="*/ 17 h 125"/>
                <a:gd name="T18" fmla="*/ 53 w 143"/>
                <a:gd name="T19" fmla="*/ 11 h 125"/>
                <a:gd name="T20" fmla="*/ 90 w 143"/>
                <a:gd name="T21" fmla="*/ 26 h 125"/>
                <a:gd name="T22" fmla="*/ 90 w 143"/>
                <a:gd name="T23" fmla="*/ 114 h 125"/>
                <a:gd name="T24" fmla="*/ 53 w 143"/>
                <a:gd name="T25" fmla="*/ 100 h 125"/>
                <a:gd name="T26" fmla="*/ 53 w 143"/>
                <a:gd name="T27" fmla="*/ 11 h 125"/>
                <a:gd name="T28" fmla="*/ 9 w 143"/>
                <a:gd name="T29" fmla="*/ 23 h 125"/>
                <a:gd name="T30" fmla="*/ 44 w 143"/>
                <a:gd name="T31" fmla="*/ 11 h 125"/>
                <a:gd name="T32" fmla="*/ 44 w 143"/>
                <a:gd name="T33" fmla="*/ 100 h 125"/>
                <a:gd name="T34" fmla="*/ 9 w 143"/>
                <a:gd name="T35" fmla="*/ 112 h 125"/>
                <a:gd name="T36" fmla="*/ 9 w 143"/>
                <a:gd name="T37" fmla="*/ 23 h 125"/>
                <a:gd name="T38" fmla="*/ 134 w 143"/>
                <a:gd name="T39" fmla="*/ 101 h 125"/>
                <a:gd name="T40" fmla="*/ 98 w 143"/>
                <a:gd name="T41" fmla="*/ 114 h 125"/>
                <a:gd name="T42" fmla="*/ 98 w 143"/>
                <a:gd name="T43" fmla="*/ 26 h 125"/>
                <a:gd name="T44" fmla="*/ 134 w 143"/>
                <a:gd name="T45" fmla="*/ 12 h 125"/>
                <a:gd name="T46" fmla="*/ 134 w 143"/>
                <a:gd name="T47" fmla="*/ 10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125">
                  <a:moveTo>
                    <a:pt x="93" y="17"/>
                  </a:moveTo>
                  <a:lnTo>
                    <a:pt x="49" y="0"/>
                  </a:lnTo>
                  <a:lnTo>
                    <a:pt x="0" y="17"/>
                  </a:lnTo>
                  <a:lnTo>
                    <a:pt x="0" y="125"/>
                  </a:lnTo>
                  <a:lnTo>
                    <a:pt x="49" y="107"/>
                  </a:lnTo>
                  <a:lnTo>
                    <a:pt x="93" y="125"/>
                  </a:lnTo>
                  <a:lnTo>
                    <a:pt x="143" y="107"/>
                  </a:lnTo>
                  <a:lnTo>
                    <a:pt x="143" y="0"/>
                  </a:lnTo>
                  <a:lnTo>
                    <a:pt x="93" y="17"/>
                  </a:lnTo>
                  <a:close/>
                  <a:moveTo>
                    <a:pt x="53" y="11"/>
                  </a:moveTo>
                  <a:lnTo>
                    <a:pt x="90" y="26"/>
                  </a:lnTo>
                  <a:lnTo>
                    <a:pt x="90" y="114"/>
                  </a:lnTo>
                  <a:lnTo>
                    <a:pt x="53" y="100"/>
                  </a:lnTo>
                  <a:lnTo>
                    <a:pt x="53" y="11"/>
                  </a:lnTo>
                  <a:close/>
                  <a:moveTo>
                    <a:pt x="9" y="23"/>
                  </a:moveTo>
                  <a:lnTo>
                    <a:pt x="44" y="11"/>
                  </a:lnTo>
                  <a:lnTo>
                    <a:pt x="44" y="100"/>
                  </a:lnTo>
                  <a:lnTo>
                    <a:pt x="9" y="112"/>
                  </a:lnTo>
                  <a:lnTo>
                    <a:pt x="9" y="23"/>
                  </a:lnTo>
                  <a:close/>
                  <a:moveTo>
                    <a:pt x="134" y="101"/>
                  </a:moveTo>
                  <a:lnTo>
                    <a:pt x="98" y="114"/>
                  </a:lnTo>
                  <a:lnTo>
                    <a:pt x="98" y="26"/>
                  </a:lnTo>
                  <a:lnTo>
                    <a:pt x="134" y="12"/>
                  </a:lnTo>
                  <a:lnTo>
                    <a:pt x="13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41369EF2-4658-40A9-9287-B6B358CECF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514"/>
              <a:ext cx="156" cy="157"/>
            </a:xfrm>
            <a:custGeom>
              <a:avLst/>
              <a:gdLst>
                <a:gd name="T0" fmla="*/ 63 w 127"/>
                <a:gd name="T1" fmla="*/ 0 h 128"/>
                <a:gd name="T2" fmla="*/ 0 w 127"/>
                <a:gd name="T3" fmla="*/ 64 h 128"/>
                <a:gd name="T4" fmla="*/ 63 w 127"/>
                <a:gd name="T5" fmla="*/ 128 h 128"/>
                <a:gd name="T6" fmla="*/ 127 w 127"/>
                <a:gd name="T7" fmla="*/ 64 h 128"/>
                <a:gd name="T8" fmla="*/ 63 w 127"/>
                <a:gd name="T9" fmla="*/ 0 h 128"/>
                <a:gd name="T10" fmla="*/ 52 w 127"/>
                <a:gd name="T11" fmla="*/ 104 h 128"/>
                <a:gd name="T12" fmla="*/ 25 w 127"/>
                <a:gd name="T13" fmla="*/ 69 h 128"/>
                <a:gd name="T14" fmla="*/ 37 w 127"/>
                <a:gd name="T15" fmla="*/ 57 h 128"/>
                <a:gd name="T16" fmla="*/ 52 w 127"/>
                <a:gd name="T17" fmla="*/ 76 h 128"/>
                <a:gd name="T18" fmla="*/ 98 w 127"/>
                <a:gd name="T19" fmla="*/ 38 h 128"/>
                <a:gd name="T20" fmla="*/ 103 w 127"/>
                <a:gd name="T21" fmla="*/ 44 h 128"/>
                <a:gd name="T22" fmla="*/ 52 w 127"/>
                <a:gd name="T23" fmla="*/ 10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28">
                  <a:moveTo>
                    <a:pt x="63" y="0"/>
                  </a:moveTo>
                  <a:cubicBezTo>
                    <a:pt x="28" y="0"/>
                    <a:pt x="0" y="28"/>
                    <a:pt x="0" y="64"/>
                  </a:cubicBezTo>
                  <a:cubicBezTo>
                    <a:pt x="0" y="99"/>
                    <a:pt x="28" y="128"/>
                    <a:pt x="63" y="128"/>
                  </a:cubicBezTo>
                  <a:cubicBezTo>
                    <a:pt x="99" y="128"/>
                    <a:pt x="127" y="99"/>
                    <a:pt x="127" y="64"/>
                  </a:cubicBezTo>
                  <a:cubicBezTo>
                    <a:pt x="127" y="28"/>
                    <a:pt x="99" y="0"/>
                    <a:pt x="63" y="0"/>
                  </a:cubicBezTo>
                  <a:close/>
                  <a:moveTo>
                    <a:pt x="52" y="104"/>
                  </a:moveTo>
                  <a:cubicBezTo>
                    <a:pt x="25" y="69"/>
                    <a:pt x="25" y="69"/>
                    <a:pt x="25" y="6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44"/>
                    <a:pt x="103" y="44"/>
                    <a:pt x="103" y="44"/>
                  </a:cubicBezTo>
                  <a:lnTo>
                    <a:pt x="52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0B1097D8-082A-4091-946C-6C46EBB35F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0" y="2615"/>
              <a:ext cx="118" cy="118"/>
            </a:xfrm>
            <a:custGeom>
              <a:avLst/>
              <a:gdLst>
                <a:gd name="T0" fmla="*/ 0 w 118"/>
                <a:gd name="T1" fmla="*/ 55 h 118"/>
                <a:gd name="T2" fmla="*/ 0 w 118"/>
                <a:gd name="T3" fmla="*/ 16 h 118"/>
                <a:gd name="T4" fmla="*/ 48 w 118"/>
                <a:gd name="T5" fmla="*/ 9 h 118"/>
                <a:gd name="T6" fmla="*/ 48 w 118"/>
                <a:gd name="T7" fmla="*/ 55 h 118"/>
                <a:gd name="T8" fmla="*/ 0 w 118"/>
                <a:gd name="T9" fmla="*/ 55 h 118"/>
                <a:gd name="T10" fmla="*/ 55 w 118"/>
                <a:gd name="T11" fmla="*/ 8 h 118"/>
                <a:gd name="T12" fmla="*/ 118 w 118"/>
                <a:gd name="T13" fmla="*/ 0 h 118"/>
                <a:gd name="T14" fmla="*/ 118 w 118"/>
                <a:gd name="T15" fmla="*/ 55 h 118"/>
                <a:gd name="T16" fmla="*/ 55 w 118"/>
                <a:gd name="T17" fmla="*/ 55 h 118"/>
                <a:gd name="T18" fmla="*/ 55 w 118"/>
                <a:gd name="T19" fmla="*/ 8 h 118"/>
                <a:gd name="T20" fmla="*/ 118 w 118"/>
                <a:gd name="T21" fmla="*/ 62 h 118"/>
                <a:gd name="T22" fmla="*/ 118 w 118"/>
                <a:gd name="T23" fmla="*/ 118 h 118"/>
                <a:gd name="T24" fmla="*/ 55 w 118"/>
                <a:gd name="T25" fmla="*/ 109 h 118"/>
                <a:gd name="T26" fmla="*/ 55 w 118"/>
                <a:gd name="T27" fmla="*/ 62 h 118"/>
                <a:gd name="T28" fmla="*/ 118 w 118"/>
                <a:gd name="T29" fmla="*/ 62 h 118"/>
                <a:gd name="T30" fmla="*/ 48 w 118"/>
                <a:gd name="T31" fmla="*/ 108 h 118"/>
                <a:gd name="T32" fmla="*/ 0 w 118"/>
                <a:gd name="T33" fmla="*/ 102 h 118"/>
                <a:gd name="T34" fmla="*/ 0 w 118"/>
                <a:gd name="T35" fmla="*/ 62 h 118"/>
                <a:gd name="T36" fmla="*/ 48 w 118"/>
                <a:gd name="T37" fmla="*/ 62 h 118"/>
                <a:gd name="T38" fmla="*/ 48 w 118"/>
                <a:gd name="T3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8" h="118">
                  <a:moveTo>
                    <a:pt x="0" y="55"/>
                  </a:moveTo>
                  <a:lnTo>
                    <a:pt x="0" y="16"/>
                  </a:lnTo>
                  <a:lnTo>
                    <a:pt x="48" y="9"/>
                  </a:lnTo>
                  <a:lnTo>
                    <a:pt x="48" y="55"/>
                  </a:lnTo>
                  <a:lnTo>
                    <a:pt x="0" y="55"/>
                  </a:lnTo>
                  <a:close/>
                  <a:moveTo>
                    <a:pt x="55" y="8"/>
                  </a:moveTo>
                  <a:lnTo>
                    <a:pt x="118" y="0"/>
                  </a:lnTo>
                  <a:lnTo>
                    <a:pt x="118" y="55"/>
                  </a:lnTo>
                  <a:lnTo>
                    <a:pt x="55" y="55"/>
                  </a:lnTo>
                  <a:lnTo>
                    <a:pt x="55" y="8"/>
                  </a:lnTo>
                  <a:close/>
                  <a:moveTo>
                    <a:pt x="118" y="62"/>
                  </a:moveTo>
                  <a:lnTo>
                    <a:pt x="118" y="118"/>
                  </a:lnTo>
                  <a:lnTo>
                    <a:pt x="55" y="109"/>
                  </a:lnTo>
                  <a:lnTo>
                    <a:pt x="55" y="62"/>
                  </a:lnTo>
                  <a:lnTo>
                    <a:pt x="118" y="62"/>
                  </a:lnTo>
                  <a:close/>
                  <a:moveTo>
                    <a:pt x="48" y="108"/>
                  </a:moveTo>
                  <a:lnTo>
                    <a:pt x="0" y="102"/>
                  </a:lnTo>
                  <a:lnTo>
                    <a:pt x="0" y="62"/>
                  </a:lnTo>
                  <a:lnTo>
                    <a:pt x="48" y="62"/>
                  </a:lnTo>
                  <a:lnTo>
                    <a:pt x="48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033FAEE5-CF80-4BA7-A614-4EC47F6403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1" y="2589"/>
              <a:ext cx="104" cy="104"/>
            </a:xfrm>
            <a:custGeom>
              <a:avLst/>
              <a:gdLst>
                <a:gd name="T0" fmla="*/ 11 w 85"/>
                <a:gd name="T1" fmla="*/ 42 h 85"/>
                <a:gd name="T2" fmla="*/ 29 w 85"/>
                <a:gd name="T3" fmla="*/ 70 h 85"/>
                <a:gd name="T4" fmla="*/ 14 w 85"/>
                <a:gd name="T5" fmla="*/ 30 h 85"/>
                <a:gd name="T6" fmla="*/ 11 w 85"/>
                <a:gd name="T7" fmla="*/ 42 h 85"/>
                <a:gd name="T8" fmla="*/ 64 w 85"/>
                <a:gd name="T9" fmla="*/ 41 h 85"/>
                <a:gd name="T10" fmla="*/ 62 w 85"/>
                <a:gd name="T11" fmla="*/ 32 h 85"/>
                <a:gd name="T12" fmla="*/ 59 w 85"/>
                <a:gd name="T13" fmla="*/ 25 h 85"/>
                <a:gd name="T14" fmla="*/ 64 w 85"/>
                <a:gd name="T15" fmla="*/ 19 h 85"/>
                <a:gd name="T16" fmla="*/ 64 w 85"/>
                <a:gd name="T17" fmla="*/ 19 h 85"/>
                <a:gd name="T18" fmla="*/ 43 w 85"/>
                <a:gd name="T19" fmla="*/ 11 h 85"/>
                <a:gd name="T20" fmla="*/ 16 w 85"/>
                <a:gd name="T21" fmla="*/ 25 h 85"/>
                <a:gd name="T22" fmla="*/ 18 w 85"/>
                <a:gd name="T23" fmla="*/ 25 h 85"/>
                <a:gd name="T24" fmla="*/ 27 w 85"/>
                <a:gd name="T25" fmla="*/ 25 h 85"/>
                <a:gd name="T26" fmla="*/ 27 w 85"/>
                <a:gd name="T27" fmla="*/ 27 h 85"/>
                <a:gd name="T28" fmla="*/ 23 w 85"/>
                <a:gd name="T29" fmla="*/ 28 h 85"/>
                <a:gd name="T30" fmla="*/ 35 w 85"/>
                <a:gd name="T31" fmla="*/ 61 h 85"/>
                <a:gd name="T32" fmla="*/ 42 w 85"/>
                <a:gd name="T33" fmla="*/ 41 h 85"/>
                <a:gd name="T34" fmla="*/ 37 w 85"/>
                <a:gd name="T35" fmla="*/ 28 h 85"/>
                <a:gd name="T36" fmla="*/ 34 w 85"/>
                <a:gd name="T37" fmla="*/ 27 h 85"/>
                <a:gd name="T38" fmla="*/ 34 w 85"/>
                <a:gd name="T39" fmla="*/ 25 h 85"/>
                <a:gd name="T40" fmla="*/ 42 w 85"/>
                <a:gd name="T41" fmla="*/ 25 h 85"/>
                <a:gd name="T42" fmla="*/ 51 w 85"/>
                <a:gd name="T43" fmla="*/ 25 h 85"/>
                <a:gd name="T44" fmla="*/ 51 w 85"/>
                <a:gd name="T45" fmla="*/ 27 h 85"/>
                <a:gd name="T46" fmla="*/ 47 w 85"/>
                <a:gd name="T47" fmla="*/ 28 h 85"/>
                <a:gd name="T48" fmla="*/ 59 w 85"/>
                <a:gd name="T49" fmla="*/ 61 h 85"/>
                <a:gd name="T50" fmla="*/ 62 w 85"/>
                <a:gd name="T51" fmla="*/ 51 h 85"/>
                <a:gd name="T52" fmla="*/ 64 w 85"/>
                <a:gd name="T53" fmla="*/ 41 h 85"/>
                <a:gd name="T54" fmla="*/ 43 w 85"/>
                <a:gd name="T55" fmla="*/ 45 h 85"/>
                <a:gd name="T56" fmla="*/ 34 w 85"/>
                <a:gd name="T57" fmla="*/ 72 h 85"/>
                <a:gd name="T58" fmla="*/ 43 w 85"/>
                <a:gd name="T59" fmla="*/ 73 h 85"/>
                <a:gd name="T60" fmla="*/ 53 w 85"/>
                <a:gd name="T61" fmla="*/ 71 h 85"/>
                <a:gd name="T62" fmla="*/ 53 w 85"/>
                <a:gd name="T63" fmla="*/ 71 h 85"/>
                <a:gd name="T64" fmla="*/ 43 w 85"/>
                <a:gd name="T65" fmla="*/ 45 h 85"/>
                <a:gd name="T66" fmla="*/ 71 w 85"/>
                <a:gd name="T67" fmla="*/ 27 h 85"/>
                <a:gd name="T68" fmla="*/ 71 w 85"/>
                <a:gd name="T69" fmla="*/ 31 h 85"/>
                <a:gd name="T70" fmla="*/ 69 w 85"/>
                <a:gd name="T71" fmla="*/ 42 h 85"/>
                <a:gd name="T72" fmla="*/ 59 w 85"/>
                <a:gd name="T73" fmla="*/ 69 h 85"/>
                <a:gd name="T74" fmla="*/ 75 w 85"/>
                <a:gd name="T75" fmla="*/ 42 h 85"/>
                <a:gd name="T76" fmla="*/ 71 w 85"/>
                <a:gd name="T77" fmla="*/ 27 h 85"/>
                <a:gd name="T78" fmla="*/ 43 w 85"/>
                <a:gd name="T79" fmla="*/ 0 h 85"/>
                <a:gd name="T80" fmla="*/ 0 w 85"/>
                <a:gd name="T81" fmla="*/ 42 h 85"/>
                <a:gd name="T82" fmla="*/ 43 w 85"/>
                <a:gd name="T83" fmla="*/ 85 h 85"/>
                <a:gd name="T84" fmla="*/ 85 w 85"/>
                <a:gd name="T85" fmla="*/ 42 h 85"/>
                <a:gd name="T86" fmla="*/ 43 w 85"/>
                <a:gd name="T87" fmla="*/ 0 h 85"/>
                <a:gd name="T88" fmla="*/ 43 w 85"/>
                <a:gd name="T89" fmla="*/ 79 h 85"/>
                <a:gd name="T90" fmla="*/ 6 w 85"/>
                <a:gd name="T91" fmla="*/ 42 h 85"/>
                <a:gd name="T92" fmla="*/ 43 w 85"/>
                <a:gd name="T93" fmla="*/ 5 h 85"/>
                <a:gd name="T94" fmla="*/ 80 w 85"/>
                <a:gd name="T95" fmla="*/ 42 h 85"/>
                <a:gd name="T96" fmla="*/ 43 w 85"/>
                <a:gd name="T97" fmla="*/ 7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" h="85">
                  <a:moveTo>
                    <a:pt x="11" y="42"/>
                  </a:moveTo>
                  <a:cubicBezTo>
                    <a:pt x="11" y="54"/>
                    <a:pt x="18" y="65"/>
                    <a:pt x="29" y="7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2" y="33"/>
                    <a:pt x="11" y="38"/>
                    <a:pt x="11" y="42"/>
                  </a:cubicBezTo>
                  <a:close/>
                  <a:moveTo>
                    <a:pt x="64" y="41"/>
                  </a:moveTo>
                  <a:cubicBezTo>
                    <a:pt x="64" y="37"/>
                    <a:pt x="63" y="34"/>
                    <a:pt x="62" y="32"/>
                  </a:cubicBezTo>
                  <a:cubicBezTo>
                    <a:pt x="60" y="30"/>
                    <a:pt x="59" y="27"/>
                    <a:pt x="59" y="25"/>
                  </a:cubicBezTo>
                  <a:cubicBezTo>
                    <a:pt x="59" y="22"/>
                    <a:pt x="61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9" y="14"/>
                    <a:pt x="51" y="11"/>
                    <a:pt x="43" y="11"/>
                  </a:cubicBezTo>
                  <a:cubicBezTo>
                    <a:pt x="32" y="11"/>
                    <a:pt x="22" y="17"/>
                    <a:pt x="16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22" y="25"/>
                    <a:pt x="27" y="25"/>
                    <a:pt x="27" y="25"/>
                  </a:cubicBezTo>
                  <a:cubicBezTo>
                    <a:pt x="29" y="25"/>
                    <a:pt x="29" y="27"/>
                    <a:pt x="27" y="27"/>
                  </a:cubicBezTo>
                  <a:cubicBezTo>
                    <a:pt x="27" y="27"/>
                    <a:pt x="25" y="28"/>
                    <a:pt x="23" y="28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5" y="28"/>
                    <a:pt x="34" y="27"/>
                    <a:pt x="34" y="27"/>
                  </a:cubicBezTo>
                  <a:cubicBezTo>
                    <a:pt x="32" y="27"/>
                    <a:pt x="32" y="25"/>
                    <a:pt x="34" y="25"/>
                  </a:cubicBezTo>
                  <a:cubicBezTo>
                    <a:pt x="34" y="25"/>
                    <a:pt x="39" y="25"/>
                    <a:pt x="42" y="25"/>
                  </a:cubicBezTo>
                  <a:cubicBezTo>
                    <a:pt x="46" y="25"/>
                    <a:pt x="51" y="25"/>
                    <a:pt x="51" y="25"/>
                  </a:cubicBezTo>
                  <a:cubicBezTo>
                    <a:pt x="52" y="25"/>
                    <a:pt x="53" y="27"/>
                    <a:pt x="51" y="27"/>
                  </a:cubicBezTo>
                  <a:cubicBezTo>
                    <a:pt x="51" y="27"/>
                    <a:pt x="49" y="28"/>
                    <a:pt x="47" y="28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46"/>
                    <a:pt x="64" y="43"/>
                    <a:pt x="64" y="41"/>
                  </a:cubicBezTo>
                  <a:close/>
                  <a:moveTo>
                    <a:pt x="43" y="45"/>
                  </a:moveTo>
                  <a:cubicBezTo>
                    <a:pt x="34" y="72"/>
                    <a:pt x="34" y="72"/>
                    <a:pt x="34" y="72"/>
                  </a:cubicBezTo>
                  <a:cubicBezTo>
                    <a:pt x="37" y="73"/>
                    <a:pt x="40" y="73"/>
                    <a:pt x="43" y="73"/>
                  </a:cubicBezTo>
                  <a:cubicBezTo>
                    <a:pt x="47" y="73"/>
                    <a:pt x="50" y="73"/>
                    <a:pt x="53" y="71"/>
                  </a:cubicBezTo>
                  <a:cubicBezTo>
                    <a:pt x="53" y="71"/>
                    <a:pt x="53" y="71"/>
                    <a:pt x="53" y="71"/>
                  </a:cubicBezTo>
                  <a:lnTo>
                    <a:pt x="43" y="45"/>
                  </a:lnTo>
                  <a:close/>
                  <a:moveTo>
                    <a:pt x="71" y="27"/>
                  </a:moveTo>
                  <a:cubicBezTo>
                    <a:pt x="71" y="28"/>
                    <a:pt x="71" y="29"/>
                    <a:pt x="71" y="31"/>
                  </a:cubicBezTo>
                  <a:cubicBezTo>
                    <a:pt x="71" y="34"/>
                    <a:pt x="70" y="37"/>
                    <a:pt x="69" y="42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8" y="64"/>
                    <a:pt x="75" y="54"/>
                    <a:pt x="75" y="42"/>
                  </a:cubicBezTo>
                  <a:cubicBezTo>
                    <a:pt x="75" y="37"/>
                    <a:pt x="73" y="32"/>
                    <a:pt x="71" y="27"/>
                  </a:cubicBezTo>
                  <a:close/>
                  <a:moveTo>
                    <a:pt x="43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3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3" y="0"/>
                  </a:cubicBezTo>
                  <a:close/>
                  <a:moveTo>
                    <a:pt x="43" y="79"/>
                  </a:moveTo>
                  <a:cubicBezTo>
                    <a:pt x="22" y="79"/>
                    <a:pt x="6" y="63"/>
                    <a:pt x="6" y="42"/>
                  </a:cubicBezTo>
                  <a:cubicBezTo>
                    <a:pt x="6" y="22"/>
                    <a:pt x="22" y="5"/>
                    <a:pt x="43" y="5"/>
                  </a:cubicBezTo>
                  <a:cubicBezTo>
                    <a:pt x="63" y="5"/>
                    <a:pt x="80" y="22"/>
                    <a:pt x="80" y="42"/>
                  </a:cubicBezTo>
                  <a:cubicBezTo>
                    <a:pt x="80" y="63"/>
                    <a:pt x="63" y="79"/>
                    <a:pt x="43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BE71A074-17BD-4F24-BA1C-E0172BFDF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2780"/>
              <a:ext cx="140" cy="139"/>
            </a:xfrm>
            <a:custGeom>
              <a:avLst/>
              <a:gdLst>
                <a:gd name="T0" fmla="*/ 110 w 114"/>
                <a:gd name="T1" fmla="*/ 90 h 113"/>
                <a:gd name="T2" fmla="*/ 60 w 114"/>
                <a:gd name="T3" fmla="*/ 46 h 113"/>
                <a:gd name="T4" fmla="*/ 64 w 114"/>
                <a:gd name="T5" fmla="*/ 32 h 113"/>
                <a:gd name="T6" fmla="*/ 32 w 114"/>
                <a:gd name="T7" fmla="*/ 0 h 113"/>
                <a:gd name="T8" fmla="*/ 23 w 114"/>
                <a:gd name="T9" fmla="*/ 1 h 113"/>
                <a:gd name="T10" fmla="*/ 41 w 114"/>
                <a:gd name="T11" fmla="*/ 20 h 113"/>
                <a:gd name="T12" fmla="*/ 41 w 114"/>
                <a:gd name="T13" fmla="*/ 30 h 113"/>
                <a:gd name="T14" fmla="*/ 30 w 114"/>
                <a:gd name="T15" fmla="*/ 41 h 113"/>
                <a:gd name="T16" fmla="*/ 20 w 114"/>
                <a:gd name="T17" fmla="*/ 41 h 113"/>
                <a:gd name="T18" fmla="*/ 1 w 114"/>
                <a:gd name="T19" fmla="*/ 22 h 113"/>
                <a:gd name="T20" fmla="*/ 0 w 114"/>
                <a:gd name="T21" fmla="*/ 32 h 113"/>
                <a:gd name="T22" fmla="*/ 32 w 114"/>
                <a:gd name="T23" fmla="*/ 63 h 113"/>
                <a:gd name="T24" fmla="*/ 47 w 114"/>
                <a:gd name="T25" fmla="*/ 60 h 113"/>
                <a:gd name="T26" fmla="*/ 90 w 114"/>
                <a:gd name="T27" fmla="*/ 110 h 113"/>
                <a:gd name="T28" fmla="*/ 100 w 114"/>
                <a:gd name="T29" fmla="*/ 111 h 113"/>
                <a:gd name="T30" fmla="*/ 111 w 114"/>
                <a:gd name="T31" fmla="*/ 99 h 113"/>
                <a:gd name="T32" fmla="*/ 110 w 114"/>
                <a:gd name="T3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13">
                  <a:moveTo>
                    <a:pt x="110" y="90"/>
                  </a:moveTo>
                  <a:cubicBezTo>
                    <a:pt x="60" y="46"/>
                    <a:pt x="60" y="46"/>
                    <a:pt x="60" y="46"/>
                  </a:cubicBezTo>
                  <a:cubicBezTo>
                    <a:pt x="62" y="42"/>
                    <a:pt x="64" y="37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ubicBezTo>
                    <a:pt x="29" y="0"/>
                    <a:pt x="26" y="0"/>
                    <a:pt x="23" y="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4" y="22"/>
                    <a:pt x="44" y="27"/>
                    <a:pt x="41" y="3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7" y="43"/>
                    <a:pt x="23" y="43"/>
                    <a:pt x="20" y="4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5"/>
                    <a:pt x="0" y="28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37" y="63"/>
                    <a:pt x="42" y="62"/>
                    <a:pt x="47" y="6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3" y="113"/>
                    <a:pt x="97" y="113"/>
                    <a:pt x="100" y="111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4" y="97"/>
                    <a:pt x="113" y="92"/>
                    <a:pt x="11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A140A037-27AC-40F4-95A3-DB8789E7EF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9" y="2647"/>
              <a:ext cx="137" cy="212"/>
            </a:xfrm>
            <a:custGeom>
              <a:avLst/>
              <a:gdLst>
                <a:gd name="T0" fmla="*/ 84 w 112"/>
                <a:gd name="T1" fmla="*/ 3 h 173"/>
                <a:gd name="T2" fmla="*/ 111 w 112"/>
                <a:gd name="T3" fmla="*/ 20 h 173"/>
                <a:gd name="T4" fmla="*/ 110 w 112"/>
                <a:gd name="T5" fmla="*/ 34 h 173"/>
                <a:gd name="T6" fmla="*/ 103 w 112"/>
                <a:gd name="T7" fmla="*/ 45 h 173"/>
                <a:gd name="T8" fmla="*/ 65 w 112"/>
                <a:gd name="T9" fmla="*/ 22 h 173"/>
                <a:gd name="T10" fmla="*/ 72 w 112"/>
                <a:gd name="T11" fmla="*/ 11 h 173"/>
                <a:gd name="T12" fmla="*/ 84 w 112"/>
                <a:gd name="T13" fmla="*/ 3 h 173"/>
                <a:gd name="T14" fmla="*/ 0 w 112"/>
                <a:gd name="T15" fmla="*/ 131 h 173"/>
                <a:gd name="T16" fmla="*/ 1 w 112"/>
                <a:gd name="T17" fmla="*/ 173 h 173"/>
                <a:gd name="T18" fmla="*/ 38 w 112"/>
                <a:gd name="T19" fmla="*/ 154 h 173"/>
                <a:gd name="T20" fmla="*/ 98 w 112"/>
                <a:gd name="T21" fmla="*/ 53 h 173"/>
                <a:gd name="T22" fmla="*/ 60 w 112"/>
                <a:gd name="T23" fmla="*/ 30 h 173"/>
                <a:gd name="T24" fmla="*/ 0 w 112"/>
                <a:gd name="T25" fmla="*/ 131 h 173"/>
                <a:gd name="T26" fmla="*/ 76 w 112"/>
                <a:gd name="T27" fmla="*/ 58 h 173"/>
                <a:gd name="T28" fmla="*/ 30 w 112"/>
                <a:gd name="T29" fmla="*/ 135 h 173"/>
                <a:gd name="T30" fmla="*/ 20 w 112"/>
                <a:gd name="T31" fmla="*/ 129 h 173"/>
                <a:gd name="T32" fmla="*/ 66 w 112"/>
                <a:gd name="T33" fmla="*/ 52 h 173"/>
                <a:gd name="T34" fmla="*/ 76 w 112"/>
                <a:gd name="T35" fmla="*/ 5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73">
                  <a:moveTo>
                    <a:pt x="84" y="3"/>
                  </a:moveTo>
                  <a:cubicBezTo>
                    <a:pt x="96" y="0"/>
                    <a:pt x="108" y="8"/>
                    <a:pt x="111" y="20"/>
                  </a:cubicBezTo>
                  <a:cubicBezTo>
                    <a:pt x="112" y="25"/>
                    <a:pt x="112" y="30"/>
                    <a:pt x="110" y="34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5" y="7"/>
                    <a:pt x="79" y="5"/>
                    <a:pt x="84" y="3"/>
                  </a:cubicBezTo>
                  <a:close/>
                  <a:moveTo>
                    <a:pt x="0" y="131"/>
                  </a:moveTo>
                  <a:cubicBezTo>
                    <a:pt x="1" y="173"/>
                    <a:pt x="1" y="173"/>
                    <a:pt x="1" y="173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60" y="30"/>
                    <a:pt x="60" y="30"/>
                    <a:pt x="60" y="30"/>
                  </a:cubicBezTo>
                  <a:lnTo>
                    <a:pt x="0" y="131"/>
                  </a:lnTo>
                  <a:close/>
                  <a:moveTo>
                    <a:pt x="76" y="58"/>
                  </a:moveTo>
                  <a:cubicBezTo>
                    <a:pt x="30" y="135"/>
                    <a:pt x="30" y="135"/>
                    <a:pt x="30" y="135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66" y="52"/>
                    <a:pt x="66" y="52"/>
                    <a:pt x="66" y="52"/>
                  </a:cubicBezTo>
                  <a:lnTo>
                    <a:pt x="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D25A764-3C6C-4773-AA6C-999883CCC4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3" y="2655"/>
              <a:ext cx="117" cy="133"/>
            </a:xfrm>
            <a:custGeom>
              <a:avLst/>
              <a:gdLst>
                <a:gd name="T0" fmla="*/ 40 w 95"/>
                <a:gd name="T1" fmla="*/ 61 h 108"/>
                <a:gd name="T2" fmla="*/ 34 w 95"/>
                <a:gd name="T3" fmla="*/ 54 h 108"/>
                <a:gd name="T4" fmla="*/ 13 w 95"/>
                <a:gd name="T5" fmla="*/ 74 h 108"/>
                <a:gd name="T6" fmla="*/ 34 w 95"/>
                <a:gd name="T7" fmla="*/ 95 h 108"/>
                <a:gd name="T8" fmla="*/ 40 w 95"/>
                <a:gd name="T9" fmla="*/ 88 h 108"/>
                <a:gd name="T10" fmla="*/ 27 w 95"/>
                <a:gd name="T11" fmla="*/ 74 h 108"/>
                <a:gd name="T12" fmla="*/ 40 w 95"/>
                <a:gd name="T13" fmla="*/ 61 h 108"/>
                <a:gd name="T14" fmla="*/ 54 w 95"/>
                <a:gd name="T15" fmla="*/ 88 h 108"/>
                <a:gd name="T16" fmla="*/ 61 w 95"/>
                <a:gd name="T17" fmla="*/ 95 h 108"/>
                <a:gd name="T18" fmla="*/ 81 w 95"/>
                <a:gd name="T19" fmla="*/ 74 h 108"/>
                <a:gd name="T20" fmla="*/ 61 w 95"/>
                <a:gd name="T21" fmla="*/ 54 h 108"/>
                <a:gd name="T22" fmla="*/ 54 w 95"/>
                <a:gd name="T23" fmla="*/ 61 h 108"/>
                <a:gd name="T24" fmla="*/ 68 w 95"/>
                <a:gd name="T25" fmla="*/ 74 h 108"/>
                <a:gd name="T26" fmla="*/ 54 w 95"/>
                <a:gd name="T27" fmla="*/ 88 h 108"/>
                <a:gd name="T28" fmla="*/ 89 w 95"/>
                <a:gd name="T29" fmla="*/ 21 h 108"/>
                <a:gd name="T30" fmla="*/ 74 w 95"/>
                <a:gd name="T31" fmla="*/ 6 h 108"/>
                <a:gd name="T32" fmla="*/ 59 w 95"/>
                <a:gd name="T33" fmla="*/ 0 h 108"/>
                <a:gd name="T34" fmla="*/ 8 w 95"/>
                <a:gd name="T35" fmla="*/ 0 h 108"/>
                <a:gd name="T36" fmla="*/ 0 w 95"/>
                <a:gd name="T37" fmla="*/ 8 h 108"/>
                <a:gd name="T38" fmla="*/ 0 w 95"/>
                <a:gd name="T39" fmla="*/ 100 h 108"/>
                <a:gd name="T40" fmla="*/ 8 w 95"/>
                <a:gd name="T41" fmla="*/ 108 h 108"/>
                <a:gd name="T42" fmla="*/ 86 w 95"/>
                <a:gd name="T43" fmla="*/ 108 h 108"/>
                <a:gd name="T44" fmla="*/ 95 w 95"/>
                <a:gd name="T45" fmla="*/ 100 h 108"/>
                <a:gd name="T46" fmla="*/ 95 w 95"/>
                <a:gd name="T47" fmla="*/ 35 h 108"/>
                <a:gd name="T48" fmla="*/ 89 w 95"/>
                <a:gd name="T49" fmla="*/ 21 h 108"/>
                <a:gd name="T50" fmla="*/ 84 w 95"/>
                <a:gd name="T51" fmla="*/ 26 h 108"/>
                <a:gd name="T52" fmla="*/ 85 w 95"/>
                <a:gd name="T53" fmla="*/ 27 h 108"/>
                <a:gd name="T54" fmla="*/ 68 w 95"/>
                <a:gd name="T55" fmla="*/ 27 h 108"/>
                <a:gd name="T56" fmla="*/ 68 w 95"/>
                <a:gd name="T57" fmla="*/ 10 h 108"/>
                <a:gd name="T58" fmla="*/ 69 w 95"/>
                <a:gd name="T59" fmla="*/ 11 h 108"/>
                <a:gd name="T60" fmla="*/ 84 w 95"/>
                <a:gd name="T61" fmla="*/ 26 h 108"/>
                <a:gd name="T62" fmla="*/ 88 w 95"/>
                <a:gd name="T63" fmla="*/ 100 h 108"/>
                <a:gd name="T64" fmla="*/ 86 w 95"/>
                <a:gd name="T65" fmla="*/ 102 h 108"/>
                <a:gd name="T66" fmla="*/ 8 w 95"/>
                <a:gd name="T67" fmla="*/ 102 h 108"/>
                <a:gd name="T68" fmla="*/ 6 w 95"/>
                <a:gd name="T69" fmla="*/ 100 h 108"/>
                <a:gd name="T70" fmla="*/ 6 w 95"/>
                <a:gd name="T71" fmla="*/ 8 h 108"/>
                <a:gd name="T72" fmla="*/ 8 w 95"/>
                <a:gd name="T73" fmla="*/ 7 h 108"/>
                <a:gd name="T74" fmla="*/ 59 w 95"/>
                <a:gd name="T75" fmla="*/ 7 h 108"/>
                <a:gd name="T76" fmla="*/ 61 w 95"/>
                <a:gd name="T77" fmla="*/ 7 h 108"/>
                <a:gd name="T78" fmla="*/ 61 w 95"/>
                <a:gd name="T79" fmla="*/ 34 h 108"/>
                <a:gd name="T80" fmla="*/ 88 w 95"/>
                <a:gd name="T81" fmla="*/ 34 h 108"/>
                <a:gd name="T82" fmla="*/ 88 w 95"/>
                <a:gd name="T83" fmla="*/ 35 h 108"/>
                <a:gd name="T84" fmla="*/ 88 w 95"/>
                <a:gd name="T85" fmla="*/ 10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5" h="108">
                  <a:moveTo>
                    <a:pt x="40" y="61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27" y="74"/>
                    <a:pt x="27" y="74"/>
                    <a:pt x="27" y="74"/>
                  </a:cubicBezTo>
                  <a:lnTo>
                    <a:pt x="40" y="61"/>
                  </a:lnTo>
                  <a:close/>
                  <a:moveTo>
                    <a:pt x="54" y="88"/>
                  </a:moveTo>
                  <a:cubicBezTo>
                    <a:pt x="61" y="95"/>
                    <a:pt x="61" y="95"/>
                    <a:pt x="61" y="95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68" y="74"/>
                    <a:pt x="68" y="74"/>
                    <a:pt x="68" y="74"/>
                  </a:cubicBezTo>
                  <a:lnTo>
                    <a:pt x="54" y="88"/>
                  </a:lnTo>
                  <a:close/>
                  <a:moveTo>
                    <a:pt x="89" y="21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0" y="2"/>
                    <a:pt x="64" y="0"/>
                    <a:pt x="5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3" y="108"/>
                    <a:pt x="8" y="108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91" y="108"/>
                    <a:pt x="95" y="105"/>
                    <a:pt x="95" y="10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1"/>
                    <a:pt x="92" y="24"/>
                    <a:pt x="89" y="21"/>
                  </a:cubicBezTo>
                  <a:close/>
                  <a:moveTo>
                    <a:pt x="84" y="26"/>
                  </a:moveTo>
                  <a:cubicBezTo>
                    <a:pt x="84" y="26"/>
                    <a:pt x="85" y="26"/>
                    <a:pt x="85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9" y="11"/>
                  </a:cubicBezTo>
                  <a:lnTo>
                    <a:pt x="84" y="26"/>
                  </a:lnTo>
                  <a:close/>
                  <a:moveTo>
                    <a:pt x="88" y="100"/>
                  </a:moveTo>
                  <a:cubicBezTo>
                    <a:pt x="88" y="101"/>
                    <a:pt x="87" y="102"/>
                    <a:pt x="86" y="102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7" y="102"/>
                    <a:pt x="6" y="101"/>
                    <a:pt x="6" y="10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1" y="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4"/>
                    <a:pt x="88" y="35"/>
                    <a:pt x="88" y="35"/>
                  </a:cubicBezTo>
                  <a:lnTo>
                    <a:pt x="88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47601BDF-7DA9-4FDF-B9A3-0266BD2EDB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8" y="1369"/>
              <a:ext cx="154" cy="114"/>
            </a:xfrm>
            <a:custGeom>
              <a:avLst/>
              <a:gdLst>
                <a:gd name="T0" fmla="*/ 101 w 125"/>
                <a:gd name="T1" fmla="*/ 0 h 93"/>
                <a:gd name="T2" fmla="*/ 23 w 125"/>
                <a:gd name="T3" fmla="*/ 0 h 93"/>
                <a:gd name="T4" fmla="*/ 0 w 125"/>
                <a:gd name="T5" fmla="*/ 23 h 93"/>
                <a:gd name="T6" fmla="*/ 0 w 125"/>
                <a:gd name="T7" fmla="*/ 70 h 93"/>
                <a:gd name="T8" fmla="*/ 23 w 125"/>
                <a:gd name="T9" fmla="*/ 93 h 93"/>
                <a:gd name="T10" fmla="*/ 101 w 125"/>
                <a:gd name="T11" fmla="*/ 93 h 93"/>
                <a:gd name="T12" fmla="*/ 125 w 125"/>
                <a:gd name="T13" fmla="*/ 70 h 93"/>
                <a:gd name="T14" fmla="*/ 125 w 125"/>
                <a:gd name="T15" fmla="*/ 23 h 93"/>
                <a:gd name="T16" fmla="*/ 101 w 125"/>
                <a:gd name="T17" fmla="*/ 0 h 93"/>
                <a:gd name="T18" fmla="*/ 47 w 125"/>
                <a:gd name="T19" fmla="*/ 77 h 93"/>
                <a:gd name="T20" fmla="*/ 47 w 125"/>
                <a:gd name="T21" fmla="*/ 15 h 93"/>
                <a:gd name="T22" fmla="*/ 86 w 125"/>
                <a:gd name="T23" fmla="*/ 46 h 93"/>
                <a:gd name="T24" fmla="*/ 47 w 125"/>
                <a:gd name="T25" fmla="*/ 7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93">
                  <a:moveTo>
                    <a:pt x="10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82"/>
                    <a:pt x="11" y="93"/>
                    <a:pt x="23" y="9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14" y="93"/>
                    <a:pt x="125" y="82"/>
                    <a:pt x="125" y="7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10"/>
                    <a:pt x="114" y="0"/>
                    <a:pt x="101" y="0"/>
                  </a:cubicBezTo>
                  <a:close/>
                  <a:moveTo>
                    <a:pt x="47" y="77"/>
                  </a:moveTo>
                  <a:cubicBezTo>
                    <a:pt x="47" y="15"/>
                    <a:pt x="47" y="15"/>
                    <a:pt x="47" y="15"/>
                  </a:cubicBezTo>
                  <a:cubicBezTo>
                    <a:pt x="86" y="46"/>
                    <a:pt x="86" y="46"/>
                    <a:pt x="86" y="46"/>
                  </a:cubicBezTo>
                  <a:lnTo>
                    <a:pt x="47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FD7A8EB0-F2A2-48F6-B5A6-1CCF97CBD1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8" y="2296"/>
              <a:ext cx="80" cy="8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6 w 65"/>
                <a:gd name="T17" fmla="*/ 63 h 66"/>
                <a:gd name="T18" fmla="*/ 24 w 65"/>
                <a:gd name="T19" fmla="*/ 45 h 66"/>
                <a:gd name="T20" fmla="*/ 26 w 65"/>
                <a:gd name="T21" fmla="*/ 45 h 66"/>
                <a:gd name="T22" fmla="*/ 32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5"/>
                    <a:pt x="26" y="45"/>
                  </a:cubicBezTo>
                  <a:cubicBezTo>
                    <a:pt x="30" y="45"/>
                    <a:pt x="32" y="43"/>
                    <a:pt x="32" y="39"/>
                  </a:cubicBezTo>
                  <a:cubicBezTo>
                    <a:pt x="32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D9548066-C74F-4679-8D64-09F4B8CE7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2201"/>
              <a:ext cx="108" cy="104"/>
            </a:xfrm>
            <a:custGeom>
              <a:avLst/>
              <a:gdLst>
                <a:gd name="T0" fmla="*/ 55 w 88"/>
                <a:gd name="T1" fmla="*/ 60 h 85"/>
                <a:gd name="T2" fmla="*/ 53 w 88"/>
                <a:gd name="T3" fmla="*/ 54 h 85"/>
                <a:gd name="T4" fmla="*/ 61 w 88"/>
                <a:gd name="T5" fmla="*/ 39 h 85"/>
                <a:gd name="T6" fmla="*/ 63 w 88"/>
                <a:gd name="T7" fmla="*/ 27 h 85"/>
                <a:gd name="T8" fmla="*/ 44 w 88"/>
                <a:gd name="T9" fmla="*/ 0 h 85"/>
                <a:gd name="T10" fmla="*/ 25 w 88"/>
                <a:gd name="T11" fmla="*/ 27 h 85"/>
                <a:gd name="T12" fmla="*/ 28 w 88"/>
                <a:gd name="T13" fmla="*/ 39 h 85"/>
                <a:gd name="T14" fmla="*/ 36 w 88"/>
                <a:gd name="T15" fmla="*/ 54 h 85"/>
                <a:gd name="T16" fmla="*/ 33 w 88"/>
                <a:gd name="T17" fmla="*/ 60 h 85"/>
                <a:gd name="T18" fmla="*/ 0 w 88"/>
                <a:gd name="T19" fmla="*/ 85 h 85"/>
                <a:gd name="T20" fmla="*/ 44 w 88"/>
                <a:gd name="T21" fmla="*/ 85 h 85"/>
                <a:gd name="T22" fmla="*/ 88 w 88"/>
                <a:gd name="T23" fmla="*/ 85 h 85"/>
                <a:gd name="T24" fmla="*/ 55 w 88"/>
                <a:gd name="T25" fmla="*/ 6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5">
                  <a:moveTo>
                    <a:pt x="55" y="60"/>
                  </a:moveTo>
                  <a:cubicBezTo>
                    <a:pt x="53" y="60"/>
                    <a:pt x="53" y="54"/>
                    <a:pt x="53" y="54"/>
                  </a:cubicBezTo>
                  <a:cubicBezTo>
                    <a:pt x="53" y="54"/>
                    <a:pt x="59" y="47"/>
                    <a:pt x="61" y="39"/>
                  </a:cubicBezTo>
                  <a:cubicBezTo>
                    <a:pt x="64" y="39"/>
                    <a:pt x="67" y="30"/>
                    <a:pt x="63" y="27"/>
                  </a:cubicBezTo>
                  <a:cubicBezTo>
                    <a:pt x="63" y="23"/>
                    <a:pt x="68" y="0"/>
                    <a:pt x="44" y="0"/>
                  </a:cubicBezTo>
                  <a:cubicBezTo>
                    <a:pt x="21" y="0"/>
                    <a:pt x="25" y="23"/>
                    <a:pt x="25" y="27"/>
                  </a:cubicBezTo>
                  <a:cubicBezTo>
                    <a:pt x="22" y="30"/>
                    <a:pt x="24" y="39"/>
                    <a:pt x="28" y="39"/>
                  </a:cubicBezTo>
                  <a:cubicBezTo>
                    <a:pt x="29" y="47"/>
                    <a:pt x="36" y="54"/>
                    <a:pt x="36" y="54"/>
                  </a:cubicBezTo>
                  <a:cubicBezTo>
                    <a:pt x="36" y="54"/>
                    <a:pt x="35" y="60"/>
                    <a:pt x="33" y="60"/>
                  </a:cubicBezTo>
                  <a:cubicBezTo>
                    <a:pt x="26" y="61"/>
                    <a:pt x="0" y="73"/>
                    <a:pt x="0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73"/>
                    <a:pt x="62" y="61"/>
                    <a:pt x="5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AE400C4-7A7A-465E-885C-EC885E99E8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8" y="2380"/>
              <a:ext cx="100" cy="102"/>
            </a:xfrm>
            <a:custGeom>
              <a:avLst/>
              <a:gdLst>
                <a:gd name="T0" fmla="*/ 0 w 82"/>
                <a:gd name="T1" fmla="*/ 42 h 83"/>
                <a:gd name="T2" fmla="*/ 82 w 82"/>
                <a:gd name="T3" fmla="*/ 42 h 83"/>
                <a:gd name="T4" fmla="*/ 64 w 82"/>
                <a:gd name="T5" fmla="*/ 55 h 83"/>
                <a:gd name="T6" fmla="*/ 77 w 82"/>
                <a:gd name="T7" fmla="*/ 44 h 83"/>
                <a:gd name="T8" fmla="*/ 64 w 82"/>
                <a:gd name="T9" fmla="*/ 55 h 83"/>
                <a:gd name="T10" fmla="*/ 16 w 82"/>
                <a:gd name="T11" fmla="*/ 39 h 83"/>
                <a:gd name="T12" fmla="*/ 8 w 82"/>
                <a:gd name="T13" fmla="*/ 28 h 83"/>
                <a:gd name="T14" fmla="*/ 59 w 82"/>
                <a:gd name="T15" fmla="*/ 28 h 83"/>
                <a:gd name="T16" fmla="*/ 44 w 82"/>
                <a:gd name="T17" fmla="*/ 39 h 83"/>
                <a:gd name="T18" fmla="*/ 59 w 82"/>
                <a:gd name="T19" fmla="*/ 28 h 83"/>
                <a:gd name="T20" fmla="*/ 44 w 82"/>
                <a:gd name="T21" fmla="*/ 6 h 83"/>
                <a:gd name="T22" fmla="*/ 54 w 82"/>
                <a:gd name="T23" fmla="*/ 15 h 83"/>
                <a:gd name="T24" fmla="*/ 44 w 82"/>
                <a:gd name="T25" fmla="*/ 22 h 83"/>
                <a:gd name="T26" fmla="*/ 35 w 82"/>
                <a:gd name="T27" fmla="*/ 8 h 83"/>
                <a:gd name="T28" fmla="*/ 38 w 82"/>
                <a:gd name="T29" fmla="*/ 22 h 83"/>
                <a:gd name="T30" fmla="*/ 28 w 82"/>
                <a:gd name="T31" fmla="*/ 15 h 83"/>
                <a:gd name="T32" fmla="*/ 38 w 82"/>
                <a:gd name="T33" fmla="*/ 39 h 83"/>
                <a:gd name="T34" fmla="*/ 23 w 82"/>
                <a:gd name="T35" fmla="*/ 28 h 83"/>
                <a:gd name="T36" fmla="*/ 8 w 82"/>
                <a:gd name="T37" fmla="*/ 55 h 83"/>
                <a:gd name="T38" fmla="*/ 16 w 82"/>
                <a:gd name="T39" fmla="*/ 44 h 83"/>
                <a:gd name="T40" fmla="*/ 8 w 82"/>
                <a:gd name="T41" fmla="*/ 55 h 83"/>
                <a:gd name="T42" fmla="*/ 38 w 82"/>
                <a:gd name="T43" fmla="*/ 44 h 83"/>
                <a:gd name="T44" fmla="*/ 23 w 82"/>
                <a:gd name="T45" fmla="*/ 55 h 83"/>
                <a:gd name="T46" fmla="*/ 38 w 82"/>
                <a:gd name="T47" fmla="*/ 61 h 83"/>
                <a:gd name="T48" fmla="*/ 35 w 82"/>
                <a:gd name="T49" fmla="*/ 75 h 83"/>
                <a:gd name="T50" fmla="*/ 25 w 82"/>
                <a:gd name="T51" fmla="*/ 61 h 83"/>
                <a:gd name="T52" fmla="*/ 54 w 82"/>
                <a:gd name="T53" fmla="*/ 68 h 83"/>
                <a:gd name="T54" fmla="*/ 44 w 82"/>
                <a:gd name="T55" fmla="*/ 77 h 83"/>
                <a:gd name="T56" fmla="*/ 57 w 82"/>
                <a:gd name="T57" fmla="*/ 61 h 83"/>
                <a:gd name="T58" fmla="*/ 44 w 82"/>
                <a:gd name="T59" fmla="*/ 55 h 83"/>
                <a:gd name="T60" fmla="*/ 60 w 82"/>
                <a:gd name="T61" fmla="*/ 44 h 83"/>
                <a:gd name="T62" fmla="*/ 44 w 82"/>
                <a:gd name="T63" fmla="*/ 55 h 83"/>
                <a:gd name="T64" fmla="*/ 64 w 82"/>
                <a:gd name="T65" fmla="*/ 28 h 83"/>
                <a:gd name="T66" fmla="*/ 77 w 82"/>
                <a:gd name="T67" fmla="*/ 39 h 83"/>
                <a:gd name="T68" fmla="*/ 71 w 82"/>
                <a:gd name="T69" fmla="*/ 22 h 83"/>
                <a:gd name="T70" fmla="*/ 57 w 82"/>
                <a:gd name="T71" fmla="*/ 9 h 83"/>
                <a:gd name="T72" fmla="*/ 71 w 82"/>
                <a:gd name="T73" fmla="*/ 22 h 83"/>
                <a:gd name="T74" fmla="*/ 26 w 82"/>
                <a:gd name="T75" fmla="*/ 9 h 83"/>
                <a:gd name="T76" fmla="*/ 11 w 82"/>
                <a:gd name="T77" fmla="*/ 22 h 83"/>
                <a:gd name="T78" fmla="*/ 11 w 82"/>
                <a:gd name="T79" fmla="*/ 61 h 83"/>
                <a:gd name="T80" fmla="*/ 26 w 82"/>
                <a:gd name="T81" fmla="*/ 74 h 83"/>
                <a:gd name="T82" fmla="*/ 11 w 82"/>
                <a:gd name="T83" fmla="*/ 61 h 83"/>
                <a:gd name="T84" fmla="*/ 57 w 82"/>
                <a:gd name="T85" fmla="*/ 74 h 83"/>
                <a:gd name="T86" fmla="*/ 71 w 82"/>
                <a:gd name="T87" fmla="*/ 6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" h="83">
                  <a:moveTo>
                    <a:pt x="41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4"/>
                    <a:pt x="18" y="83"/>
                    <a:pt x="41" y="83"/>
                  </a:cubicBezTo>
                  <a:cubicBezTo>
                    <a:pt x="64" y="83"/>
                    <a:pt x="82" y="64"/>
                    <a:pt x="82" y="42"/>
                  </a:cubicBezTo>
                  <a:cubicBezTo>
                    <a:pt x="82" y="19"/>
                    <a:pt x="64" y="0"/>
                    <a:pt x="41" y="0"/>
                  </a:cubicBezTo>
                  <a:close/>
                  <a:moveTo>
                    <a:pt x="64" y="55"/>
                  </a:moveTo>
                  <a:cubicBezTo>
                    <a:pt x="65" y="52"/>
                    <a:pt x="66" y="48"/>
                    <a:pt x="66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6" y="48"/>
                    <a:pt x="76" y="52"/>
                    <a:pt x="74" y="55"/>
                  </a:cubicBezTo>
                  <a:lnTo>
                    <a:pt x="64" y="55"/>
                  </a:lnTo>
                  <a:close/>
                  <a:moveTo>
                    <a:pt x="18" y="28"/>
                  </a:moveTo>
                  <a:cubicBezTo>
                    <a:pt x="17" y="31"/>
                    <a:pt x="17" y="35"/>
                    <a:pt x="1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5"/>
                    <a:pt x="7" y="31"/>
                    <a:pt x="8" y="28"/>
                  </a:cubicBezTo>
                  <a:lnTo>
                    <a:pt x="18" y="28"/>
                  </a:lnTo>
                  <a:close/>
                  <a:moveTo>
                    <a:pt x="59" y="28"/>
                  </a:moveTo>
                  <a:cubicBezTo>
                    <a:pt x="60" y="31"/>
                    <a:pt x="60" y="35"/>
                    <a:pt x="60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28"/>
                    <a:pt x="44" y="28"/>
                    <a:pt x="44" y="28"/>
                  </a:cubicBezTo>
                  <a:lnTo>
                    <a:pt x="59" y="28"/>
                  </a:lnTo>
                  <a:close/>
                  <a:moveTo>
                    <a:pt x="44" y="22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5" y="7"/>
                    <a:pt x="46" y="7"/>
                    <a:pt x="48" y="8"/>
                  </a:cubicBezTo>
                  <a:cubicBezTo>
                    <a:pt x="50" y="10"/>
                    <a:pt x="52" y="12"/>
                    <a:pt x="54" y="15"/>
                  </a:cubicBezTo>
                  <a:cubicBezTo>
                    <a:pt x="55" y="17"/>
                    <a:pt x="56" y="20"/>
                    <a:pt x="57" y="22"/>
                  </a:cubicBezTo>
                  <a:cubicBezTo>
                    <a:pt x="44" y="22"/>
                    <a:pt x="44" y="22"/>
                    <a:pt x="44" y="22"/>
                  </a:cubicBezTo>
                  <a:close/>
                  <a:moveTo>
                    <a:pt x="28" y="15"/>
                  </a:moveTo>
                  <a:cubicBezTo>
                    <a:pt x="30" y="12"/>
                    <a:pt x="32" y="10"/>
                    <a:pt x="35" y="8"/>
                  </a:cubicBezTo>
                  <a:cubicBezTo>
                    <a:pt x="36" y="7"/>
                    <a:pt x="37" y="7"/>
                    <a:pt x="38" y="6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0"/>
                    <a:pt x="27" y="17"/>
                    <a:pt x="28" y="15"/>
                  </a:cubicBezTo>
                  <a:close/>
                  <a:moveTo>
                    <a:pt x="38" y="28"/>
                  </a:moveTo>
                  <a:cubicBezTo>
                    <a:pt x="38" y="39"/>
                    <a:pt x="38" y="39"/>
                    <a:pt x="38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5"/>
                    <a:pt x="23" y="31"/>
                    <a:pt x="23" y="28"/>
                  </a:cubicBezTo>
                  <a:lnTo>
                    <a:pt x="38" y="28"/>
                  </a:lnTo>
                  <a:close/>
                  <a:moveTo>
                    <a:pt x="8" y="55"/>
                  </a:moveTo>
                  <a:cubicBezTo>
                    <a:pt x="7" y="52"/>
                    <a:pt x="6" y="48"/>
                    <a:pt x="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8"/>
                    <a:pt x="17" y="52"/>
                    <a:pt x="18" y="55"/>
                  </a:cubicBezTo>
                  <a:lnTo>
                    <a:pt x="8" y="55"/>
                  </a:lnTo>
                  <a:close/>
                  <a:moveTo>
                    <a:pt x="22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2"/>
                    <a:pt x="22" y="48"/>
                    <a:pt x="22" y="44"/>
                  </a:cubicBezTo>
                  <a:close/>
                  <a:moveTo>
                    <a:pt x="38" y="61"/>
                  </a:moveTo>
                  <a:cubicBezTo>
                    <a:pt x="38" y="77"/>
                    <a:pt x="38" y="77"/>
                    <a:pt x="38" y="77"/>
                  </a:cubicBezTo>
                  <a:cubicBezTo>
                    <a:pt x="37" y="77"/>
                    <a:pt x="36" y="76"/>
                    <a:pt x="35" y="75"/>
                  </a:cubicBezTo>
                  <a:cubicBezTo>
                    <a:pt x="32" y="74"/>
                    <a:pt x="30" y="71"/>
                    <a:pt x="28" y="68"/>
                  </a:cubicBezTo>
                  <a:cubicBezTo>
                    <a:pt x="27" y="66"/>
                    <a:pt x="26" y="63"/>
                    <a:pt x="25" y="61"/>
                  </a:cubicBezTo>
                  <a:cubicBezTo>
                    <a:pt x="38" y="61"/>
                    <a:pt x="38" y="61"/>
                    <a:pt x="38" y="61"/>
                  </a:cubicBezTo>
                  <a:close/>
                  <a:moveTo>
                    <a:pt x="54" y="68"/>
                  </a:moveTo>
                  <a:cubicBezTo>
                    <a:pt x="52" y="71"/>
                    <a:pt x="50" y="74"/>
                    <a:pt x="48" y="75"/>
                  </a:cubicBezTo>
                  <a:cubicBezTo>
                    <a:pt x="46" y="76"/>
                    <a:pt x="45" y="77"/>
                    <a:pt x="44" y="77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6" y="63"/>
                    <a:pt x="55" y="66"/>
                    <a:pt x="54" y="68"/>
                  </a:cubicBezTo>
                  <a:close/>
                  <a:moveTo>
                    <a:pt x="44" y="55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8"/>
                    <a:pt x="60" y="52"/>
                    <a:pt x="59" y="55"/>
                  </a:cubicBezTo>
                  <a:lnTo>
                    <a:pt x="44" y="55"/>
                  </a:lnTo>
                  <a:close/>
                  <a:moveTo>
                    <a:pt x="66" y="39"/>
                  </a:moveTo>
                  <a:cubicBezTo>
                    <a:pt x="66" y="35"/>
                    <a:pt x="65" y="31"/>
                    <a:pt x="6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6" y="31"/>
                    <a:pt x="76" y="35"/>
                    <a:pt x="77" y="39"/>
                  </a:cubicBezTo>
                  <a:lnTo>
                    <a:pt x="66" y="39"/>
                  </a:lnTo>
                  <a:close/>
                  <a:moveTo>
                    <a:pt x="71" y="22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61" y="17"/>
                    <a:pt x="59" y="13"/>
                    <a:pt x="57" y="9"/>
                  </a:cubicBezTo>
                  <a:cubicBezTo>
                    <a:pt x="60" y="11"/>
                    <a:pt x="63" y="14"/>
                    <a:pt x="66" y="16"/>
                  </a:cubicBezTo>
                  <a:cubicBezTo>
                    <a:pt x="68" y="18"/>
                    <a:pt x="70" y="20"/>
                    <a:pt x="71" y="22"/>
                  </a:cubicBezTo>
                  <a:close/>
                  <a:moveTo>
                    <a:pt x="16" y="16"/>
                  </a:moveTo>
                  <a:cubicBezTo>
                    <a:pt x="19" y="14"/>
                    <a:pt x="22" y="11"/>
                    <a:pt x="26" y="9"/>
                  </a:cubicBezTo>
                  <a:cubicBezTo>
                    <a:pt x="23" y="13"/>
                    <a:pt x="21" y="17"/>
                    <a:pt x="19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0"/>
                    <a:pt x="14" y="18"/>
                    <a:pt x="16" y="16"/>
                  </a:cubicBezTo>
                  <a:close/>
                  <a:moveTo>
                    <a:pt x="11" y="61"/>
                  </a:moveTo>
                  <a:cubicBezTo>
                    <a:pt x="19" y="61"/>
                    <a:pt x="19" y="61"/>
                    <a:pt x="19" y="61"/>
                  </a:cubicBezTo>
                  <a:cubicBezTo>
                    <a:pt x="21" y="66"/>
                    <a:pt x="23" y="70"/>
                    <a:pt x="26" y="74"/>
                  </a:cubicBezTo>
                  <a:cubicBezTo>
                    <a:pt x="22" y="72"/>
                    <a:pt x="19" y="70"/>
                    <a:pt x="16" y="67"/>
                  </a:cubicBezTo>
                  <a:cubicBezTo>
                    <a:pt x="14" y="65"/>
                    <a:pt x="12" y="63"/>
                    <a:pt x="11" y="61"/>
                  </a:cubicBezTo>
                  <a:close/>
                  <a:moveTo>
                    <a:pt x="66" y="67"/>
                  </a:moveTo>
                  <a:cubicBezTo>
                    <a:pt x="63" y="70"/>
                    <a:pt x="60" y="72"/>
                    <a:pt x="57" y="74"/>
                  </a:cubicBezTo>
                  <a:cubicBezTo>
                    <a:pt x="59" y="70"/>
                    <a:pt x="61" y="66"/>
                    <a:pt x="63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0" y="63"/>
                    <a:pt x="68" y="65"/>
                    <a:pt x="66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C2EA10C0-DC32-4B0C-A1F7-D14D4FA434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7" y="1747"/>
              <a:ext cx="85" cy="90"/>
            </a:xfrm>
            <a:custGeom>
              <a:avLst/>
              <a:gdLst>
                <a:gd name="T0" fmla="*/ 62 w 69"/>
                <a:gd name="T1" fmla="*/ 0 h 73"/>
                <a:gd name="T2" fmla="*/ 7 w 69"/>
                <a:gd name="T3" fmla="*/ 0 h 73"/>
                <a:gd name="T4" fmla="*/ 0 w 69"/>
                <a:gd name="T5" fmla="*/ 7 h 73"/>
                <a:gd name="T6" fmla="*/ 0 w 69"/>
                <a:gd name="T7" fmla="*/ 66 h 73"/>
                <a:gd name="T8" fmla="*/ 7 w 69"/>
                <a:gd name="T9" fmla="*/ 73 h 73"/>
                <a:gd name="T10" fmla="*/ 62 w 69"/>
                <a:gd name="T11" fmla="*/ 73 h 73"/>
                <a:gd name="T12" fmla="*/ 69 w 69"/>
                <a:gd name="T13" fmla="*/ 66 h 73"/>
                <a:gd name="T14" fmla="*/ 69 w 69"/>
                <a:gd name="T15" fmla="*/ 7 h 73"/>
                <a:gd name="T16" fmla="*/ 62 w 69"/>
                <a:gd name="T17" fmla="*/ 0 h 73"/>
                <a:gd name="T18" fmla="*/ 60 w 69"/>
                <a:gd name="T19" fmla="*/ 64 h 73"/>
                <a:gd name="T20" fmla="*/ 10 w 69"/>
                <a:gd name="T21" fmla="*/ 64 h 73"/>
                <a:gd name="T22" fmla="*/ 10 w 69"/>
                <a:gd name="T23" fmla="*/ 9 h 73"/>
                <a:gd name="T24" fmla="*/ 60 w 69"/>
                <a:gd name="T25" fmla="*/ 9 h 73"/>
                <a:gd name="T26" fmla="*/ 60 w 69"/>
                <a:gd name="T27" fmla="*/ 64 h 73"/>
                <a:gd name="T28" fmla="*/ 19 w 69"/>
                <a:gd name="T29" fmla="*/ 32 h 73"/>
                <a:gd name="T30" fmla="*/ 51 w 69"/>
                <a:gd name="T31" fmla="*/ 32 h 73"/>
                <a:gd name="T32" fmla="*/ 51 w 69"/>
                <a:gd name="T33" fmla="*/ 36 h 73"/>
                <a:gd name="T34" fmla="*/ 19 w 69"/>
                <a:gd name="T35" fmla="*/ 36 h 73"/>
                <a:gd name="T36" fmla="*/ 19 w 69"/>
                <a:gd name="T37" fmla="*/ 32 h 73"/>
                <a:gd name="T38" fmla="*/ 19 w 69"/>
                <a:gd name="T39" fmla="*/ 41 h 73"/>
                <a:gd name="T40" fmla="*/ 51 w 69"/>
                <a:gd name="T41" fmla="*/ 41 h 73"/>
                <a:gd name="T42" fmla="*/ 51 w 69"/>
                <a:gd name="T43" fmla="*/ 46 h 73"/>
                <a:gd name="T44" fmla="*/ 19 w 69"/>
                <a:gd name="T45" fmla="*/ 46 h 73"/>
                <a:gd name="T46" fmla="*/ 19 w 69"/>
                <a:gd name="T47" fmla="*/ 41 h 73"/>
                <a:gd name="T48" fmla="*/ 19 w 69"/>
                <a:gd name="T49" fmla="*/ 50 h 73"/>
                <a:gd name="T50" fmla="*/ 51 w 69"/>
                <a:gd name="T51" fmla="*/ 50 h 73"/>
                <a:gd name="T52" fmla="*/ 51 w 69"/>
                <a:gd name="T53" fmla="*/ 55 h 73"/>
                <a:gd name="T54" fmla="*/ 19 w 69"/>
                <a:gd name="T55" fmla="*/ 55 h 73"/>
                <a:gd name="T56" fmla="*/ 19 w 69"/>
                <a:gd name="T57" fmla="*/ 50 h 73"/>
                <a:gd name="T58" fmla="*/ 19 w 69"/>
                <a:gd name="T59" fmla="*/ 23 h 73"/>
                <a:gd name="T60" fmla="*/ 51 w 69"/>
                <a:gd name="T61" fmla="*/ 23 h 73"/>
                <a:gd name="T62" fmla="*/ 51 w 69"/>
                <a:gd name="T63" fmla="*/ 27 h 73"/>
                <a:gd name="T64" fmla="*/ 19 w 69"/>
                <a:gd name="T65" fmla="*/ 27 h 73"/>
                <a:gd name="T66" fmla="*/ 19 w 69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73">
                  <a:moveTo>
                    <a:pt x="6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4" y="73"/>
                    <a:pt x="7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6" y="73"/>
                    <a:pt x="69" y="70"/>
                    <a:pt x="69" y="6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3"/>
                    <a:pt x="66" y="0"/>
                    <a:pt x="62" y="0"/>
                  </a:cubicBezTo>
                  <a:close/>
                  <a:moveTo>
                    <a:pt x="60" y="64"/>
                  </a:moveTo>
                  <a:cubicBezTo>
                    <a:pt x="10" y="64"/>
                    <a:pt x="10" y="64"/>
                    <a:pt x="10" y="6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60" y="9"/>
                    <a:pt x="60" y="9"/>
                    <a:pt x="60" y="9"/>
                  </a:cubicBezTo>
                  <a:lnTo>
                    <a:pt x="60" y="64"/>
                  </a:lnTo>
                  <a:close/>
                  <a:moveTo>
                    <a:pt x="19" y="32"/>
                  </a:moveTo>
                  <a:cubicBezTo>
                    <a:pt x="51" y="32"/>
                    <a:pt x="51" y="32"/>
                    <a:pt x="51" y="32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19" y="36"/>
                    <a:pt x="19" y="36"/>
                    <a:pt x="19" y="36"/>
                  </a:cubicBezTo>
                  <a:lnTo>
                    <a:pt x="19" y="32"/>
                  </a:lnTo>
                  <a:close/>
                  <a:moveTo>
                    <a:pt x="19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19" y="46"/>
                    <a:pt x="19" y="46"/>
                    <a:pt x="19" y="46"/>
                  </a:cubicBezTo>
                  <a:lnTo>
                    <a:pt x="19" y="41"/>
                  </a:lnTo>
                  <a:close/>
                  <a:moveTo>
                    <a:pt x="19" y="50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19" y="55"/>
                    <a:pt x="19" y="55"/>
                    <a:pt x="19" y="55"/>
                  </a:cubicBezTo>
                  <a:lnTo>
                    <a:pt x="19" y="50"/>
                  </a:lnTo>
                  <a:close/>
                  <a:moveTo>
                    <a:pt x="19" y="23"/>
                  </a:moveTo>
                  <a:cubicBezTo>
                    <a:pt x="51" y="23"/>
                    <a:pt x="51" y="23"/>
                    <a:pt x="51" y="23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19" y="27"/>
                    <a:pt x="19" y="27"/>
                    <a:pt x="19" y="27"/>
                  </a:cubicBezTo>
                  <a:lnTo>
                    <a:pt x="1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6381AE10-7EE8-47B8-8E98-CDB7291E01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6" y="1211"/>
              <a:ext cx="93" cy="109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7 w 76"/>
                <a:gd name="T5" fmla="*/ 65 h 88"/>
                <a:gd name="T6" fmla="*/ 49 w 76"/>
                <a:gd name="T7" fmla="*/ 27 h 88"/>
                <a:gd name="T8" fmla="*/ 33 w 76"/>
                <a:gd name="T9" fmla="*/ 74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1" y="22"/>
                    <a:pt x="30" y="11"/>
                    <a:pt x="14" y="28"/>
                  </a:cubicBezTo>
                  <a:cubicBezTo>
                    <a:pt x="0" y="42"/>
                    <a:pt x="5" y="59"/>
                    <a:pt x="17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3" y="74"/>
                  </a:cubicBezTo>
                  <a:cubicBezTo>
                    <a:pt x="45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8"/>
                    <a:pt x="5" y="83"/>
                    <a:pt x="10" y="83"/>
                  </a:cubicBezTo>
                  <a:cubicBezTo>
                    <a:pt x="15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000D114E-6A99-452E-B517-1632AC6F78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6" y="1914"/>
              <a:ext cx="94" cy="95"/>
            </a:xfrm>
            <a:custGeom>
              <a:avLst/>
              <a:gdLst>
                <a:gd name="T0" fmla="*/ 53 w 77"/>
                <a:gd name="T1" fmla="*/ 30 h 77"/>
                <a:gd name="T2" fmla="*/ 25 w 77"/>
                <a:gd name="T3" fmla="*/ 2 h 77"/>
                <a:gd name="T4" fmla="*/ 38 w 77"/>
                <a:gd name="T5" fmla="*/ 0 h 77"/>
                <a:gd name="T6" fmla="*/ 53 w 77"/>
                <a:gd name="T7" fmla="*/ 3 h 77"/>
                <a:gd name="T8" fmla="*/ 53 w 77"/>
                <a:gd name="T9" fmla="*/ 30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9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8 h 77"/>
                <a:gd name="T22" fmla="*/ 72 w 77"/>
                <a:gd name="T23" fmla="*/ 58 h 77"/>
                <a:gd name="T24" fmla="*/ 38 w 77"/>
                <a:gd name="T25" fmla="*/ 77 h 77"/>
                <a:gd name="T26" fmla="*/ 24 w 77"/>
                <a:gd name="T27" fmla="*/ 74 h 77"/>
                <a:gd name="T28" fmla="*/ 24 w 77"/>
                <a:gd name="T29" fmla="*/ 58 h 77"/>
                <a:gd name="T30" fmla="*/ 32 w 77"/>
                <a:gd name="T31" fmla="*/ 17 h 77"/>
                <a:gd name="T32" fmla="*/ 1 w 77"/>
                <a:gd name="T33" fmla="*/ 48 h 77"/>
                <a:gd name="T34" fmla="*/ 0 w 77"/>
                <a:gd name="T35" fmla="*/ 39 h 77"/>
                <a:gd name="T36" fmla="*/ 20 w 77"/>
                <a:gd name="T37" fmla="*/ 5 h 77"/>
                <a:gd name="T38" fmla="*/ 32 w 77"/>
                <a:gd name="T39" fmla="*/ 17 h 77"/>
                <a:gd name="T40" fmla="*/ 19 w 77"/>
                <a:gd name="T41" fmla="*/ 38 h 77"/>
                <a:gd name="T42" fmla="*/ 19 w 77"/>
                <a:gd name="T43" fmla="*/ 72 h 77"/>
                <a:gd name="T44" fmla="*/ 3 w 77"/>
                <a:gd name="T45" fmla="*/ 54 h 77"/>
                <a:gd name="T46" fmla="*/ 19 w 77"/>
                <a:gd name="T47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30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9" y="1"/>
                    <a:pt x="34" y="0"/>
                    <a:pt x="38" y="0"/>
                  </a:cubicBezTo>
                  <a:cubicBezTo>
                    <a:pt x="43" y="0"/>
                    <a:pt x="48" y="1"/>
                    <a:pt x="53" y="3"/>
                  </a:cubicBezTo>
                  <a:lnTo>
                    <a:pt x="53" y="30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9"/>
                  </a:cubicBezTo>
                  <a:cubicBezTo>
                    <a:pt x="77" y="44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8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5" y="69"/>
                    <a:pt x="53" y="77"/>
                    <a:pt x="38" y="77"/>
                  </a:cubicBezTo>
                  <a:cubicBezTo>
                    <a:pt x="33" y="77"/>
                    <a:pt x="28" y="76"/>
                    <a:pt x="24" y="74"/>
                  </a:cubicBezTo>
                  <a:lnTo>
                    <a:pt x="24" y="58"/>
                  </a:lnTo>
                  <a:close/>
                  <a:moveTo>
                    <a:pt x="32" y="17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0" y="45"/>
                    <a:pt x="0" y="42"/>
                    <a:pt x="0" y="39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19" y="38"/>
                  </a:moveTo>
                  <a:cubicBezTo>
                    <a:pt x="19" y="72"/>
                    <a:pt x="19" y="72"/>
                    <a:pt x="19" y="72"/>
                  </a:cubicBezTo>
                  <a:cubicBezTo>
                    <a:pt x="12" y="68"/>
                    <a:pt x="6" y="61"/>
                    <a:pt x="3" y="54"/>
                  </a:cubicBezTo>
                  <a:lnTo>
                    <a:pt x="1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C9DD8D9A-107E-4A80-AE0D-0D53233E50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2" y="2169"/>
              <a:ext cx="89" cy="77"/>
            </a:xfrm>
            <a:custGeom>
              <a:avLst/>
              <a:gdLst>
                <a:gd name="T0" fmla="*/ 18 w 72"/>
                <a:gd name="T1" fmla="*/ 0 h 63"/>
                <a:gd name="T2" fmla="*/ 54 w 72"/>
                <a:gd name="T3" fmla="*/ 0 h 63"/>
                <a:gd name="T4" fmla="*/ 54 w 72"/>
                <a:gd name="T5" fmla="*/ 9 h 63"/>
                <a:gd name="T6" fmla="*/ 18 w 72"/>
                <a:gd name="T7" fmla="*/ 9 h 63"/>
                <a:gd name="T8" fmla="*/ 18 w 72"/>
                <a:gd name="T9" fmla="*/ 0 h 63"/>
                <a:gd name="T10" fmla="*/ 67 w 72"/>
                <a:gd name="T11" fmla="*/ 14 h 63"/>
                <a:gd name="T12" fmla="*/ 4 w 72"/>
                <a:gd name="T13" fmla="*/ 14 h 63"/>
                <a:gd name="T14" fmla="*/ 0 w 72"/>
                <a:gd name="T15" fmla="*/ 18 h 63"/>
                <a:gd name="T16" fmla="*/ 0 w 72"/>
                <a:gd name="T17" fmla="*/ 41 h 63"/>
                <a:gd name="T18" fmla="*/ 4 w 72"/>
                <a:gd name="T19" fmla="*/ 45 h 63"/>
                <a:gd name="T20" fmla="*/ 18 w 72"/>
                <a:gd name="T21" fmla="*/ 45 h 63"/>
                <a:gd name="T22" fmla="*/ 18 w 72"/>
                <a:gd name="T23" fmla="*/ 63 h 63"/>
                <a:gd name="T24" fmla="*/ 54 w 72"/>
                <a:gd name="T25" fmla="*/ 63 h 63"/>
                <a:gd name="T26" fmla="*/ 54 w 72"/>
                <a:gd name="T27" fmla="*/ 45 h 63"/>
                <a:gd name="T28" fmla="*/ 67 w 72"/>
                <a:gd name="T29" fmla="*/ 45 h 63"/>
                <a:gd name="T30" fmla="*/ 72 w 72"/>
                <a:gd name="T31" fmla="*/ 41 h 63"/>
                <a:gd name="T32" fmla="*/ 72 w 72"/>
                <a:gd name="T33" fmla="*/ 18 h 63"/>
                <a:gd name="T34" fmla="*/ 67 w 72"/>
                <a:gd name="T35" fmla="*/ 14 h 63"/>
                <a:gd name="T36" fmla="*/ 49 w 72"/>
                <a:gd name="T37" fmla="*/ 59 h 63"/>
                <a:gd name="T38" fmla="*/ 22 w 72"/>
                <a:gd name="T39" fmla="*/ 59 h 63"/>
                <a:gd name="T40" fmla="*/ 22 w 72"/>
                <a:gd name="T41" fmla="*/ 36 h 63"/>
                <a:gd name="T42" fmla="*/ 49 w 72"/>
                <a:gd name="T43" fmla="*/ 36 h 63"/>
                <a:gd name="T44" fmla="*/ 49 w 72"/>
                <a:gd name="T45" fmla="*/ 59 h 63"/>
                <a:gd name="T46" fmla="*/ 68 w 72"/>
                <a:gd name="T47" fmla="*/ 21 h 63"/>
                <a:gd name="T48" fmla="*/ 65 w 72"/>
                <a:gd name="T49" fmla="*/ 24 h 63"/>
                <a:gd name="T50" fmla="*/ 62 w 72"/>
                <a:gd name="T51" fmla="*/ 21 h 63"/>
                <a:gd name="T52" fmla="*/ 65 w 72"/>
                <a:gd name="T53" fmla="*/ 17 h 63"/>
                <a:gd name="T54" fmla="*/ 68 w 72"/>
                <a:gd name="T55" fmla="*/ 2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" h="63">
                  <a:moveTo>
                    <a:pt x="18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18" y="9"/>
                    <a:pt x="18" y="9"/>
                    <a:pt x="18" y="9"/>
                  </a:cubicBezTo>
                  <a:lnTo>
                    <a:pt x="18" y="0"/>
                  </a:lnTo>
                  <a:close/>
                  <a:moveTo>
                    <a:pt x="67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2" y="14"/>
                    <a:pt x="0" y="16"/>
                    <a:pt x="0" y="1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0" y="45"/>
                    <a:pt x="72" y="43"/>
                    <a:pt x="72" y="41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6"/>
                    <a:pt x="70" y="14"/>
                    <a:pt x="67" y="14"/>
                  </a:cubicBezTo>
                  <a:close/>
                  <a:moveTo>
                    <a:pt x="49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49" y="36"/>
                    <a:pt x="49" y="36"/>
                    <a:pt x="49" y="36"/>
                  </a:cubicBezTo>
                  <a:lnTo>
                    <a:pt x="49" y="59"/>
                  </a:lnTo>
                  <a:close/>
                  <a:moveTo>
                    <a:pt x="68" y="21"/>
                  </a:moveTo>
                  <a:cubicBezTo>
                    <a:pt x="68" y="22"/>
                    <a:pt x="67" y="24"/>
                    <a:pt x="65" y="24"/>
                  </a:cubicBezTo>
                  <a:cubicBezTo>
                    <a:pt x="63" y="24"/>
                    <a:pt x="62" y="22"/>
                    <a:pt x="62" y="21"/>
                  </a:cubicBezTo>
                  <a:cubicBezTo>
                    <a:pt x="62" y="19"/>
                    <a:pt x="63" y="17"/>
                    <a:pt x="65" y="17"/>
                  </a:cubicBezTo>
                  <a:cubicBezTo>
                    <a:pt x="67" y="17"/>
                    <a:pt x="68" y="19"/>
                    <a:pt x="6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DB08BA7A-DD70-48A1-9F07-2FAC6E9F98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7" y="2097"/>
              <a:ext cx="89" cy="89"/>
            </a:xfrm>
            <a:custGeom>
              <a:avLst/>
              <a:gdLst>
                <a:gd name="T0" fmla="*/ 13 w 72"/>
                <a:gd name="T1" fmla="*/ 36 h 72"/>
                <a:gd name="T2" fmla="*/ 13 w 72"/>
                <a:gd name="T3" fmla="*/ 33 h 72"/>
                <a:gd name="T4" fmla="*/ 1 w 72"/>
                <a:gd name="T5" fmla="*/ 29 h 72"/>
                <a:gd name="T6" fmla="*/ 0 w 72"/>
                <a:gd name="T7" fmla="*/ 36 h 72"/>
                <a:gd name="T8" fmla="*/ 11 w 72"/>
                <a:gd name="T9" fmla="*/ 62 h 72"/>
                <a:gd name="T10" fmla="*/ 19 w 72"/>
                <a:gd name="T11" fmla="*/ 51 h 72"/>
                <a:gd name="T12" fmla="*/ 13 w 72"/>
                <a:gd name="T13" fmla="*/ 36 h 72"/>
                <a:gd name="T14" fmla="*/ 58 w 72"/>
                <a:gd name="T15" fmla="*/ 36 h 72"/>
                <a:gd name="T16" fmla="*/ 52 w 72"/>
                <a:gd name="T17" fmla="*/ 51 h 72"/>
                <a:gd name="T18" fmla="*/ 60 w 72"/>
                <a:gd name="T19" fmla="*/ 62 h 72"/>
                <a:gd name="T20" fmla="*/ 72 w 72"/>
                <a:gd name="T21" fmla="*/ 36 h 72"/>
                <a:gd name="T22" fmla="*/ 71 w 72"/>
                <a:gd name="T23" fmla="*/ 29 h 72"/>
                <a:gd name="T24" fmla="*/ 58 w 72"/>
                <a:gd name="T25" fmla="*/ 33 h 72"/>
                <a:gd name="T26" fmla="*/ 58 w 72"/>
                <a:gd name="T27" fmla="*/ 36 h 72"/>
                <a:gd name="T28" fmla="*/ 40 w 72"/>
                <a:gd name="T29" fmla="*/ 14 h 72"/>
                <a:gd name="T30" fmla="*/ 55 w 72"/>
                <a:gd name="T31" fmla="*/ 25 h 72"/>
                <a:gd name="T32" fmla="*/ 68 w 72"/>
                <a:gd name="T33" fmla="*/ 21 h 72"/>
                <a:gd name="T34" fmla="*/ 40 w 72"/>
                <a:gd name="T35" fmla="*/ 0 h 72"/>
                <a:gd name="T36" fmla="*/ 40 w 72"/>
                <a:gd name="T37" fmla="*/ 14 h 72"/>
                <a:gd name="T38" fmla="*/ 16 w 72"/>
                <a:gd name="T39" fmla="*/ 25 h 72"/>
                <a:gd name="T40" fmla="*/ 31 w 72"/>
                <a:gd name="T41" fmla="*/ 14 h 72"/>
                <a:gd name="T42" fmla="*/ 31 w 72"/>
                <a:gd name="T43" fmla="*/ 0 h 72"/>
                <a:gd name="T44" fmla="*/ 3 w 72"/>
                <a:gd name="T45" fmla="*/ 21 h 72"/>
                <a:gd name="T46" fmla="*/ 16 w 72"/>
                <a:gd name="T47" fmla="*/ 25 h 72"/>
                <a:gd name="T48" fmla="*/ 45 w 72"/>
                <a:gd name="T49" fmla="*/ 56 h 72"/>
                <a:gd name="T50" fmla="*/ 36 w 72"/>
                <a:gd name="T51" fmla="*/ 58 h 72"/>
                <a:gd name="T52" fmla="*/ 26 w 72"/>
                <a:gd name="T53" fmla="*/ 56 h 72"/>
                <a:gd name="T54" fmla="*/ 18 w 72"/>
                <a:gd name="T55" fmla="*/ 67 h 72"/>
                <a:gd name="T56" fmla="*/ 36 w 72"/>
                <a:gd name="T57" fmla="*/ 72 h 72"/>
                <a:gd name="T58" fmla="*/ 53 w 72"/>
                <a:gd name="T59" fmla="*/ 67 h 72"/>
                <a:gd name="T60" fmla="*/ 45 w 72"/>
                <a:gd name="T61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2">
                  <a:moveTo>
                    <a:pt x="13" y="36"/>
                  </a:moveTo>
                  <a:cubicBezTo>
                    <a:pt x="13" y="35"/>
                    <a:pt x="13" y="34"/>
                    <a:pt x="13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4"/>
                    <a:pt x="0" y="36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6" y="47"/>
                    <a:pt x="13" y="42"/>
                    <a:pt x="13" y="36"/>
                  </a:cubicBezTo>
                  <a:close/>
                  <a:moveTo>
                    <a:pt x="58" y="36"/>
                  </a:moveTo>
                  <a:cubicBezTo>
                    <a:pt x="58" y="42"/>
                    <a:pt x="56" y="47"/>
                    <a:pt x="52" y="51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7" y="55"/>
                    <a:pt x="72" y="46"/>
                    <a:pt x="72" y="36"/>
                  </a:cubicBezTo>
                  <a:cubicBezTo>
                    <a:pt x="72" y="34"/>
                    <a:pt x="71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5"/>
                    <a:pt x="58" y="36"/>
                  </a:cubicBezTo>
                  <a:close/>
                  <a:moveTo>
                    <a:pt x="40" y="14"/>
                  </a:moveTo>
                  <a:cubicBezTo>
                    <a:pt x="47" y="15"/>
                    <a:pt x="52" y="19"/>
                    <a:pt x="55" y="25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3" y="10"/>
                    <a:pt x="53" y="2"/>
                    <a:pt x="40" y="0"/>
                  </a:cubicBezTo>
                  <a:lnTo>
                    <a:pt x="40" y="14"/>
                  </a:lnTo>
                  <a:close/>
                  <a:moveTo>
                    <a:pt x="16" y="25"/>
                  </a:moveTo>
                  <a:cubicBezTo>
                    <a:pt x="19" y="19"/>
                    <a:pt x="25" y="15"/>
                    <a:pt x="31" y="1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2"/>
                    <a:pt x="8" y="10"/>
                    <a:pt x="3" y="21"/>
                  </a:cubicBezTo>
                  <a:lnTo>
                    <a:pt x="16" y="25"/>
                  </a:lnTo>
                  <a:close/>
                  <a:moveTo>
                    <a:pt x="45" y="56"/>
                  </a:moveTo>
                  <a:cubicBezTo>
                    <a:pt x="42" y="58"/>
                    <a:pt x="39" y="58"/>
                    <a:pt x="36" y="58"/>
                  </a:cubicBezTo>
                  <a:cubicBezTo>
                    <a:pt x="32" y="58"/>
                    <a:pt x="29" y="58"/>
                    <a:pt x="26" y="56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4" y="70"/>
                    <a:pt x="30" y="72"/>
                    <a:pt x="36" y="72"/>
                  </a:cubicBezTo>
                  <a:cubicBezTo>
                    <a:pt x="42" y="72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193E014F-D081-4EFE-ACF6-1007781D11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037"/>
              <a:ext cx="85" cy="85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4 h 69"/>
                <a:gd name="T4" fmla="*/ 35 w 69"/>
                <a:gd name="T5" fmla="*/ 69 h 69"/>
                <a:gd name="T6" fmla="*/ 69 w 69"/>
                <a:gd name="T7" fmla="*/ 34 h 69"/>
                <a:gd name="T8" fmla="*/ 35 w 69"/>
                <a:gd name="T9" fmla="*/ 0 h 69"/>
                <a:gd name="T10" fmla="*/ 35 w 69"/>
                <a:gd name="T11" fmla="*/ 62 h 69"/>
                <a:gd name="T12" fmla="*/ 7 w 69"/>
                <a:gd name="T13" fmla="*/ 34 h 69"/>
                <a:gd name="T14" fmla="*/ 35 w 69"/>
                <a:gd name="T15" fmla="*/ 7 h 69"/>
                <a:gd name="T16" fmla="*/ 62 w 69"/>
                <a:gd name="T17" fmla="*/ 34 h 69"/>
                <a:gd name="T18" fmla="*/ 35 w 69"/>
                <a:gd name="T19" fmla="*/ 62 h 69"/>
                <a:gd name="T20" fmla="*/ 22 w 69"/>
                <a:gd name="T21" fmla="*/ 24 h 69"/>
                <a:gd name="T22" fmla="*/ 37 w 69"/>
                <a:gd name="T23" fmla="*/ 34 h 69"/>
                <a:gd name="T24" fmla="*/ 22 w 69"/>
                <a:gd name="T25" fmla="*/ 45 h 69"/>
                <a:gd name="T26" fmla="*/ 22 w 69"/>
                <a:gd name="T27" fmla="*/ 24 h 69"/>
                <a:gd name="T28" fmla="*/ 39 w 69"/>
                <a:gd name="T29" fmla="*/ 24 h 69"/>
                <a:gd name="T30" fmla="*/ 54 w 69"/>
                <a:gd name="T31" fmla="*/ 34 h 69"/>
                <a:gd name="T32" fmla="*/ 39 w 69"/>
                <a:gd name="T33" fmla="*/ 45 h 69"/>
                <a:gd name="T34" fmla="*/ 39 w 69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4"/>
                  </a:cubicBezTo>
                  <a:cubicBezTo>
                    <a:pt x="0" y="53"/>
                    <a:pt x="16" y="69"/>
                    <a:pt x="35" y="69"/>
                  </a:cubicBezTo>
                  <a:cubicBezTo>
                    <a:pt x="53" y="69"/>
                    <a:pt x="69" y="53"/>
                    <a:pt x="69" y="34"/>
                  </a:cubicBezTo>
                  <a:cubicBezTo>
                    <a:pt x="69" y="16"/>
                    <a:pt x="53" y="0"/>
                    <a:pt x="35" y="0"/>
                  </a:cubicBezTo>
                  <a:close/>
                  <a:moveTo>
                    <a:pt x="35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5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5" y="62"/>
                  </a:cubicBezTo>
                  <a:close/>
                  <a:moveTo>
                    <a:pt x="22" y="2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6CEC572-9955-4C38-86B3-E83EB5B5F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807"/>
              <a:ext cx="94" cy="97"/>
            </a:xfrm>
            <a:custGeom>
              <a:avLst/>
              <a:gdLst>
                <a:gd name="T0" fmla="*/ 44 w 94"/>
                <a:gd name="T1" fmla="*/ 97 h 97"/>
                <a:gd name="T2" fmla="*/ 44 w 94"/>
                <a:gd name="T3" fmla="*/ 53 h 97"/>
                <a:gd name="T4" fmla="*/ 0 w 94"/>
                <a:gd name="T5" fmla="*/ 97 h 97"/>
                <a:gd name="T6" fmla="*/ 0 w 94"/>
                <a:gd name="T7" fmla="*/ 0 h 97"/>
                <a:gd name="T8" fmla="*/ 44 w 94"/>
                <a:gd name="T9" fmla="*/ 45 h 97"/>
                <a:gd name="T10" fmla="*/ 44 w 94"/>
                <a:gd name="T11" fmla="*/ 0 h 97"/>
                <a:gd name="T12" fmla="*/ 94 w 94"/>
                <a:gd name="T13" fmla="*/ 49 h 97"/>
                <a:gd name="T14" fmla="*/ 44 w 9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5"/>
                  </a:lnTo>
                  <a:lnTo>
                    <a:pt x="44" y="0"/>
                  </a:lnTo>
                  <a:lnTo>
                    <a:pt x="94" y="49"/>
                  </a:lnTo>
                  <a:lnTo>
                    <a:pt x="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AD34DE51-96F0-4A3F-8CE5-A7527F84A3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4" y="1468"/>
              <a:ext cx="98" cy="99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49 h 99"/>
                <a:gd name="T26" fmla="*/ 31 w 98"/>
                <a:gd name="T27" fmla="*/ 49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49 h 99"/>
                <a:gd name="T56" fmla="*/ 6 w 98"/>
                <a:gd name="T57" fmla="*/ 49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7 w 98"/>
                <a:gd name="T83" fmla="*/ 99 h 99"/>
                <a:gd name="T84" fmla="*/ 67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49"/>
                  </a:lnTo>
                  <a:lnTo>
                    <a:pt x="31" y="49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49"/>
                  </a:lnTo>
                  <a:lnTo>
                    <a:pt x="6" y="49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7" y="99"/>
                  </a:lnTo>
                  <a:lnTo>
                    <a:pt x="67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D0E9C66C-9BD1-4065-BB3E-C6EDD4410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7" y="1634"/>
              <a:ext cx="56" cy="59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8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8" y="34"/>
                    <a:pt x="13" y="29"/>
                    <a:pt x="13" y="24"/>
                  </a:cubicBezTo>
                  <a:cubicBezTo>
                    <a:pt x="13" y="18"/>
                    <a:pt x="18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53D131E9-BD03-4681-A3AB-2F0A39D311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7" y="1628"/>
              <a:ext cx="90" cy="102"/>
            </a:xfrm>
            <a:custGeom>
              <a:avLst/>
              <a:gdLst>
                <a:gd name="T0" fmla="*/ 58 w 74"/>
                <a:gd name="T1" fmla="*/ 25 h 83"/>
                <a:gd name="T2" fmla="*/ 62 w 74"/>
                <a:gd name="T3" fmla="*/ 21 h 83"/>
                <a:gd name="T4" fmla="*/ 68 w 74"/>
                <a:gd name="T5" fmla="*/ 12 h 83"/>
                <a:gd name="T6" fmla="*/ 65 w 74"/>
                <a:gd name="T7" fmla="*/ 2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3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5 w 74"/>
                <a:gd name="T29" fmla="*/ 46 h 83"/>
                <a:gd name="T30" fmla="*/ 5 w 74"/>
                <a:gd name="T31" fmla="*/ 83 h 83"/>
                <a:gd name="T32" fmla="*/ 68 w 74"/>
                <a:gd name="T33" fmla="*/ 83 h 83"/>
                <a:gd name="T34" fmla="*/ 68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9 h 83"/>
                <a:gd name="T44" fmla="*/ 58 w 74"/>
                <a:gd name="T45" fmla="*/ 6 h 83"/>
                <a:gd name="T46" fmla="*/ 61 w 74"/>
                <a:gd name="T47" fmla="*/ 7 h 83"/>
                <a:gd name="T48" fmla="*/ 58 w 74"/>
                <a:gd name="T49" fmla="*/ 17 h 83"/>
                <a:gd name="T50" fmla="*/ 46 w 74"/>
                <a:gd name="T51" fmla="*/ 25 h 83"/>
                <a:gd name="T52" fmla="*/ 41 w 74"/>
                <a:gd name="T53" fmla="*/ 25 h 83"/>
                <a:gd name="T54" fmla="*/ 50 w 74"/>
                <a:gd name="T55" fmla="*/ 9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29 w 74"/>
                <a:gd name="T67" fmla="*/ 23 h 83"/>
                <a:gd name="T68" fmla="*/ 29 w 74"/>
                <a:gd name="T69" fmla="*/ 23 h 83"/>
                <a:gd name="T70" fmla="*/ 29 w 74"/>
                <a:gd name="T71" fmla="*/ 23 h 83"/>
                <a:gd name="T72" fmla="*/ 16 w 74"/>
                <a:gd name="T73" fmla="*/ 16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3 h 83"/>
                <a:gd name="T82" fmla="*/ 32 w 74"/>
                <a:gd name="T83" fmla="*/ 43 h 83"/>
                <a:gd name="T84" fmla="*/ 32 w 74"/>
                <a:gd name="T85" fmla="*/ 78 h 83"/>
                <a:gd name="T86" fmla="*/ 32 w 74"/>
                <a:gd name="T87" fmla="*/ 41 h 83"/>
                <a:gd name="T88" fmla="*/ 5 w 74"/>
                <a:gd name="T89" fmla="*/ 41 h 83"/>
                <a:gd name="T90" fmla="*/ 5 w 74"/>
                <a:gd name="T91" fmla="*/ 30 h 83"/>
                <a:gd name="T92" fmla="*/ 32 w 74"/>
                <a:gd name="T93" fmla="*/ 30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3 h 83"/>
                <a:gd name="T102" fmla="*/ 63 w 74"/>
                <a:gd name="T103" fmla="*/ 43 h 83"/>
                <a:gd name="T104" fmla="*/ 63 w 74"/>
                <a:gd name="T105" fmla="*/ 78 h 83"/>
                <a:gd name="T106" fmla="*/ 68 w 74"/>
                <a:gd name="T107" fmla="*/ 41 h 83"/>
                <a:gd name="T108" fmla="*/ 42 w 74"/>
                <a:gd name="T109" fmla="*/ 41 h 83"/>
                <a:gd name="T110" fmla="*/ 42 w 74"/>
                <a:gd name="T111" fmla="*/ 30 h 83"/>
                <a:gd name="T112" fmla="*/ 68 w 74"/>
                <a:gd name="T113" fmla="*/ 30 h 83"/>
                <a:gd name="T114" fmla="*/ 68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2" y="21"/>
                  </a:cubicBezTo>
                  <a:cubicBezTo>
                    <a:pt x="65" y="19"/>
                    <a:pt x="67" y="15"/>
                    <a:pt x="68" y="12"/>
                  </a:cubicBezTo>
                  <a:cubicBezTo>
                    <a:pt x="68" y="8"/>
                    <a:pt x="67" y="5"/>
                    <a:pt x="65" y="2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49" y="2"/>
                    <a:pt x="46" y="5"/>
                  </a:cubicBezTo>
                  <a:cubicBezTo>
                    <a:pt x="41" y="10"/>
                    <a:pt x="37" y="18"/>
                    <a:pt x="36" y="23"/>
                  </a:cubicBezTo>
                  <a:cubicBezTo>
                    <a:pt x="34" y="18"/>
                    <a:pt x="32" y="11"/>
                    <a:pt x="27" y="6"/>
                  </a:cubicBezTo>
                  <a:cubicBezTo>
                    <a:pt x="24" y="3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7" y="16"/>
                    <a:pt x="12" y="21"/>
                  </a:cubicBezTo>
                  <a:cubicBezTo>
                    <a:pt x="14" y="22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9"/>
                  </a:moveTo>
                  <a:cubicBezTo>
                    <a:pt x="52" y="7"/>
                    <a:pt x="55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8" y="17"/>
                  </a:cubicBezTo>
                  <a:cubicBezTo>
                    <a:pt x="55" y="21"/>
                    <a:pt x="50" y="23"/>
                    <a:pt x="46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3" y="20"/>
                    <a:pt x="46" y="14"/>
                    <a:pt x="50" y="9"/>
                  </a:cubicBezTo>
                  <a:close/>
                  <a:moveTo>
                    <a:pt x="14" y="12"/>
                  </a:moveTo>
                  <a:cubicBezTo>
                    <a:pt x="14" y="11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21" y="9"/>
                    <a:pt x="23" y="10"/>
                  </a:cubicBezTo>
                  <a:cubicBezTo>
                    <a:pt x="25" y="13"/>
                    <a:pt x="28" y="17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3" y="22"/>
                    <a:pt x="19" y="19"/>
                    <a:pt x="16" y="16"/>
                  </a:cubicBezTo>
                  <a:cubicBezTo>
                    <a:pt x="15" y="15"/>
                    <a:pt x="14" y="13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32" y="43"/>
                    <a:pt x="32" y="43"/>
                    <a:pt x="32" y="43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32" y="30"/>
                    <a:pt x="32" y="30"/>
                    <a:pt x="32" y="30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63" y="43"/>
                    <a:pt x="63" y="43"/>
                    <a:pt x="63" y="43"/>
                  </a:cubicBezTo>
                  <a:lnTo>
                    <a:pt x="63" y="78"/>
                  </a:lnTo>
                  <a:close/>
                  <a:moveTo>
                    <a:pt x="68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68" y="30"/>
                    <a:pt x="68" y="30"/>
                    <a:pt x="68" y="30"/>
                  </a:cubicBezTo>
                  <a:lnTo>
                    <a:pt x="6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F09A3E11-059F-45F5-BA95-C25EACA6ED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5" y="1992"/>
              <a:ext cx="42" cy="79"/>
            </a:xfrm>
            <a:custGeom>
              <a:avLst/>
              <a:gdLst>
                <a:gd name="T0" fmla="*/ 23 w 34"/>
                <a:gd name="T1" fmla="*/ 64 h 65"/>
                <a:gd name="T2" fmla="*/ 23 w 34"/>
                <a:gd name="T3" fmla="*/ 64 h 65"/>
                <a:gd name="T4" fmla="*/ 33 w 34"/>
                <a:gd name="T5" fmla="*/ 49 h 65"/>
                <a:gd name="T6" fmla="*/ 30 w 34"/>
                <a:gd name="T7" fmla="*/ 34 h 65"/>
                <a:gd name="T8" fmla="*/ 15 w 34"/>
                <a:gd name="T9" fmla="*/ 24 h 65"/>
                <a:gd name="T10" fmla="*/ 15 w 34"/>
                <a:gd name="T11" fmla="*/ 24 h 65"/>
                <a:gd name="T12" fmla="*/ 14 w 34"/>
                <a:gd name="T13" fmla="*/ 25 h 65"/>
                <a:gd name="T14" fmla="*/ 15 w 34"/>
                <a:gd name="T15" fmla="*/ 30 h 65"/>
                <a:gd name="T16" fmla="*/ 16 w 34"/>
                <a:gd name="T17" fmla="*/ 30 h 65"/>
                <a:gd name="T18" fmla="*/ 17 w 34"/>
                <a:gd name="T19" fmla="*/ 30 h 65"/>
                <a:gd name="T20" fmla="*/ 24 w 34"/>
                <a:gd name="T21" fmla="*/ 35 h 65"/>
                <a:gd name="T22" fmla="*/ 27 w 34"/>
                <a:gd name="T23" fmla="*/ 51 h 65"/>
                <a:gd name="T24" fmla="*/ 22 w 34"/>
                <a:gd name="T25" fmla="*/ 58 h 65"/>
                <a:gd name="T26" fmla="*/ 22 w 34"/>
                <a:gd name="T27" fmla="*/ 58 h 65"/>
                <a:gd name="T28" fmla="*/ 14 w 34"/>
                <a:gd name="T29" fmla="*/ 53 h 65"/>
                <a:gd name="T30" fmla="*/ 13 w 34"/>
                <a:gd name="T31" fmla="*/ 46 h 65"/>
                <a:gd name="T32" fmla="*/ 6 w 34"/>
                <a:gd name="T33" fmla="*/ 43 h 65"/>
                <a:gd name="T34" fmla="*/ 8 w 34"/>
                <a:gd name="T35" fmla="*/ 54 h 65"/>
                <a:gd name="T36" fmla="*/ 23 w 34"/>
                <a:gd name="T37" fmla="*/ 64 h 65"/>
                <a:gd name="T38" fmla="*/ 19 w 34"/>
                <a:gd name="T39" fmla="*/ 41 h 65"/>
                <a:gd name="T40" fmla="*/ 20 w 34"/>
                <a:gd name="T41" fmla="*/ 41 h 65"/>
                <a:gd name="T42" fmla="*/ 19 w 34"/>
                <a:gd name="T43" fmla="*/ 35 h 65"/>
                <a:gd name="T44" fmla="*/ 18 w 34"/>
                <a:gd name="T45" fmla="*/ 36 h 65"/>
                <a:gd name="T46" fmla="*/ 17 w 34"/>
                <a:gd name="T47" fmla="*/ 36 h 65"/>
                <a:gd name="T48" fmla="*/ 10 w 34"/>
                <a:gd name="T49" fmla="*/ 31 h 65"/>
                <a:gd name="T50" fmla="*/ 7 w 34"/>
                <a:gd name="T51" fmla="*/ 15 h 65"/>
                <a:gd name="T52" fmla="*/ 12 w 34"/>
                <a:gd name="T53" fmla="*/ 7 h 65"/>
                <a:gd name="T54" fmla="*/ 12 w 34"/>
                <a:gd name="T55" fmla="*/ 7 h 65"/>
                <a:gd name="T56" fmla="*/ 20 w 34"/>
                <a:gd name="T57" fmla="*/ 12 h 65"/>
                <a:gd name="T58" fmla="*/ 21 w 34"/>
                <a:gd name="T59" fmla="*/ 19 h 65"/>
                <a:gd name="T60" fmla="*/ 28 w 34"/>
                <a:gd name="T61" fmla="*/ 22 h 65"/>
                <a:gd name="T62" fmla="*/ 26 w 34"/>
                <a:gd name="T63" fmla="*/ 11 h 65"/>
                <a:gd name="T64" fmla="*/ 11 w 34"/>
                <a:gd name="T65" fmla="*/ 2 h 65"/>
                <a:gd name="T66" fmla="*/ 11 w 34"/>
                <a:gd name="T67" fmla="*/ 2 h 65"/>
                <a:gd name="T68" fmla="*/ 1 w 34"/>
                <a:gd name="T69" fmla="*/ 16 h 65"/>
                <a:gd name="T70" fmla="*/ 4 w 34"/>
                <a:gd name="T71" fmla="*/ 32 h 65"/>
                <a:gd name="T72" fmla="*/ 19 w 34"/>
                <a:gd name="T73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65">
                  <a:moveTo>
                    <a:pt x="23" y="64"/>
                  </a:moveTo>
                  <a:cubicBezTo>
                    <a:pt x="23" y="64"/>
                    <a:pt x="23" y="64"/>
                    <a:pt x="23" y="64"/>
                  </a:cubicBezTo>
                  <a:cubicBezTo>
                    <a:pt x="30" y="63"/>
                    <a:pt x="34" y="56"/>
                    <a:pt x="33" y="4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27"/>
                    <a:pt x="22" y="23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4" y="25"/>
                    <a:pt x="14" y="25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0" y="29"/>
                    <a:pt x="24" y="31"/>
                    <a:pt x="24" y="35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8" y="54"/>
                    <a:pt x="26" y="58"/>
                    <a:pt x="22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8" y="59"/>
                    <a:pt x="15" y="57"/>
                    <a:pt x="14" y="5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0" y="46"/>
                    <a:pt x="8" y="45"/>
                    <a:pt x="6" y="4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0" y="61"/>
                    <a:pt x="16" y="65"/>
                    <a:pt x="23" y="64"/>
                  </a:cubicBezTo>
                  <a:close/>
                  <a:moveTo>
                    <a:pt x="19" y="41"/>
                  </a:moveTo>
                  <a:cubicBezTo>
                    <a:pt x="19" y="41"/>
                    <a:pt x="20" y="41"/>
                    <a:pt x="20" y="41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4" y="37"/>
                    <a:pt x="10" y="34"/>
                    <a:pt x="10" y="3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1"/>
                    <a:pt x="8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6" y="6"/>
                    <a:pt x="19" y="9"/>
                    <a:pt x="20" y="1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20"/>
                    <a:pt x="26" y="21"/>
                    <a:pt x="28" y="2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4" y="5"/>
                    <a:pt x="18" y="0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4" y="3"/>
                    <a:pt x="0" y="10"/>
                    <a:pt x="1" y="16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8"/>
                    <a:pt x="12" y="43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55182ADD-990D-44C6-AB2A-73DC64A16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" y="1226"/>
              <a:ext cx="113" cy="113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0 h 92"/>
                <a:gd name="T12" fmla="*/ 52 w 92"/>
                <a:gd name="T13" fmla="*/ 66 h 92"/>
                <a:gd name="T14" fmla="*/ 72 w 92"/>
                <a:gd name="T15" fmla="*/ 52 h 92"/>
                <a:gd name="T16" fmla="*/ 81 w 92"/>
                <a:gd name="T17" fmla="*/ 53 h 92"/>
                <a:gd name="T18" fmla="*/ 81 w 92"/>
                <a:gd name="T19" fmla="*/ 23 h 92"/>
                <a:gd name="T20" fmla="*/ 41 w 92"/>
                <a:gd name="T21" fmla="*/ 34 h 92"/>
                <a:gd name="T22" fmla="*/ 41 w 92"/>
                <a:gd name="T23" fmla="*/ 77 h 92"/>
                <a:gd name="T24" fmla="*/ 21 w 92"/>
                <a:gd name="T25" fmla="*/ 92 h 92"/>
                <a:gd name="T26" fmla="*/ 0 w 92"/>
                <a:gd name="T27" fmla="*/ 77 h 92"/>
                <a:gd name="T28" fmla="*/ 21 w 92"/>
                <a:gd name="T29" fmla="*/ 63 h 92"/>
                <a:gd name="T30" fmla="*/ 29 w 92"/>
                <a:gd name="T31" fmla="*/ 64 h 92"/>
                <a:gd name="T32" fmla="*/ 29 w 92"/>
                <a:gd name="T33" fmla="*/ 34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0"/>
                    <a:pt x="72" y="80"/>
                  </a:cubicBezTo>
                  <a:cubicBezTo>
                    <a:pt x="61" y="80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1" y="5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85"/>
                    <a:pt x="32" y="92"/>
                    <a:pt x="21" y="92"/>
                  </a:cubicBezTo>
                  <a:cubicBezTo>
                    <a:pt x="9" y="92"/>
                    <a:pt x="0" y="85"/>
                    <a:pt x="0" y="77"/>
                  </a:cubicBezTo>
                  <a:cubicBezTo>
                    <a:pt x="0" y="70"/>
                    <a:pt x="9" y="63"/>
                    <a:pt x="21" y="63"/>
                  </a:cubicBezTo>
                  <a:cubicBezTo>
                    <a:pt x="24" y="63"/>
                    <a:pt x="27" y="64"/>
                    <a:pt x="29" y="64"/>
                  </a:cubicBezTo>
                  <a:cubicBezTo>
                    <a:pt x="29" y="34"/>
                    <a:pt x="29" y="34"/>
                    <a:pt x="29" y="34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E9506ACC-3EED-42A6-99EA-260E28A11B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2" y="2198"/>
              <a:ext cx="87" cy="77"/>
            </a:xfrm>
            <a:custGeom>
              <a:avLst/>
              <a:gdLst>
                <a:gd name="T0" fmla="*/ 30 w 71"/>
                <a:gd name="T1" fmla="*/ 0 h 63"/>
                <a:gd name="T2" fmla="*/ 30 w 71"/>
                <a:gd name="T3" fmla="*/ 0 h 63"/>
                <a:gd name="T4" fmla="*/ 59 w 71"/>
                <a:gd name="T5" fmla="*/ 24 h 63"/>
                <a:gd name="T6" fmla="*/ 30 w 71"/>
                <a:gd name="T7" fmla="*/ 48 h 63"/>
                <a:gd name="T8" fmla="*/ 25 w 71"/>
                <a:gd name="T9" fmla="*/ 48 h 63"/>
                <a:gd name="T10" fmla="*/ 4 w 71"/>
                <a:gd name="T11" fmla="*/ 56 h 63"/>
                <a:gd name="T12" fmla="*/ 4 w 71"/>
                <a:gd name="T13" fmla="*/ 54 h 63"/>
                <a:gd name="T14" fmla="*/ 11 w 71"/>
                <a:gd name="T15" fmla="*/ 45 h 63"/>
                <a:gd name="T16" fmla="*/ 11 w 71"/>
                <a:gd name="T17" fmla="*/ 43 h 63"/>
                <a:gd name="T18" fmla="*/ 0 w 71"/>
                <a:gd name="T19" fmla="*/ 24 h 63"/>
                <a:gd name="T20" fmla="*/ 30 w 71"/>
                <a:gd name="T21" fmla="*/ 0 h 63"/>
                <a:gd name="T22" fmla="*/ 62 w 71"/>
                <a:gd name="T23" fmla="*/ 54 h 63"/>
                <a:gd name="T24" fmla="*/ 67 w 71"/>
                <a:gd name="T25" fmla="*/ 62 h 63"/>
                <a:gd name="T26" fmla="*/ 67 w 71"/>
                <a:gd name="T27" fmla="*/ 63 h 63"/>
                <a:gd name="T28" fmla="*/ 50 w 71"/>
                <a:gd name="T29" fmla="*/ 57 h 63"/>
                <a:gd name="T30" fmla="*/ 46 w 71"/>
                <a:gd name="T31" fmla="*/ 57 h 63"/>
                <a:gd name="T32" fmla="*/ 30 w 71"/>
                <a:gd name="T33" fmla="*/ 53 h 63"/>
                <a:gd name="T34" fmla="*/ 54 w 71"/>
                <a:gd name="T35" fmla="*/ 45 h 63"/>
                <a:gd name="T36" fmla="*/ 61 w 71"/>
                <a:gd name="T37" fmla="*/ 36 h 63"/>
                <a:gd name="T38" fmla="*/ 64 w 71"/>
                <a:gd name="T39" fmla="*/ 24 h 63"/>
                <a:gd name="T40" fmla="*/ 64 w 71"/>
                <a:gd name="T41" fmla="*/ 22 h 63"/>
                <a:gd name="T42" fmla="*/ 71 w 71"/>
                <a:gd name="T43" fmla="*/ 37 h 63"/>
                <a:gd name="T44" fmla="*/ 62 w 71"/>
                <a:gd name="T45" fmla="*/ 53 h 63"/>
                <a:gd name="T46" fmla="*/ 62 w 71"/>
                <a:gd name="T47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63"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59" y="11"/>
                    <a:pt x="59" y="24"/>
                  </a:cubicBezTo>
                  <a:cubicBezTo>
                    <a:pt x="59" y="38"/>
                    <a:pt x="46" y="48"/>
                    <a:pt x="30" y="48"/>
                  </a:cubicBezTo>
                  <a:cubicBezTo>
                    <a:pt x="28" y="48"/>
                    <a:pt x="27" y="48"/>
                    <a:pt x="25" y="48"/>
                  </a:cubicBezTo>
                  <a:cubicBezTo>
                    <a:pt x="19" y="54"/>
                    <a:pt x="11" y="55"/>
                    <a:pt x="4" y="56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8" y="52"/>
                    <a:pt x="11" y="49"/>
                    <a:pt x="11" y="45"/>
                  </a:cubicBezTo>
                  <a:cubicBezTo>
                    <a:pt x="11" y="44"/>
                    <a:pt x="11" y="43"/>
                    <a:pt x="11" y="43"/>
                  </a:cubicBezTo>
                  <a:cubicBezTo>
                    <a:pt x="4" y="39"/>
                    <a:pt x="0" y="32"/>
                    <a:pt x="0" y="24"/>
                  </a:cubicBezTo>
                  <a:cubicBezTo>
                    <a:pt x="0" y="11"/>
                    <a:pt x="13" y="0"/>
                    <a:pt x="30" y="0"/>
                  </a:cubicBezTo>
                  <a:close/>
                  <a:moveTo>
                    <a:pt x="62" y="54"/>
                  </a:moveTo>
                  <a:cubicBezTo>
                    <a:pt x="62" y="57"/>
                    <a:pt x="64" y="60"/>
                    <a:pt x="67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1" y="63"/>
                    <a:pt x="55" y="62"/>
                    <a:pt x="50" y="57"/>
                  </a:cubicBezTo>
                  <a:cubicBezTo>
                    <a:pt x="48" y="57"/>
                    <a:pt x="47" y="57"/>
                    <a:pt x="46" y="57"/>
                  </a:cubicBezTo>
                  <a:cubicBezTo>
                    <a:pt x="40" y="57"/>
                    <a:pt x="34" y="56"/>
                    <a:pt x="30" y="53"/>
                  </a:cubicBezTo>
                  <a:cubicBezTo>
                    <a:pt x="39" y="53"/>
                    <a:pt x="47" y="50"/>
                    <a:pt x="54" y="45"/>
                  </a:cubicBezTo>
                  <a:cubicBezTo>
                    <a:pt x="57" y="42"/>
                    <a:pt x="59" y="39"/>
                    <a:pt x="61" y="36"/>
                  </a:cubicBezTo>
                  <a:cubicBezTo>
                    <a:pt x="63" y="32"/>
                    <a:pt x="64" y="28"/>
                    <a:pt x="64" y="24"/>
                  </a:cubicBezTo>
                  <a:cubicBezTo>
                    <a:pt x="64" y="24"/>
                    <a:pt x="64" y="23"/>
                    <a:pt x="64" y="22"/>
                  </a:cubicBezTo>
                  <a:cubicBezTo>
                    <a:pt x="68" y="26"/>
                    <a:pt x="71" y="31"/>
                    <a:pt x="71" y="37"/>
                  </a:cubicBezTo>
                  <a:cubicBezTo>
                    <a:pt x="71" y="43"/>
                    <a:pt x="67" y="49"/>
                    <a:pt x="62" y="53"/>
                  </a:cubicBezTo>
                  <a:cubicBezTo>
                    <a:pt x="62" y="53"/>
                    <a:pt x="62" y="54"/>
                    <a:pt x="6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C73FB60A-4137-492A-8963-4106816DB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2035"/>
              <a:ext cx="80" cy="78"/>
            </a:xfrm>
            <a:custGeom>
              <a:avLst/>
              <a:gdLst>
                <a:gd name="T0" fmla="*/ 65 w 65"/>
                <a:gd name="T1" fmla="*/ 24 h 64"/>
                <a:gd name="T2" fmla="*/ 41 w 65"/>
                <a:gd name="T3" fmla="*/ 24 h 64"/>
                <a:gd name="T4" fmla="*/ 50 w 65"/>
                <a:gd name="T5" fmla="*/ 15 h 64"/>
                <a:gd name="T6" fmla="*/ 33 w 65"/>
                <a:gd name="T7" fmla="*/ 8 h 64"/>
                <a:gd name="T8" fmla="*/ 16 w 65"/>
                <a:gd name="T9" fmla="*/ 15 h 64"/>
                <a:gd name="T10" fmla="*/ 9 w 65"/>
                <a:gd name="T11" fmla="*/ 32 h 64"/>
                <a:gd name="T12" fmla="*/ 16 w 65"/>
                <a:gd name="T13" fmla="*/ 49 h 64"/>
                <a:gd name="T14" fmla="*/ 33 w 65"/>
                <a:gd name="T15" fmla="*/ 56 h 64"/>
                <a:gd name="T16" fmla="*/ 50 w 65"/>
                <a:gd name="T17" fmla="*/ 49 h 64"/>
                <a:gd name="T18" fmla="*/ 51 w 65"/>
                <a:gd name="T19" fmla="*/ 48 h 64"/>
                <a:gd name="T20" fmla="*/ 57 w 65"/>
                <a:gd name="T21" fmla="*/ 53 h 64"/>
                <a:gd name="T22" fmla="*/ 33 w 65"/>
                <a:gd name="T23" fmla="*/ 64 h 64"/>
                <a:gd name="T24" fmla="*/ 0 w 65"/>
                <a:gd name="T25" fmla="*/ 32 h 64"/>
                <a:gd name="T26" fmla="*/ 33 w 65"/>
                <a:gd name="T27" fmla="*/ 0 h 64"/>
                <a:gd name="T28" fmla="*/ 56 w 65"/>
                <a:gd name="T29" fmla="*/ 9 h 64"/>
                <a:gd name="T30" fmla="*/ 65 w 65"/>
                <a:gd name="T31" fmla="*/ 0 h 64"/>
                <a:gd name="T32" fmla="*/ 65 w 65"/>
                <a:gd name="T33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4">
                  <a:moveTo>
                    <a:pt x="65" y="24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5" y="10"/>
                    <a:pt x="39" y="8"/>
                    <a:pt x="33" y="8"/>
                  </a:cubicBezTo>
                  <a:cubicBezTo>
                    <a:pt x="26" y="8"/>
                    <a:pt x="20" y="10"/>
                    <a:pt x="16" y="15"/>
                  </a:cubicBezTo>
                  <a:cubicBezTo>
                    <a:pt x="11" y="20"/>
                    <a:pt x="9" y="26"/>
                    <a:pt x="9" y="32"/>
                  </a:cubicBezTo>
                  <a:cubicBezTo>
                    <a:pt x="9" y="39"/>
                    <a:pt x="11" y="45"/>
                    <a:pt x="16" y="49"/>
                  </a:cubicBezTo>
                  <a:cubicBezTo>
                    <a:pt x="20" y="54"/>
                    <a:pt x="26" y="56"/>
                    <a:pt x="33" y="56"/>
                  </a:cubicBezTo>
                  <a:cubicBezTo>
                    <a:pt x="39" y="56"/>
                    <a:pt x="45" y="54"/>
                    <a:pt x="50" y="49"/>
                  </a:cubicBezTo>
                  <a:cubicBezTo>
                    <a:pt x="50" y="49"/>
                    <a:pt x="51" y="48"/>
                    <a:pt x="51" y="48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1" y="60"/>
                    <a:pt x="43" y="64"/>
                    <a:pt x="33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14"/>
                    <a:pt x="15" y="0"/>
                    <a:pt x="33" y="0"/>
                  </a:cubicBezTo>
                  <a:cubicBezTo>
                    <a:pt x="42" y="0"/>
                    <a:pt x="50" y="3"/>
                    <a:pt x="56" y="9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6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61F0DD5C-B9C7-4E52-B499-C9338B8C35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5" y="1404"/>
              <a:ext cx="116" cy="102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9 h 83"/>
                <a:gd name="T14" fmla="*/ 75 w 95"/>
                <a:gd name="T15" fmla="*/ 68 h 83"/>
                <a:gd name="T16" fmla="*/ 83 w 95"/>
                <a:gd name="T17" fmla="*/ 68 h 83"/>
                <a:gd name="T18" fmla="*/ 83 w 95"/>
                <a:gd name="T19" fmla="*/ 68 h 83"/>
                <a:gd name="T20" fmla="*/ 95 w 95"/>
                <a:gd name="T21" fmla="*/ 34 h 83"/>
                <a:gd name="T22" fmla="*/ 80 w 95"/>
                <a:gd name="T23" fmla="*/ 63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3 h 83"/>
                <a:gd name="T32" fmla="*/ 78 w 95"/>
                <a:gd name="T33" fmla="*/ 7 h 83"/>
                <a:gd name="T34" fmla="*/ 80 w 95"/>
                <a:gd name="T35" fmla="*/ 5 h 83"/>
                <a:gd name="T36" fmla="*/ 83 w 95"/>
                <a:gd name="T37" fmla="*/ 7 h 83"/>
                <a:gd name="T38" fmla="*/ 86 w 95"/>
                <a:gd name="T39" fmla="*/ 13 h 83"/>
                <a:gd name="T40" fmla="*/ 89 w 95"/>
                <a:gd name="T41" fmla="*/ 34 h 83"/>
                <a:gd name="T42" fmla="*/ 86 w 95"/>
                <a:gd name="T43" fmla="*/ 55 h 83"/>
                <a:gd name="T44" fmla="*/ 83 w 95"/>
                <a:gd name="T45" fmla="*/ 61 h 83"/>
                <a:gd name="T46" fmla="*/ 80 w 95"/>
                <a:gd name="T47" fmla="*/ 63 h 83"/>
                <a:gd name="T48" fmla="*/ 24 w 95"/>
                <a:gd name="T49" fmla="*/ 34 h 83"/>
                <a:gd name="T50" fmla="*/ 25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30 h 83"/>
                <a:gd name="T58" fmla="*/ 0 w 95"/>
                <a:gd name="T59" fmla="*/ 38 h 83"/>
                <a:gd name="T60" fmla="*/ 5 w 95"/>
                <a:gd name="T61" fmla="*/ 47 h 83"/>
                <a:gd name="T62" fmla="*/ 12 w 95"/>
                <a:gd name="T63" fmla="*/ 47 h 83"/>
                <a:gd name="T64" fmla="*/ 25 w 95"/>
                <a:gd name="T65" fmla="*/ 48 h 83"/>
                <a:gd name="T66" fmla="*/ 24 w 95"/>
                <a:gd name="T67" fmla="*/ 34 h 83"/>
                <a:gd name="T68" fmla="*/ 34 w 95"/>
                <a:gd name="T69" fmla="*/ 54 h 83"/>
                <a:gd name="T70" fmla="*/ 23 w 95"/>
                <a:gd name="T71" fmla="*/ 51 h 83"/>
                <a:gd name="T72" fmla="*/ 30 w 95"/>
                <a:gd name="T73" fmla="*/ 81 h 83"/>
                <a:gd name="T74" fmla="*/ 34 w 95"/>
                <a:gd name="T75" fmla="*/ 83 h 83"/>
                <a:gd name="T76" fmla="*/ 44 w 95"/>
                <a:gd name="T77" fmla="*/ 78 h 83"/>
                <a:gd name="T78" fmla="*/ 46 w 95"/>
                <a:gd name="T79" fmla="*/ 75 h 83"/>
                <a:gd name="T80" fmla="*/ 34 w 95"/>
                <a:gd name="T81" fmla="*/ 54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6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6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90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4"/>
                    <a:pt x="31" y="19"/>
                  </a:cubicBezTo>
                  <a:cubicBezTo>
                    <a:pt x="31" y="23"/>
                    <a:pt x="30" y="28"/>
                    <a:pt x="30" y="34"/>
                  </a:cubicBezTo>
                  <a:cubicBezTo>
                    <a:pt x="30" y="40"/>
                    <a:pt x="31" y="45"/>
                    <a:pt x="31" y="49"/>
                  </a:cubicBezTo>
                  <a:cubicBezTo>
                    <a:pt x="57" y="54"/>
                    <a:pt x="75" y="68"/>
                    <a:pt x="75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90" y="68"/>
                    <a:pt x="95" y="52"/>
                    <a:pt x="95" y="34"/>
                  </a:cubicBezTo>
                  <a:close/>
                  <a:moveTo>
                    <a:pt x="80" y="63"/>
                  </a:moveTo>
                  <a:cubicBezTo>
                    <a:pt x="79" y="63"/>
                    <a:pt x="78" y="62"/>
                    <a:pt x="78" y="61"/>
                  </a:cubicBezTo>
                  <a:cubicBezTo>
                    <a:pt x="77" y="60"/>
                    <a:pt x="76" y="58"/>
                    <a:pt x="75" y="55"/>
                  </a:cubicBezTo>
                  <a:cubicBezTo>
                    <a:pt x="73" y="50"/>
                    <a:pt x="71" y="42"/>
                    <a:pt x="71" y="34"/>
                  </a:cubicBezTo>
                  <a:cubicBezTo>
                    <a:pt x="71" y="26"/>
                    <a:pt x="73" y="18"/>
                    <a:pt x="75" y="13"/>
                  </a:cubicBezTo>
                  <a:cubicBezTo>
                    <a:pt x="76" y="10"/>
                    <a:pt x="77" y="8"/>
                    <a:pt x="78" y="7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3" y="7"/>
                  </a:cubicBezTo>
                  <a:cubicBezTo>
                    <a:pt x="84" y="8"/>
                    <a:pt x="85" y="10"/>
                    <a:pt x="86" y="13"/>
                  </a:cubicBezTo>
                  <a:cubicBezTo>
                    <a:pt x="88" y="18"/>
                    <a:pt x="89" y="26"/>
                    <a:pt x="89" y="34"/>
                  </a:cubicBezTo>
                  <a:cubicBezTo>
                    <a:pt x="89" y="42"/>
                    <a:pt x="88" y="50"/>
                    <a:pt x="86" y="55"/>
                  </a:cubicBezTo>
                  <a:cubicBezTo>
                    <a:pt x="85" y="58"/>
                    <a:pt x="84" y="60"/>
                    <a:pt x="83" y="61"/>
                  </a:cubicBezTo>
                  <a:cubicBezTo>
                    <a:pt x="82" y="62"/>
                    <a:pt x="81" y="63"/>
                    <a:pt x="80" y="63"/>
                  </a:cubicBezTo>
                  <a:close/>
                  <a:moveTo>
                    <a:pt x="24" y="34"/>
                  </a:moveTo>
                  <a:cubicBezTo>
                    <a:pt x="24" y="29"/>
                    <a:pt x="24" y="24"/>
                    <a:pt x="25" y="20"/>
                  </a:cubicBezTo>
                  <a:cubicBezTo>
                    <a:pt x="20" y="21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12" y="47"/>
                  </a:cubicBezTo>
                  <a:cubicBezTo>
                    <a:pt x="16" y="47"/>
                    <a:pt x="20" y="47"/>
                    <a:pt x="25" y="48"/>
                  </a:cubicBezTo>
                  <a:cubicBezTo>
                    <a:pt x="24" y="43"/>
                    <a:pt x="24" y="39"/>
                    <a:pt x="24" y="34"/>
                  </a:cubicBezTo>
                  <a:close/>
                  <a:moveTo>
                    <a:pt x="34" y="54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1" y="83"/>
                    <a:pt x="32" y="83"/>
                    <a:pt x="34" y="83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8"/>
                    <a:pt x="47" y="76"/>
                    <a:pt x="46" y="75"/>
                  </a:cubicBezTo>
                  <a:lnTo>
                    <a:pt x="34" y="54"/>
                  </a:lnTo>
                  <a:close/>
                  <a:moveTo>
                    <a:pt x="80" y="45"/>
                  </a:moveTo>
                  <a:cubicBezTo>
                    <a:pt x="80" y="45"/>
                    <a:pt x="80" y="45"/>
                    <a:pt x="79" y="44"/>
                  </a:cubicBezTo>
                  <a:cubicBezTo>
                    <a:pt x="79" y="44"/>
                    <a:pt x="79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1"/>
                    <a:pt x="77" y="28"/>
                    <a:pt x="78" y="26"/>
                  </a:cubicBezTo>
                  <a:cubicBezTo>
                    <a:pt x="79" y="25"/>
                    <a:pt x="79" y="24"/>
                    <a:pt x="79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2" y="24"/>
                    <a:pt x="82" y="25"/>
                    <a:pt x="82" y="26"/>
                  </a:cubicBezTo>
                  <a:cubicBezTo>
                    <a:pt x="83" y="28"/>
                    <a:pt x="84" y="31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2" y="44"/>
                    <a:pt x="81" y="44"/>
                  </a:cubicBezTo>
                  <a:cubicBezTo>
                    <a:pt x="81" y="45"/>
                    <a:pt x="81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BC03F752-E2B9-439F-B216-6C09CB106A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3" y="1074"/>
              <a:ext cx="66" cy="65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8 w 54"/>
                <a:gd name="T39" fmla="*/ 40 h 53"/>
                <a:gd name="T40" fmla="*/ 25 w 54"/>
                <a:gd name="T41" fmla="*/ 40 h 53"/>
                <a:gd name="T42" fmla="*/ 23 w 54"/>
                <a:gd name="T43" fmla="*/ 38 h 53"/>
                <a:gd name="T44" fmla="*/ 23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1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6" y="41"/>
                    <a:pt x="17" y="40"/>
                    <a:pt x="17" y="38"/>
                  </a:cubicBezTo>
                  <a:cubicBezTo>
                    <a:pt x="17" y="31"/>
                    <a:pt x="13" y="26"/>
                    <a:pt x="7" y="24"/>
                  </a:cubicBezTo>
                  <a:cubicBezTo>
                    <a:pt x="7" y="19"/>
                    <a:pt x="9" y="15"/>
                    <a:pt x="13" y="12"/>
                  </a:cubicBezTo>
                  <a:cubicBezTo>
                    <a:pt x="16" y="8"/>
                    <a:pt x="21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19"/>
                    <a:pt x="47" y="24"/>
                  </a:cubicBezTo>
                  <a:cubicBezTo>
                    <a:pt x="41" y="26"/>
                    <a:pt x="37" y="31"/>
                    <a:pt x="37" y="38"/>
                  </a:cubicBezTo>
                  <a:cubicBezTo>
                    <a:pt x="37" y="40"/>
                    <a:pt x="37" y="41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29" y="40"/>
                    <a:pt x="28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0"/>
                    <a:pt x="23" y="39"/>
                    <a:pt x="23" y="3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96D12C8-76E9-46BB-87D9-22733D41BE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9" y="740"/>
              <a:ext cx="295" cy="1141"/>
            </a:xfrm>
            <a:custGeom>
              <a:avLst/>
              <a:gdLst>
                <a:gd name="T0" fmla="*/ 187 w 240"/>
                <a:gd name="T1" fmla="*/ 868 h 929"/>
                <a:gd name="T2" fmla="*/ 198 w 240"/>
                <a:gd name="T3" fmla="*/ 838 h 929"/>
                <a:gd name="T4" fmla="*/ 221 w 240"/>
                <a:gd name="T5" fmla="*/ 871 h 929"/>
                <a:gd name="T6" fmla="*/ 222 w 240"/>
                <a:gd name="T7" fmla="*/ 863 h 929"/>
                <a:gd name="T8" fmla="*/ 237 w 240"/>
                <a:gd name="T9" fmla="*/ 925 h 929"/>
                <a:gd name="T10" fmla="*/ 219 w 240"/>
                <a:gd name="T11" fmla="*/ 919 h 929"/>
                <a:gd name="T12" fmla="*/ 202 w 240"/>
                <a:gd name="T13" fmla="*/ 927 h 929"/>
                <a:gd name="T14" fmla="*/ 182 w 240"/>
                <a:gd name="T15" fmla="*/ 929 h 929"/>
                <a:gd name="T16" fmla="*/ 170 w 240"/>
                <a:gd name="T17" fmla="*/ 918 h 929"/>
                <a:gd name="T18" fmla="*/ 168 w 240"/>
                <a:gd name="T19" fmla="*/ 907 h 929"/>
                <a:gd name="T20" fmla="*/ 166 w 240"/>
                <a:gd name="T21" fmla="*/ 896 h 929"/>
                <a:gd name="T22" fmla="*/ 153 w 240"/>
                <a:gd name="T23" fmla="*/ 891 h 929"/>
                <a:gd name="T24" fmla="*/ 154 w 240"/>
                <a:gd name="T25" fmla="*/ 867 h 929"/>
                <a:gd name="T26" fmla="*/ 232 w 240"/>
                <a:gd name="T27" fmla="*/ 916 h 929"/>
                <a:gd name="T28" fmla="*/ 226 w 240"/>
                <a:gd name="T29" fmla="*/ 915 h 929"/>
                <a:gd name="T30" fmla="*/ 154 w 240"/>
                <a:gd name="T31" fmla="*/ 885 h 929"/>
                <a:gd name="T32" fmla="*/ 179 w 240"/>
                <a:gd name="T33" fmla="*/ 886 h 929"/>
                <a:gd name="T34" fmla="*/ 178 w 240"/>
                <a:gd name="T35" fmla="*/ 892 h 929"/>
                <a:gd name="T36" fmla="*/ 175 w 240"/>
                <a:gd name="T37" fmla="*/ 901 h 929"/>
                <a:gd name="T38" fmla="*/ 176 w 240"/>
                <a:gd name="T39" fmla="*/ 905 h 929"/>
                <a:gd name="T40" fmla="*/ 177 w 240"/>
                <a:gd name="T41" fmla="*/ 911 h 929"/>
                <a:gd name="T42" fmla="*/ 178 w 240"/>
                <a:gd name="T43" fmla="*/ 915 h 929"/>
                <a:gd name="T44" fmla="*/ 182 w 240"/>
                <a:gd name="T45" fmla="*/ 923 h 929"/>
                <a:gd name="T46" fmla="*/ 188 w 240"/>
                <a:gd name="T47" fmla="*/ 923 h 929"/>
                <a:gd name="T48" fmla="*/ 220 w 240"/>
                <a:gd name="T49" fmla="*/ 912 h 929"/>
                <a:gd name="T50" fmla="*/ 217 w 240"/>
                <a:gd name="T51" fmla="*/ 877 h 929"/>
                <a:gd name="T52" fmla="*/ 198 w 240"/>
                <a:gd name="T53" fmla="*/ 845 h 929"/>
                <a:gd name="T54" fmla="*/ 195 w 240"/>
                <a:gd name="T55" fmla="*/ 868 h 929"/>
                <a:gd name="T56" fmla="*/ 155 w 240"/>
                <a:gd name="T57" fmla="*/ 873 h 929"/>
                <a:gd name="T58" fmla="*/ 154 w 240"/>
                <a:gd name="T59" fmla="*/ 885 h 929"/>
                <a:gd name="T60" fmla="*/ 75 w 240"/>
                <a:gd name="T61" fmla="*/ 0 h 929"/>
                <a:gd name="T62" fmla="*/ 75 w 240"/>
                <a:gd name="T63" fmla="*/ 14 h 929"/>
                <a:gd name="T64" fmla="*/ 59 w 240"/>
                <a:gd name="T65" fmla="*/ 66 h 929"/>
                <a:gd name="T66" fmla="*/ 59 w 240"/>
                <a:gd name="T67" fmla="*/ 42 h 929"/>
                <a:gd name="T68" fmla="*/ 66 w 240"/>
                <a:gd name="T69" fmla="*/ 19 h 929"/>
                <a:gd name="T70" fmla="*/ 33 w 240"/>
                <a:gd name="T71" fmla="*/ 64 h 929"/>
                <a:gd name="T72" fmla="*/ 0 w 240"/>
                <a:gd name="T73" fmla="*/ 64 h 929"/>
                <a:gd name="T74" fmla="*/ 24 w 240"/>
                <a:gd name="T75" fmla="*/ 53 h 929"/>
                <a:gd name="T76" fmla="*/ 24 w 240"/>
                <a:gd name="T77" fmla="*/ 14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0" h="929">
                  <a:moveTo>
                    <a:pt x="154" y="867"/>
                  </a:moveTo>
                  <a:cubicBezTo>
                    <a:pt x="187" y="868"/>
                    <a:pt x="187" y="868"/>
                    <a:pt x="187" y="868"/>
                  </a:cubicBezTo>
                  <a:cubicBezTo>
                    <a:pt x="186" y="860"/>
                    <a:pt x="185" y="858"/>
                    <a:pt x="185" y="850"/>
                  </a:cubicBezTo>
                  <a:cubicBezTo>
                    <a:pt x="185" y="843"/>
                    <a:pt x="191" y="838"/>
                    <a:pt x="198" y="838"/>
                  </a:cubicBezTo>
                  <a:cubicBezTo>
                    <a:pt x="205" y="838"/>
                    <a:pt x="211" y="844"/>
                    <a:pt x="210" y="851"/>
                  </a:cubicBezTo>
                  <a:cubicBezTo>
                    <a:pt x="210" y="861"/>
                    <a:pt x="214" y="866"/>
                    <a:pt x="221" y="871"/>
                  </a:cubicBezTo>
                  <a:cubicBezTo>
                    <a:pt x="221" y="871"/>
                    <a:pt x="221" y="872"/>
                    <a:pt x="221" y="872"/>
                  </a:cubicBezTo>
                  <a:cubicBezTo>
                    <a:pt x="222" y="863"/>
                    <a:pt x="222" y="863"/>
                    <a:pt x="222" y="863"/>
                  </a:cubicBezTo>
                  <a:cubicBezTo>
                    <a:pt x="240" y="864"/>
                    <a:pt x="240" y="864"/>
                    <a:pt x="240" y="864"/>
                  </a:cubicBezTo>
                  <a:cubicBezTo>
                    <a:pt x="237" y="925"/>
                    <a:pt x="237" y="925"/>
                    <a:pt x="237" y="925"/>
                  </a:cubicBezTo>
                  <a:cubicBezTo>
                    <a:pt x="219" y="924"/>
                    <a:pt x="219" y="924"/>
                    <a:pt x="219" y="924"/>
                  </a:cubicBezTo>
                  <a:cubicBezTo>
                    <a:pt x="219" y="919"/>
                    <a:pt x="219" y="919"/>
                    <a:pt x="219" y="919"/>
                  </a:cubicBezTo>
                  <a:cubicBezTo>
                    <a:pt x="213" y="919"/>
                    <a:pt x="212" y="921"/>
                    <a:pt x="209" y="923"/>
                  </a:cubicBezTo>
                  <a:cubicBezTo>
                    <a:pt x="208" y="924"/>
                    <a:pt x="206" y="926"/>
                    <a:pt x="202" y="927"/>
                  </a:cubicBezTo>
                  <a:cubicBezTo>
                    <a:pt x="198" y="929"/>
                    <a:pt x="194" y="929"/>
                    <a:pt x="187" y="929"/>
                  </a:cubicBezTo>
                  <a:cubicBezTo>
                    <a:pt x="182" y="929"/>
                    <a:pt x="182" y="929"/>
                    <a:pt x="182" y="929"/>
                  </a:cubicBezTo>
                  <a:cubicBezTo>
                    <a:pt x="181" y="929"/>
                    <a:pt x="181" y="929"/>
                    <a:pt x="181" y="929"/>
                  </a:cubicBezTo>
                  <a:cubicBezTo>
                    <a:pt x="175" y="929"/>
                    <a:pt x="170" y="924"/>
                    <a:pt x="170" y="918"/>
                  </a:cubicBezTo>
                  <a:cubicBezTo>
                    <a:pt x="170" y="917"/>
                    <a:pt x="171" y="916"/>
                    <a:pt x="171" y="915"/>
                  </a:cubicBezTo>
                  <a:cubicBezTo>
                    <a:pt x="169" y="913"/>
                    <a:pt x="168" y="910"/>
                    <a:pt x="168" y="907"/>
                  </a:cubicBezTo>
                  <a:cubicBezTo>
                    <a:pt x="168" y="906"/>
                    <a:pt x="169" y="905"/>
                    <a:pt x="169" y="904"/>
                  </a:cubicBezTo>
                  <a:cubicBezTo>
                    <a:pt x="167" y="902"/>
                    <a:pt x="166" y="899"/>
                    <a:pt x="166" y="896"/>
                  </a:cubicBezTo>
                  <a:cubicBezTo>
                    <a:pt x="166" y="895"/>
                    <a:pt x="167" y="893"/>
                    <a:pt x="167" y="892"/>
                  </a:cubicBezTo>
                  <a:cubicBezTo>
                    <a:pt x="153" y="891"/>
                    <a:pt x="153" y="891"/>
                    <a:pt x="153" y="891"/>
                  </a:cubicBezTo>
                  <a:cubicBezTo>
                    <a:pt x="147" y="891"/>
                    <a:pt x="141" y="885"/>
                    <a:pt x="142" y="878"/>
                  </a:cubicBezTo>
                  <a:cubicBezTo>
                    <a:pt x="142" y="872"/>
                    <a:pt x="148" y="866"/>
                    <a:pt x="154" y="867"/>
                  </a:cubicBezTo>
                  <a:close/>
                  <a:moveTo>
                    <a:pt x="229" y="919"/>
                  </a:moveTo>
                  <a:cubicBezTo>
                    <a:pt x="230" y="919"/>
                    <a:pt x="232" y="917"/>
                    <a:pt x="232" y="916"/>
                  </a:cubicBezTo>
                  <a:cubicBezTo>
                    <a:pt x="232" y="914"/>
                    <a:pt x="230" y="913"/>
                    <a:pt x="229" y="913"/>
                  </a:cubicBezTo>
                  <a:cubicBezTo>
                    <a:pt x="227" y="912"/>
                    <a:pt x="226" y="914"/>
                    <a:pt x="226" y="915"/>
                  </a:cubicBezTo>
                  <a:cubicBezTo>
                    <a:pt x="226" y="917"/>
                    <a:pt x="227" y="919"/>
                    <a:pt x="229" y="919"/>
                  </a:cubicBezTo>
                  <a:close/>
                  <a:moveTo>
                    <a:pt x="154" y="885"/>
                  </a:moveTo>
                  <a:cubicBezTo>
                    <a:pt x="178" y="886"/>
                    <a:pt x="178" y="886"/>
                    <a:pt x="178" y="886"/>
                  </a:cubicBezTo>
                  <a:cubicBezTo>
                    <a:pt x="179" y="886"/>
                    <a:pt x="179" y="886"/>
                    <a:pt x="179" y="886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5" y="892"/>
                    <a:pt x="173" y="894"/>
                    <a:pt x="173" y="897"/>
                  </a:cubicBezTo>
                  <a:cubicBezTo>
                    <a:pt x="173" y="898"/>
                    <a:pt x="174" y="900"/>
                    <a:pt x="175" y="901"/>
                  </a:cubicBezTo>
                  <a:cubicBezTo>
                    <a:pt x="177" y="903"/>
                    <a:pt x="177" y="903"/>
                    <a:pt x="177" y="903"/>
                  </a:cubicBezTo>
                  <a:cubicBezTo>
                    <a:pt x="176" y="905"/>
                    <a:pt x="176" y="905"/>
                    <a:pt x="176" y="905"/>
                  </a:cubicBezTo>
                  <a:cubicBezTo>
                    <a:pt x="175" y="906"/>
                    <a:pt x="175" y="906"/>
                    <a:pt x="175" y="907"/>
                  </a:cubicBezTo>
                  <a:cubicBezTo>
                    <a:pt x="175" y="909"/>
                    <a:pt x="176" y="910"/>
                    <a:pt x="177" y="911"/>
                  </a:cubicBezTo>
                  <a:cubicBezTo>
                    <a:pt x="179" y="913"/>
                    <a:pt x="179" y="913"/>
                    <a:pt x="179" y="913"/>
                  </a:cubicBezTo>
                  <a:cubicBezTo>
                    <a:pt x="178" y="915"/>
                    <a:pt x="178" y="915"/>
                    <a:pt x="178" y="915"/>
                  </a:cubicBezTo>
                  <a:cubicBezTo>
                    <a:pt x="177" y="916"/>
                    <a:pt x="177" y="917"/>
                    <a:pt x="177" y="918"/>
                  </a:cubicBezTo>
                  <a:cubicBezTo>
                    <a:pt x="177" y="920"/>
                    <a:pt x="179" y="923"/>
                    <a:pt x="182" y="923"/>
                  </a:cubicBezTo>
                  <a:cubicBezTo>
                    <a:pt x="183" y="923"/>
                    <a:pt x="183" y="923"/>
                    <a:pt x="183" y="923"/>
                  </a:cubicBezTo>
                  <a:cubicBezTo>
                    <a:pt x="188" y="923"/>
                    <a:pt x="188" y="923"/>
                    <a:pt x="188" y="923"/>
                  </a:cubicBezTo>
                  <a:cubicBezTo>
                    <a:pt x="200" y="924"/>
                    <a:pt x="202" y="920"/>
                    <a:pt x="205" y="917"/>
                  </a:cubicBezTo>
                  <a:cubicBezTo>
                    <a:pt x="208" y="915"/>
                    <a:pt x="211" y="912"/>
                    <a:pt x="220" y="912"/>
                  </a:cubicBezTo>
                  <a:cubicBezTo>
                    <a:pt x="221" y="880"/>
                    <a:pt x="221" y="880"/>
                    <a:pt x="221" y="880"/>
                  </a:cubicBezTo>
                  <a:cubicBezTo>
                    <a:pt x="219" y="879"/>
                    <a:pt x="218" y="878"/>
                    <a:pt x="217" y="877"/>
                  </a:cubicBezTo>
                  <a:cubicBezTo>
                    <a:pt x="208" y="870"/>
                    <a:pt x="203" y="863"/>
                    <a:pt x="204" y="851"/>
                  </a:cubicBezTo>
                  <a:cubicBezTo>
                    <a:pt x="204" y="848"/>
                    <a:pt x="201" y="845"/>
                    <a:pt x="198" y="845"/>
                  </a:cubicBezTo>
                  <a:cubicBezTo>
                    <a:pt x="195" y="845"/>
                    <a:pt x="192" y="847"/>
                    <a:pt x="192" y="851"/>
                  </a:cubicBezTo>
                  <a:cubicBezTo>
                    <a:pt x="192" y="859"/>
                    <a:pt x="193" y="861"/>
                    <a:pt x="195" y="868"/>
                  </a:cubicBezTo>
                  <a:cubicBezTo>
                    <a:pt x="195" y="871"/>
                    <a:pt x="196" y="873"/>
                    <a:pt x="196" y="874"/>
                  </a:cubicBezTo>
                  <a:cubicBezTo>
                    <a:pt x="155" y="873"/>
                    <a:pt x="155" y="873"/>
                    <a:pt x="155" y="873"/>
                  </a:cubicBezTo>
                  <a:cubicBezTo>
                    <a:pt x="151" y="873"/>
                    <a:pt x="148" y="875"/>
                    <a:pt x="148" y="879"/>
                  </a:cubicBezTo>
                  <a:cubicBezTo>
                    <a:pt x="148" y="882"/>
                    <a:pt x="151" y="885"/>
                    <a:pt x="154" y="885"/>
                  </a:cubicBezTo>
                  <a:close/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2"/>
                    <a:pt x="59" y="42"/>
                  </a:cubicBezTo>
                  <a:cubicBezTo>
                    <a:pt x="61" y="42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4" y="53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B5A992DF-0A56-43B4-A888-2F16B7DC3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1560"/>
              <a:ext cx="91" cy="91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6 h 91"/>
                <a:gd name="T4" fmla="*/ 63 w 91"/>
                <a:gd name="T5" fmla="*/ 46 h 91"/>
                <a:gd name="T6" fmla="*/ 63 w 91"/>
                <a:gd name="T7" fmla="*/ 0 h 91"/>
                <a:gd name="T8" fmla="*/ 28 w 91"/>
                <a:gd name="T9" fmla="*/ 0 h 91"/>
                <a:gd name="T10" fmla="*/ 28 w 91"/>
                <a:gd name="T11" fmla="*/ 46 h 91"/>
                <a:gd name="T12" fmla="*/ 0 w 91"/>
                <a:gd name="T13" fmla="*/ 46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6"/>
                  </a:lnTo>
                  <a:lnTo>
                    <a:pt x="63" y="46"/>
                  </a:lnTo>
                  <a:lnTo>
                    <a:pt x="63" y="0"/>
                  </a:lnTo>
                  <a:lnTo>
                    <a:pt x="28" y="0"/>
                  </a:lnTo>
                  <a:lnTo>
                    <a:pt x="28" y="46"/>
                  </a:lnTo>
                  <a:lnTo>
                    <a:pt x="0" y="46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DB9EFAC7-716A-4BDF-8041-FF0457905C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6" y="1963"/>
              <a:ext cx="78" cy="77"/>
            </a:xfrm>
            <a:custGeom>
              <a:avLst/>
              <a:gdLst>
                <a:gd name="T0" fmla="*/ 32 w 63"/>
                <a:gd name="T1" fmla="*/ 62 h 62"/>
                <a:gd name="T2" fmla="*/ 0 w 63"/>
                <a:gd name="T3" fmla="*/ 31 h 62"/>
                <a:gd name="T4" fmla="*/ 32 w 63"/>
                <a:gd name="T5" fmla="*/ 0 h 62"/>
                <a:gd name="T6" fmla="*/ 63 w 63"/>
                <a:gd name="T7" fmla="*/ 31 h 62"/>
                <a:gd name="T8" fmla="*/ 32 w 63"/>
                <a:gd name="T9" fmla="*/ 62 h 62"/>
                <a:gd name="T10" fmla="*/ 58 w 63"/>
                <a:gd name="T11" fmla="*/ 35 h 62"/>
                <a:gd name="T12" fmla="*/ 41 w 63"/>
                <a:gd name="T13" fmla="*/ 34 h 62"/>
                <a:gd name="T14" fmla="*/ 46 w 63"/>
                <a:gd name="T15" fmla="*/ 53 h 62"/>
                <a:gd name="T16" fmla="*/ 58 w 63"/>
                <a:gd name="T17" fmla="*/ 35 h 62"/>
                <a:gd name="T18" fmla="*/ 42 w 63"/>
                <a:gd name="T19" fmla="*/ 56 h 62"/>
                <a:gd name="T20" fmla="*/ 36 w 63"/>
                <a:gd name="T21" fmla="*/ 36 h 62"/>
                <a:gd name="T22" fmla="*/ 36 w 63"/>
                <a:gd name="T23" fmla="*/ 36 h 62"/>
                <a:gd name="T24" fmla="*/ 15 w 63"/>
                <a:gd name="T25" fmla="*/ 52 h 62"/>
                <a:gd name="T26" fmla="*/ 32 w 63"/>
                <a:gd name="T27" fmla="*/ 58 h 62"/>
                <a:gd name="T28" fmla="*/ 42 w 63"/>
                <a:gd name="T29" fmla="*/ 56 h 62"/>
                <a:gd name="T30" fmla="*/ 12 w 63"/>
                <a:gd name="T31" fmla="*/ 49 h 62"/>
                <a:gd name="T32" fmla="*/ 33 w 63"/>
                <a:gd name="T33" fmla="*/ 31 h 62"/>
                <a:gd name="T34" fmla="*/ 34 w 63"/>
                <a:gd name="T35" fmla="*/ 31 h 62"/>
                <a:gd name="T36" fmla="*/ 32 w 63"/>
                <a:gd name="T37" fmla="*/ 27 h 62"/>
                <a:gd name="T38" fmla="*/ 5 w 63"/>
                <a:gd name="T39" fmla="*/ 30 h 62"/>
                <a:gd name="T40" fmla="*/ 5 w 63"/>
                <a:gd name="T41" fmla="*/ 31 h 62"/>
                <a:gd name="T42" fmla="*/ 12 w 63"/>
                <a:gd name="T43" fmla="*/ 49 h 62"/>
                <a:gd name="T44" fmla="*/ 5 w 63"/>
                <a:gd name="T45" fmla="*/ 26 h 62"/>
                <a:gd name="T46" fmla="*/ 30 w 63"/>
                <a:gd name="T47" fmla="*/ 23 h 62"/>
                <a:gd name="T48" fmla="*/ 20 w 63"/>
                <a:gd name="T49" fmla="*/ 7 h 62"/>
                <a:gd name="T50" fmla="*/ 5 w 63"/>
                <a:gd name="T51" fmla="*/ 26 h 62"/>
                <a:gd name="T52" fmla="*/ 25 w 63"/>
                <a:gd name="T53" fmla="*/ 5 h 62"/>
                <a:gd name="T54" fmla="*/ 35 w 63"/>
                <a:gd name="T55" fmla="*/ 21 h 62"/>
                <a:gd name="T56" fmla="*/ 49 w 63"/>
                <a:gd name="T57" fmla="*/ 11 h 62"/>
                <a:gd name="T58" fmla="*/ 32 w 63"/>
                <a:gd name="T59" fmla="*/ 5 h 62"/>
                <a:gd name="T60" fmla="*/ 25 w 63"/>
                <a:gd name="T61" fmla="*/ 5 h 62"/>
                <a:gd name="T62" fmla="*/ 52 w 63"/>
                <a:gd name="T63" fmla="*/ 14 h 62"/>
                <a:gd name="T64" fmla="*/ 37 w 63"/>
                <a:gd name="T65" fmla="*/ 25 h 62"/>
                <a:gd name="T66" fmla="*/ 39 w 63"/>
                <a:gd name="T67" fmla="*/ 29 h 62"/>
                <a:gd name="T68" fmla="*/ 40 w 63"/>
                <a:gd name="T69" fmla="*/ 30 h 62"/>
                <a:gd name="T70" fmla="*/ 58 w 63"/>
                <a:gd name="T71" fmla="*/ 31 h 62"/>
                <a:gd name="T72" fmla="*/ 52 w 63"/>
                <a:gd name="T73" fmla="*/ 1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62">
                  <a:moveTo>
                    <a:pt x="32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8"/>
                    <a:pt x="49" y="62"/>
                    <a:pt x="32" y="62"/>
                  </a:cubicBezTo>
                  <a:close/>
                  <a:moveTo>
                    <a:pt x="58" y="35"/>
                  </a:moveTo>
                  <a:cubicBezTo>
                    <a:pt x="57" y="35"/>
                    <a:pt x="50" y="33"/>
                    <a:pt x="41" y="34"/>
                  </a:cubicBezTo>
                  <a:cubicBezTo>
                    <a:pt x="45" y="44"/>
                    <a:pt x="46" y="52"/>
                    <a:pt x="46" y="53"/>
                  </a:cubicBezTo>
                  <a:cubicBezTo>
                    <a:pt x="52" y="49"/>
                    <a:pt x="57" y="43"/>
                    <a:pt x="58" y="35"/>
                  </a:cubicBezTo>
                  <a:close/>
                  <a:moveTo>
                    <a:pt x="42" y="56"/>
                  </a:moveTo>
                  <a:cubicBezTo>
                    <a:pt x="41" y="53"/>
                    <a:pt x="40" y="45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1" y="41"/>
                    <a:pt x="16" y="51"/>
                    <a:pt x="15" y="52"/>
                  </a:cubicBezTo>
                  <a:cubicBezTo>
                    <a:pt x="20" y="56"/>
                    <a:pt x="25" y="58"/>
                    <a:pt x="32" y="58"/>
                  </a:cubicBezTo>
                  <a:cubicBezTo>
                    <a:pt x="35" y="58"/>
                    <a:pt x="39" y="57"/>
                    <a:pt x="42" y="56"/>
                  </a:cubicBezTo>
                  <a:close/>
                  <a:moveTo>
                    <a:pt x="12" y="49"/>
                  </a:moveTo>
                  <a:cubicBezTo>
                    <a:pt x="12" y="48"/>
                    <a:pt x="20" y="36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0"/>
                    <a:pt x="33" y="28"/>
                    <a:pt x="32" y="27"/>
                  </a:cubicBezTo>
                  <a:cubicBezTo>
                    <a:pt x="19" y="31"/>
                    <a:pt x="6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8"/>
                    <a:pt x="8" y="44"/>
                    <a:pt x="12" y="49"/>
                  </a:cubicBezTo>
                  <a:close/>
                  <a:moveTo>
                    <a:pt x="5" y="26"/>
                  </a:moveTo>
                  <a:cubicBezTo>
                    <a:pt x="7" y="26"/>
                    <a:pt x="18" y="26"/>
                    <a:pt x="30" y="23"/>
                  </a:cubicBezTo>
                  <a:cubicBezTo>
                    <a:pt x="26" y="15"/>
                    <a:pt x="21" y="8"/>
                    <a:pt x="20" y="7"/>
                  </a:cubicBezTo>
                  <a:cubicBezTo>
                    <a:pt x="13" y="11"/>
                    <a:pt x="7" y="18"/>
                    <a:pt x="5" y="26"/>
                  </a:cubicBezTo>
                  <a:close/>
                  <a:moveTo>
                    <a:pt x="25" y="5"/>
                  </a:moveTo>
                  <a:cubicBezTo>
                    <a:pt x="26" y="6"/>
                    <a:pt x="31" y="13"/>
                    <a:pt x="35" y="21"/>
                  </a:cubicBezTo>
                  <a:cubicBezTo>
                    <a:pt x="45" y="17"/>
                    <a:pt x="49" y="12"/>
                    <a:pt x="49" y="11"/>
                  </a:cubicBezTo>
                  <a:cubicBezTo>
                    <a:pt x="44" y="7"/>
                    <a:pt x="38" y="5"/>
                    <a:pt x="32" y="5"/>
                  </a:cubicBezTo>
                  <a:cubicBezTo>
                    <a:pt x="29" y="5"/>
                    <a:pt x="27" y="5"/>
                    <a:pt x="25" y="5"/>
                  </a:cubicBezTo>
                  <a:close/>
                  <a:moveTo>
                    <a:pt x="52" y="14"/>
                  </a:moveTo>
                  <a:cubicBezTo>
                    <a:pt x="52" y="15"/>
                    <a:pt x="47" y="21"/>
                    <a:pt x="37" y="25"/>
                  </a:cubicBezTo>
                  <a:cubicBezTo>
                    <a:pt x="38" y="26"/>
                    <a:pt x="38" y="27"/>
                    <a:pt x="39" y="29"/>
                  </a:cubicBezTo>
                  <a:cubicBezTo>
                    <a:pt x="39" y="29"/>
                    <a:pt x="39" y="30"/>
                    <a:pt x="40" y="30"/>
                  </a:cubicBezTo>
                  <a:cubicBezTo>
                    <a:pt x="48" y="29"/>
                    <a:pt x="57" y="31"/>
                    <a:pt x="58" y="31"/>
                  </a:cubicBezTo>
                  <a:cubicBezTo>
                    <a:pt x="58" y="25"/>
                    <a:pt x="56" y="19"/>
                    <a:pt x="5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94D6FAD9-A5EA-40A0-9A9F-FA4C231E45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2" y="2371"/>
              <a:ext cx="80" cy="70"/>
            </a:xfrm>
            <a:custGeom>
              <a:avLst/>
              <a:gdLst>
                <a:gd name="T0" fmla="*/ 65 w 65"/>
                <a:gd name="T1" fmla="*/ 18 h 57"/>
                <a:gd name="T2" fmla="*/ 47 w 65"/>
                <a:gd name="T3" fmla="*/ 0 h 57"/>
                <a:gd name="T4" fmla="*/ 32 w 65"/>
                <a:gd name="T5" fmla="*/ 6 h 57"/>
                <a:gd name="T6" fmla="*/ 18 w 65"/>
                <a:gd name="T7" fmla="*/ 0 h 57"/>
                <a:gd name="T8" fmla="*/ 0 w 65"/>
                <a:gd name="T9" fmla="*/ 18 h 57"/>
                <a:gd name="T10" fmla="*/ 6 w 65"/>
                <a:gd name="T11" fmla="*/ 32 h 57"/>
                <a:gd name="T12" fmla="*/ 6 w 65"/>
                <a:gd name="T13" fmla="*/ 32 h 57"/>
                <a:gd name="T14" fmla="*/ 26 w 65"/>
                <a:gd name="T15" fmla="*/ 53 h 57"/>
                <a:gd name="T16" fmla="*/ 32 w 65"/>
                <a:gd name="T17" fmla="*/ 57 h 57"/>
                <a:gd name="T18" fmla="*/ 39 w 65"/>
                <a:gd name="T19" fmla="*/ 53 h 57"/>
                <a:gd name="T20" fmla="*/ 59 w 65"/>
                <a:gd name="T21" fmla="*/ 32 h 57"/>
                <a:gd name="T22" fmla="*/ 59 w 65"/>
                <a:gd name="T23" fmla="*/ 32 h 57"/>
                <a:gd name="T24" fmla="*/ 65 w 65"/>
                <a:gd name="T25" fmla="*/ 18 h 57"/>
                <a:gd name="T26" fmla="*/ 54 w 65"/>
                <a:gd name="T27" fmla="*/ 26 h 57"/>
                <a:gd name="T28" fmla="*/ 33 w 65"/>
                <a:gd name="T29" fmla="*/ 47 h 57"/>
                <a:gd name="T30" fmla="*/ 32 w 65"/>
                <a:gd name="T31" fmla="*/ 48 h 57"/>
                <a:gd name="T32" fmla="*/ 32 w 65"/>
                <a:gd name="T33" fmla="*/ 47 h 57"/>
                <a:gd name="T34" fmla="*/ 11 w 65"/>
                <a:gd name="T35" fmla="*/ 26 h 57"/>
                <a:gd name="T36" fmla="*/ 8 w 65"/>
                <a:gd name="T37" fmla="*/ 18 h 57"/>
                <a:gd name="T38" fmla="*/ 18 w 65"/>
                <a:gd name="T39" fmla="*/ 8 h 57"/>
                <a:gd name="T40" fmla="*/ 26 w 65"/>
                <a:gd name="T41" fmla="*/ 11 h 57"/>
                <a:gd name="T42" fmla="*/ 32 w 65"/>
                <a:gd name="T43" fmla="*/ 18 h 57"/>
                <a:gd name="T44" fmla="*/ 39 w 65"/>
                <a:gd name="T45" fmla="*/ 11 h 57"/>
                <a:gd name="T46" fmla="*/ 47 w 65"/>
                <a:gd name="T47" fmla="*/ 8 h 57"/>
                <a:gd name="T48" fmla="*/ 57 w 65"/>
                <a:gd name="T49" fmla="*/ 18 h 57"/>
                <a:gd name="T50" fmla="*/ 54 w 65"/>
                <a:gd name="T51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7">
                  <a:moveTo>
                    <a:pt x="65" y="18"/>
                  </a:moveTo>
                  <a:cubicBezTo>
                    <a:pt x="65" y="8"/>
                    <a:pt x="57" y="0"/>
                    <a:pt x="47" y="0"/>
                  </a:cubicBezTo>
                  <a:cubicBezTo>
                    <a:pt x="41" y="0"/>
                    <a:pt x="36" y="2"/>
                    <a:pt x="32" y="6"/>
                  </a:cubicBezTo>
                  <a:cubicBezTo>
                    <a:pt x="29" y="2"/>
                    <a:pt x="24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4"/>
                    <a:pt x="2" y="29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8" y="55"/>
                    <a:pt x="30" y="57"/>
                    <a:pt x="32" y="57"/>
                  </a:cubicBezTo>
                  <a:cubicBezTo>
                    <a:pt x="35" y="57"/>
                    <a:pt x="37" y="55"/>
                    <a:pt x="39" y="53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3" y="29"/>
                    <a:pt x="65" y="24"/>
                    <a:pt x="65" y="18"/>
                  </a:cubicBezTo>
                  <a:close/>
                  <a:moveTo>
                    <a:pt x="54" y="26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2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9" y="24"/>
                    <a:pt x="8" y="21"/>
                    <a:pt x="8" y="18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22" y="8"/>
                    <a:pt x="24" y="9"/>
                    <a:pt x="26" y="11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1" y="9"/>
                    <a:pt x="43" y="8"/>
                    <a:pt x="47" y="8"/>
                  </a:cubicBezTo>
                  <a:cubicBezTo>
                    <a:pt x="52" y="8"/>
                    <a:pt x="57" y="13"/>
                    <a:pt x="57" y="18"/>
                  </a:cubicBezTo>
                  <a:cubicBezTo>
                    <a:pt x="57" y="21"/>
                    <a:pt x="56" y="24"/>
                    <a:pt x="5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66752641-E4DF-4435-A215-E108A5C498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4" y="2149"/>
              <a:ext cx="79" cy="58"/>
            </a:xfrm>
            <a:custGeom>
              <a:avLst/>
              <a:gdLst>
                <a:gd name="T0" fmla="*/ 56 w 64"/>
                <a:gd name="T1" fmla="*/ 8 h 47"/>
                <a:gd name="T2" fmla="*/ 56 w 64"/>
                <a:gd name="T3" fmla="*/ 0 h 47"/>
                <a:gd name="T4" fmla="*/ 0 w 64"/>
                <a:gd name="T5" fmla="*/ 0 h 47"/>
                <a:gd name="T6" fmla="*/ 0 w 64"/>
                <a:gd name="T7" fmla="*/ 43 h 47"/>
                <a:gd name="T8" fmla="*/ 4 w 64"/>
                <a:gd name="T9" fmla="*/ 47 h 47"/>
                <a:gd name="T10" fmla="*/ 58 w 64"/>
                <a:gd name="T11" fmla="*/ 47 h 47"/>
                <a:gd name="T12" fmla="*/ 64 w 64"/>
                <a:gd name="T13" fmla="*/ 41 h 47"/>
                <a:gd name="T14" fmla="*/ 64 w 64"/>
                <a:gd name="T15" fmla="*/ 8 h 47"/>
                <a:gd name="T16" fmla="*/ 56 w 64"/>
                <a:gd name="T17" fmla="*/ 8 h 47"/>
                <a:gd name="T18" fmla="*/ 52 w 64"/>
                <a:gd name="T19" fmla="*/ 43 h 47"/>
                <a:gd name="T20" fmla="*/ 4 w 64"/>
                <a:gd name="T21" fmla="*/ 43 h 47"/>
                <a:gd name="T22" fmla="*/ 4 w 64"/>
                <a:gd name="T23" fmla="*/ 4 h 47"/>
                <a:gd name="T24" fmla="*/ 52 w 64"/>
                <a:gd name="T25" fmla="*/ 4 h 47"/>
                <a:gd name="T26" fmla="*/ 52 w 64"/>
                <a:gd name="T27" fmla="*/ 43 h 47"/>
                <a:gd name="T28" fmla="*/ 8 w 64"/>
                <a:gd name="T29" fmla="*/ 12 h 47"/>
                <a:gd name="T30" fmla="*/ 48 w 64"/>
                <a:gd name="T31" fmla="*/ 12 h 47"/>
                <a:gd name="T32" fmla="*/ 48 w 64"/>
                <a:gd name="T33" fmla="*/ 16 h 47"/>
                <a:gd name="T34" fmla="*/ 8 w 64"/>
                <a:gd name="T35" fmla="*/ 16 h 47"/>
                <a:gd name="T36" fmla="*/ 8 w 64"/>
                <a:gd name="T37" fmla="*/ 12 h 47"/>
                <a:gd name="T38" fmla="*/ 32 w 64"/>
                <a:gd name="T39" fmla="*/ 20 h 47"/>
                <a:gd name="T40" fmla="*/ 48 w 64"/>
                <a:gd name="T41" fmla="*/ 20 h 47"/>
                <a:gd name="T42" fmla="*/ 48 w 64"/>
                <a:gd name="T43" fmla="*/ 24 h 47"/>
                <a:gd name="T44" fmla="*/ 32 w 64"/>
                <a:gd name="T45" fmla="*/ 24 h 47"/>
                <a:gd name="T46" fmla="*/ 32 w 64"/>
                <a:gd name="T47" fmla="*/ 20 h 47"/>
                <a:gd name="T48" fmla="*/ 32 w 64"/>
                <a:gd name="T49" fmla="*/ 28 h 47"/>
                <a:gd name="T50" fmla="*/ 48 w 64"/>
                <a:gd name="T51" fmla="*/ 28 h 47"/>
                <a:gd name="T52" fmla="*/ 48 w 64"/>
                <a:gd name="T53" fmla="*/ 32 h 47"/>
                <a:gd name="T54" fmla="*/ 32 w 64"/>
                <a:gd name="T55" fmla="*/ 32 h 47"/>
                <a:gd name="T56" fmla="*/ 32 w 64"/>
                <a:gd name="T57" fmla="*/ 28 h 47"/>
                <a:gd name="T58" fmla="*/ 32 w 64"/>
                <a:gd name="T59" fmla="*/ 36 h 47"/>
                <a:gd name="T60" fmla="*/ 44 w 64"/>
                <a:gd name="T61" fmla="*/ 36 h 47"/>
                <a:gd name="T62" fmla="*/ 44 w 64"/>
                <a:gd name="T63" fmla="*/ 40 h 47"/>
                <a:gd name="T64" fmla="*/ 32 w 64"/>
                <a:gd name="T65" fmla="*/ 40 h 47"/>
                <a:gd name="T66" fmla="*/ 32 w 64"/>
                <a:gd name="T67" fmla="*/ 36 h 47"/>
                <a:gd name="T68" fmla="*/ 8 w 64"/>
                <a:gd name="T69" fmla="*/ 20 h 47"/>
                <a:gd name="T70" fmla="*/ 28 w 64"/>
                <a:gd name="T71" fmla="*/ 20 h 47"/>
                <a:gd name="T72" fmla="*/ 28 w 64"/>
                <a:gd name="T73" fmla="*/ 40 h 47"/>
                <a:gd name="T74" fmla="*/ 8 w 64"/>
                <a:gd name="T75" fmla="*/ 40 h 47"/>
                <a:gd name="T76" fmla="*/ 8 w 64"/>
                <a:gd name="T7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" h="47">
                  <a:moveTo>
                    <a:pt x="56" y="8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6"/>
                    <a:pt x="2" y="47"/>
                    <a:pt x="4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61" y="47"/>
                    <a:pt x="64" y="45"/>
                    <a:pt x="64" y="41"/>
                  </a:cubicBezTo>
                  <a:cubicBezTo>
                    <a:pt x="64" y="8"/>
                    <a:pt x="64" y="8"/>
                    <a:pt x="64" y="8"/>
                  </a:cubicBezTo>
                  <a:lnTo>
                    <a:pt x="56" y="8"/>
                  </a:lnTo>
                  <a:close/>
                  <a:moveTo>
                    <a:pt x="52" y="43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52" y="43"/>
                  </a:lnTo>
                  <a:close/>
                  <a:moveTo>
                    <a:pt x="8" y="12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8" y="12"/>
                  </a:lnTo>
                  <a:close/>
                  <a:moveTo>
                    <a:pt x="32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32" y="24"/>
                    <a:pt x="32" y="24"/>
                    <a:pt x="32" y="24"/>
                  </a:cubicBezTo>
                  <a:lnTo>
                    <a:pt x="32" y="20"/>
                  </a:lnTo>
                  <a:close/>
                  <a:moveTo>
                    <a:pt x="32" y="28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32" y="32"/>
                    <a:pt x="32" y="32"/>
                    <a:pt x="32" y="32"/>
                  </a:cubicBezTo>
                  <a:lnTo>
                    <a:pt x="32" y="28"/>
                  </a:lnTo>
                  <a:close/>
                  <a:moveTo>
                    <a:pt x="32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32" y="40"/>
                    <a:pt x="32" y="40"/>
                    <a:pt x="32" y="40"/>
                  </a:cubicBezTo>
                  <a:lnTo>
                    <a:pt x="32" y="36"/>
                  </a:lnTo>
                  <a:close/>
                  <a:moveTo>
                    <a:pt x="8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2C91C124-C5F2-46FE-88D2-26B00BAF4B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7" y="2531"/>
              <a:ext cx="58" cy="59"/>
            </a:xfrm>
            <a:custGeom>
              <a:avLst/>
              <a:gdLst>
                <a:gd name="T0" fmla="*/ 43 w 47"/>
                <a:gd name="T1" fmla="*/ 29 h 48"/>
                <a:gd name="T2" fmla="*/ 47 w 47"/>
                <a:gd name="T3" fmla="*/ 16 h 48"/>
                <a:gd name="T4" fmla="*/ 42 w 47"/>
                <a:gd name="T5" fmla="*/ 8 h 48"/>
                <a:gd name="T6" fmla="*/ 37 w 47"/>
                <a:gd name="T7" fmla="*/ 9 h 48"/>
                <a:gd name="T8" fmla="*/ 28 w 47"/>
                <a:gd name="T9" fmla="*/ 0 h 48"/>
                <a:gd name="T10" fmla="*/ 19 w 47"/>
                <a:gd name="T11" fmla="*/ 0 h 48"/>
                <a:gd name="T12" fmla="*/ 18 w 47"/>
                <a:gd name="T13" fmla="*/ 5 h 48"/>
                <a:gd name="T14" fmla="*/ 5 w 47"/>
                <a:gd name="T15" fmla="*/ 8 h 48"/>
                <a:gd name="T16" fmla="*/ 0 w 47"/>
                <a:gd name="T17" fmla="*/ 16 h 48"/>
                <a:gd name="T18" fmla="*/ 4 w 47"/>
                <a:gd name="T19" fmla="*/ 19 h 48"/>
                <a:gd name="T20" fmla="*/ 0 w 47"/>
                <a:gd name="T21" fmla="*/ 32 h 48"/>
                <a:gd name="T22" fmla="*/ 5 w 47"/>
                <a:gd name="T23" fmla="*/ 40 h 48"/>
                <a:gd name="T24" fmla="*/ 10 w 47"/>
                <a:gd name="T25" fmla="*/ 39 h 48"/>
                <a:gd name="T26" fmla="*/ 19 w 47"/>
                <a:gd name="T27" fmla="*/ 48 h 48"/>
                <a:gd name="T28" fmla="*/ 28 w 47"/>
                <a:gd name="T29" fmla="*/ 48 h 48"/>
                <a:gd name="T30" fmla="*/ 29 w 47"/>
                <a:gd name="T31" fmla="*/ 44 h 48"/>
                <a:gd name="T32" fmla="*/ 42 w 47"/>
                <a:gd name="T33" fmla="*/ 40 h 48"/>
                <a:gd name="T34" fmla="*/ 47 w 47"/>
                <a:gd name="T35" fmla="*/ 32 h 48"/>
                <a:gd name="T36" fmla="*/ 43 w 47"/>
                <a:gd name="T37" fmla="*/ 29 h 48"/>
                <a:gd name="T38" fmla="*/ 23 w 47"/>
                <a:gd name="T39" fmla="*/ 34 h 48"/>
                <a:gd name="T40" fmla="*/ 14 w 47"/>
                <a:gd name="T41" fmla="*/ 24 h 48"/>
                <a:gd name="T42" fmla="*/ 23 w 47"/>
                <a:gd name="T43" fmla="*/ 14 h 48"/>
                <a:gd name="T44" fmla="*/ 33 w 47"/>
                <a:gd name="T45" fmla="*/ 24 h 48"/>
                <a:gd name="T46" fmla="*/ 23 w 47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48">
                  <a:moveTo>
                    <a:pt x="43" y="29"/>
                  </a:moveTo>
                  <a:cubicBezTo>
                    <a:pt x="41" y="24"/>
                    <a:pt x="42" y="19"/>
                    <a:pt x="47" y="16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9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8" y="3"/>
                    <a:pt x="18" y="5"/>
                  </a:cubicBezTo>
                  <a:cubicBezTo>
                    <a:pt x="15" y="9"/>
                    <a:pt x="9" y="10"/>
                    <a:pt x="5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3" y="18"/>
                    <a:pt x="4" y="19"/>
                  </a:cubicBezTo>
                  <a:cubicBezTo>
                    <a:pt x="6" y="24"/>
                    <a:pt x="5" y="29"/>
                    <a:pt x="0" y="3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39"/>
                    <a:pt x="8" y="39"/>
                    <a:pt x="10" y="39"/>
                  </a:cubicBezTo>
                  <a:cubicBezTo>
                    <a:pt x="15" y="39"/>
                    <a:pt x="19" y="43"/>
                    <a:pt x="1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9" y="45"/>
                    <a:pt x="29" y="44"/>
                  </a:cubicBezTo>
                  <a:cubicBezTo>
                    <a:pt x="32" y="39"/>
                    <a:pt x="38" y="38"/>
                    <a:pt x="42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8" y="34"/>
                    <a:pt x="14" y="29"/>
                    <a:pt x="14" y="24"/>
                  </a:cubicBezTo>
                  <a:cubicBezTo>
                    <a:pt x="14" y="19"/>
                    <a:pt x="18" y="14"/>
                    <a:pt x="23" y="14"/>
                  </a:cubicBezTo>
                  <a:cubicBezTo>
                    <a:pt x="29" y="14"/>
                    <a:pt x="33" y="19"/>
                    <a:pt x="33" y="24"/>
                  </a:cubicBezTo>
                  <a:cubicBezTo>
                    <a:pt x="33" y="29"/>
                    <a:pt x="29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6675E840-8E35-4676-B186-AAC7760034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5" y="2514"/>
              <a:ext cx="96" cy="96"/>
            </a:xfrm>
            <a:custGeom>
              <a:avLst/>
              <a:gdLst>
                <a:gd name="T0" fmla="*/ 51 w 96"/>
                <a:gd name="T1" fmla="*/ 0 h 96"/>
                <a:gd name="T2" fmla="*/ 42 w 96"/>
                <a:gd name="T3" fmla="*/ 10 h 96"/>
                <a:gd name="T4" fmla="*/ 51 w 96"/>
                <a:gd name="T5" fmla="*/ 18 h 96"/>
                <a:gd name="T6" fmla="*/ 30 w 96"/>
                <a:gd name="T7" fmla="*/ 42 h 96"/>
                <a:gd name="T8" fmla="*/ 9 w 96"/>
                <a:gd name="T9" fmla="*/ 42 h 96"/>
                <a:gd name="T10" fmla="*/ 25 w 96"/>
                <a:gd name="T11" fmla="*/ 59 h 96"/>
                <a:gd name="T12" fmla="*/ 0 w 96"/>
                <a:gd name="T13" fmla="*/ 92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0 h 96"/>
                <a:gd name="T20" fmla="*/ 54 w 96"/>
                <a:gd name="T21" fmla="*/ 87 h 96"/>
                <a:gd name="T22" fmla="*/ 54 w 96"/>
                <a:gd name="T23" fmla="*/ 66 h 96"/>
                <a:gd name="T24" fmla="*/ 78 w 96"/>
                <a:gd name="T25" fmla="*/ 45 h 96"/>
                <a:gd name="T26" fmla="*/ 86 w 96"/>
                <a:gd name="T27" fmla="*/ 54 h 96"/>
                <a:gd name="T28" fmla="*/ 96 w 96"/>
                <a:gd name="T29" fmla="*/ 45 h 96"/>
                <a:gd name="T30" fmla="*/ 51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7 w 96"/>
                <a:gd name="T37" fmla="*/ 24 h 96"/>
                <a:gd name="T38" fmla="*/ 63 w 96"/>
                <a:gd name="T39" fmla="*/ 31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1" y="0"/>
                  </a:moveTo>
                  <a:lnTo>
                    <a:pt x="42" y="10"/>
                  </a:lnTo>
                  <a:lnTo>
                    <a:pt x="51" y="18"/>
                  </a:lnTo>
                  <a:lnTo>
                    <a:pt x="30" y="42"/>
                  </a:lnTo>
                  <a:lnTo>
                    <a:pt x="9" y="42"/>
                  </a:lnTo>
                  <a:lnTo>
                    <a:pt x="25" y="59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0"/>
                  </a:lnTo>
                  <a:lnTo>
                    <a:pt x="54" y="87"/>
                  </a:lnTo>
                  <a:lnTo>
                    <a:pt x="54" y="66"/>
                  </a:lnTo>
                  <a:lnTo>
                    <a:pt x="78" y="45"/>
                  </a:lnTo>
                  <a:lnTo>
                    <a:pt x="86" y="54"/>
                  </a:lnTo>
                  <a:lnTo>
                    <a:pt x="96" y="45"/>
                  </a:lnTo>
                  <a:lnTo>
                    <a:pt x="51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7" y="24"/>
                  </a:lnTo>
                  <a:lnTo>
                    <a:pt x="63" y="31"/>
                  </a:lnTo>
                  <a:lnTo>
                    <a:pt x="4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9E7F0ECC-103D-4001-9D0C-A04153B218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8" y="2294"/>
              <a:ext cx="70" cy="70"/>
            </a:xfrm>
            <a:custGeom>
              <a:avLst/>
              <a:gdLst>
                <a:gd name="T0" fmla="*/ 57 w 57"/>
                <a:gd name="T1" fmla="*/ 29 h 57"/>
                <a:gd name="T2" fmla="*/ 28 w 57"/>
                <a:gd name="T3" fmla="*/ 57 h 57"/>
                <a:gd name="T4" fmla="*/ 0 w 57"/>
                <a:gd name="T5" fmla="*/ 29 h 57"/>
                <a:gd name="T6" fmla="*/ 28 w 57"/>
                <a:gd name="T7" fmla="*/ 0 h 57"/>
                <a:gd name="T8" fmla="*/ 57 w 57"/>
                <a:gd name="T9" fmla="*/ 29 h 57"/>
                <a:gd name="T10" fmla="*/ 5 w 57"/>
                <a:gd name="T11" fmla="*/ 29 h 57"/>
                <a:gd name="T12" fmla="*/ 28 w 57"/>
                <a:gd name="T13" fmla="*/ 52 h 57"/>
                <a:gd name="T14" fmla="*/ 52 w 57"/>
                <a:gd name="T15" fmla="*/ 29 h 57"/>
                <a:gd name="T16" fmla="*/ 28 w 57"/>
                <a:gd name="T17" fmla="*/ 5 h 57"/>
                <a:gd name="T18" fmla="*/ 5 w 57"/>
                <a:gd name="T19" fmla="*/ 29 h 57"/>
                <a:gd name="T20" fmla="*/ 31 w 57"/>
                <a:gd name="T21" fmla="*/ 12 h 57"/>
                <a:gd name="T22" fmla="*/ 45 w 57"/>
                <a:gd name="T23" fmla="*/ 26 h 57"/>
                <a:gd name="T24" fmla="*/ 45 w 57"/>
                <a:gd name="T25" fmla="*/ 31 h 57"/>
                <a:gd name="T26" fmla="*/ 40 w 57"/>
                <a:gd name="T27" fmla="*/ 31 h 57"/>
                <a:gd name="T28" fmla="*/ 32 w 57"/>
                <a:gd name="T29" fmla="*/ 23 h 57"/>
                <a:gd name="T30" fmla="*/ 32 w 57"/>
                <a:gd name="T31" fmla="*/ 43 h 57"/>
                <a:gd name="T32" fmla="*/ 28 w 57"/>
                <a:gd name="T33" fmla="*/ 47 h 57"/>
                <a:gd name="T34" fmla="*/ 25 w 57"/>
                <a:gd name="T35" fmla="*/ 43 h 57"/>
                <a:gd name="T36" fmla="*/ 25 w 57"/>
                <a:gd name="T37" fmla="*/ 23 h 57"/>
                <a:gd name="T38" fmla="*/ 17 w 57"/>
                <a:gd name="T39" fmla="*/ 31 h 57"/>
                <a:gd name="T40" fmla="*/ 12 w 57"/>
                <a:gd name="T41" fmla="*/ 31 h 57"/>
                <a:gd name="T42" fmla="*/ 11 w 57"/>
                <a:gd name="T43" fmla="*/ 29 h 57"/>
                <a:gd name="T44" fmla="*/ 12 w 57"/>
                <a:gd name="T45" fmla="*/ 26 h 57"/>
                <a:gd name="T46" fmla="*/ 26 w 57"/>
                <a:gd name="T47" fmla="*/ 12 h 57"/>
                <a:gd name="T48" fmla="*/ 31 w 57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45"/>
                    <a:pt x="44" y="57"/>
                    <a:pt x="28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7" y="13"/>
                    <a:pt x="57" y="29"/>
                  </a:cubicBezTo>
                  <a:close/>
                  <a:moveTo>
                    <a:pt x="5" y="29"/>
                  </a:moveTo>
                  <a:cubicBezTo>
                    <a:pt x="5" y="42"/>
                    <a:pt x="16" y="52"/>
                    <a:pt x="28" y="52"/>
                  </a:cubicBezTo>
                  <a:cubicBezTo>
                    <a:pt x="41" y="52"/>
                    <a:pt x="52" y="42"/>
                    <a:pt x="52" y="29"/>
                  </a:cubicBezTo>
                  <a:cubicBezTo>
                    <a:pt x="52" y="16"/>
                    <a:pt x="41" y="5"/>
                    <a:pt x="28" y="5"/>
                  </a:cubicBezTo>
                  <a:cubicBezTo>
                    <a:pt x="16" y="5"/>
                    <a:pt x="5" y="16"/>
                    <a:pt x="5" y="29"/>
                  </a:cubicBezTo>
                  <a:close/>
                  <a:moveTo>
                    <a:pt x="31" y="12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7" y="28"/>
                    <a:pt x="47" y="30"/>
                    <a:pt x="45" y="31"/>
                  </a:cubicBezTo>
                  <a:cubicBezTo>
                    <a:pt x="44" y="33"/>
                    <a:pt x="42" y="33"/>
                    <a:pt x="40" y="31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5"/>
                    <a:pt x="30" y="47"/>
                    <a:pt x="28" y="47"/>
                  </a:cubicBezTo>
                  <a:cubicBezTo>
                    <a:pt x="26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5" y="33"/>
                    <a:pt x="13" y="33"/>
                    <a:pt x="12" y="31"/>
                  </a:cubicBezTo>
                  <a:cubicBezTo>
                    <a:pt x="11" y="31"/>
                    <a:pt x="11" y="30"/>
                    <a:pt x="11" y="29"/>
                  </a:cubicBezTo>
                  <a:cubicBezTo>
                    <a:pt x="11" y="28"/>
                    <a:pt x="11" y="27"/>
                    <a:pt x="12" y="2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1"/>
                    <a:pt x="30" y="11"/>
                    <a:pt x="3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99E20986-99F4-49E2-9E79-6C7F08BE94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4" y="1144"/>
              <a:ext cx="94" cy="94"/>
            </a:xfrm>
            <a:custGeom>
              <a:avLst/>
              <a:gdLst>
                <a:gd name="T0" fmla="*/ 64 w 77"/>
                <a:gd name="T1" fmla="*/ 0 h 77"/>
                <a:gd name="T2" fmla="*/ 13 w 77"/>
                <a:gd name="T3" fmla="*/ 0 h 77"/>
                <a:gd name="T4" fmla="*/ 0 w 77"/>
                <a:gd name="T5" fmla="*/ 13 h 77"/>
                <a:gd name="T6" fmla="*/ 0 w 77"/>
                <a:gd name="T7" fmla="*/ 64 h 77"/>
                <a:gd name="T8" fmla="*/ 13 w 77"/>
                <a:gd name="T9" fmla="*/ 77 h 77"/>
                <a:gd name="T10" fmla="*/ 64 w 77"/>
                <a:gd name="T11" fmla="*/ 76 h 77"/>
                <a:gd name="T12" fmla="*/ 77 w 77"/>
                <a:gd name="T13" fmla="*/ 64 h 77"/>
                <a:gd name="T14" fmla="*/ 77 w 77"/>
                <a:gd name="T15" fmla="*/ 12 h 77"/>
                <a:gd name="T16" fmla="*/ 64 w 77"/>
                <a:gd name="T17" fmla="*/ 0 h 77"/>
                <a:gd name="T18" fmla="*/ 25 w 77"/>
                <a:gd name="T19" fmla="*/ 34 h 77"/>
                <a:gd name="T20" fmla="*/ 52 w 77"/>
                <a:gd name="T21" fmla="*/ 33 h 77"/>
                <a:gd name="T22" fmla="*/ 53 w 77"/>
                <a:gd name="T23" fmla="*/ 38 h 77"/>
                <a:gd name="T24" fmla="*/ 39 w 77"/>
                <a:gd name="T25" fmla="*/ 53 h 77"/>
                <a:gd name="T26" fmla="*/ 24 w 77"/>
                <a:gd name="T27" fmla="*/ 38 h 77"/>
                <a:gd name="T28" fmla="*/ 25 w 77"/>
                <a:gd name="T29" fmla="*/ 34 h 77"/>
                <a:gd name="T30" fmla="*/ 67 w 77"/>
                <a:gd name="T31" fmla="*/ 33 h 77"/>
                <a:gd name="T32" fmla="*/ 67 w 77"/>
                <a:gd name="T33" fmla="*/ 52 h 77"/>
                <a:gd name="T34" fmla="*/ 67 w 77"/>
                <a:gd name="T35" fmla="*/ 62 h 77"/>
                <a:gd name="T36" fmla="*/ 63 w 77"/>
                <a:gd name="T37" fmla="*/ 67 h 77"/>
                <a:gd name="T38" fmla="*/ 15 w 77"/>
                <a:gd name="T39" fmla="*/ 67 h 77"/>
                <a:gd name="T40" fmla="*/ 10 w 77"/>
                <a:gd name="T41" fmla="*/ 62 h 77"/>
                <a:gd name="T42" fmla="*/ 10 w 77"/>
                <a:gd name="T43" fmla="*/ 53 h 77"/>
                <a:gd name="T44" fmla="*/ 10 w 77"/>
                <a:gd name="T45" fmla="*/ 34 h 77"/>
                <a:gd name="T46" fmla="*/ 10 w 77"/>
                <a:gd name="T47" fmla="*/ 34 h 77"/>
                <a:gd name="T48" fmla="*/ 17 w 77"/>
                <a:gd name="T49" fmla="*/ 34 h 77"/>
                <a:gd name="T50" fmla="*/ 17 w 77"/>
                <a:gd name="T51" fmla="*/ 38 h 77"/>
                <a:gd name="T52" fmla="*/ 39 w 77"/>
                <a:gd name="T53" fmla="*/ 60 h 77"/>
                <a:gd name="T54" fmla="*/ 60 w 77"/>
                <a:gd name="T55" fmla="*/ 38 h 77"/>
                <a:gd name="T56" fmla="*/ 60 w 77"/>
                <a:gd name="T57" fmla="*/ 33 h 77"/>
                <a:gd name="T58" fmla="*/ 67 w 77"/>
                <a:gd name="T59" fmla="*/ 33 h 77"/>
                <a:gd name="T60" fmla="*/ 67 w 77"/>
                <a:gd name="T61" fmla="*/ 17 h 77"/>
                <a:gd name="T62" fmla="*/ 65 w 77"/>
                <a:gd name="T63" fmla="*/ 19 h 77"/>
                <a:gd name="T64" fmla="*/ 60 w 77"/>
                <a:gd name="T65" fmla="*/ 19 h 77"/>
                <a:gd name="T66" fmla="*/ 58 w 77"/>
                <a:gd name="T67" fmla="*/ 17 h 77"/>
                <a:gd name="T68" fmla="*/ 58 w 77"/>
                <a:gd name="T69" fmla="*/ 12 h 77"/>
                <a:gd name="T70" fmla="*/ 60 w 77"/>
                <a:gd name="T71" fmla="*/ 9 h 77"/>
                <a:gd name="T72" fmla="*/ 65 w 77"/>
                <a:gd name="T73" fmla="*/ 9 h 77"/>
                <a:gd name="T74" fmla="*/ 67 w 77"/>
                <a:gd name="T75" fmla="*/ 12 h 77"/>
                <a:gd name="T76" fmla="*/ 67 w 77"/>
                <a:gd name="T77" fmla="*/ 1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77">
                  <a:moveTo>
                    <a:pt x="6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71"/>
                    <a:pt x="6" y="77"/>
                    <a:pt x="13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71" y="76"/>
                    <a:pt x="77" y="71"/>
                    <a:pt x="77" y="64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5"/>
                    <a:pt x="71" y="0"/>
                    <a:pt x="64" y="0"/>
                  </a:cubicBezTo>
                  <a:close/>
                  <a:moveTo>
                    <a:pt x="25" y="34"/>
                  </a:moveTo>
                  <a:cubicBezTo>
                    <a:pt x="52" y="33"/>
                    <a:pt x="52" y="33"/>
                    <a:pt x="52" y="33"/>
                  </a:cubicBezTo>
                  <a:cubicBezTo>
                    <a:pt x="53" y="35"/>
                    <a:pt x="53" y="36"/>
                    <a:pt x="53" y="38"/>
                  </a:cubicBezTo>
                  <a:cubicBezTo>
                    <a:pt x="53" y="46"/>
                    <a:pt x="47" y="53"/>
                    <a:pt x="39" y="53"/>
                  </a:cubicBezTo>
                  <a:cubicBezTo>
                    <a:pt x="31" y="53"/>
                    <a:pt x="24" y="46"/>
                    <a:pt x="24" y="38"/>
                  </a:cubicBezTo>
                  <a:cubicBezTo>
                    <a:pt x="24" y="37"/>
                    <a:pt x="24" y="35"/>
                    <a:pt x="25" y="34"/>
                  </a:cubicBezTo>
                  <a:close/>
                  <a:moveTo>
                    <a:pt x="67" y="33"/>
                  </a:moveTo>
                  <a:cubicBezTo>
                    <a:pt x="67" y="52"/>
                    <a:pt x="67" y="52"/>
                    <a:pt x="67" y="52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5"/>
                    <a:pt x="65" y="67"/>
                    <a:pt x="63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2" y="67"/>
                    <a:pt x="10" y="65"/>
                    <a:pt x="10" y="62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7"/>
                    <a:pt x="17" y="38"/>
                  </a:cubicBezTo>
                  <a:cubicBezTo>
                    <a:pt x="17" y="50"/>
                    <a:pt x="27" y="60"/>
                    <a:pt x="39" y="60"/>
                  </a:cubicBezTo>
                  <a:cubicBezTo>
                    <a:pt x="51" y="60"/>
                    <a:pt x="60" y="50"/>
                    <a:pt x="60" y="38"/>
                  </a:cubicBezTo>
                  <a:cubicBezTo>
                    <a:pt x="60" y="36"/>
                    <a:pt x="60" y="35"/>
                    <a:pt x="60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67" y="17"/>
                  </a:moveTo>
                  <a:cubicBezTo>
                    <a:pt x="67" y="18"/>
                    <a:pt x="66" y="19"/>
                    <a:pt x="65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9" y="19"/>
                    <a:pt x="58" y="18"/>
                    <a:pt x="58" y="17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0"/>
                    <a:pt x="59" y="9"/>
                    <a:pt x="60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6" y="9"/>
                    <a:pt x="67" y="10"/>
                    <a:pt x="67" y="12"/>
                  </a:cubicBezTo>
                  <a:lnTo>
                    <a:pt x="6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0A1107E0-9ED9-483C-9E31-A929911D99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6" y="1284"/>
              <a:ext cx="97" cy="72"/>
            </a:xfrm>
            <a:custGeom>
              <a:avLst/>
              <a:gdLst>
                <a:gd name="T0" fmla="*/ 76 w 79"/>
                <a:gd name="T1" fmla="*/ 3 h 59"/>
                <a:gd name="T2" fmla="*/ 40 w 79"/>
                <a:gd name="T3" fmla="*/ 0 h 59"/>
                <a:gd name="T4" fmla="*/ 4 w 79"/>
                <a:gd name="T5" fmla="*/ 3 h 59"/>
                <a:gd name="T6" fmla="*/ 0 w 79"/>
                <a:gd name="T7" fmla="*/ 30 h 59"/>
                <a:gd name="T8" fmla="*/ 4 w 79"/>
                <a:gd name="T9" fmla="*/ 57 h 59"/>
                <a:gd name="T10" fmla="*/ 40 w 79"/>
                <a:gd name="T11" fmla="*/ 59 h 59"/>
                <a:gd name="T12" fmla="*/ 76 w 79"/>
                <a:gd name="T13" fmla="*/ 57 h 59"/>
                <a:gd name="T14" fmla="*/ 79 w 79"/>
                <a:gd name="T15" fmla="*/ 30 h 59"/>
                <a:gd name="T16" fmla="*/ 76 w 79"/>
                <a:gd name="T17" fmla="*/ 3 h 59"/>
                <a:gd name="T18" fmla="*/ 30 w 79"/>
                <a:gd name="T19" fmla="*/ 45 h 59"/>
                <a:gd name="T20" fmla="*/ 30 w 79"/>
                <a:gd name="T21" fmla="*/ 15 h 59"/>
                <a:gd name="T22" fmla="*/ 55 w 79"/>
                <a:gd name="T23" fmla="*/ 30 h 59"/>
                <a:gd name="T24" fmla="*/ 30 w 79"/>
                <a:gd name="T25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59">
                  <a:moveTo>
                    <a:pt x="76" y="3"/>
                  </a:moveTo>
                  <a:cubicBezTo>
                    <a:pt x="65" y="1"/>
                    <a:pt x="53" y="0"/>
                    <a:pt x="40" y="0"/>
                  </a:cubicBezTo>
                  <a:cubicBezTo>
                    <a:pt x="27" y="0"/>
                    <a:pt x="15" y="1"/>
                    <a:pt x="4" y="3"/>
                  </a:cubicBezTo>
                  <a:cubicBezTo>
                    <a:pt x="2" y="11"/>
                    <a:pt x="0" y="20"/>
                    <a:pt x="0" y="30"/>
                  </a:cubicBezTo>
                  <a:cubicBezTo>
                    <a:pt x="0" y="39"/>
                    <a:pt x="2" y="49"/>
                    <a:pt x="4" y="57"/>
                  </a:cubicBezTo>
                  <a:cubicBezTo>
                    <a:pt x="15" y="59"/>
                    <a:pt x="27" y="59"/>
                    <a:pt x="40" y="59"/>
                  </a:cubicBezTo>
                  <a:cubicBezTo>
                    <a:pt x="53" y="59"/>
                    <a:pt x="65" y="59"/>
                    <a:pt x="76" y="57"/>
                  </a:cubicBezTo>
                  <a:cubicBezTo>
                    <a:pt x="78" y="49"/>
                    <a:pt x="79" y="39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5" y="30"/>
                    <a:pt x="55" y="30"/>
                    <a:pt x="55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4D1165FB-B128-4F20-8405-1818B53CB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1127"/>
              <a:ext cx="95" cy="76"/>
            </a:xfrm>
            <a:custGeom>
              <a:avLst/>
              <a:gdLst>
                <a:gd name="T0" fmla="*/ 77 w 77"/>
                <a:gd name="T1" fmla="*/ 7 h 62"/>
                <a:gd name="T2" fmla="*/ 68 w 77"/>
                <a:gd name="T3" fmla="*/ 9 h 62"/>
                <a:gd name="T4" fmla="*/ 75 w 77"/>
                <a:gd name="T5" fmla="*/ 1 h 62"/>
                <a:gd name="T6" fmla="*/ 65 w 77"/>
                <a:gd name="T7" fmla="*/ 4 h 62"/>
                <a:gd name="T8" fmla="*/ 53 w 77"/>
                <a:gd name="T9" fmla="*/ 0 h 62"/>
                <a:gd name="T10" fmla="*/ 38 w 77"/>
                <a:gd name="T11" fmla="*/ 15 h 62"/>
                <a:gd name="T12" fmla="*/ 38 w 77"/>
                <a:gd name="T13" fmla="*/ 19 h 62"/>
                <a:gd name="T14" fmla="*/ 6 w 77"/>
                <a:gd name="T15" fmla="*/ 2 h 62"/>
                <a:gd name="T16" fmla="*/ 3 w 77"/>
                <a:gd name="T17" fmla="*/ 10 h 62"/>
                <a:gd name="T18" fmla="*/ 10 w 77"/>
                <a:gd name="T19" fmla="*/ 23 h 62"/>
                <a:gd name="T20" fmla="*/ 3 w 77"/>
                <a:gd name="T21" fmla="*/ 21 h 62"/>
                <a:gd name="T22" fmla="*/ 3 w 77"/>
                <a:gd name="T23" fmla="*/ 22 h 62"/>
                <a:gd name="T24" fmla="*/ 16 w 77"/>
                <a:gd name="T25" fmla="*/ 37 h 62"/>
                <a:gd name="T26" fmla="*/ 12 w 77"/>
                <a:gd name="T27" fmla="*/ 38 h 62"/>
                <a:gd name="T28" fmla="*/ 9 w 77"/>
                <a:gd name="T29" fmla="*/ 37 h 62"/>
                <a:gd name="T30" fmla="*/ 24 w 77"/>
                <a:gd name="T31" fmla="*/ 48 h 62"/>
                <a:gd name="T32" fmla="*/ 4 w 77"/>
                <a:gd name="T33" fmla="*/ 55 h 62"/>
                <a:gd name="T34" fmla="*/ 0 w 77"/>
                <a:gd name="T35" fmla="*/ 55 h 62"/>
                <a:gd name="T36" fmla="*/ 24 w 77"/>
                <a:gd name="T37" fmla="*/ 62 h 62"/>
                <a:gd name="T38" fmla="*/ 69 w 77"/>
                <a:gd name="T39" fmla="*/ 17 h 62"/>
                <a:gd name="T40" fmla="*/ 69 w 77"/>
                <a:gd name="T41" fmla="*/ 15 h 62"/>
                <a:gd name="T42" fmla="*/ 77 w 77"/>
                <a:gd name="T4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" h="62">
                  <a:moveTo>
                    <a:pt x="77" y="7"/>
                  </a:moveTo>
                  <a:cubicBezTo>
                    <a:pt x="74" y="8"/>
                    <a:pt x="71" y="9"/>
                    <a:pt x="68" y="9"/>
                  </a:cubicBezTo>
                  <a:cubicBezTo>
                    <a:pt x="71" y="7"/>
                    <a:pt x="74" y="4"/>
                    <a:pt x="75" y="1"/>
                  </a:cubicBezTo>
                  <a:cubicBezTo>
                    <a:pt x="72" y="2"/>
                    <a:pt x="68" y="4"/>
                    <a:pt x="65" y="4"/>
                  </a:cubicBezTo>
                  <a:cubicBezTo>
                    <a:pt x="62" y="1"/>
                    <a:pt x="58" y="0"/>
                    <a:pt x="53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7"/>
                    <a:pt x="38" y="18"/>
                    <a:pt x="38" y="19"/>
                  </a:cubicBezTo>
                  <a:cubicBezTo>
                    <a:pt x="25" y="18"/>
                    <a:pt x="13" y="12"/>
                    <a:pt x="6" y="2"/>
                  </a:cubicBezTo>
                  <a:cubicBezTo>
                    <a:pt x="4" y="5"/>
                    <a:pt x="3" y="7"/>
                    <a:pt x="3" y="10"/>
                  </a:cubicBezTo>
                  <a:cubicBezTo>
                    <a:pt x="3" y="16"/>
                    <a:pt x="6" y="21"/>
                    <a:pt x="10" y="23"/>
                  </a:cubicBezTo>
                  <a:cubicBezTo>
                    <a:pt x="8" y="23"/>
                    <a:pt x="5" y="23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9"/>
                    <a:pt x="9" y="36"/>
                    <a:pt x="16" y="37"/>
                  </a:cubicBezTo>
                  <a:cubicBezTo>
                    <a:pt x="15" y="37"/>
                    <a:pt x="13" y="38"/>
                    <a:pt x="12" y="38"/>
                  </a:cubicBezTo>
                  <a:cubicBezTo>
                    <a:pt x="11" y="38"/>
                    <a:pt x="10" y="38"/>
                    <a:pt x="9" y="37"/>
                  </a:cubicBezTo>
                  <a:cubicBezTo>
                    <a:pt x="11" y="44"/>
                    <a:pt x="17" y="48"/>
                    <a:pt x="24" y="48"/>
                  </a:cubicBezTo>
                  <a:cubicBezTo>
                    <a:pt x="18" y="53"/>
                    <a:pt x="11" y="55"/>
                    <a:pt x="4" y="55"/>
                  </a:cubicBezTo>
                  <a:cubicBezTo>
                    <a:pt x="3" y="55"/>
                    <a:pt x="1" y="55"/>
                    <a:pt x="0" y="55"/>
                  </a:cubicBezTo>
                  <a:cubicBezTo>
                    <a:pt x="7" y="59"/>
                    <a:pt x="15" y="62"/>
                    <a:pt x="24" y="62"/>
                  </a:cubicBezTo>
                  <a:cubicBezTo>
                    <a:pt x="53" y="62"/>
                    <a:pt x="69" y="38"/>
                    <a:pt x="69" y="17"/>
                  </a:cubicBezTo>
                  <a:cubicBezTo>
                    <a:pt x="69" y="16"/>
                    <a:pt x="69" y="16"/>
                    <a:pt x="69" y="15"/>
                  </a:cubicBezTo>
                  <a:cubicBezTo>
                    <a:pt x="72" y="13"/>
                    <a:pt x="75" y="10"/>
                    <a:pt x="7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9BB858F6-5A15-4B03-AAD0-090A954895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7" y="1660"/>
              <a:ext cx="84" cy="82"/>
            </a:xfrm>
            <a:custGeom>
              <a:avLst/>
              <a:gdLst>
                <a:gd name="T0" fmla="*/ 34 w 68"/>
                <a:gd name="T1" fmla="*/ 0 h 67"/>
                <a:gd name="T2" fmla="*/ 0 w 68"/>
                <a:gd name="T3" fmla="*/ 34 h 67"/>
                <a:gd name="T4" fmla="*/ 34 w 68"/>
                <a:gd name="T5" fmla="*/ 67 h 67"/>
                <a:gd name="T6" fmla="*/ 68 w 68"/>
                <a:gd name="T7" fmla="*/ 34 h 67"/>
                <a:gd name="T8" fmla="*/ 34 w 68"/>
                <a:gd name="T9" fmla="*/ 0 h 67"/>
                <a:gd name="T10" fmla="*/ 34 w 68"/>
                <a:gd name="T11" fmla="*/ 61 h 67"/>
                <a:gd name="T12" fmla="*/ 7 w 68"/>
                <a:gd name="T13" fmla="*/ 34 h 67"/>
                <a:gd name="T14" fmla="*/ 34 w 68"/>
                <a:gd name="T15" fmla="*/ 6 h 67"/>
                <a:gd name="T16" fmla="*/ 62 w 68"/>
                <a:gd name="T17" fmla="*/ 34 h 67"/>
                <a:gd name="T18" fmla="*/ 34 w 68"/>
                <a:gd name="T19" fmla="*/ 61 h 67"/>
                <a:gd name="T20" fmla="*/ 21 w 68"/>
                <a:gd name="T21" fmla="*/ 21 h 67"/>
                <a:gd name="T22" fmla="*/ 47 w 68"/>
                <a:gd name="T23" fmla="*/ 21 h 67"/>
                <a:gd name="T24" fmla="*/ 47 w 68"/>
                <a:gd name="T25" fmla="*/ 46 h 67"/>
                <a:gd name="T26" fmla="*/ 21 w 68"/>
                <a:gd name="T27" fmla="*/ 46 h 67"/>
                <a:gd name="T28" fmla="*/ 21 w 68"/>
                <a:gd name="T29" fmla="*/ 2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67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3" y="67"/>
                    <a:pt x="68" y="52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lose/>
                  <a:moveTo>
                    <a:pt x="34" y="61"/>
                  </a:moveTo>
                  <a:cubicBezTo>
                    <a:pt x="19" y="61"/>
                    <a:pt x="7" y="49"/>
                    <a:pt x="7" y="34"/>
                  </a:cubicBezTo>
                  <a:cubicBezTo>
                    <a:pt x="7" y="18"/>
                    <a:pt x="19" y="6"/>
                    <a:pt x="34" y="6"/>
                  </a:cubicBezTo>
                  <a:cubicBezTo>
                    <a:pt x="49" y="6"/>
                    <a:pt x="62" y="18"/>
                    <a:pt x="62" y="34"/>
                  </a:cubicBezTo>
                  <a:cubicBezTo>
                    <a:pt x="62" y="49"/>
                    <a:pt x="49" y="61"/>
                    <a:pt x="34" y="61"/>
                  </a:cubicBezTo>
                  <a:close/>
                  <a:moveTo>
                    <a:pt x="21" y="21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2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AF106F72-17FD-44D1-A9D8-0C1BEDF18E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3" y="1420"/>
              <a:ext cx="95" cy="95"/>
            </a:xfrm>
            <a:custGeom>
              <a:avLst/>
              <a:gdLst>
                <a:gd name="T0" fmla="*/ 38 w 77"/>
                <a:gd name="T1" fmla="*/ 0 h 77"/>
                <a:gd name="T2" fmla="*/ 0 w 77"/>
                <a:gd name="T3" fmla="*/ 39 h 77"/>
                <a:gd name="T4" fmla="*/ 38 w 77"/>
                <a:gd name="T5" fmla="*/ 77 h 77"/>
                <a:gd name="T6" fmla="*/ 77 w 77"/>
                <a:gd name="T7" fmla="*/ 39 h 77"/>
                <a:gd name="T8" fmla="*/ 38 w 77"/>
                <a:gd name="T9" fmla="*/ 0 h 77"/>
                <a:gd name="T10" fmla="*/ 24 w 77"/>
                <a:gd name="T11" fmla="*/ 39 h 77"/>
                <a:gd name="T12" fmla="*/ 38 w 77"/>
                <a:gd name="T13" fmla="*/ 24 h 77"/>
                <a:gd name="T14" fmla="*/ 53 w 77"/>
                <a:gd name="T15" fmla="*/ 39 h 77"/>
                <a:gd name="T16" fmla="*/ 38 w 77"/>
                <a:gd name="T17" fmla="*/ 53 h 77"/>
                <a:gd name="T18" fmla="*/ 24 w 77"/>
                <a:gd name="T19" fmla="*/ 39 h 77"/>
                <a:gd name="T20" fmla="*/ 70 w 77"/>
                <a:gd name="T21" fmla="*/ 52 h 77"/>
                <a:gd name="T22" fmla="*/ 70 w 77"/>
                <a:gd name="T23" fmla="*/ 52 h 77"/>
                <a:gd name="T24" fmla="*/ 56 w 77"/>
                <a:gd name="T25" fmla="*/ 46 h 77"/>
                <a:gd name="T26" fmla="*/ 58 w 77"/>
                <a:gd name="T27" fmla="*/ 39 h 77"/>
                <a:gd name="T28" fmla="*/ 56 w 77"/>
                <a:gd name="T29" fmla="*/ 31 h 77"/>
                <a:gd name="T30" fmla="*/ 66 w 77"/>
                <a:gd name="T31" fmla="*/ 27 h 77"/>
                <a:gd name="T32" fmla="*/ 70 w 77"/>
                <a:gd name="T33" fmla="*/ 26 h 77"/>
                <a:gd name="T34" fmla="*/ 72 w 77"/>
                <a:gd name="T35" fmla="*/ 39 h 77"/>
                <a:gd name="T36" fmla="*/ 70 w 77"/>
                <a:gd name="T37" fmla="*/ 52 h 77"/>
                <a:gd name="T38" fmla="*/ 51 w 77"/>
                <a:gd name="T39" fmla="*/ 7 h 77"/>
                <a:gd name="T40" fmla="*/ 51 w 77"/>
                <a:gd name="T41" fmla="*/ 7 h 77"/>
                <a:gd name="T42" fmla="*/ 51 w 77"/>
                <a:gd name="T43" fmla="*/ 7 h 77"/>
                <a:gd name="T44" fmla="*/ 46 w 77"/>
                <a:gd name="T45" fmla="*/ 21 h 77"/>
                <a:gd name="T46" fmla="*/ 38 w 77"/>
                <a:gd name="T47" fmla="*/ 19 h 77"/>
                <a:gd name="T48" fmla="*/ 31 w 77"/>
                <a:gd name="T49" fmla="*/ 21 h 77"/>
                <a:gd name="T50" fmla="*/ 28 w 77"/>
                <a:gd name="T51" fmla="*/ 14 h 77"/>
                <a:gd name="T52" fmla="*/ 25 w 77"/>
                <a:gd name="T53" fmla="*/ 7 h 77"/>
                <a:gd name="T54" fmla="*/ 38 w 77"/>
                <a:gd name="T55" fmla="*/ 5 h 77"/>
                <a:gd name="T56" fmla="*/ 51 w 77"/>
                <a:gd name="T57" fmla="*/ 7 h 77"/>
                <a:gd name="T58" fmla="*/ 7 w 77"/>
                <a:gd name="T59" fmla="*/ 26 h 77"/>
                <a:gd name="T60" fmla="*/ 14 w 77"/>
                <a:gd name="T61" fmla="*/ 28 h 77"/>
                <a:gd name="T62" fmla="*/ 20 w 77"/>
                <a:gd name="T63" fmla="*/ 31 h 77"/>
                <a:gd name="T64" fmla="*/ 19 w 77"/>
                <a:gd name="T65" fmla="*/ 39 h 77"/>
                <a:gd name="T66" fmla="*/ 20 w 77"/>
                <a:gd name="T67" fmla="*/ 46 h 77"/>
                <a:gd name="T68" fmla="*/ 7 w 77"/>
                <a:gd name="T69" fmla="*/ 52 h 77"/>
                <a:gd name="T70" fmla="*/ 4 w 77"/>
                <a:gd name="T71" fmla="*/ 39 h 77"/>
                <a:gd name="T72" fmla="*/ 7 w 77"/>
                <a:gd name="T73" fmla="*/ 26 h 77"/>
                <a:gd name="T74" fmla="*/ 25 w 77"/>
                <a:gd name="T75" fmla="*/ 70 h 77"/>
                <a:gd name="T76" fmla="*/ 27 w 77"/>
                <a:gd name="T77" fmla="*/ 66 h 77"/>
                <a:gd name="T78" fmla="*/ 31 w 77"/>
                <a:gd name="T79" fmla="*/ 56 h 77"/>
                <a:gd name="T80" fmla="*/ 38 w 77"/>
                <a:gd name="T81" fmla="*/ 58 h 77"/>
                <a:gd name="T82" fmla="*/ 46 w 77"/>
                <a:gd name="T83" fmla="*/ 56 h 77"/>
                <a:gd name="T84" fmla="*/ 51 w 77"/>
                <a:gd name="T85" fmla="*/ 70 h 77"/>
                <a:gd name="T86" fmla="*/ 51 w 77"/>
                <a:gd name="T87" fmla="*/ 70 h 77"/>
                <a:gd name="T88" fmla="*/ 51 w 77"/>
                <a:gd name="T89" fmla="*/ 70 h 77"/>
                <a:gd name="T90" fmla="*/ 38 w 77"/>
                <a:gd name="T91" fmla="*/ 73 h 77"/>
                <a:gd name="T92" fmla="*/ 25 w 77"/>
                <a:gd name="T93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7">
                  <a:moveTo>
                    <a:pt x="38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60"/>
                    <a:pt x="17" y="77"/>
                    <a:pt x="38" y="77"/>
                  </a:cubicBezTo>
                  <a:cubicBezTo>
                    <a:pt x="60" y="77"/>
                    <a:pt x="77" y="60"/>
                    <a:pt x="77" y="39"/>
                  </a:cubicBezTo>
                  <a:cubicBezTo>
                    <a:pt x="77" y="17"/>
                    <a:pt x="60" y="0"/>
                    <a:pt x="38" y="0"/>
                  </a:cubicBezTo>
                  <a:close/>
                  <a:moveTo>
                    <a:pt x="24" y="39"/>
                  </a:moveTo>
                  <a:cubicBezTo>
                    <a:pt x="24" y="30"/>
                    <a:pt x="30" y="24"/>
                    <a:pt x="38" y="24"/>
                  </a:cubicBezTo>
                  <a:cubicBezTo>
                    <a:pt x="46" y="24"/>
                    <a:pt x="53" y="30"/>
                    <a:pt x="53" y="39"/>
                  </a:cubicBezTo>
                  <a:cubicBezTo>
                    <a:pt x="53" y="47"/>
                    <a:pt x="46" y="53"/>
                    <a:pt x="38" y="53"/>
                  </a:cubicBezTo>
                  <a:cubicBezTo>
                    <a:pt x="30" y="53"/>
                    <a:pt x="24" y="47"/>
                    <a:pt x="24" y="39"/>
                  </a:cubicBezTo>
                  <a:close/>
                  <a:moveTo>
                    <a:pt x="70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4"/>
                    <a:pt x="58" y="41"/>
                    <a:pt x="58" y="39"/>
                  </a:cubicBezTo>
                  <a:cubicBezTo>
                    <a:pt x="58" y="36"/>
                    <a:pt x="57" y="33"/>
                    <a:pt x="56" y="31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1" y="30"/>
                    <a:pt x="72" y="34"/>
                    <a:pt x="72" y="39"/>
                  </a:cubicBezTo>
                  <a:cubicBezTo>
                    <a:pt x="72" y="43"/>
                    <a:pt x="71" y="48"/>
                    <a:pt x="70" y="52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0"/>
                    <a:pt x="41" y="19"/>
                    <a:pt x="38" y="19"/>
                  </a:cubicBezTo>
                  <a:cubicBezTo>
                    <a:pt x="36" y="19"/>
                    <a:pt x="33" y="20"/>
                    <a:pt x="31" y="21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9" y="5"/>
                    <a:pt x="34" y="5"/>
                    <a:pt x="38" y="5"/>
                  </a:cubicBezTo>
                  <a:cubicBezTo>
                    <a:pt x="43" y="5"/>
                    <a:pt x="47" y="5"/>
                    <a:pt x="51" y="7"/>
                  </a:cubicBezTo>
                  <a:close/>
                  <a:moveTo>
                    <a:pt x="7" y="26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3"/>
                    <a:pt x="19" y="36"/>
                    <a:pt x="19" y="39"/>
                  </a:cubicBezTo>
                  <a:cubicBezTo>
                    <a:pt x="19" y="41"/>
                    <a:pt x="19" y="44"/>
                    <a:pt x="20" y="46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48"/>
                    <a:pt x="4" y="43"/>
                    <a:pt x="4" y="39"/>
                  </a:cubicBezTo>
                  <a:cubicBezTo>
                    <a:pt x="4" y="34"/>
                    <a:pt x="5" y="30"/>
                    <a:pt x="7" y="26"/>
                  </a:cubicBezTo>
                  <a:close/>
                  <a:moveTo>
                    <a:pt x="25" y="70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3" y="57"/>
                    <a:pt x="36" y="58"/>
                    <a:pt x="38" y="58"/>
                  </a:cubicBezTo>
                  <a:cubicBezTo>
                    <a:pt x="41" y="58"/>
                    <a:pt x="43" y="57"/>
                    <a:pt x="46" y="56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47" y="72"/>
                    <a:pt x="43" y="73"/>
                    <a:pt x="38" y="73"/>
                  </a:cubicBezTo>
                  <a:cubicBezTo>
                    <a:pt x="34" y="73"/>
                    <a:pt x="29" y="72"/>
                    <a:pt x="2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23CEBF6C-AF54-4BAB-84F5-BCDDC4AE0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2" y="1872"/>
              <a:ext cx="111" cy="63"/>
            </a:xfrm>
            <a:custGeom>
              <a:avLst/>
              <a:gdLst>
                <a:gd name="T0" fmla="*/ 83 w 90"/>
                <a:gd name="T1" fmla="*/ 47 h 51"/>
                <a:gd name="T2" fmla="*/ 85 w 90"/>
                <a:gd name="T3" fmla="*/ 37 h 51"/>
                <a:gd name="T4" fmla="*/ 87 w 90"/>
                <a:gd name="T5" fmla="*/ 27 h 51"/>
                <a:gd name="T6" fmla="*/ 89 w 90"/>
                <a:gd name="T7" fmla="*/ 17 h 51"/>
                <a:gd name="T8" fmla="*/ 86 w 90"/>
                <a:gd name="T9" fmla="*/ 11 h 51"/>
                <a:gd name="T10" fmla="*/ 64 w 90"/>
                <a:gd name="T11" fmla="*/ 1 h 51"/>
                <a:gd name="T12" fmla="*/ 57 w 90"/>
                <a:gd name="T13" fmla="*/ 4 h 51"/>
                <a:gd name="T14" fmla="*/ 52 w 90"/>
                <a:gd name="T15" fmla="*/ 13 h 51"/>
                <a:gd name="T16" fmla="*/ 51 w 90"/>
                <a:gd name="T17" fmla="*/ 14 h 51"/>
                <a:gd name="T18" fmla="*/ 15 w 90"/>
                <a:gd name="T19" fmla="*/ 7 h 51"/>
                <a:gd name="T20" fmla="*/ 0 w 90"/>
                <a:gd name="T21" fmla="*/ 14 h 51"/>
                <a:gd name="T22" fmla="*/ 8 w 90"/>
                <a:gd name="T23" fmla="*/ 26 h 51"/>
                <a:gd name="T24" fmla="*/ 12 w 90"/>
                <a:gd name="T25" fmla="*/ 23 h 51"/>
                <a:gd name="T26" fmla="*/ 17 w 90"/>
                <a:gd name="T27" fmla="*/ 31 h 51"/>
                <a:gd name="T28" fmla="*/ 25 w 90"/>
                <a:gd name="T29" fmla="*/ 26 h 51"/>
                <a:gd name="T30" fmla="*/ 30 w 90"/>
                <a:gd name="T31" fmla="*/ 33 h 51"/>
                <a:gd name="T32" fmla="*/ 38 w 90"/>
                <a:gd name="T33" fmla="*/ 28 h 51"/>
                <a:gd name="T34" fmla="*/ 43 w 90"/>
                <a:gd name="T35" fmla="*/ 36 h 51"/>
                <a:gd name="T36" fmla="*/ 47 w 90"/>
                <a:gd name="T37" fmla="*/ 33 h 51"/>
                <a:gd name="T38" fmla="*/ 47 w 90"/>
                <a:gd name="T39" fmla="*/ 35 h 51"/>
                <a:gd name="T40" fmla="*/ 48 w 90"/>
                <a:gd name="T41" fmla="*/ 46 h 51"/>
                <a:gd name="T42" fmla="*/ 54 w 90"/>
                <a:gd name="T43" fmla="*/ 51 h 51"/>
                <a:gd name="T44" fmla="*/ 78 w 90"/>
                <a:gd name="T45" fmla="*/ 51 h 51"/>
                <a:gd name="T46" fmla="*/ 83 w 90"/>
                <a:gd name="T47" fmla="*/ 47 h 51"/>
                <a:gd name="T48" fmla="*/ 17 w 90"/>
                <a:gd name="T49" fmla="*/ 16 h 51"/>
                <a:gd name="T50" fmla="*/ 18 w 90"/>
                <a:gd name="T51" fmla="*/ 12 h 51"/>
                <a:gd name="T52" fmla="*/ 49 w 90"/>
                <a:gd name="T53" fmla="*/ 18 h 51"/>
                <a:gd name="T54" fmla="*/ 48 w 90"/>
                <a:gd name="T55" fmla="*/ 23 h 51"/>
                <a:gd name="T56" fmla="*/ 17 w 90"/>
                <a:gd name="T57" fmla="*/ 16 h 51"/>
                <a:gd name="T58" fmla="*/ 73 w 90"/>
                <a:gd name="T59" fmla="*/ 46 h 51"/>
                <a:gd name="T60" fmla="*/ 69 w 90"/>
                <a:gd name="T61" fmla="*/ 45 h 51"/>
                <a:gd name="T62" fmla="*/ 67 w 90"/>
                <a:gd name="T63" fmla="*/ 42 h 51"/>
                <a:gd name="T64" fmla="*/ 73 w 90"/>
                <a:gd name="T65" fmla="*/ 15 h 51"/>
                <a:gd name="T66" fmla="*/ 75 w 90"/>
                <a:gd name="T67" fmla="*/ 13 h 51"/>
                <a:gd name="T68" fmla="*/ 80 w 90"/>
                <a:gd name="T69" fmla="*/ 14 h 51"/>
                <a:gd name="T70" fmla="*/ 82 w 90"/>
                <a:gd name="T71" fmla="*/ 17 h 51"/>
                <a:gd name="T72" fmla="*/ 76 w 90"/>
                <a:gd name="T73" fmla="*/ 44 h 51"/>
                <a:gd name="T74" fmla="*/ 73 w 90"/>
                <a:gd name="T75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51">
                  <a:moveTo>
                    <a:pt x="83" y="47"/>
                  </a:moveTo>
                  <a:cubicBezTo>
                    <a:pt x="85" y="37"/>
                    <a:pt x="85" y="37"/>
                    <a:pt x="85" y="37"/>
                  </a:cubicBezTo>
                  <a:cubicBezTo>
                    <a:pt x="86" y="34"/>
                    <a:pt x="87" y="30"/>
                    <a:pt x="87" y="2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5"/>
                    <a:pt x="88" y="12"/>
                    <a:pt x="86" y="1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2" y="0"/>
                    <a:pt x="59" y="1"/>
                    <a:pt x="57" y="4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4"/>
                    <a:pt x="47" y="34"/>
                    <a:pt x="47" y="35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9" y="49"/>
                    <a:pt x="51" y="51"/>
                    <a:pt x="54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80" y="51"/>
                    <a:pt x="83" y="49"/>
                    <a:pt x="83" y="47"/>
                  </a:cubicBezTo>
                  <a:close/>
                  <a:moveTo>
                    <a:pt x="17" y="16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23"/>
                    <a:pt x="48" y="23"/>
                    <a:pt x="48" y="23"/>
                  </a:cubicBezTo>
                  <a:lnTo>
                    <a:pt x="17" y="16"/>
                  </a:lnTo>
                  <a:close/>
                  <a:moveTo>
                    <a:pt x="73" y="46"/>
                  </a:moveTo>
                  <a:cubicBezTo>
                    <a:pt x="69" y="45"/>
                    <a:pt x="69" y="45"/>
                    <a:pt x="69" y="45"/>
                  </a:cubicBezTo>
                  <a:cubicBezTo>
                    <a:pt x="67" y="45"/>
                    <a:pt x="67" y="43"/>
                    <a:pt x="67" y="4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4"/>
                    <a:pt x="74" y="13"/>
                    <a:pt x="75" y="13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1" y="14"/>
                    <a:pt x="82" y="16"/>
                    <a:pt x="82" y="17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5"/>
                    <a:pt x="74" y="46"/>
                    <a:pt x="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FA8968D1-B177-4614-A59E-95B6D91491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6" y="942"/>
              <a:ext cx="80" cy="79"/>
            </a:xfrm>
            <a:custGeom>
              <a:avLst/>
              <a:gdLst>
                <a:gd name="T0" fmla="*/ 0 w 65"/>
                <a:gd name="T1" fmla="*/ 32 h 64"/>
                <a:gd name="T2" fmla="*/ 65 w 65"/>
                <a:gd name="T3" fmla="*/ 32 h 64"/>
                <a:gd name="T4" fmla="*/ 51 w 65"/>
                <a:gd name="T5" fmla="*/ 42 h 64"/>
                <a:gd name="T6" fmla="*/ 60 w 65"/>
                <a:gd name="T7" fmla="*/ 34 h 64"/>
                <a:gd name="T8" fmla="*/ 51 w 65"/>
                <a:gd name="T9" fmla="*/ 42 h 64"/>
                <a:gd name="T10" fmla="*/ 13 w 65"/>
                <a:gd name="T11" fmla="*/ 29 h 64"/>
                <a:gd name="T12" fmla="*/ 7 w 65"/>
                <a:gd name="T13" fmla="*/ 21 h 64"/>
                <a:gd name="T14" fmla="*/ 46 w 65"/>
                <a:gd name="T15" fmla="*/ 21 h 64"/>
                <a:gd name="T16" fmla="*/ 35 w 65"/>
                <a:gd name="T17" fmla="*/ 29 h 64"/>
                <a:gd name="T18" fmla="*/ 46 w 65"/>
                <a:gd name="T19" fmla="*/ 21 h 64"/>
                <a:gd name="T20" fmla="*/ 35 w 65"/>
                <a:gd name="T21" fmla="*/ 4 h 64"/>
                <a:gd name="T22" fmla="*/ 42 w 65"/>
                <a:gd name="T23" fmla="*/ 11 h 64"/>
                <a:gd name="T24" fmla="*/ 35 w 65"/>
                <a:gd name="T25" fmla="*/ 17 h 64"/>
                <a:gd name="T26" fmla="*/ 27 w 65"/>
                <a:gd name="T27" fmla="*/ 6 h 64"/>
                <a:gd name="T28" fmla="*/ 30 w 65"/>
                <a:gd name="T29" fmla="*/ 17 h 64"/>
                <a:gd name="T30" fmla="*/ 23 w 65"/>
                <a:gd name="T31" fmla="*/ 11 h 64"/>
                <a:gd name="T32" fmla="*/ 30 w 65"/>
                <a:gd name="T33" fmla="*/ 29 h 64"/>
                <a:gd name="T34" fmla="*/ 19 w 65"/>
                <a:gd name="T35" fmla="*/ 21 h 64"/>
                <a:gd name="T36" fmla="*/ 7 w 65"/>
                <a:gd name="T37" fmla="*/ 42 h 64"/>
                <a:gd name="T38" fmla="*/ 13 w 65"/>
                <a:gd name="T39" fmla="*/ 34 h 64"/>
                <a:gd name="T40" fmla="*/ 7 w 65"/>
                <a:gd name="T41" fmla="*/ 42 h 64"/>
                <a:gd name="T42" fmla="*/ 30 w 65"/>
                <a:gd name="T43" fmla="*/ 34 h 64"/>
                <a:gd name="T44" fmla="*/ 19 w 65"/>
                <a:gd name="T45" fmla="*/ 42 h 64"/>
                <a:gd name="T46" fmla="*/ 30 w 65"/>
                <a:gd name="T47" fmla="*/ 47 h 64"/>
                <a:gd name="T48" fmla="*/ 27 w 65"/>
                <a:gd name="T49" fmla="*/ 58 h 64"/>
                <a:gd name="T50" fmla="*/ 20 w 65"/>
                <a:gd name="T51" fmla="*/ 47 h 64"/>
                <a:gd name="T52" fmla="*/ 42 w 65"/>
                <a:gd name="T53" fmla="*/ 52 h 64"/>
                <a:gd name="T54" fmla="*/ 35 w 65"/>
                <a:gd name="T55" fmla="*/ 59 h 64"/>
                <a:gd name="T56" fmla="*/ 45 w 65"/>
                <a:gd name="T57" fmla="*/ 47 h 64"/>
                <a:gd name="T58" fmla="*/ 35 w 65"/>
                <a:gd name="T59" fmla="*/ 42 h 64"/>
                <a:gd name="T60" fmla="*/ 47 w 65"/>
                <a:gd name="T61" fmla="*/ 34 h 64"/>
                <a:gd name="T62" fmla="*/ 35 w 65"/>
                <a:gd name="T63" fmla="*/ 42 h 64"/>
                <a:gd name="T64" fmla="*/ 51 w 65"/>
                <a:gd name="T65" fmla="*/ 21 h 64"/>
                <a:gd name="T66" fmla="*/ 60 w 65"/>
                <a:gd name="T67" fmla="*/ 29 h 64"/>
                <a:gd name="T68" fmla="*/ 56 w 65"/>
                <a:gd name="T69" fmla="*/ 17 h 64"/>
                <a:gd name="T70" fmla="*/ 44 w 65"/>
                <a:gd name="T71" fmla="*/ 6 h 64"/>
                <a:gd name="T72" fmla="*/ 56 w 65"/>
                <a:gd name="T73" fmla="*/ 17 h 64"/>
                <a:gd name="T74" fmla="*/ 20 w 65"/>
                <a:gd name="T75" fmla="*/ 6 h 64"/>
                <a:gd name="T76" fmla="*/ 9 w 65"/>
                <a:gd name="T77" fmla="*/ 17 h 64"/>
                <a:gd name="T78" fmla="*/ 9 w 65"/>
                <a:gd name="T79" fmla="*/ 47 h 64"/>
                <a:gd name="T80" fmla="*/ 20 w 65"/>
                <a:gd name="T81" fmla="*/ 57 h 64"/>
                <a:gd name="T82" fmla="*/ 9 w 65"/>
                <a:gd name="T83" fmla="*/ 47 h 64"/>
                <a:gd name="T84" fmla="*/ 44 w 65"/>
                <a:gd name="T85" fmla="*/ 57 h 64"/>
                <a:gd name="T86" fmla="*/ 56 w 65"/>
                <a:gd name="T8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5" y="49"/>
                    <a:pt x="65" y="32"/>
                  </a:cubicBezTo>
                  <a:cubicBezTo>
                    <a:pt x="65" y="14"/>
                    <a:pt x="50" y="0"/>
                    <a:pt x="32" y="0"/>
                  </a:cubicBezTo>
                  <a:close/>
                  <a:moveTo>
                    <a:pt x="51" y="42"/>
                  </a:moveTo>
                  <a:cubicBezTo>
                    <a:pt x="51" y="40"/>
                    <a:pt x="52" y="37"/>
                    <a:pt x="52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7"/>
                    <a:pt x="59" y="40"/>
                    <a:pt x="58" y="42"/>
                  </a:cubicBezTo>
                  <a:lnTo>
                    <a:pt x="51" y="42"/>
                  </a:lnTo>
                  <a:close/>
                  <a:moveTo>
                    <a:pt x="14" y="21"/>
                  </a:moveTo>
                  <a:cubicBezTo>
                    <a:pt x="14" y="24"/>
                    <a:pt x="13" y="26"/>
                    <a:pt x="13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6"/>
                    <a:pt x="6" y="24"/>
                    <a:pt x="7" y="21"/>
                  </a:cubicBezTo>
                  <a:lnTo>
                    <a:pt x="14" y="21"/>
                  </a:lnTo>
                  <a:close/>
                  <a:moveTo>
                    <a:pt x="46" y="21"/>
                  </a:moveTo>
                  <a:cubicBezTo>
                    <a:pt x="47" y="24"/>
                    <a:pt x="47" y="26"/>
                    <a:pt x="47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1"/>
                    <a:pt x="35" y="21"/>
                    <a:pt x="35" y="21"/>
                  </a:cubicBezTo>
                  <a:lnTo>
                    <a:pt x="46" y="21"/>
                  </a:lnTo>
                  <a:close/>
                  <a:moveTo>
                    <a:pt x="35" y="17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39" y="7"/>
                    <a:pt x="41" y="9"/>
                    <a:pt x="42" y="11"/>
                  </a:cubicBezTo>
                  <a:cubicBezTo>
                    <a:pt x="43" y="13"/>
                    <a:pt x="44" y="15"/>
                    <a:pt x="4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  <a:moveTo>
                    <a:pt x="23" y="11"/>
                  </a:moveTo>
                  <a:cubicBezTo>
                    <a:pt x="24" y="9"/>
                    <a:pt x="26" y="7"/>
                    <a:pt x="27" y="6"/>
                  </a:cubicBezTo>
                  <a:cubicBezTo>
                    <a:pt x="28" y="5"/>
                    <a:pt x="29" y="4"/>
                    <a:pt x="30" y="4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5"/>
                    <a:pt x="22" y="13"/>
                    <a:pt x="23" y="11"/>
                  </a:cubicBezTo>
                  <a:close/>
                  <a:moveTo>
                    <a:pt x="30" y="21"/>
                  </a:moveTo>
                  <a:cubicBezTo>
                    <a:pt x="30" y="29"/>
                    <a:pt x="30" y="29"/>
                    <a:pt x="30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6"/>
                    <a:pt x="18" y="24"/>
                    <a:pt x="19" y="21"/>
                  </a:cubicBezTo>
                  <a:lnTo>
                    <a:pt x="30" y="21"/>
                  </a:lnTo>
                  <a:close/>
                  <a:moveTo>
                    <a:pt x="7" y="42"/>
                  </a:moveTo>
                  <a:cubicBezTo>
                    <a:pt x="6" y="40"/>
                    <a:pt x="5" y="37"/>
                    <a:pt x="5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7"/>
                    <a:pt x="14" y="40"/>
                    <a:pt x="14" y="42"/>
                  </a:cubicBezTo>
                  <a:lnTo>
                    <a:pt x="7" y="42"/>
                  </a:lnTo>
                  <a:close/>
                  <a:moveTo>
                    <a:pt x="18" y="34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0"/>
                    <a:pt x="18" y="37"/>
                    <a:pt x="18" y="34"/>
                  </a:cubicBezTo>
                  <a:close/>
                  <a:moveTo>
                    <a:pt x="30" y="47"/>
                  </a:moveTo>
                  <a:cubicBezTo>
                    <a:pt x="30" y="59"/>
                    <a:pt x="30" y="59"/>
                    <a:pt x="30" y="59"/>
                  </a:cubicBezTo>
                  <a:cubicBezTo>
                    <a:pt x="29" y="59"/>
                    <a:pt x="28" y="58"/>
                    <a:pt x="27" y="58"/>
                  </a:cubicBezTo>
                  <a:cubicBezTo>
                    <a:pt x="26" y="56"/>
                    <a:pt x="24" y="54"/>
                    <a:pt x="23" y="52"/>
                  </a:cubicBezTo>
                  <a:cubicBezTo>
                    <a:pt x="22" y="50"/>
                    <a:pt x="21" y="49"/>
                    <a:pt x="20" y="47"/>
                  </a:cubicBezTo>
                  <a:cubicBezTo>
                    <a:pt x="30" y="47"/>
                    <a:pt x="30" y="47"/>
                    <a:pt x="30" y="47"/>
                  </a:cubicBezTo>
                  <a:close/>
                  <a:moveTo>
                    <a:pt x="42" y="52"/>
                  </a:moveTo>
                  <a:cubicBezTo>
                    <a:pt x="41" y="54"/>
                    <a:pt x="39" y="56"/>
                    <a:pt x="38" y="58"/>
                  </a:cubicBezTo>
                  <a:cubicBezTo>
                    <a:pt x="37" y="58"/>
                    <a:pt x="36" y="59"/>
                    <a:pt x="35" y="5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9"/>
                    <a:pt x="43" y="50"/>
                    <a:pt x="42" y="52"/>
                  </a:cubicBezTo>
                  <a:close/>
                  <a:moveTo>
                    <a:pt x="35" y="42"/>
                  </a:moveTo>
                  <a:cubicBezTo>
                    <a:pt x="35" y="34"/>
                    <a:pt x="35" y="34"/>
                    <a:pt x="35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7"/>
                    <a:pt x="47" y="40"/>
                    <a:pt x="46" y="42"/>
                  </a:cubicBezTo>
                  <a:lnTo>
                    <a:pt x="35" y="42"/>
                  </a:lnTo>
                  <a:close/>
                  <a:moveTo>
                    <a:pt x="52" y="29"/>
                  </a:moveTo>
                  <a:cubicBezTo>
                    <a:pt x="52" y="26"/>
                    <a:pt x="51" y="24"/>
                    <a:pt x="51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9" y="24"/>
                    <a:pt x="60" y="26"/>
                    <a:pt x="60" y="29"/>
                  </a:cubicBezTo>
                  <a:lnTo>
                    <a:pt x="52" y="29"/>
                  </a:lnTo>
                  <a:close/>
                  <a:moveTo>
                    <a:pt x="56" y="17"/>
                  </a:moveTo>
                  <a:cubicBezTo>
                    <a:pt x="50" y="17"/>
                    <a:pt x="50" y="17"/>
                    <a:pt x="50" y="17"/>
                  </a:cubicBezTo>
                  <a:cubicBezTo>
                    <a:pt x="48" y="13"/>
                    <a:pt x="47" y="9"/>
                    <a:pt x="44" y="6"/>
                  </a:cubicBezTo>
                  <a:cubicBezTo>
                    <a:pt x="47" y="8"/>
                    <a:pt x="50" y="10"/>
                    <a:pt x="52" y="12"/>
                  </a:cubicBezTo>
                  <a:cubicBezTo>
                    <a:pt x="54" y="13"/>
                    <a:pt x="55" y="15"/>
                    <a:pt x="56" y="17"/>
                  </a:cubicBezTo>
                  <a:close/>
                  <a:moveTo>
                    <a:pt x="13" y="12"/>
                  </a:moveTo>
                  <a:cubicBezTo>
                    <a:pt x="15" y="10"/>
                    <a:pt x="18" y="8"/>
                    <a:pt x="20" y="6"/>
                  </a:cubicBezTo>
                  <a:cubicBezTo>
                    <a:pt x="18" y="9"/>
                    <a:pt x="17" y="13"/>
                    <a:pt x="15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5"/>
                    <a:pt x="11" y="13"/>
                    <a:pt x="13" y="12"/>
                  </a:cubicBezTo>
                  <a:close/>
                  <a:moveTo>
                    <a:pt x="9" y="47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17" y="50"/>
                    <a:pt x="18" y="54"/>
                    <a:pt x="20" y="57"/>
                  </a:cubicBezTo>
                  <a:cubicBezTo>
                    <a:pt x="18" y="55"/>
                    <a:pt x="15" y="54"/>
                    <a:pt x="13" y="51"/>
                  </a:cubicBezTo>
                  <a:cubicBezTo>
                    <a:pt x="11" y="50"/>
                    <a:pt x="10" y="48"/>
                    <a:pt x="9" y="47"/>
                  </a:cubicBezTo>
                  <a:close/>
                  <a:moveTo>
                    <a:pt x="52" y="51"/>
                  </a:moveTo>
                  <a:cubicBezTo>
                    <a:pt x="50" y="54"/>
                    <a:pt x="47" y="55"/>
                    <a:pt x="44" y="57"/>
                  </a:cubicBezTo>
                  <a:cubicBezTo>
                    <a:pt x="47" y="54"/>
                    <a:pt x="48" y="50"/>
                    <a:pt x="50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8"/>
                    <a:pt x="54" y="50"/>
                    <a:pt x="5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5ED8ADA0-DE90-4449-8233-C8502CC43D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1" y="1498"/>
              <a:ext cx="81" cy="66"/>
            </a:xfrm>
            <a:custGeom>
              <a:avLst/>
              <a:gdLst>
                <a:gd name="T0" fmla="*/ 66 w 66"/>
                <a:gd name="T1" fmla="*/ 29 h 54"/>
                <a:gd name="T2" fmla="*/ 58 w 66"/>
                <a:gd name="T3" fmla="*/ 12 h 54"/>
                <a:gd name="T4" fmla="*/ 46 w 66"/>
                <a:gd name="T5" fmla="*/ 12 h 54"/>
                <a:gd name="T6" fmla="*/ 46 w 66"/>
                <a:gd name="T7" fmla="*/ 4 h 54"/>
                <a:gd name="T8" fmla="*/ 42 w 66"/>
                <a:gd name="T9" fmla="*/ 0 h 54"/>
                <a:gd name="T10" fmla="*/ 4 w 66"/>
                <a:gd name="T11" fmla="*/ 0 h 54"/>
                <a:gd name="T12" fmla="*/ 0 w 66"/>
                <a:gd name="T13" fmla="*/ 4 h 54"/>
                <a:gd name="T14" fmla="*/ 0 w 66"/>
                <a:gd name="T15" fmla="*/ 37 h 54"/>
                <a:gd name="T16" fmla="*/ 4 w 66"/>
                <a:gd name="T17" fmla="*/ 41 h 54"/>
                <a:gd name="T18" fmla="*/ 10 w 66"/>
                <a:gd name="T19" fmla="*/ 41 h 54"/>
                <a:gd name="T20" fmla="*/ 9 w 66"/>
                <a:gd name="T21" fmla="*/ 45 h 54"/>
                <a:gd name="T22" fmla="*/ 17 w 66"/>
                <a:gd name="T23" fmla="*/ 54 h 54"/>
                <a:gd name="T24" fmla="*/ 25 w 66"/>
                <a:gd name="T25" fmla="*/ 45 h 54"/>
                <a:gd name="T26" fmla="*/ 24 w 66"/>
                <a:gd name="T27" fmla="*/ 41 h 54"/>
                <a:gd name="T28" fmla="*/ 47 w 66"/>
                <a:gd name="T29" fmla="*/ 41 h 54"/>
                <a:gd name="T30" fmla="*/ 46 w 66"/>
                <a:gd name="T31" fmla="*/ 45 h 54"/>
                <a:gd name="T32" fmla="*/ 54 w 66"/>
                <a:gd name="T33" fmla="*/ 54 h 54"/>
                <a:gd name="T34" fmla="*/ 62 w 66"/>
                <a:gd name="T35" fmla="*/ 45 h 54"/>
                <a:gd name="T36" fmla="*/ 61 w 66"/>
                <a:gd name="T37" fmla="*/ 41 h 54"/>
                <a:gd name="T38" fmla="*/ 66 w 66"/>
                <a:gd name="T39" fmla="*/ 41 h 54"/>
                <a:gd name="T40" fmla="*/ 66 w 66"/>
                <a:gd name="T41" fmla="*/ 29 h 54"/>
                <a:gd name="T42" fmla="*/ 46 w 66"/>
                <a:gd name="T43" fmla="*/ 29 h 54"/>
                <a:gd name="T44" fmla="*/ 46 w 66"/>
                <a:gd name="T45" fmla="*/ 19 h 54"/>
                <a:gd name="T46" fmla="*/ 54 w 66"/>
                <a:gd name="T47" fmla="*/ 19 h 54"/>
                <a:gd name="T48" fmla="*/ 59 w 66"/>
                <a:gd name="T49" fmla="*/ 29 h 54"/>
                <a:gd name="T50" fmla="*/ 46 w 66"/>
                <a:gd name="T51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4">
                  <a:moveTo>
                    <a:pt x="66" y="29"/>
                  </a:moveTo>
                  <a:cubicBezTo>
                    <a:pt x="58" y="12"/>
                    <a:pt x="58" y="12"/>
                    <a:pt x="58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2"/>
                    <a:pt x="44" y="0"/>
                    <a:pt x="4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50"/>
                    <a:pt x="12" y="54"/>
                    <a:pt x="17" y="54"/>
                  </a:cubicBezTo>
                  <a:cubicBezTo>
                    <a:pt x="21" y="54"/>
                    <a:pt x="25" y="50"/>
                    <a:pt x="25" y="45"/>
                  </a:cubicBezTo>
                  <a:cubicBezTo>
                    <a:pt x="25" y="44"/>
                    <a:pt x="25" y="43"/>
                    <a:pt x="24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3"/>
                    <a:pt x="46" y="44"/>
                    <a:pt x="46" y="45"/>
                  </a:cubicBezTo>
                  <a:cubicBezTo>
                    <a:pt x="46" y="50"/>
                    <a:pt x="49" y="54"/>
                    <a:pt x="54" y="54"/>
                  </a:cubicBezTo>
                  <a:cubicBezTo>
                    <a:pt x="59" y="54"/>
                    <a:pt x="62" y="50"/>
                    <a:pt x="62" y="45"/>
                  </a:cubicBezTo>
                  <a:cubicBezTo>
                    <a:pt x="62" y="44"/>
                    <a:pt x="62" y="43"/>
                    <a:pt x="61" y="41"/>
                  </a:cubicBezTo>
                  <a:cubicBezTo>
                    <a:pt x="66" y="41"/>
                    <a:pt x="66" y="41"/>
                    <a:pt x="66" y="41"/>
                  </a:cubicBezTo>
                  <a:lnTo>
                    <a:pt x="66" y="29"/>
                  </a:lnTo>
                  <a:close/>
                  <a:moveTo>
                    <a:pt x="46" y="2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9" y="29"/>
                    <a:pt x="59" y="29"/>
                    <a:pt x="59" y="29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2179AD0E-43CC-4CE8-80FA-F82A5079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5" y="2003"/>
              <a:ext cx="88" cy="88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  <a:gd name="T10" fmla="*/ 57 w 72"/>
                <a:gd name="T11" fmla="*/ 31 h 72"/>
                <a:gd name="T12" fmla="*/ 38 w 72"/>
                <a:gd name="T13" fmla="*/ 59 h 72"/>
                <a:gd name="T14" fmla="*/ 29 w 72"/>
                <a:gd name="T15" fmla="*/ 55 h 72"/>
                <a:gd name="T16" fmla="*/ 21 w 72"/>
                <a:gd name="T17" fmla="*/ 33 h 72"/>
                <a:gd name="T18" fmla="*/ 16 w 72"/>
                <a:gd name="T19" fmla="*/ 35 h 72"/>
                <a:gd name="T20" fmla="*/ 15 w 72"/>
                <a:gd name="T21" fmla="*/ 32 h 72"/>
                <a:gd name="T22" fmla="*/ 28 w 72"/>
                <a:gd name="T23" fmla="*/ 23 h 72"/>
                <a:gd name="T24" fmla="*/ 35 w 72"/>
                <a:gd name="T25" fmla="*/ 37 h 72"/>
                <a:gd name="T26" fmla="*/ 38 w 72"/>
                <a:gd name="T27" fmla="*/ 46 h 72"/>
                <a:gd name="T28" fmla="*/ 44 w 72"/>
                <a:gd name="T29" fmla="*/ 38 h 72"/>
                <a:gd name="T30" fmla="*/ 39 w 72"/>
                <a:gd name="T31" fmla="*/ 32 h 72"/>
                <a:gd name="T32" fmla="*/ 57 w 72"/>
                <a:gd name="T33" fmla="*/ 3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6" y="72"/>
                    <a:pt x="72" y="56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lose/>
                  <a:moveTo>
                    <a:pt x="57" y="31"/>
                  </a:moveTo>
                  <a:cubicBezTo>
                    <a:pt x="55" y="45"/>
                    <a:pt x="42" y="56"/>
                    <a:pt x="38" y="59"/>
                  </a:cubicBezTo>
                  <a:cubicBezTo>
                    <a:pt x="34" y="61"/>
                    <a:pt x="30" y="57"/>
                    <a:pt x="29" y="55"/>
                  </a:cubicBezTo>
                  <a:cubicBezTo>
                    <a:pt x="27" y="52"/>
                    <a:pt x="22" y="35"/>
                    <a:pt x="21" y="33"/>
                  </a:cubicBezTo>
                  <a:cubicBezTo>
                    <a:pt x="20" y="32"/>
                    <a:pt x="16" y="35"/>
                    <a:pt x="16" y="35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22" y="24"/>
                    <a:pt x="28" y="23"/>
                  </a:cubicBezTo>
                  <a:cubicBezTo>
                    <a:pt x="33" y="21"/>
                    <a:pt x="33" y="32"/>
                    <a:pt x="35" y="37"/>
                  </a:cubicBezTo>
                  <a:cubicBezTo>
                    <a:pt x="36" y="43"/>
                    <a:pt x="37" y="46"/>
                    <a:pt x="38" y="46"/>
                  </a:cubicBezTo>
                  <a:cubicBezTo>
                    <a:pt x="39" y="46"/>
                    <a:pt x="42" y="43"/>
                    <a:pt x="44" y="38"/>
                  </a:cubicBezTo>
                  <a:cubicBezTo>
                    <a:pt x="47" y="33"/>
                    <a:pt x="44" y="29"/>
                    <a:pt x="39" y="32"/>
                  </a:cubicBezTo>
                  <a:cubicBezTo>
                    <a:pt x="41" y="20"/>
                    <a:pt x="60" y="18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0AB61B61-F474-4891-9599-8DF36C6DB2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0" y="2725"/>
              <a:ext cx="58" cy="58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5 w 47"/>
                <a:gd name="T11" fmla="*/ 24 h 47"/>
                <a:gd name="T12" fmla="*/ 23 w 47"/>
                <a:gd name="T13" fmla="*/ 6 h 47"/>
                <a:gd name="T14" fmla="*/ 23 w 47"/>
                <a:gd name="T15" fmla="*/ 41 h 47"/>
                <a:gd name="T16" fmla="*/ 5 w 47"/>
                <a:gd name="T1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5" y="24"/>
                  </a:moveTo>
                  <a:cubicBezTo>
                    <a:pt x="5" y="14"/>
                    <a:pt x="13" y="6"/>
                    <a:pt x="23" y="6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13" y="41"/>
                    <a:pt x="5" y="33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2C3686B3-79B3-47CD-834F-5D9A8F5AD5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" y="2423"/>
              <a:ext cx="82" cy="76"/>
            </a:xfrm>
            <a:custGeom>
              <a:avLst/>
              <a:gdLst>
                <a:gd name="T0" fmla="*/ 34 w 67"/>
                <a:gd name="T1" fmla="*/ 8 h 62"/>
                <a:gd name="T2" fmla="*/ 23 w 67"/>
                <a:gd name="T3" fmla="*/ 10 h 62"/>
                <a:gd name="T4" fmla="*/ 15 w 67"/>
                <a:gd name="T5" fmla="*/ 14 h 62"/>
                <a:gd name="T6" fmla="*/ 8 w 67"/>
                <a:gd name="T7" fmla="*/ 27 h 62"/>
                <a:gd name="T8" fmla="*/ 11 w 67"/>
                <a:gd name="T9" fmla="*/ 34 h 62"/>
                <a:gd name="T10" fmla="*/ 17 w 67"/>
                <a:gd name="T11" fmla="*/ 41 h 62"/>
                <a:gd name="T12" fmla="*/ 21 w 67"/>
                <a:gd name="T13" fmla="*/ 47 h 62"/>
                <a:gd name="T14" fmla="*/ 21 w 67"/>
                <a:gd name="T15" fmla="*/ 49 h 62"/>
                <a:gd name="T16" fmla="*/ 22 w 67"/>
                <a:gd name="T17" fmla="*/ 48 h 62"/>
                <a:gd name="T18" fmla="*/ 28 w 67"/>
                <a:gd name="T19" fmla="*/ 45 h 62"/>
                <a:gd name="T20" fmla="*/ 29 w 67"/>
                <a:gd name="T21" fmla="*/ 45 h 62"/>
                <a:gd name="T22" fmla="*/ 34 w 67"/>
                <a:gd name="T23" fmla="*/ 46 h 62"/>
                <a:gd name="T24" fmla="*/ 44 w 67"/>
                <a:gd name="T25" fmla="*/ 44 h 62"/>
                <a:gd name="T26" fmla="*/ 52 w 67"/>
                <a:gd name="T27" fmla="*/ 40 h 62"/>
                <a:gd name="T28" fmla="*/ 59 w 67"/>
                <a:gd name="T29" fmla="*/ 27 h 62"/>
                <a:gd name="T30" fmla="*/ 52 w 67"/>
                <a:gd name="T31" fmla="*/ 14 h 62"/>
                <a:gd name="T32" fmla="*/ 44 w 67"/>
                <a:gd name="T33" fmla="*/ 10 h 62"/>
                <a:gd name="T34" fmla="*/ 34 w 67"/>
                <a:gd name="T35" fmla="*/ 8 h 62"/>
                <a:gd name="T36" fmla="*/ 34 w 67"/>
                <a:gd name="T37" fmla="*/ 0 h 62"/>
                <a:gd name="T38" fmla="*/ 34 w 67"/>
                <a:gd name="T39" fmla="*/ 0 h 62"/>
                <a:gd name="T40" fmla="*/ 67 w 67"/>
                <a:gd name="T41" fmla="*/ 27 h 62"/>
                <a:gd name="T42" fmla="*/ 34 w 67"/>
                <a:gd name="T43" fmla="*/ 54 h 62"/>
                <a:gd name="T44" fmla="*/ 28 w 67"/>
                <a:gd name="T45" fmla="*/ 54 h 62"/>
                <a:gd name="T46" fmla="*/ 4 w 67"/>
                <a:gd name="T47" fmla="*/ 62 h 62"/>
                <a:gd name="T48" fmla="*/ 4 w 67"/>
                <a:gd name="T49" fmla="*/ 61 h 62"/>
                <a:gd name="T50" fmla="*/ 13 w 67"/>
                <a:gd name="T51" fmla="*/ 50 h 62"/>
                <a:gd name="T52" fmla="*/ 12 w 67"/>
                <a:gd name="T53" fmla="*/ 48 h 62"/>
                <a:gd name="T54" fmla="*/ 0 w 67"/>
                <a:gd name="T55" fmla="*/ 27 h 62"/>
                <a:gd name="T56" fmla="*/ 34 w 67"/>
                <a:gd name="T5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62">
                  <a:moveTo>
                    <a:pt x="34" y="8"/>
                  </a:moveTo>
                  <a:cubicBezTo>
                    <a:pt x="30" y="8"/>
                    <a:pt x="26" y="9"/>
                    <a:pt x="23" y="10"/>
                  </a:cubicBezTo>
                  <a:cubicBezTo>
                    <a:pt x="20" y="11"/>
                    <a:pt x="17" y="12"/>
                    <a:pt x="15" y="14"/>
                  </a:cubicBezTo>
                  <a:cubicBezTo>
                    <a:pt x="11" y="18"/>
                    <a:pt x="8" y="22"/>
                    <a:pt x="8" y="27"/>
                  </a:cubicBezTo>
                  <a:cubicBezTo>
                    <a:pt x="8" y="29"/>
                    <a:pt x="9" y="32"/>
                    <a:pt x="11" y="34"/>
                  </a:cubicBezTo>
                  <a:cubicBezTo>
                    <a:pt x="12" y="37"/>
                    <a:pt x="14" y="39"/>
                    <a:pt x="17" y="41"/>
                  </a:cubicBezTo>
                  <a:cubicBezTo>
                    <a:pt x="19" y="42"/>
                    <a:pt x="20" y="44"/>
                    <a:pt x="21" y="47"/>
                  </a:cubicBezTo>
                  <a:cubicBezTo>
                    <a:pt x="21" y="47"/>
                    <a:pt x="21" y="48"/>
                    <a:pt x="21" y="49"/>
                  </a:cubicBezTo>
                  <a:cubicBezTo>
                    <a:pt x="21" y="49"/>
                    <a:pt x="22" y="48"/>
                    <a:pt x="22" y="48"/>
                  </a:cubicBezTo>
                  <a:cubicBezTo>
                    <a:pt x="24" y="46"/>
                    <a:pt x="26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1" y="46"/>
                    <a:pt x="32" y="46"/>
                    <a:pt x="34" y="46"/>
                  </a:cubicBezTo>
                  <a:cubicBezTo>
                    <a:pt x="37" y="46"/>
                    <a:pt x="41" y="45"/>
                    <a:pt x="44" y="44"/>
                  </a:cubicBezTo>
                  <a:cubicBezTo>
                    <a:pt x="47" y="43"/>
                    <a:pt x="50" y="41"/>
                    <a:pt x="52" y="40"/>
                  </a:cubicBezTo>
                  <a:cubicBezTo>
                    <a:pt x="56" y="36"/>
                    <a:pt x="59" y="32"/>
                    <a:pt x="59" y="27"/>
                  </a:cubicBezTo>
                  <a:cubicBezTo>
                    <a:pt x="59" y="22"/>
                    <a:pt x="56" y="18"/>
                    <a:pt x="52" y="14"/>
                  </a:cubicBezTo>
                  <a:cubicBezTo>
                    <a:pt x="50" y="12"/>
                    <a:pt x="47" y="11"/>
                    <a:pt x="44" y="10"/>
                  </a:cubicBezTo>
                  <a:cubicBezTo>
                    <a:pt x="41" y="9"/>
                    <a:pt x="37" y="8"/>
                    <a:pt x="34" y="8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52" y="0"/>
                    <a:pt x="67" y="12"/>
                    <a:pt x="67" y="27"/>
                  </a:cubicBezTo>
                  <a:cubicBezTo>
                    <a:pt x="67" y="42"/>
                    <a:pt x="52" y="54"/>
                    <a:pt x="34" y="54"/>
                  </a:cubicBezTo>
                  <a:cubicBezTo>
                    <a:pt x="32" y="54"/>
                    <a:pt x="30" y="54"/>
                    <a:pt x="28" y="54"/>
                  </a:cubicBezTo>
                  <a:cubicBezTo>
                    <a:pt x="21" y="61"/>
                    <a:pt x="13" y="62"/>
                    <a:pt x="4" y="6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9" y="58"/>
                    <a:pt x="13" y="54"/>
                    <a:pt x="13" y="50"/>
                  </a:cubicBezTo>
                  <a:cubicBezTo>
                    <a:pt x="13" y="49"/>
                    <a:pt x="13" y="49"/>
                    <a:pt x="12" y="48"/>
                  </a:cubicBezTo>
                  <a:cubicBezTo>
                    <a:pt x="5" y="43"/>
                    <a:pt x="0" y="35"/>
                    <a:pt x="0" y="27"/>
                  </a:cubicBezTo>
                  <a:cubicBezTo>
                    <a:pt x="0" y="12"/>
                    <a:pt x="1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D3B429B4-5F3D-4C7C-8EB2-D4ADB2D4A7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4" y="1730"/>
              <a:ext cx="80" cy="79"/>
            </a:xfrm>
            <a:custGeom>
              <a:avLst/>
              <a:gdLst>
                <a:gd name="T0" fmla="*/ 62 w 65"/>
                <a:gd name="T1" fmla="*/ 36 h 64"/>
                <a:gd name="T2" fmla="*/ 62 w 65"/>
                <a:gd name="T3" fmla="*/ 32 h 64"/>
                <a:gd name="T4" fmla="*/ 33 w 65"/>
                <a:gd name="T5" fmla="*/ 2 h 64"/>
                <a:gd name="T6" fmla="*/ 28 w 65"/>
                <a:gd name="T7" fmla="*/ 3 h 64"/>
                <a:gd name="T8" fmla="*/ 18 w 65"/>
                <a:gd name="T9" fmla="*/ 0 h 64"/>
                <a:gd name="T10" fmla="*/ 0 w 65"/>
                <a:gd name="T11" fmla="*/ 18 h 64"/>
                <a:gd name="T12" fmla="*/ 3 w 65"/>
                <a:gd name="T13" fmla="*/ 27 h 64"/>
                <a:gd name="T14" fmla="*/ 3 w 65"/>
                <a:gd name="T15" fmla="*/ 32 h 64"/>
                <a:gd name="T16" fmla="*/ 33 w 65"/>
                <a:gd name="T17" fmla="*/ 62 h 64"/>
                <a:gd name="T18" fmla="*/ 38 w 65"/>
                <a:gd name="T19" fmla="*/ 61 h 64"/>
                <a:gd name="T20" fmla="*/ 47 w 65"/>
                <a:gd name="T21" fmla="*/ 64 h 64"/>
                <a:gd name="T22" fmla="*/ 65 w 65"/>
                <a:gd name="T23" fmla="*/ 46 h 64"/>
                <a:gd name="T24" fmla="*/ 62 w 65"/>
                <a:gd name="T25" fmla="*/ 36 h 64"/>
                <a:gd name="T26" fmla="*/ 35 w 65"/>
                <a:gd name="T27" fmla="*/ 54 h 64"/>
                <a:gd name="T28" fmla="*/ 17 w 65"/>
                <a:gd name="T29" fmla="*/ 49 h 64"/>
                <a:gd name="T30" fmla="*/ 18 w 65"/>
                <a:gd name="T31" fmla="*/ 39 h 64"/>
                <a:gd name="T32" fmla="*/ 26 w 65"/>
                <a:gd name="T33" fmla="*/ 45 h 64"/>
                <a:gd name="T34" fmla="*/ 40 w 65"/>
                <a:gd name="T35" fmla="*/ 44 h 64"/>
                <a:gd name="T36" fmla="*/ 32 w 65"/>
                <a:gd name="T37" fmla="*/ 36 h 64"/>
                <a:gd name="T38" fmla="*/ 15 w 65"/>
                <a:gd name="T39" fmla="*/ 23 h 64"/>
                <a:gd name="T40" fmla="*/ 28 w 65"/>
                <a:gd name="T41" fmla="*/ 10 h 64"/>
                <a:gd name="T42" fmla="*/ 46 w 65"/>
                <a:gd name="T43" fmla="*/ 15 h 64"/>
                <a:gd name="T44" fmla="*/ 45 w 65"/>
                <a:gd name="T45" fmla="*/ 24 h 64"/>
                <a:gd name="T46" fmla="*/ 32 w 65"/>
                <a:gd name="T47" fmla="*/ 17 h 64"/>
                <a:gd name="T48" fmla="*/ 29 w 65"/>
                <a:gd name="T49" fmla="*/ 26 h 64"/>
                <a:gd name="T50" fmla="*/ 50 w 65"/>
                <a:gd name="T51" fmla="*/ 37 h 64"/>
                <a:gd name="T52" fmla="*/ 35 w 65"/>
                <a:gd name="T53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64">
                  <a:moveTo>
                    <a:pt x="62" y="36"/>
                  </a:moveTo>
                  <a:cubicBezTo>
                    <a:pt x="62" y="35"/>
                    <a:pt x="62" y="34"/>
                    <a:pt x="62" y="32"/>
                  </a:cubicBezTo>
                  <a:cubicBezTo>
                    <a:pt x="62" y="16"/>
                    <a:pt x="49" y="2"/>
                    <a:pt x="33" y="2"/>
                  </a:cubicBezTo>
                  <a:cubicBezTo>
                    <a:pt x="31" y="2"/>
                    <a:pt x="29" y="3"/>
                    <a:pt x="28" y="3"/>
                  </a:cubicBezTo>
                  <a:cubicBezTo>
                    <a:pt x="25" y="1"/>
                    <a:pt x="22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5"/>
                    <a:pt x="3" y="27"/>
                  </a:cubicBezTo>
                  <a:cubicBezTo>
                    <a:pt x="3" y="29"/>
                    <a:pt x="3" y="31"/>
                    <a:pt x="3" y="32"/>
                  </a:cubicBezTo>
                  <a:cubicBezTo>
                    <a:pt x="3" y="49"/>
                    <a:pt x="16" y="62"/>
                    <a:pt x="33" y="62"/>
                  </a:cubicBezTo>
                  <a:cubicBezTo>
                    <a:pt x="34" y="62"/>
                    <a:pt x="36" y="62"/>
                    <a:pt x="38" y="61"/>
                  </a:cubicBezTo>
                  <a:cubicBezTo>
                    <a:pt x="41" y="63"/>
                    <a:pt x="44" y="64"/>
                    <a:pt x="47" y="64"/>
                  </a:cubicBezTo>
                  <a:cubicBezTo>
                    <a:pt x="57" y="64"/>
                    <a:pt x="65" y="56"/>
                    <a:pt x="65" y="46"/>
                  </a:cubicBezTo>
                  <a:cubicBezTo>
                    <a:pt x="65" y="43"/>
                    <a:pt x="64" y="39"/>
                    <a:pt x="62" y="36"/>
                  </a:cubicBezTo>
                  <a:close/>
                  <a:moveTo>
                    <a:pt x="35" y="54"/>
                  </a:moveTo>
                  <a:cubicBezTo>
                    <a:pt x="26" y="55"/>
                    <a:pt x="21" y="52"/>
                    <a:pt x="17" y="49"/>
                  </a:cubicBezTo>
                  <a:cubicBezTo>
                    <a:pt x="13" y="44"/>
                    <a:pt x="15" y="40"/>
                    <a:pt x="18" y="39"/>
                  </a:cubicBezTo>
                  <a:cubicBezTo>
                    <a:pt x="22" y="39"/>
                    <a:pt x="24" y="43"/>
                    <a:pt x="26" y="45"/>
                  </a:cubicBezTo>
                  <a:cubicBezTo>
                    <a:pt x="28" y="46"/>
                    <a:pt x="36" y="49"/>
                    <a:pt x="40" y="44"/>
                  </a:cubicBezTo>
                  <a:cubicBezTo>
                    <a:pt x="44" y="39"/>
                    <a:pt x="37" y="37"/>
                    <a:pt x="32" y="36"/>
                  </a:cubicBezTo>
                  <a:cubicBezTo>
                    <a:pt x="24" y="35"/>
                    <a:pt x="14" y="31"/>
                    <a:pt x="15" y="23"/>
                  </a:cubicBezTo>
                  <a:cubicBezTo>
                    <a:pt x="16" y="15"/>
                    <a:pt x="22" y="11"/>
                    <a:pt x="28" y="10"/>
                  </a:cubicBezTo>
                  <a:cubicBezTo>
                    <a:pt x="37" y="9"/>
                    <a:pt x="42" y="11"/>
                    <a:pt x="46" y="15"/>
                  </a:cubicBezTo>
                  <a:cubicBezTo>
                    <a:pt x="51" y="19"/>
                    <a:pt x="48" y="24"/>
                    <a:pt x="45" y="24"/>
                  </a:cubicBezTo>
                  <a:cubicBezTo>
                    <a:pt x="42" y="24"/>
                    <a:pt x="39" y="17"/>
                    <a:pt x="32" y="17"/>
                  </a:cubicBezTo>
                  <a:cubicBezTo>
                    <a:pt x="25" y="17"/>
                    <a:pt x="20" y="24"/>
                    <a:pt x="29" y="26"/>
                  </a:cubicBezTo>
                  <a:cubicBezTo>
                    <a:pt x="37" y="29"/>
                    <a:pt x="47" y="29"/>
                    <a:pt x="50" y="37"/>
                  </a:cubicBezTo>
                  <a:cubicBezTo>
                    <a:pt x="53" y="45"/>
                    <a:pt x="45" y="54"/>
                    <a:pt x="3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65E4F11D-B040-4D43-A90B-1569078D09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2" y="2132"/>
              <a:ext cx="80" cy="8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7 w 65"/>
                <a:gd name="T17" fmla="*/ 62 h 66"/>
                <a:gd name="T18" fmla="*/ 24 w 65"/>
                <a:gd name="T19" fmla="*/ 45 h 66"/>
                <a:gd name="T20" fmla="*/ 26 w 65"/>
                <a:gd name="T21" fmla="*/ 45 h 66"/>
                <a:gd name="T22" fmla="*/ 33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6" y="45"/>
                    <a:pt x="26" y="45"/>
                  </a:cubicBezTo>
                  <a:cubicBezTo>
                    <a:pt x="30" y="45"/>
                    <a:pt x="33" y="43"/>
                    <a:pt x="33" y="39"/>
                  </a:cubicBezTo>
                  <a:cubicBezTo>
                    <a:pt x="33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586CF613-1AA5-4F17-BFF7-498FE26188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3" y="1892"/>
              <a:ext cx="47" cy="63"/>
            </a:xfrm>
            <a:custGeom>
              <a:avLst/>
              <a:gdLst>
                <a:gd name="T0" fmla="*/ 38 w 38"/>
                <a:gd name="T1" fmla="*/ 31 h 51"/>
                <a:gd name="T2" fmla="*/ 38 w 38"/>
                <a:gd name="T3" fmla="*/ 31 h 51"/>
                <a:gd name="T4" fmla="*/ 38 w 38"/>
                <a:gd name="T5" fmla="*/ 31 h 51"/>
                <a:gd name="T6" fmla="*/ 19 w 38"/>
                <a:gd name="T7" fmla="*/ 0 h 51"/>
                <a:gd name="T8" fmla="*/ 0 w 38"/>
                <a:gd name="T9" fmla="*/ 31 h 51"/>
                <a:gd name="T10" fmla="*/ 0 w 38"/>
                <a:gd name="T11" fmla="*/ 31 h 51"/>
                <a:gd name="T12" fmla="*/ 0 w 38"/>
                <a:gd name="T13" fmla="*/ 31 h 51"/>
                <a:gd name="T14" fmla="*/ 0 w 38"/>
                <a:gd name="T15" fmla="*/ 32 h 51"/>
                <a:gd name="T16" fmla="*/ 0 w 38"/>
                <a:gd name="T17" fmla="*/ 32 h 51"/>
                <a:gd name="T18" fmla="*/ 0 w 38"/>
                <a:gd name="T19" fmla="*/ 32 h 51"/>
                <a:gd name="T20" fmla="*/ 19 w 38"/>
                <a:gd name="T21" fmla="*/ 51 h 51"/>
                <a:gd name="T22" fmla="*/ 38 w 38"/>
                <a:gd name="T23" fmla="*/ 32 h 51"/>
                <a:gd name="T24" fmla="*/ 38 w 38"/>
                <a:gd name="T25" fmla="*/ 32 h 51"/>
                <a:gd name="T26" fmla="*/ 38 w 38"/>
                <a:gd name="T27" fmla="*/ 32 h 51"/>
                <a:gd name="T28" fmla="*/ 38 w 38"/>
                <a:gd name="T29" fmla="*/ 31 h 51"/>
                <a:gd name="T30" fmla="*/ 32 w 38"/>
                <a:gd name="T31" fmla="*/ 32 h 51"/>
                <a:gd name="T32" fmla="*/ 32 w 38"/>
                <a:gd name="T33" fmla="*/ 32 h 51"/>
                <a:gd name="T34" fmla="*/ 28 w 38"/>
                <a:gd name="T35" fmla="*/ 41 h 51"/>
                <a:gd name="T36" fmla="*/ 19 w 38"/>
                <a:gd name="T37" fmla="*/ 44 h 51"/>
                <a:gd name="T38" fmla="*/ 17 w 38"/>
                <a:gd name="T39" fmla="*/ 44 h 51"/>
                <a:gd name="T40" fmla="*/ 29 w 38"/>
                <a:gd name="T41" fmla="*/ 24 h 51"/>
                <a:gd name="T42" fmla="*/ 29 w 38"/>
                <a:gd name="T43" fmla="*/ 21 h 51"/>
                <a:gd name="T44" fmla="*/ 32 w 38"/>
                <a:gd name="T45" fmla="*/ 31 h 51"/>
                <a:gd name="T46" fmla="*/ 32 w 38"/>
                <a:gd name="T47" fmla="*/ 31 h 51"/>
                <a:gd name="T48" fmla="*/ 32 w 38"/>
                <a:gd name="T49" fmla="*/ 31 h 51"/>
                <a:gd name="T50" fmla="*/ 32 w 38"/>
                <a:gd name="T51" fmla="*/ 32 h 51"/>
                <a:gd name="T52" fmla="*/ 32 w 38"/>
                <a:gd name="T53" fmla="*/ 32 h 51"/>
                <a:gd name="T54" fmla="*/ 32 w 38"/>
                <a:gd name="T55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" h="51">
                  <a:moveTo>
                    <a:pt x="38" y="31"/>
                  </a:move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16"/>
                    <a:pt x="19" y="0"/>
                    <a:pt x="19" y="0"/>
                  </a:cubicBezTo>
                  <a:cubicBezTo>
                    <a:pt x="19" y="0"/>
                    <a:pt x="1" y="16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2"/>
                    <a:pt x="9" y="51"/>
                    <a:pt x="19" y="51"/>
                  </a:cubicBezTo>
                  <a:cubicBezTo>
                    <a:pt x="30" y="51"/>
                    <a:pt x="38" y="4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1"/>
                  </a:cubicBezTo>
                  <a:close/>
                  <a:moveTo>
                    <a:pt x="32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5"/>
                    <a:pt x="30" y="38"/>
                    <a:pt x="28" y="41"/>
                  </a:cubicBezTo>
                  <a:cubicBezTo>
                    <a:pt x="26" y="43"/>
                    <a:pt x="23" y="44"/>
                    <a:pt x="19" y="44"/>
                  </a:cubicBezTo>
                  <a:cubicBezTo>
                    <a:pt x="19" y="44"/>
                    <a:pt x="18" y="44"/>
                    <a:pt x="17" y="44"/>
                  </a:cubicBezTo>
                  <a:cubicBezTo>
                    <a:pt x="24" y="40"/>
                    <a:pt x="29" y="33"/>
                    <a:pt x="29" y="24"/>
                  </a:cubicBezTo>
                  <a:cubicBezTo>
                    <a:pt x="29" y="23"/>
                    <a:pt x="29" y="22"/>
                    <a:pt x="29" y="21"/>
                  </a:cubicBezTo>
                  <a:cubicBezTo>
                    <a:pt x="31" y="25"/>
                    <a:pt x="32" y="28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9DF8195D-F259-4C01-A9D9-6F986C2B84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6" y="2560"/>
              <a:ext cx="74" cy="75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  <a:gd name="T10" fmla="*/ 30 w 60"/>
                <a:gd name="T11" fmla="*/ 55 h 61"/>
                <a:gd name="T12" fmla="*/ 5 w 60"/>
                <a:gd name="T13" fmla="*/ 30 h 61"/>
                <a:gd name="T14" fmla="*/ 30 w 60"/>
                <a:gd name="T15" fmla="*/ 6 h 61"/>
                <a:gd name="T16" fmla="*/ 55 w 60"/>
                <a:gd name="T17" fmla="*/ 30 h 61"/>
                <a:gd name="T18" fmla="*/ 30 w 60"/>
                <a:gd name="T19" fmla="*/ 55 h 61"/>
                <a:gd name="T20" fmla="*/ 26 w 60"/>
                <a:gd name="T21" fmla="*/ 15 h 61"/>
                <a:gd name="T22" fmla="*/ 34 w 60"/>
                <a:gd name="T23" fmla="*/ 15 h 61"/>
                <a:gd name="T24" fmla="*/ 34 w 60"/>
                <a:gd name="T25" fmla="*/ 23 h 61"/>
                <a:gd name="T26" fmla="*/ 26 w 60"/>
                <a:gd name="T27" fmla="*/ 23 h 61"/>
                <a:gd name="T28" fmla="*/ 26 w 60"/>
                <a:gd name="T29" fmla="*/ 15 h 61"/>
                <a:gd name="T30" fmla="*/ 38 w 60"/>
                <a:gd name="T31" fmla="*/ 46 h 61"/>
                <a:gd name="T32" fmla="*/ 22 w 60"/>
                <a:gd name="T33" fmla="*/ 46 h 61"/>
                <a:gd name="T34" fmla="*/ 22 w 60"/>
                <a:gd name="T35" fmla="*/ 42 h 61"/>
                <a:gd name="T36" fmla="*/ 26 w 60"/>
                <a:gd name="T37" fmla="*/ 42 h 61"/>
                <a:gd name="T38" fmla="*/ 26 w 60"/>
                <a:gd name="T39" fmla="*/ 30 h 61"/>
                <a:gd name="T40" fmla="*/ 22 w 60"/>
                <a:gd name="T41" fmla="*/ 30 h 61"/>
                <a:gd name="T42" fmla="*/ 22 w 60"/>
                <a:gd name="T43" fmla="*/ 27 h 61"/>
                <a:gd name="T44" fmla="*/ 34 w 60"/>
                <a:gd name="T45" fmla="*/ 27 h 61"/>
                <a:gd name="T46" fmla="*/ 34 w 60"/>
                <a:gd name="T47" fmla="*/ 42 h 61"/>
                <a:gd name="T48" fmla="*/ 38 w 60"/>
                <a:gd name="T49" fmla="*/ 42 h 61"/>
                <a:gd name="T50" fmla="*/ 38 w 60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1"/>
                    <a:pt x="30" y="61"/>
                  </a:cubicBezTo>
                  <a:cubicBezTo>
                    <a:pt x="47" y="61"/>
                    <a:pt x="60" y="47"/>
                    <a:pt x="60" y="30"/>
                  </a:cubicBezTo>
                  <a:cubicBezTo>
                    <a:pt x="60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6" y="55"/>
                    <a:pt x="5" y="44"/>
                    <a:pt x="5" y="30"/>
                  </a:cubicBezTo>
                  <a:cubicBezTo>
                    <a:pt x="5" y="17"/>
                    <a:pt x="16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6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6" y="23"/>
                    <a:pt x="26" y="23"/>
                    <a:pt x="26" y="23"/>
                  </a:cubicBezTo>
                  <a:lnTo>
                    <a:pt x="26" y="15"/>
                  </a:lnTo>
                  <a:close/>
                  <a:moveTo>
                    <a:pt x="38" y="46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DD4ECC44-7E45-4EF7-BB72-E4A9364863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6" y="2438"/>
              <a:ext cx="101" cy="107"/>
            </a:xfrm>
            <a:custGeom>
              <a:avLst/>
              <a:gdLst>
                <a:gd name="T0" fmla="*/ 78 w 82"/>
                <a:gd name="T1" fmla="*/ 22 h 87"/>
                <a:gd name="T2" fmla="*/ 50 w 82"/>
                <a:gd name="T3" fmla="*/ 2 h 87"/>
                <a:gd name="T4" fmla="*/ 40 w 82"/>
                <a:gd name="T5" fmla="*/ 4 h 87"/>
                <a:gd name="T6" fmla="*/ 3 w 82"/>
                <a:gd name="T7" fmla="*/ 55 h 87"/>
                <a:gd name="T8" fmla="*/ 4 w 82"/>
                <a:gd name="T9" fmla="*/ 65 h 87"/>
                <a:gd name="T10" fmla="*/ 32 w 82"/>
                <a:gd name="T11" fmla="*/ 85 h 87"/>
                <a:gd name="T12" fmla="*/ 42 w 82"/>
                <a:gd name="T13" fmla="*/ 84 h 87"/>
                <a:gd name="T14" fmla="*/ 80 w 82"/>
                <a:gd name="T15" fmla="*/ 32 h 87"/>
                <a:gd name="T16" fmla="*/ 78 w 82"/>
                <a:gd name="T17" fmla="*/ 22 h 87"/>
                <a:gd name="T18" fmla="*/ 54 w 82"/>
                <a:gd name="T19" fmla="*/ 9 h 87"/>
                <a:gd name="T20" fmla="*/ 70 w 82"/>
                <a:gd name="T21" fmla="*/ 21 h 87"/>
                <a:gd name="T22" fmla="*/ 68 w 82"/>
                <a:gd name="T23" fmla="*/ 23 h 87"/>
                <a:gd name="T24" fmla="*/ 53 w 82"/>
                <a:gd name="T25" fmla="*/ 11 h 87"/>
                <a:gd name="T26" fmla="*/ 54 w 82"/>
                <a:gd name="T27" fmla="*/ 9 h 87"/>
                <a:gd name="T28" fmla="*/ 21 w 82"/>
                <a:gd name="T29" fmla="*/ 71 h 87"/>
                <a:gd name="T30" fmla="*/ 20 w 82"/>
                <a:gd name="T31" fmla="*/ 64 h 87"/>
                <a:gd name="T32" fmla="*/ 27 w 82"/>
                <a:gd name="T33" fmla="*/ 63 h 87"/>
                <a:gd name="T34" fmla="*/ 28 w 82"/>
                <a:gd name="T35" fmla="*/ 70 h 87"/>
                <a:gd name="T36" fmla="*/ 21 w 82"/>
                <a:gd name="T37" fmla="*/ 71 h 87"/>
                <a:gd name="T38" fmla="*/ 45 w 82"/>
                <a:gd name="T39" fmla="*/ 71 h 87"/>
                <a:gd name="T40" fmla="*/ 14 w 82"/>
                <a:gd name="T41" fmla="*/ 48 h 87"/>
                <a:gd name="T42" fmla="*/ 43 w 82"/>
                <a:gd name="T43" fmla="*/ 9 h 87"/>
                <a:gd name="T44" fmla="*/ 74 w 82"/>
                <a:gd name="T45" fmla="*/ 31 h 87"/>
                <a:gd name="T46" fmla="*/ 45 w 82"/>
                <a:gd name="T47" fmla="*/ 7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87">
                  <a:moveTo>
                    <a:pt x="78" y="2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47" y="0"/>
                    <a:pt x="43" y="0"/>
                    <a:pt x="40" y="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1" y="63"/>
                    <a:pt x="4" y="6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5" y="87"/>
                    <a:pt x="40" y="87"/>
                    <a:pt x="42" y="84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2" y="29"/>
                    <a:pt x="81" y="25"/>
                    <a:pt x="78" y="22"/>
                  </a:cubicBezTo>
                  <a:close/>
                  <a:moveTo>
                    <a:pt x="54" y="9"/>
                  </a:moveTo>
                  <a:cubicBezTo>
                    <a:pt x="70" y="21"/>
                    <a:pt x="70" y="21"/>
                    <a:pt x="70" y="21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53" y="11"/>
                    <a:pt x="53" y="11"/>
                    <a:pt x="53" y="11"/>
                  </a:cubicBezTo>
                  <a:lnTo>
                    <a:pt x="54" y="9"/>
                  </a:lnTo>
                  <a:close/>
                  <a:moveTo>
                    <a:pt x="21" y="71"/>
                  </a:moveTo>
                  <a:cubicBezTo>
                    <a:pt x="19" y="70"/>
                    <a:pt x="18" y="67"/>
                    <a:pt x="20" y="64"/>
                  </a:cubicBezTo>
                  <a:cubicBezTo>
                    <a:pt x="22" y="62"/>
                    <a:pt x="25" y="62"/>
                    <a:pt x="27" y="63"/>
                  </a:cubicBezTo>
                  <a:cubicBezTo>
                    <a:pt x="29" y="65"/>
                    <a:pt x="29" y="68"/>
                    <a:pt x="28" y="70"/>
                  </a:cubicBezTo>
                  <a:cubicBezTo>
                    <a:pt x="26" y="72"/>
                    <a:pt x="23" y="73"/>
                    <a:pt x="21" y="71"/>
                  </a:cubicBezTo>
                  <a:close/>
                  <a:moveTo>
                    <a:pt x="45" y="71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74" y="31"/>
                    <a:pt x="74" y="31"/>
                    <a:pt x="74" y="31"/>
                  </a:cubicBezTo>
                  <a:lnTo>
                    <a:pt x="45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5EE44E73-83F6-48CC-AEDC-81468C4094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2" y="2724"/>
              <a:ext cx="84" cy="85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5 h 69"/>
                <a:gd name="T4" fmla="*/ 35 w 69"/>
                <a:gd name="T5" fmla="*/ 69 h 69"/>
                <a:gd name="T6" fmla="*/ 69 w 69"/>
                <a:gd name="T7" fmla="*/ 35 h 69"/>
                <a:gd name="T8" fmla="*/ 35 w 69"/>
                <a:gd name="T9" fmla="*/ 0 h 69"/>
                <a:gd name="T10" fmla="*/ 55 w 69"/>
                <a:gd name="T11" fmla="*/ 30 h 69"/>
                <a:gd name="T12" fmla="*/ 36 w 69"/>
                <a:gd name="T13" fmla="*/ 56 h 69"/>
                <a:gd name="T14" fmla="*/ 28 w 69"/>
                <a:gd name="T15" fmla="*/ 52 h 69"/>
                <a:gd name="T16" fmla="*/ 21 w 69"/>
                <a:gd name="T17" fmla="*/ 32 h 69"/>
                <a:gd name="T18" fmla="*/ 16 w 69"/>
                <a:gd name="T19" fmla="*/ 33 h 69"/>
                <a:gd name="T20" fmla="*/ 14 w 69"/>
                <a:gd name="T21" fmla="*/ 31 h 69"/>
                <a:gd name="T22" fmla="*/ 27 w 69"/>
                <a:gd name="T23" fmla="*/ 22 h 69"/>
                <a:gd name="T24" fmla="*/ 34 w 69"/>
                <a:gd name="T25" fmla="*/ 35 h 69"/>
                <a:gd name="T26" fmla="*/ 37 w 69"/>
                <a:gd name="T27" fmla="*/ 44 h 69"/>
                <a:gd name="T28" fmla="*/ 43 w 69"/>
                <a:gd name="T29" fmla="*/ 36 h 69"/>
                <a:gd name="T30" fmla="*/ 38 w 69"/>
                <a:gd name="T31" fmla="*/ 31 h 69"/>
                <a:gd name="T32" fmla="*/ 55 w 69"/>
                <a:gd name="T33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69"/>
                    <a:pt x="35" y="69"/>
                  </a:cubicBezTo>
                  <a:cubicBezTo>
                    <a:pt x="54" y="69"/>
                    <a:pt x="69" y="54"/>
                    <a:pt x="69" y="35"/>
                  </a:cubicBezTo>
                  <a:cubicBezTo>
                    <a:pt x="69" y="16"/>
                    <a:pt x="54" y="0"/>
                    <a:pt x="35" y="0"/>
                  </a:cubicBezTo>
                  <a:close/>
                  <a:moveTo>
                    <a:pt x="55" y="30"/>
                  </a:moveTo>
                  <a:cubicBezTo>
                    <a:pt x="53" y="43"/>
                    <a:pt x="40" y="53"/>
                    <a:pt x="36" y="56"/>
                  </a:cubicBezTo>
                  <a:cubicBezTo>
                    <a:pt x="32" y="58"/>
                    <a:pt x="29" y="55"/>
                    <a:pt x="28" y="52"/>
                  </a:cubicBezTo>
                  <a:cubicBezTo>
                    <a:pt x="26" y="49"/>
                    <a:pt x="22" y="33"/>
                    <a:pt x="21" y="32"/>
                  </a:cubicBezTo>
                  <a:cubicBezTo>
                    <a:pt x="19" y="30"/>
                    <a:pt x="16" y="33"/>
                    <a:pt x="16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21" y="23"/>
                    <a:pt x="27" y="22"/>
                  </a:cubicBezTo>
                  <a:cubicBezTo>
                    <a:pt x="32" y="20"/>
                    <a:pt x="32" y="30"/>
                    <a:pt x="34" y="35"/>
                  </a:cubicBezTo>
                  <a:cubicBezTo>
                    <a:pt x="35" y="41"/>
                    <a:pt x="36" y="44"/>
                    <a:pt x="37" y="44"/>
                  </a:cubicBezTo>
                  <a:cubicBezTo>
                    <a:pt x="38" y="44"/>
                    <a:pt x="40" y="41"/>
                    <a:pt x="43" y="36"/>
                  </a:cubicBezTo>
                  <a:cubicBezTo>
                    <a:pt x="45" y="32"/>
                    <a:pt x="42" y="28"/>
                    <a:pt x="38" y="31"/>
                  </a:cubicBezTo>
                  <a:cubicBezTo>
                    <a:pt x="40" y="20"/>
                    <a:pt x="57" y="17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EFB5484E-F99F-40D7-A93F-4337A2DDF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7" y="1247"/>
              <a:ext cx="81" cy="71"/>
            </a:xfrm>
            <a:custGeom>
              <a:avLst/>
              <a:gdLst>
                <a:gd name="T0" fmla="*/ 66 w 66"/>
                <a:gd name="T1" fmla="*/ 19 h 58"/>
                <a:gd name="T2" fmla="*/ 47 w 66"/>
                <a:gd name="T3" fmla="*/ 0 h 58"/>
                <a:gd name="T4" fmla="*/ 33 w 66"/>
                <a:gd name="T5" fmla="*/ 6 h 58"/>
                <a:gd name="T6" fmla="*/ 19 w 66"/>
                <a:gd name="T7" fmla="*/ 0 h 58"/>
                <a:gd name="T8" fmla="*/ 0 w 66"/>
                <a:gd name="T9" fmla="*/ 19 h 58"/>
                <a:gd name="T10" fmla="*/ 6 w 66"/>
                <a:gd name="T11" fmla="*/ 33 h 58"/>
                <a:gd name="T12" fmla="*/ 6 w 66"/>
                <a:gd name="T13" fmla="*/ 33 h 58"/>
                <a:gd name="T14" fmla="*/ 26 w 66"/>
                <a:gd name="T15" fmla="*/ 54 h 58"/>
                <a:gd name="T16" fmla="*/ 33 w 66"/>
                <a:gd name="T17" fmla="*/ 58 h 58"/>
                <a:gd name="T18" fmla="*/ 39 w 66"/>
                <a:gd name="T19" fmla="*/ 54 h 58"/>
                <a:gd name="T20" fmla="*/ 59 w 66"/>
                <a:gd name="T21" fmla="*/ 33 h 58"/>
                <a:gd name="T22" fmla="*/ 59 w 66"/>
                <a:gd name="T23" fmla="*/ 33 h 58"/>
                <a:gd name="T24" fmla="*/ 66 w 66"/>
                <a:gd name="T25" fmla="*/ 19 h 58"/>
                <a:gd name="T26" fmla="*/ 54 w 66"/>
                <a:gd name="T27" fmla="*/ 27 h 58"/>
                <a:gd name="T28" fmla="*/ 33 w 66"/>
                <a:gd name="T29" fmla="*/ 48 h 58"/>
                <a:gd name="T30" fmla="*/ 33 w 66"/>
                <a:gd name="T31" fmla="*/ 48 h 58"/>
                <a:gd name="T32" fmla="*/ 32 w 66"/>
                <a:gd name="T33" fmla="*/ 48 h 58"/>
                <a:gd name="T34" fmla="*/ 11 w 66"/>
                <a:gd name="T35" fmla="*/ 27 h 58"/>
                <a:gd name="T36" fmla="*/ 8 w 66"/>
                <a:gd name="T37" fmla="*/ 19 h 58"/>
                <a:gd name="T38" fmla="*/ 19 w 66"/>
                <a:gd name="T39" fmla="*/ 8 h 58"/>
                <a:gd name="T40" fmla="*/ 27 w 66"/>
                <a:gd name="T41" fmla="*/ 12 h 58"/>
                <a:gd name="T42" fmla="*/ 33 w 66"/>
                <a:gd name="T43" fmla="*/ 18 h 58"/>
                <a:gd name="T44" fmla="*/ 39 w 66"/>
                <a:gd name="T45" fmla="*/ 12 h 58"/>
                <a:gd name="T46" fmla="*/ 47 w 66"/>
                <a:gd name="T47" fmla="*/ 8 h 58"/>
                <a:gd name="T48" fmla="*/ 57 w 66"/>
                <a:gd name="T49" fmla="*/ 19 h 58"/>
                <a:gd name="T50" fmla="*/ 54 w 66"/>
                <a:gd name="T51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8">
                  <a:moveTo>
                    <a:pt x="66" y="19"/>
                  </a:moveTo>
                  <a:cubicBezTo>
                    <a:pt x="66" y="8"/>
                    <a:pt x="57" y="0"/>
                    <a:pt x="47" y="0"/>
                  </a:cubicBezTo>
                  <a:cubicBezTo>
                    <a:pt x="41" y="0"/>
                    <a:pt x="36" y="2"/>
                    <a:pt x="33" y="6"/>
                  </a:cubicBezTo>
                  <a:cubicBezTo>
                    <a:pt x="29" y="2"/>
                    <a:pt x="24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4"/>
                    <a:pt x="2" y="29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8" y="56"/>
                    <a:pt x="31" y="58"/>
                    <a:pt x="33" y="58"/>
                  </a:cubicBezTo>
                  <a:cubicBezTo>
                    <a:pt x="35" y="58"/>
                    <a:pt x="37" y="56"/>
                    <a:pt x="39" y="5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3" y="29"/>
                    <a:pt x="66" y="24"/>
                    <a:pt x="66" y="19"/>
                  </a:cubicBezTo>
                  <a:close/>
                  <a:moveTo>
                    <a:pt x="54" y="27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5"/>
                    <a:pt x="8" y="22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2" y="8"/>
                    <a:pt x="24" y="9"/>
                    <a:pt x="27" y="1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1" y="9"/>
                    <a:pt x="44" y="8"/>
                    <a:pt x="47" y="8"/>
                  </a:cubicBezTo>
                  <a:cubicBezTo>
                    <a:pt x="53" y="8"/>
                    <a:pt x="57" y="13"/>
                    <a:pt x="57" y="19"/>
                  </a:cubicBezTo>
                  <a:cubicBezTo>
                    <a:pt x="57" y="22"/>
                    <a:pt x="56" y="25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B4F1A059-78BE-4AC8-857B-E1B911C4E7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4" y="1466"/>
              <a:ext cx="92" cy="108"/>
            </a:xfrm>
            <a:custGeom>
              <a:avLst/>
              <a:gdLst>
                <a:gd name="T0" fmla="*/ 54 w 75"/>
                <a:gd name="T1" fmla="*/ 0 h 88"/>
                <a:gd name="T2" fmla="*/ 13 w 75"/>
                <a:gd name="T3" fmla="*/ 28 h 88"/>
                <a:gd name="T4" fmla="*/ 16 w 75"/>
                <a:gd name="T5" fmla="*/ 65 h 88"/>
                <a:gd name="T6" fmla="*/ 48 w 75"/>
                <a:gd name="T7" fmla="*/ 27 h 88"/>
                <a:gd name="T8" fmla="*/ 32 w 75"/>
                <a:gd name="T9" fmla="*/ 75 h 88"/>
                <a:gd name="T10" fmla="*/ 69 w 75"/>
                <a:gd name="T11" fmla="*/ 57 h 88"/>
                <a:gd name="T12" fmla="*/ 54 w 75"/>
                <a:gd name="T13" fmla="*/ 0 h 88"/>
                <a:gd name="T14" fmla="*/ 4 w 75"/>
                <a:gd name="T15" fmla="*/ 78 h 88"/>
                <a:gd name="T16" fmla="*/ 10 w 75"/>
                <a:gd name="T17" fmla="*/ 83 h 88"/>
                <a:gd name="T18" fmla="*/ 46 w 75"/>
                <a:gd name="T19" fmla="*/ 41 h 88"/>
                <a:gd name="T20" fmla="*/ 4 w 75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88">
                  <a:moveTo>
                    <a:pt x="54" y="0"/>
                  </a:moveTo>
                  <a:cubicBezTo>
                    <a:pt x="40" y="23"/>
                    <a:pt x="29" y="12"/>
                    <a:pt x="13" y="28"/>
                  </a:cubicBezTo>
                  <a:cubicBezTo>
                    <a:pt x="0" y="42"/>
                    <a:pt x="4" y="59"/>
                    <a:pt x="16" y="65"/>
                  </a:cubicBezTo>
                  <a:cubicBezTo>
                    <a:pt x="28" y="59"/>
                    <a:pt x="40" y="46"/>
                    <a:pt x="48" y="27"/>
                  </a:cubicBezTo>
                  <a:cubicBezTo>
                    <a:pt x="48" y="27"/>
                    <a:pt x="56" y="51"/>
                    <a:pt x="32" y="75"/>
                  </a:cubicBezTo>
                  <a:cubicBezTo>
                    <a:pt x="44" y="88"/>
                    <a:pt x="64" y="79"/>
                    <a:pt x="69" y="57"/>
                  </a:cubicBezTo>
                  <a:cubicBezTo>
                    <a:pt x="75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5" y="71"/>
                    <a:pt x="46" y="41"/>
                  </a:cubicBezTo>
                  <a:cubicBezTo>
                    <a:pt x="30" y="70"/>
                    <a:pt x="5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142FC366-6C60-43FC-BA91-9D2E9ABF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8" y="2519"/>
              <a:ext cx="61" cy="62"/>
            </a:xfrm>
            <a:custGeom>
              <a:avLst/>
              <a:gdLst>
                <a:gd name="T0" fmla="*/ 6 w 50"/>
                <a:gd name="T1" fmla="*/ 25 h 51"/>
                <a:gd name="T2" fmla="*/ 17 w 50"/>
                <a:gd name="T3" fmla="*/ 42 h 51"/>
                <a:gd name="T4" fmla="*/ 8 w 50"/>
                <a:gd name="T5" fmla="*/ 18 h 51"/>
                <a:gd name="T6" fmla="*/ 6 w 50"/>
                <a:gd name="T7" fmla="*/ 25 h 51"/>
                <a:gd name="T8" fmla="*/ 38 w 50"/>
                <a:gd name="T9" fmla="*/ 24 h 51"/>
                <a:gd name="T10" fmla="*/ 36 w 50"/>
                <a:gd name="T11" fmla="*/ 19 h 51"/>
                <a:gd name="T12" fmla="*/ 34 w 50"/>
                <a:gd name="T13" fmla="*/ 15 h 51"/>
                <a:gd name="T14" fmla="*/ 38 w 50"/>
                <a:gd name="T15" fmla="*/ 11 h 51"/>
                <a:gd name="T16" fmla="*/ 38 w 50"/>
                <a:gd name="T17" fmla="*/ 11 h 51"/>
                <a:gd name="T18" fmla="*/ 25 w 50"/>
                <a:gd name="T19" fmla="*/ 7 h 51"/>
                <a:gd name="T20" fmla="*/ 9 w 50"/>
                <a:gd name="T21" fmla="*/ 15 h 51"/>
                <a:gd name="T22" fmla="*/ 10 w 50"/>
                <a:gd name="T23" fmla="*/ 15 h 51"/>
                <a:gd name="T24" fmla="*/ 15 w 50"/>
                <a:gd name="T25" fmla="*/ 15 h 51"/>
                <a:gd name="T26" fmla="*/ 15 w 50"/>
                <a:gd name="T27" fmla="*/ 16 h 51"/>
                <a:gd name="T28" fmla="*/ 13 w 50"/>
                <a:gd name="T29" fmla="*/ 16 h 51"/>
                <a:gd name="T30" fmla="*/ 20 w 50"/>
                <a:gd name="T31" fmla="*/ 37 h 51"/>
                <a:gd name="T32" fmla="*/ 24 w 50"/>
                <a:gd name="T33" fmla="*/ 24 h 51"/>
                <a:gd name="T34" fmla="*/ 21 w 50"/>
                <a:gd name="T35" fmla="*/ 16 h 51"/>
                <a:gd name="T36" fmla="*/ 19 w 50"/>
                <a:gd name="T37" fmla="*/ 16 h 51"/>
                <a:gd name="T38" fmla="*/ 20 w 50"/>
                <a:gd name="T39" fmla="*/ 15 h 51"/>
                <a:gd name="T40" fmla="*/ 25 w 50"/>
                <a:gd name="T41" fmla="*/ 15 h 51"/>
                <a:gd name="T42" fmla="*/ 30 w 50"/>
                <a:gd name="T43" fmla="*/ 15 h 51"/>
                <a:gd name="T44" fmla="*/ 30 w 50"/>
                <a:gd name="T45" fmla="*/ 16 h 51"/>
                <a:gd name="T46" fmla="*/ 28 w 50"/>
                <a:gd name="T47" fmla="*/ 16 h 51"/>
                <a:gd name="T48" fmla="*/ 34 w 50"/>
                <a:gd name="T49" fmla="*/ 36 h 51"/>
                <a:gd name="T50" fmla="*/ 36 w 50"/>
                <a:gd name="T51" fmla="*/ 30 h 51"/>
                <a:gd name="T52" fmla="*/ 38 w 50"/>
                <a:gd name="T53" fmla="*/ 24 h 51"/>
                <a:gd name="T54" fmla="*/ 25 w 50"/>
                <a:gd name="T55" fmla="*/ 27 h 51"/>
                <a:gd name="T56" fmla="*/ 20 w 50"/>
                <a:gd name="T57" fmla="*/ 43 h 51"/>
                <a:gd name="T58" fmla="*/ 25 w 50"/>
                <a:gd name="T59" fmla="*/ 44 h 51"/>
                <a:gd name="T60" fmla="*/ 31 w 50"/>
                <a:gd name="T61" fmla="*/ 43 h 51"/>
                <a:gd name="T62" fmla="*/ 31 w 50"/>
                <a:gd name="T63" fmla="*/ 42 h 51"/>
                <a:gd name="T64" fmla="*/ 25 w 50"/>
                <a:gd name="T65" fmla="*/ 27 h 51"/>
                <a:gd name="T66" fmla="*/ 42 w 50"/>
                <a:gd name="T67" fmla="*/ 16 h 51"/>
                <a:gd name="T68" fmla="*/ 42 w 50"/>
                <a:gd name="T69" fmla="*/ 18 h 51"/>
                <a:gd name="T70" fmla="*/ 40 w 50"/>
                <a:gd name="T71" fmla="*/ 25 h 51"/>
                <a:gd name="T72" fmla="*/ 35 w 50"/>
                <a:gd name="T73" fmla="*/ 41 h 51"/>
                <a:gd name="T74" fmla="*/ 44 w 50"/>
                <a:gd name="T75" fmla="*/ 25 h 51"/>
                <a:gd name="T76" fmla="*/ 42 w 50"/>
                <a:gd name="T77" fmla="*/ 16 h 51"/>
                <a:gd name="T78" fmla="*/ 25 w 50"/>
                <a:gd name="T79" fmla="*/ 0 h 51"/>
                <a:gd name="T80" fmla="*/ 0 w 50"/>
                <a:gd name="T81" fmla="*/ 25 h 51"/>
                <a:gd name="T82" fmla="*/ 25 w 50"/>
                <a:gd name="T83" fmla="*/ 51 h 51"/>
                <a:gd name="T84" fmla="*/ 50 w 50"/>
                <a:gd name="T85" fmla="*/ 25 h 51"/>
                <a:gd name="T86" fmla="*/ 25 w 50"/>
                <a:gd name="T87" fmla="*/ 0 h 51"/>
                <a:gd name="T88" fmla="*/ 25 w 50"/>
                <a:gd name="T89" fmla="*/ 47 h 51"/>
                <a:gd name="T90" fmla="*/ 3 w 50"/>
                <a:gd name="T91" fmla="*/ 25 h 51"/>
                <a:gd name="T92" fmla="*/ 25 w 50"/>
                <a:gd name="T93" fmla="*/ 3 h 51"/>
                <a:gd name="T94" fmla="*/ 47 w 50"/>
                <a:gd name="T95" fmla="*/ 25 h 51"/>
                <a:gd name="T96" fmla="*/ 25 w 50"/>
                <a:gd name="T9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1">
                  <a:moveTo>
                    <a:pt x="6" y="25"/>
                  </a:moveTo>
                  <a:cubicBezTo>
                    <a:pt x="6" y="32"/>
                    <a:pt x="10" y="39"/>
                    <a:pt x="17" y="4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20"/>
                    <a:pt x="6" y="22"/>
                    <a:pt x="6" y="25"/>
                  </a:cubicBezTo>
                  <a:close/>
                  <a:moveTo>
                    <a:pt x="38" y="24"/>
                  </a:moveTo>
                  <a:cubicBezTo>
                    <a:pt x="38" y="22"/>
                    <a:pt x="37" y="20"/>
                    <a:pt x="36" y="19"/>
                  </a:cubicBezTo>
                  <a:cubicBezTo>
                    <a:pt x="35" y="18"/>
                    <a:pt x="34" y="16"/>
                    <a:pt x="34" y="15"/>
                  </a:cubicBezTo>
                  <a:cubicBezTo>
                    <a:pt x="34" y="13"/>
                    <a:pt x="36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4" y="8"/>
                    <a:pt x="30" y="7"/>
                    <a:pt x="25" y="7"/>
                  </a:cubicBezTo>
                  <a:cubicBezTo>
                    <a:pt x="18" y="7"/>
                    <a:pt x="12" y="10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2" y="15"/>
                    <a:pt x="15" y="15"/>
                    <a:pt x="15" y="15"/>
                  </a:cubicBezTo>
                  <a:cubicBezTo>
                    <a:pt x="16" y="15"/>
                    <a:pt x="16" y="16"/>
                    <a:pt x="15" y="16"/>
                  </a:cubicBezTo>
                  <a:cubicBezTo>
                    <a:pt x="15" y="16"/>
                    <a:pt x="14" y="16"/>
                    <a:pt x="13" y="1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19" y="16"/>
                    <a:pt x="19" y="16"/>
                  </a:cubicBezTo>
                  <a:cubicBezTo>
                    <a:pt x="18" y="16"/>
                    <a:pt x="19" y="15"/>
                    <a:pt x="20" y="15"/>
                  </a:cubicBezTo>
                  <a:cubicBezTo>
                    <a:pt x="20" y="15"/>
                    <a:pt x="23" y="15"/>
                    <a:pt x="25" y="15"/>
                  </a:cubicBezTo>
                  <a:cubicBezTo>
                    <a:pt x="27" y="15"/>
                    <a:pt x="30" y="15"/>
                    <a:pt x="30" y="15"/>
                  </a:cubicBezTo>
                  <a:cubicBezTo>
                    <a:pt x="31" y="15"/>
                    <a:pt x="31" y="16"/>
                    <a:pt x="30" y="16"/>
                  </a:cubicBezTo>
                  <a:cubicBezTo>
                    <a:pt x="30" y="16"/>
                    <a:pt x="29" y="16"/>
                    <a:pt x="28" y="1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8"/>
                    <a:pt x="38" y="26"/>
                    <a:pt x="38" y="24"/>
                  </a:cubicBezTo>
                  <a:close/>
                  <a:moveTo>
                    <a:pt x="25" y="27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3" y="44"/>
                    <a:pt x="25" y="44"/>
                  </a:cubicBezTo>
                  <a:cubicBezTo>
                    <a:pt x="27" y="44"/>
                    <a:pt x="29" y="43"/>
                    <a:pt x="31" y="43"/>
                  </a:cubicBezTo>
                  <a:cubicBezTo>
                    <a:pt x="31" y="43"/>
                    <a:pt x="31" y="42"/>
                    <a:pt x="31" y="42"/>
                  </a:cubicBezTo>
                  <a:lnTo>
                    <a:pt x="25" y="27"/>
                  </a:lnTo>
                  <a:close/>
                  <a:moveTo>
                    <a:pt x="42" y="16"/>
                  </a:moveTo>
                  <a:cubicBezTo>
                    <a:pt x="42" y="17"/>
                    <a:pt x="42" y="17"/>
                    <a:pt x="42" y="18"/>
                  </a:cubicBezTo>
                  <a:cubicBezTo>
                    <a:pt x="42" y="20"/>
                    <a:pt x="41" y="22"/>
                    <a:pt x="40" y="25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40" y="38"/>
                    <a:pt x="44" y="32"/>
                    <a:pt x="44" y="25"/>
                  </a:cubicBezTo>
                  <a:cubicBezTo>
                    <a:pt x="44" y="22"/>
                    <a:pt x="43" y="19"/>
                    <a:pt x="42" y="16"/>
                  </a:cubicBezTo>
                  <a:close/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1"/>
                    <a:pt x="25" y="51"/>
                  </a:cubicBezTo>
                  <a:cubicBezTo>
                    <a:pt x="39" y="51"/>
                    <a:pt x="50" y="39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47"/>
                  </a:moveTo>
                  <a:cubicBezTo>
                    <a:pt x="13" y="47"/>
                    <a:pt x="3" y="37"/>
                    <a:pt x="3" y="25"/>
                  </a:cubicBezTo>
                  <a:cubicBezTo>
                    <a:pt x="3" y="13"/>
                    <a:pt x="13" y="3"/>
                    <a:pt x="25" y="3"/>
                  </a:cubicBezTo>
                  <a:cubicBezTo>
                    <a:pt x="37" y="3"/>
                    <a:pt x="47" y="13"/>
                    <a:pt x="47" y="25"/>
                  </a:cubicBezTo>
                  <a:cubicBezTo>
                    <a:pt x="47" y="37"/>
                    <a:pt x="37" y="47"/>
                    <a:pt x="25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171F9422-ED52-47FB-8A75-E44D566360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" y="1775"/>
              <a:ext cx="101" cy="101"/>
            </a:xfrm>
            <a:custGeom>
              <a:avLst/>
              <a:gdLst>
                <a:gd name="T0" fmla="*/ 79 w 82"/>
                <a:gd name="T1" fmla="*/ 69 h 82"/>
                <a:gd name="T2" fmla="*/ 60 w 82"/>
                <a:gd name="T3" fmla="*/ 53 h 82"/>
                <a:gd name="T4" fmla="*/ 54 w 82"/>
                <a:gd name="T5" fmla="*/ 50 h 82"/>
                <a:gd name="T6" fmla="*/ 61 w 82"/>
                <a:gd name="T7" fmla="*/ 30 h 82"/>
                <a:gd name="T8" fmla="*/ 30 w 82"/>
                <a:gd name="T9" fmla="*/ 0 h 82"/>
                <a:gd name="T10" fmla="*/ 0 w 82"/>
                <a:gd name="T11" fmla="*/ 30 h 82"/>
                <a:gd name="T12" fmla="*/ 30 w 82"/>
                <a:gd name="T13" fmla="*/ 61 h 82"/>
                <a:gd name="T14" fmla="*/ 50 w 82"/>
                <a:gd name="T15" fmla="*/ 54 h 82"/>
                <a:gd name="T16" fmla="*/ 53 w 82"/>
                <a:gd name="T17" fmla="*/ 60 h 82"/>
                <a:gd name="T18" fmla="*/ 69 w 82"/>
                <a:gd name="T19" fmla="*/ 79 h 82"/>
                <a:gd name="T20" fmla="*/ 80 w 82"/>
                <a:gd name="T21" fmla="*/ 79 h 82"/>
                <a:gd name="T22" fmla="*/ 79 w 82"/>
                <a:gd name="T23" fmla="*/ 69 h 82"/>
                <a:gd name="T24" fmla="*/ 30 w 82"/>
                <a:gd name="T25" fmla="*/ 51 h 82"/>
                <a:gd name="T26" fmla="*/ 10 w 82"/>
                <a:gd name="T27" fmla="*/ 30 h 82"/>
                <a:gd name="T28" fmla="*/ 30 w 82"/>
                <a:gd name="T29" fmla="*/ 10 h 82"/>
                <a:gd name="T30" fmla="*/ 51 w 82"/>
                <a:gd name="T31" fmla="*/ 30 h 82"/>
                <a:gd name="T32" fmla="*/ 30 w 82"/>
                <a:gd name="T33" fmla="*/ 5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2">
                  <a:moveTo>
                    <a:pt x="79" y="69"/>
                  </a:moveTo>
                  <a:cubicBezTo>
                    <a:pt x="60" y="53"/>
                    <a:pt x="60" y="53"/>
                    <a:pt x="60" y="53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8" y="45"/>
                    <a:pt x="61" y="38"/>
                    <a:pt x="61" y="30"/>
                  </a:cubicBezTo>
                  <a:cubicBezTo>
                    <a:pt x="61" y="13"/>
                    <a:pt x="47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38" y="61"/>
                    <a:pt x="45" y="58"/>
                    <a:pt x="50" y="54"/>
                  </a:cubicBezTo>
                  <a:cubicBezTo>
                    <a:pt x="50" y="55"/>
                    <a:pt x="51" y="58"/>
                    <a:pt x="53" y="60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72" y="82"/>
                    <a:pt x="77" y="82"/>
                    <a:pt x="80" y="79"/>
                  </a:cubicBezTo>
                  <a:cubicBezTo>
                    <a:pt x="82" y="77"/>
                    <a:pt x="82" y="72"/>
                    <a:pt x="79" y="69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0"/>
                  </a:cubicBezTo>
                  <a:cubicBezTo>
                    <a:pt x="10" y="19"/>
                    <a:pt x="19" y="10"/>
                    <a:pt x="30" y="10"/>
                  </a:cubicBezTo>
                  <a:cubicBezTo>
                    <a:pt x="42" y="10"/>
                    <a:pt x="51" y="19"/>
                    <a:pt x="51" y="30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9BF6169D-FFF5-4C66-BEF0-B975C8A5C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" y="1048"/>
              <a:ext cx="76" cy="74"/>
            </a:xfrm>
            <a:custGeom>
              <a:avLst/>
              <a:gdLst>
                <a:gd name="T0" fmla="*/ 39 w 62"/>
                <a:gd name="T1" fmla="*/ 42 h 60"/>
                <a:gd name="T2" fmla="*/ 37 w 62"/>
                <a:gd name="T3" fmla="*/ 37 h 60"/>
                <a:gd name="T4" fmla="*/ 43 w 62"/>
                <a:gd name="T5" fmla="*/ 27 h 60"/>
                <a:gd name="T6" fmla="*/ 44 w 62"/>
                <a:gd name="T7" fmla="*/ 19 h 60"/>
                <a:gd name="T8" fmla="*/ 31 w 62"/>
                <a:gd name="T9" fmla="*/ 0 h 60"/>
                <a:gd name="T10" fmla="*/ 18 w 62"/>
                <a:gd name="T11" fmla="*/ 19 h 60"/>
                <a:gd name="T12" fmla="*/ 20 w 62"/>
                <a:gd name="T13" fmla="*/ 27 h 60"/>
                <a:gd name="T14" fmla="*/ 25 w 62"/>
                <a:gd name="T15" fmla="*/ 37 h 60"/>
                <a:gd name="T16" fmla="*/ 23 w 62"/>
                <a:gd name="T17" fmla="*/ 42 h 60"/>
                <a:gd name="T18" fmla="*/ 0 w 62"/>
                <a:gd name="T19" fmla="*/ 60 h 60"/>
                <a:gd name="T20" fmla="*/ 31 w 62"/>
                <a:gd name="T21" fmla="*/ 60 h 60"/>
                <a:gd name="T22" fmla="*/ 62 w 62"/>
                <a:gd name="T23" fmla="*/ 60 h 60"/>
                <a:gd name="T24" fmla="*/ 39 w 62"/>
                <a:gd name="T25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0">
                  <a:moveTo>
                    <a:pt x="39" y="42"/>
                  </a:moveTo>
                  <a:cubicBezTo>
                    <a:pt x="37" y="42"/>
                    <a:pt x="37" y="37"/>
                    <a:pt x="37" y="37"/>
                  </a:cubicBezTo>
                  <a:cubicBezTo>
                    <a:pt x="37" y="37"/>
                    <a:pt x="42" y="33"/>
                    <a:pt x="43" y="27"/>
                  </a:cubicBezTo>
                  <a:cubicBezTo>
                    <a:pt x="45" y="27"/>
                    <a:pt x="47" y="21"/>
                    <a:pt x="44" y="19"/>
                  </a:cubicBezTo>
                  <a:cubicBezTo>
                    <a:pt x="44" y="16"/>
                    <a:pt x="48" y="0"/>
                    <a:pt x="31" y="0"/>
                  </a:cubicBezTo>
                  <a:cubicBezTo>
                    <a:pt x="15" y="0"/>
                    <a:pt x="18" y="16"/>
                    <a:pt x="18" y="19"/>
                  </a:cubicBezTo>
                  <a:cubicBezTo>
                    <a:pt x="15" y="21"/>
                    <a:pt x="17" y="27"/>
                    <a:pt x="20" y="27"/>
                  </a:cubicBezTo>
                  <a:cubicBezTo>
                    <a:pt x="21" y="33"/>
                    <a:pt x="25" y="37"/>
                    <a:pt x="25" y="37"/>
                  </a:cubicBezTo>
                  <a:cubicBezTo>
                    <a:pt x="25" y="37"/>
                    <a:pt x="25" y="42"/>
                    <a:pt x="23" y="42"/>
                  </a:cubicBezTo>
                  <a:cubicBezTo>
                    <a:pt x="19" y="43"/>
                    <a:pt x="0" y="51"/>
                    <a:pt x="0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1"/>
                    <a:pt x="44" y="43"/>
                    <a:pt x="3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72B9B129-7F01-4556-8AAC-D0D92173A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" y="1222"/>
              <a:ext cx="93" cy="93"/>
            </a:xfrm>
            <a:custGeom>
              <a:avLst/>
              <a:gdLst>
                <a:gd name="T0" fmla="*/ 24 w 75"/>
                <a:gd name="T1" fmla="*/ 14 h 75"/>
                <a:gd name="T2" fmla="*/ 75 w 75"/>
                <a:gd name="T3" fmla="*/ 0 h 75"/>
                <a:gd name="T4" fmla="*/ 75 w 75"/>
                <a:gd name="T5" fmla="*/ 4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5 h 75"/>
                <a:gd name="T12" fmla="*/ 42 w 75"/>
                <a:gd name="T13" fmla="*/ 54 h 75"/>
                <a:gd name="T14" fmla="*/ 59 w 75"/>
                <a:gd name="T15" fmla="*/ 42 h 75"/>
                <a:gd name="T16" fmla="*/ 66 w 75"/>
                <a:gd name="T17" fmla="*/ 43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3 h 75"/>
                <a:gd name="T24" fmla="*/ 16 w 75"/>
                <a:gd name="T25" fmla="*/ 75 h 75"/>
                <a:gd name="T26" fmla="*/ 0 w 75"/>
                <a:gd name="T27" fmla="*/ 63 h 75"/>
                <a:gd name="T28" fmla="*/ 16 w 75"/>
                <a:gd name="T29" fmla="*/ 51 h 75"/>
                <a:gd name="T30" fmla="*/ 24 w 75"/>
                <a:gd name="T31" fmla="*/ 52 h 75"/>
                <a:gd name="T32" fmla="*/ 24 w 75"/>
                <a:gd name="T33" fmla="*/ 28 h 75"/>
                <a:gd name="T34" fmla="*/ 24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0"/>
                    <a:pt x="68" y="65"/>
                    <a:pt x="59" y="65"/>
                  </a:cubicBezTo>
                  <a:cubicBezTo>
                    <a:pt x="50" y="65"/>
                    <a:pt x="42" y="60"/>
                    <a:pt x="42" y="54"/>
                  </a:cubicBezTo>
                  <a:cubicBezTo>
                    <a:pt x="42" y="47"/>
                    <a:pt x="50" y="42"/>
                    <a:pt x="59" y="42"/>
                  </a:cubicBezTo>
                  <a:cubicBezTo>
                    <a:pt x="61" y="42"/>
                    <a:pt x="64" y="42"/>
                    <a:pt x="66" y="43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3"/>
                  </a:cubicBezTo>
                  <a:cubicBezTo>
                    <a:pt x="0" y="57"/>
                    <a:pt x="7" y="51"/>
                    <a:pt x="16" y="51"/>
                  </a:cubicBezTo>
                  <a:cubicBezTo>
                    <a:pt x="19" y="51"/>
                    <a:pt x="21" y="52"/>
                    <a:pt x="24" y="52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3C0CA930-3302-43FB-AC70-D55B5EE33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" y="1472"/>
              <a:ext cx="48" cy="52"/>
            </a:xfrm>
            <a:custGeom>
              <a:avLst/>
              <a:gdLst>
                <a:gd name="T0" fmla="*/ 31 w 39"/>
                <a:gd name="T1" fmla="*/ 16 h 42"/>
                <a:gd name="T2" fmla="*/ 25 w 39"/>
                <a:gd name="T3" fmla="*/ 19 h 42"/>
                <a:gd name="T4" fmla="*/ 22 w 39"/>
                <a:gd name="T5" fmla="*/ 21 h 42"/>
                <a:gd name="T6" fmla="*/ 25 w 39"/>
                <a:gd name="T7" fmla="*/ 15 h 42"/>
                <a:gd name="T8" fmla="*/ 28 w 39"/>
                <a:gd name="T9" fmla="*/ 9 h 42"/>
                <a:gd name="T10" fmla="*/ 19 w 39"/>
                <a:gd name="T11" fmla="*/ 0 h 42"/>
                <a:gd name="T12" fmla="*/ 11 w 39"/>
                <a:gd name="T13" fmla="*/ 9 h 42"/>
                <a:gd name="T14" fmla="*/ 14 w 39"/>
                <a:gd name="T15" fmla="*/ 15 h 42"/>
                <a:gd name="T16" fmla="*/ 18 w 39"/>
                <a:gd name="T17" fmla="*/ 21 h 42"/>
                <a:gd name="T18" fmla="*/ 14 w 39"/>
                <a:gd name="T19" fmla="*/ 19 h 42"/>
                <a:gd name="T20" fmla="*/ 8 w 39"/>
                <a:gd name="T21" fmla="*/ 17 h 42"/>
                <a:gd name="T22" fmla="*/ 0 w 39"/>
                <a:gd name="T23" fmla="*/ 25 h 42"/>
                <a:gd name="T24" fmla="*/ 9 w 39"/>
                <a:gd name="T25" fmla="*/ 34 h 42"/>
                <a:gd name="T26" fmla="*/ 15 w 39"/>
                <a:gd name="T27" fmla="*/ 31 h 42"/>
                <a:gd name="T28" fmla="*/ 18 w 39"/>
                <a:gd name="T29" fmla="*/ 28 h 42"/>
                <a:gd name="T30" fmla="*/ 12 w 39"/>
                <a:gd name="T31" fmla="*/ 41 h 42"/>
                <a:gd name="T32" fmla="*/ 12 w 39"/>
                <a:gd name="T33" fmla="*/ 42 h 42"/>
                <a:gd name="T34" fmla="*/ 20 w 39"/>
                <a:gd name="T35" fmla="*/ 42 h 42"/>
                <a:gd name="T36" fmla="*/ 28 w 39"/>
                <a:gd name="T37" fmla="*/ 42 h 42"/>
                <a:gd name="T38" fmla="*/ 28 w 39"/>
                <a:gd name="T39" fmla="*/ 40 h 42"/>
                <a:gd name="T40" fmla="*/ 22 w 39"/>
                <a:gd name="T41" fmla="*/ 28 h 42"/>
                <a:gd name="T42" fmla="*/ 25 w 39"/>
                <a:gd name="T43" fmla="*/ 31 h 42"/>
                <a:gd name="T44" fmla="*/ 31 w 39"/>
                <a:gd name="T45" fmla="*/ 33 h 42"/>
                <a:gd name="T46" fmla="*/ 39 w 39"/>
                <a:gd name="T47" fmla="*/ 24 h 42"/>
                <a:gd name="T48" fmla="*/ 31 w 39"/>
                <a:gd name="T49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42">
                  <a:moveTo>
                    <a:pt x="31" y="16"/>
                  </a:moveTo>
                  <a:cubicBezTo>
                    <a:pt x="28" y="16"/>
                    <a:pt x="26" y="17"/>
                    <a:pt x="25" y="19"/>
                  </a:cubicBezTo>
                  <a:cubicBezTo>
                    <a:pt x="24" y="20"/>
                    <a:pt x="23" y="20"/>
                    <a:pt x="22" y="21"/>
                  </a:cubicBezTo>
                  <a:cubicBezTo>
                    <a:pt x="22" y="19"/>
                    <a:pt x="24" y="16"/>
                    <a:pt x="25" y="15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7" y="4"/>
                    <a:pt x="24" y="0"/>
                    <a:pt x="19" y="0"/>
                  </a:cubicBezTo>
                  <a:cubicBezTo>
                    <a:pt x="14" y="1"/>
                    <a:pt x="11" y="5"/>
                    <a:pt x="11" y="9"/>
                  </a:cubicBezTo>
                  <a:cubicBezTo>
                    <a:pt x="11" y="12"/>
                    <a:pt x="12" y="14"/>
                    <a:pt x="14" y="15"/>
                  </a:cubicBezTo>
                  <a:cubicBezTo>
                    <a:pt x="15" y="16"/>
                    <a:pt x="17" y="19"/>
                    <a:pt x="18" y="21"/>
                  </a:cubicBezTo>
                  <a:cubicBezTo>
                    <a:pt x="16" y="21"/>
                    <a:pt x="15" y="20"/>
                    <a:pt x="14" y="19"/>
                  </a:cubicBezTo>
                  <a:cubicBezTo>
                    <a:pt x="13" y="18"/>
                    <a:pt x="11" y="17"/>
                    <a:pt x="8" y="17"/>
                  </a:cubicBezTo>
                  <a:cubicBezTo>
                    <a:pt x="4" y="17"/>
                    <a:pt x="0" y="21"/>
                    <a:pt x="0" y="25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1" y="34"/>
                    <a:pt x="13" y="33"/>
                    <a:pt x="15" y="31"/>
                  </a:cubicBezTo>
                  <a:cubicBezTo>
                    <a:pt x="15" y="30"/>
                    <a:pt x="17" y="29"/>
                    <a:pt x="18" y="28"/>
                  </a:cubicBezTo>
                  <a:cubicBezTo>
                    <a:pt x="18" y="34"/>
                    <a:pt x="15" y="39"/>
                    <a:pt x="12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39"/>
                    <a:pt x="22" y="34"/>
                    <a:pt x="22" y="28"/>
                  </a:cubicBezTo>
                  <a:cubicBezTo>
                    <a:pt x="23" y="29"/>
                    <a:pt x="24" y="30"/>
                    <a:pt x="25" y="31"/>
                  </a:cubicBezTo>
                  <a:cubicBezTo>
                    <a:pt x="27" y="32"/>
                    <a:pt x="29" y="33"/>
                    <a:pt x="31" y="33"/>
                  </a:cubicBezTo>
                  <a:cubicBezTo>
                    <a:pt x="36" y="33"/>
                    <a:pt x="39" y="29"/>
                    <a:pt x="39" y="24"/>
                  </a:cubicBezTo>
                  <a:cubicBezTo>
                    <a:pt x="39" y="20"/>
                    <a:pt x="35" y="16"/>
                    <a:pt x="3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A7FA926F-472D-4062-9D24-D7CD7C0723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8" y="2187"/>
              <a:ext cx="72" cy="71"/>
            </a:xfrm>
            <a:custGeom>
              <a:avLst/>
              <a:gdLst>
                <a:gd name="T0" fmla="*/ 29 w 59"/>
                <a:gd name="T1" fmla="*/ 0 h 58"/>
                <a:gd name="T2" fmla="*/ 0 w 59"/>
                <a:gd name="T3" fmla="*/ 29 h 58"/>
                <a:gd name="T4" fmla="*/ 29 w 59"/>
                <a:gd name="T5" fmla="*/ 58 h 58"/>
                <a:gd name="T6" fmla="*/ 59 w 59"/>
                <a:gd name="T7" fmla="*/ 29 h 58"/>
                <a:gd name="T8" fmla="*/ 29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3 w 59"/>
                <a:gd name="T15" fmla="*/ 44 h 58"/>
                <a:gd name="T16" fmla="*/ 17 w 59"/>
                <a:gd name="T17" fmla="*/ 26 h 58"/>
                <a:gd name="T18" fmla="*/ 13 w 59"/>
                <a:gd name="T19" fmla="*/ 28 h 58"/>
                <a:gd name="T20" fmla="*/ 12 w 59"/>
                <a:gd name="T21" fmla="*/ 26 h 58"/>
                <a:gd name="T22" fmla="*/ 22 w 59"/>
                <a:gd name="T23" fmla="*/ 18 h 58"/>
                <a:gd name="T24" fmla="*/ 28 w 59"/>
                <a:gd name="T25" fmla="*/ 30 h 58"/>
                <a:gd name="T26" fmla="*/ 31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7" y="49"/>
                    <a:pt x="24" y="46"/>
                    <a:pt x="23" y="44"/>
                  </a:cubicBezTo>
                  <a:cubicBezTo>
                    <a:pt x="22" y="41"/>
                    <a:pt x="18" y="28"/>
                    <a:pt x="17" y="26"/>
                  </a:cubicBezTo>
                  <a:cubicBezTo>
                    <a:pt x="16" y="25"/>
                    <a:pt x="13" y="28"/>
                    <a:pt x="13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2" y="18"/>
                  </a:cubicBezTo>
                  <a:cubicBezTo>
                    <a:pt x="27" y="17"/>
                    <a:pt x="27" y="25"/>
                    <a:pt x="28" y="30"/>
                  </a:cubicBezTo>
                  <a:cubicBezTo>
                    <a:pt x="29" y="34"/>
                    <a:pt x="30" y="37"/>
                    <a:pt x="31" y="37"/>
                  </a:cubicBezTo>
                  <a:cubicBezTo>
                    <a:pt x="32" y="37"/>
                    <a:pt x="34" y="34"/>
                    <a:pt x="36" y="30"/>
                  </a:cubicBezTo>
                  <a:cubicBezTo>
                    <a:pt x="38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1C223902-BF4F-491D-827E-4D8A5D9AB8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4" y="2751"/>
              <a:ext cx="53" cy="59"/>
            </a:xfrm>
            <a:custGeom>
              <a:avLst/>
              <a:gdLst>
                <a:gd name="T0" fmla="*/ 34 w 43"/>
                <a:gd name="T1" fmla="*/ 14 h 48"/>
                <a:gd name="T2" fmla="*/ 36 w 43"/>
                <a:gd name="T3" fmla="*/ 12 h 48"/>
                <a:gd name="T4" fmla="*/ 39 w 43"/>
                <a:gd name="T5" fmla="*/ 7 h 48"/>
                <a:gd name="T6" fmla="*/ 38 w 43"/>
                <a:gd name="T7" fmla="*/ 1 h 48"/>
                <a:gd name="T8" fmla="*/ 34 w 43"/>
                <a:gd name="T9" fmla="*/ 0 h 48"/>
                <a:gd name="T10" fmla="*/ 27 w 43"/>
                <a:gd name="T11" fmla="*/ 3 h 48"/>
                <a:gd name="T12" fmla="*/ 21 w 43"/>
                <a:gd name="T13" fmla="*/ 13 h 48"/>
                <a:gd name="T14" fmla="*/ 16 w 43"/>
                <a:gd name="T15" fmla="*/ 3 h 48"/>
                <a:gd name="T16" fmla="*/ 10 w 43"/>
                <a:gd name="T17" fmla="*/ 1 h 48"/>
                <a:gd name="T18" fmla="*/ 6 w 43"/>
                <a:gd name="T19" fmla="*/ 2 h 48"/>
                <a:gd name="T20" fmla="*/ 7 w 43"/>
                <a:gd name="T21" fmla="*/ 12 h 48"/>
                <a:gd name="T22" fmla="*/ 10 w 43"/>
                <a:gd name="T23" fmla="*/ 14 h 48"/>
                <a:gd name="T24" fmla="*/ 0 w 43"/>
                <a:gd name="T25" fmla="*/ 14 h 48"/>
                <a:gd name="T26" fmla="*/ 0 w 43"/>
                <a:gd name="T27" fmla="*/ 27 h 48"/>
                <a:gd name="T28" fmla="*/ 3 w 43"/>
                <a:gd name="T29" fmla="*/ 27 h 48"/>
                <a:gd name="T30" fmla="*/ 3 w 43"/>
                <a:gd name="T31" fmla="*/ 48 h 48"/>
                <a:gd name="T32" fmla="*/ 40 w 43"/>
                <a:gd name="T33" fmla="*/ 48 h 48"/>
                <a:gd name="T34" fmla="*/ 40 w 43"/>
                <a:gd name="T35" fmla="*/ 27 h 48"/>
                <a:gd name="T36" fmla="*/ 43 w 43"/>
                <a:gd name="T37" fmla="*/ 27 h 48"/>
                <a:gd name="T38" fmla="*/ 43 w 43"/>
                <a:gd name="T39" fmla="*/ 14 h 48"/>
                <a:gd name="T40" fmla="*/ 34 w 43"/>
                <a:gd name="T41" fmla="*/ 14 h 48"/>
                <a:gd name="T42" fmla="*/ 29 w 43"/>
                <a:gd name="T43" fmla="*/ 5 h 48"/>
                <a:gd name="T44" fmla="*/ 34 w 43"/>
                <a:gd name="T45" fmla="*/ 3 h 48"/>
                <a:gd name="T46" fmla="*/ 35 w 43"/>
                <a:gd name="T47" fmla="*/ 4 h 48"/>
                <a:gd name="T48" fmla="*/ 34 w 43"/>
                <a:gd name="T49" fmla="*/ 10 h 48"/>
                <a:gd name="T50" fmla="*/ 27 w 43"/>
                <a:gd name="T51" fmla="*/ 14 h 48"/>
                <a:gd name="T52" fmla="*/ 24 w 43"/>
                <a:gd name="T53" fmla="*/ 14 h 48"/>
                <a:gd name="T54" fmla="*/ 29 w 43"/>
                <a:gd name="T55" fmla="*/ 5 h 48"/>
                <a:gd name="T56" fmla="*/ 8 w 43"/>
                <a:gd name="T57" fmla="*/ 7 h 48"/>
                <a:gd name="T58" fmla="*/ 9 w 43"/>
                <a:gd name="T59" fmla="*/ 5 h 48"/>
                <a:gd name="T60" fmla="*/ 10 w 43"/>
                <a:gd name="T61" fmla="*/ 4 h 48"/>
                <a:gd name="T62" fmla="*/ 10 w 43"/>
                <a:gd name="T63" fmla="*/ 4 h 48"/>
                <a:gd name="T64" fmla="*/ 13 w 43"/>
                <a:gd name="T65" fmla="*/ 6 h 48"/>
                <a:gd name="T66" fmla="*/ 17 w 43"/>
                <a:gd name="T67" fmla="*/ 13 h 48"/>
                <a:gd name="T68" fmla="*/ 17 w 43"/>
                <a:gd name="T69" fmla="*/ 13 h 48"/>
                <a:gd name="T70" fmla="*/ 17 w 43"/>
                <a:gd name="T71" fmla="*/ 13 h 48"/>
                <a:gd name="T72" fmla="*/ 9 w 43"/>
                <a:gd name="T73" fmla="*/ 9 h 48"/>
                <a:gd name="T74" fmla="*/ 8 w 43"/>
                <a:gd name="T75" fmla="*/ 7 h 48"/>
                <a:gd name="T76" fmla="*/ 18 w 43"/>
                <a:gd name="T77" fmla="*/ 45 h 48"/>
                <a:gd name="T78" fmla="*/ 6 w 43"/>
                <a:gd name="T79" fmla="*/ 45 h 48"/>
                <a:gd name="T80" fmla="*/ 6 w 43"/>
                <a:gd name="T81" fmla="*/ 25 h 48"/>
                <a:gd name="T82" fmla="*/ 18 w 43"/>
                <a:gd name="T83" fmla="*/ 25 h 48"/>
                <a:gd name="T84" fmla="*/ 18 w 43"/>
                <a:gd name="T85" fmla="*/ 45 h 48"/>
                <a:gd name="T86" fmla="*/ 18 w 43"/>
                <a:gd name="T87" fmla="*/ 24 h 48"/>
                <a:gd name="T88" fmla="*/ 3 w 43"/>
                <a:gd name="T89" fmla="*/ 24 h 48"/>
                <a:gd name="T90" fmla="*/ 3 w 43"/>
                <a:gd name="T91" fmla="*/ 17 h 48"/>
                <a:gd name="T92" fmla="*/ 18 w 43"/>
                <a:gd name="T93" fmla="*/ 17 h 48"/>
                <a:gd name="T94" fmla="*/ 18 w 43"/>
                <a:gd name="T95" fmla="*/ 24 h 48"/>
                <a:gd name="T96" fmla="*/ 37 w 43"/>
                <a:gd name="T97" fmla="*/ 45 h 48"/>
                <a:gd name="T98" fmla="*/ 25 w 43"/>
                <a:gd name="T99" fmla="*/ 45 h 48"/>
                <a:gd name="T100" fmla="*/ 25 w 43"/>
                <a:gd name="T101" fmla="*/ 25 h 48"/>
                <a:gd name="T102" fmla="*/ 37 w 43"/>
                <a:gd name="T103" fmla="*/ 25 h 48"/>
                <a:gd name="T104" fmla="*/ 37 w 43"/>
                <a:gd name="T105" fmla="*/ 45 h 48"/>
                <a:gd name="T106" fmla="*/ 40 w 43"/>
                <a:gd name="T107" fmla="*/ 24 h 48"/>
                <a:gd name="T108" fmla="*/ 25 w 43"/>
                <a:gd name="T109" fmla="*/ 24 h 48"/>
                <a:gd name="T110" fmla="*/ 25 w 43"/>
                <a:gd name="T111" fmla="*/ 17 h 48"/>
                <a:gd name="T112" fmla="*/ 40 w 43"/>
                <a:gd name="T113" fmla="*/ 17 h 48"/>
                <a:gd name="T114" fmla="*/ 40 w 43"/>
                <a:gd name="T11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" h="48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8" y="11"/>
                    <a:pt x="39" y="9"/>
                    <a:pt x="39" y="7"/>
                  </a:cubicBezTo>
                  <a:cubicBezTo>
                    <a:pt x="40" y="5"/>
                    <a:pt x="39" y="3"/>
                    <a:pt x="38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0"/>
                    <a:pt x="29" y="1"/>
                    <a:pt x="27" y="3"/>
                  </a:cubicBezTo>
                  <a:cubicBezTo>
                    <a:pt x="24" y="6"/>
                    <a:pt x="22" y="10"/>
                    <a:pt x="21" y="13"/>
                  </a:cubicBezTo>
                  <a:cubicBezTo>
                    <a:pt x="20" y="10"/>
                    <a:pt x="19" y="6"/>
                    <a:pt x="16" y="3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9" y="1"/>
                    <a:pt x="7" y="1"/>
                    <a:pt x="6" y="2"/>
                  </a:cubicBezTo>
                  <a:cubicBezTo>
                    <a:pt x="4" y="5"/>
                    <a:pt x="4" y="9"/>
                    <a:pt x="7" y="12"/>
                  </a:cubicBezTo>
                  <a:cubicBezTo>
                    <a:pt x="8" y="13"/>
                    <a:pt x="9" y="14"/>
                    <a:pt x="1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14"/>
                    <a:pt x="43" y="14"/>
                    <a:pt x="43" y="14"/>
                  </a:cubicBezTo>
                  <a:lnTo>
                    <a:pt x="34" y="14"/>
                  </a:lnTo>
                  <a:close/>
                  <a:moveTo>
                    <a:pt x="29" y="5"/>
                  </a:moveTo>
                  <a:cubicBezTo>
                    <a:pt x="31" y="4"/>
                    <a:pt x="32" y="3"/>
                    <a:pt x="34" y="3"/>
                  </a:cubicBezTo>
                  <a:cubicBezTo>
                    <a:pt x="34" y="3"/>
                    <a:pt x="35" y="3"/>
                    <a:pt x="35" y="4"/>
                  </a:cubicBezTo>
                  <a:cubicBezTo>
                    <a:pt x="37" y="5"/>
                    <a:pt x="36" y="8"/>
                    <a:pt x="34" y="10"/>
                  </a:cubicBezTo>
                  <a:cubicBezTo>
                    <a:pt x="32" y="12"/>
                    <a:pt x="29" y="13"/>
                    <a:pt x="2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2"/>
                    <a:pt x="27" y="8"/>
                    <a:pt x="29" y="5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9" y="5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5"/>
                    <a:pt x="13" y="6"/>
                  </a:cubicBezTo>
                  <a:cubicBezTo>
                    <a:pt x="15" y="7"/>
                    <a:pt x="16" y="10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4" y="12"/>
                    <a:pt x="11" y="11"/>
                    <a:pt x="9" y="9"/>
                  </a:cubicBezTo>
                  <a:cubicBezTo>
                    <a:pt x="9" y="9"/>
                    <a:pt x="8" y="8"/>
                    <a:pt x="8" y="7"/>
                  </a:cubicBezTo>
                  <a:close/>
                  <a:moveTo>
                    <a:pt x="18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8" y="45"/>
                  </a:lnTo>
                  <a:close/>
                  <a:moveTo>
                    <a:pt x="18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8" y="17"/>
                    <a:pt x="18" y="17"/>
                    <a:pt x="18" y="17"/>
                  </a:cubicBezTo>
                  <a:lnTo>
                    <a:pt x="18" y="24"/>
                  </a:lnTo>
                  <a:close/>
                  <a:moveTo>
                    <a:pt x="37" y="45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7" y="25"/>
                    <a:pt x="37" y="25"/>
                    <a:pt x="37" y="25"/>
                  </a:cubicBezTo>
                  <a:lnTo>
                    <a:pt x="37" y="45"/>
                  </a:lnTo>
                  <a:close/>
                  <a:moveTo>
                    <a:pt x="40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40" y="17"/>
                    <a:pt x="40" y="17"/>
                    <a:pt x="40" y="17"/>
                  </a:cubicBez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2110A54C-0024-458F-8D5A-0C9BE0CDEA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8" y="2920"/>
              <a:ext cx="146" cy="131"/>
            </a:xfrm>
            <a:custGeom>
              <a:avLst/>
              <a:gdLst>
                <a:gd name="T0" fmla="*/ 50 w 119"/>
                <a:gd name="T1" fmla="*/ 0 h 106"/>
                <a:gd name="T2" fmla="*/ 50 w 119"/>
                <a:gd name="T3" fmla="*/ 0 h 106"/>
                <a:gd name="T4" fmla="*/ 99 w 119"/>
                <a:gd name="T5" fmla="*/ 40 h 106"/>
                <a:gd name="T6" fmla="*/ 50 w 119"/>
                <a:gd name="T7" fmla="*/ 80 h 106"/>
                <a:gd name="T8" fmla="*/ 42 w 119"/>
                <a:gd name="T9" fmla="*/ 80 h 106"/>
                <a:gd name="T10" fmla="*/ 7 w 119"/>
                <a:gd name="T11" fmla="*/ 93 h 106"/>
                <a:gd name="T12" fmla="*/ 7 w 119"/>
                <a:gd name="T13" fmla="*/ 90 h 106"/>
                <a:gd name="T14" fmla="*/ 19 w 119"/>
                <a:gd name="T15" fmla="*/ 74 h 106"/>
                <a:gd name="T16" fmla="*/ 18 w 119"/>
                <a:gd name="T17" fmla="*/ 71 h 106"/>
                <a:gd name="T18" fmla="*/ 0 w 119"/>
                <a:gd name="T19" fmla="*/ 40 h 106"/>
                <a:gd name="T20" fmla="*/ 50 w 119"/>
                <a:gd name="T21" fmla="*/ 0 h 106"/>
                <a:gd name="T22" fmla="*/ 103 w 119"/>
                <a:gd name="T23" fmla="*/ 90 h 106"/>
                <a:gd name="T24" fmla="*/ 113 w 119"/>
                <a:gd name="T25" fmla="*/ 104 h 106"/>
                <a:gd name="T26" fmla="*/ 113 w 119"/>
                <a:gd name="T27" fmla="*/ 106 h 106"/>
                <a:gd name="T28" fmla="*/ 83 w 119"/>
                <a:gd name="T29" fmla="*/ 95 h 106"/>
                <a:gd name="T30" fmla="*/ 76 w 119"/>
                <a:gd name="T31" fmla="*/ 95 h 106"/>
                <a:gd name="T32" fmla="*/ 50 w 119"/>
                <a:gd name="T33" fmla="*/ 88 h 106"/>
                <a:gd name="T34" fmla="*/ 90 w 119"/>
                <a:gd name="T35" fmla="*/ 75 h 106"/>
                <a:gd name="T36" fmla="*/ 103 w 119"/>
                <a:gd name="T37" fmla="*/ 59 h 106"/>
                <a:gd name="T38" fmla="*/ 107 w 119"/>
                <a:gd name="T39" fmla="*/ 40 h 106"/>
                <a:gd name="T40" fmla="*/ 107 w 119"/>
                <a:gd name="T41" fmla="*/ 37 h 106"/>
                <a:gd name="T42" fmla="*/ 119 w 119"/>
                <a:gd name="T43" fmla="*/ 61 h 106"/>
                <a:gd name="T44" fmla="*/ 103 w 119"/>
                <a:gd name="T45" fmla="*/ 88 h 106"/>
                <a:gd name="T46" fmla="*/ 103 w 119"/>
                <a:gd name="T47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7" y="0"/>
                    <a:pt x="99" y="18"/>
                    <a:pt x="99" y="40"/>
                  </a:cubicBezTo>
                  <a:cubicBezTo>
                    <a:pt x="99" y="62"/>
                    <a:pt x="77" y="80"/>
                    <a:pt x="50" y="80"/>
                  </a:cubicBezTo>
                  <a:cubicBezTo>
                    <a:pt x="47" y="80"/>
                    <a:pt x="44" y="80"/>
                    <a:pt x="42" y="80"/>
                  </a:cubicBezTo>
                  <a:cubicBezTo>
                    <a:pt x="31" y="91"/>
                    <a:pt x="19" y="92"/>
                    <a:pt x="7" y="93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13" y="87"/>
                    <a:pt x="19" y="81"/>
                    <a:pt x="19" y="74"/>
                  </a:cubicBezTo>
                  <a:cubicBezTo>
                    <a:pt x="19" y="73"/>
                    <a:pt x="19" y="72"/>
                    <a:pt x="18" y="71"/>
                  </a:cubicBezTo>
                  <a:cubicBezTo>
                    <a:pt x="7" y="64"/>
                    <a:pt x="0" y="53"/>
                    <a:pt x="0" y="40"/>
                  </a:cubicBezTo>
                  <a:cubicBezTo>
                    <a:pt x="0" y="18"/>
                    <a:pt x="22" y="0"/>
                    <a:pt x="50" y="0"/>
                  </a:cubicBezTo>
                  <a:close/>
                  <a:moveTo>
                    <a:pt x="103" y="90"/>
                  </a:moveTo>
                  <a:cubicBezTo>
                    <a:pt x="103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2" y="104"/>
                    <a:pt x="83" y="95"/>
                  </a:cubicBezTo>
                  <a:cubicBezTo>
                    <a:pt x="81" y="95"/>
                    <a:pt x="79" y="95"/>
                    <a:pt x="76" y="95"/>
                  </a:cubicBezTo>
                  <a:cubicBezTo>
                    <a:pt x="66" y="95"/>
                    <a:pt x="57" y="93"/>
                    <a:pt x="50" y="88"/>
                  </a:cubicBezTo>
                  <a:cubicBezTo>
                    <a:pt x="65" y="88"/>
                    <a:pt x="79" y="83"/>
                    <a:pt x="90" y="75"/>
                  </a:cubicBezTo>
                  <a:cubicBezTo>
                    <a:pt x="95" y="70"/>
                    <a:pt x="100" y="65"/>
                    <a:pt x="103" y="59"/>
                  </a:cubicBezTo>
                  <a:cubicBezTo>
                    <a:pt x="106" y="53"/>
                    <a:pt x="107" y="47"/>
                    <a:pt x="107" y="40"/>
                  </a:cubicBezTo>
                  <a:cubicBezTo>
                    <a:pt x="107" y="39"/>
                    <a:pt x="107" y="38"/>
                    <a:pt x="107" y="37"/>
                  </a:cubicBezTo>
                  <a:cubicBezTo>
                    <a:pt x="115" y="43"/>
                    <a:pt x="119" y="52"/>
                    <a:pt x="119" y="61"/>
                  </a:cubicBezTo>
                  <a:cubicBezTo>
                    <a:pt x="119" y="72"/>
                    <a:pt x="113" y="81"/>
                    <a:pt x="103" y="88"/>
                  </a:cubicBezTo>
                  <a:cubicBezTo>
                    <a:pt x="103" y="89"/>
                    <a:pt x="103" y="89"/>
                    <a:pt x="10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4880A7DF-925B-4582-906C-1D6ADD4B2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2" y="2731"/>
              <a:ext cx="86" cy="86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  <a:gd name="T10" fmla="*/ 29 w 70"/>
                <a:gd name="T11" fmla="*/ 56 h 70"/>
                <a:gd name="T12" fmla="*/ 14 w 70"/>
                <a:gd name="T13" fmla="*/ 38 h 70"/>
                <a:gd name="T14" fmla="*/ 21 w 70"/>
                <a:gd name="T15" fmla="*/ 31 h 70"/>
                <a:gd name="T16" fmla="*/ 29 w 70"/>
                <a:gd name="T17" fmla="*/ 41 h 70"/>
                <a:gd name="T18" fmla="*/ 54 w 70"/>
                <a:gd name="T19" fmla="*/ 21 h 70"/>
                <a:gd name="T20" fmla="*/ 57 w 70"/>
                <a:gd name="T21" fmla="*/ 24 h 70"/>
                <a:gd name="T22" fmla="*/ 29 w 70"/>
                <a:gd name="T23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54" y="70"/>
                    <a:pt x="70" y="54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29" y="56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7" y="24"/>
                    <a:pt x="57" y="24"/>
                    <a:pt x="57" y="24"/>
                  </a:cubicBezTo>
                  <a:lnTo>
                    <a:pt x="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926867DA-39D6-4079-B5FD-9C517A19A0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6" y="2874"/>
              <a:ext cx="105" cy="120"/>
            </a:xfrm>
            <a:custGeom>
              <a:avLst/>
              <a:gdLst>
                <a:gd name="T0" fmla="*/ 55 w 86"/>
                <a:gd name="T1" fmla="*/ 14 h 98"/>
                <a:gd name="T2" fmla="*/ 55 w 86"/>
                <a:gd name="T3" fmla="*/ 27 h 98"/>
                <a:gd name="T4" fmla="*/ 65 w 86"/>
                <a:gd name="T5" fmla="*/ 33 h 98"/>
                <a:gd name="T6" fmla="*/ 74 w 86"/>
                <a:gd name="T7" fmla="*/ 55 h 98"/>
                <a:gd name="T8" fmla="*/ 65 w 86"/>
                <a:gd name="T9" fmla="*/ 76 h 98"/>
                <a:gd name="T10" fmla="*/ 43 w 86"/>
                <a:gd name="T11" fmla="*/ 85 h 98"/>
                <a:gd name="T12" fmla="*/ 22 w 86"/>
                <a:gd name="T13" fmla="*/ 76 h 98"/>
                <a:gd name="T14" fmla="*/ 13 w 86"/>
                <a:gd name="T15" fmla="*/ 55 h 98"/>
                <a:gd name="T16" fmla="*/ 22 w 86"/>
                <a:gd name="T17" fmla="*/ 33 h 98"/>
                <a:gd name="T18" fmla="*/ 31 w 86"/>
                <a:gd name="T19" fmla="*/ 27 h 98"/>
                <a:gd name="T20" fmla="*/ 31 w 86"/>
                <a:gd name="T21" fmla="*/ 14 h 98"/>
                <a:gd name="T22" fmla="*/ 0 w 86"/>
                <a:gd name="T23" fmla="*/ 55 h 98"/>
                <a:gd name="T24" fmla="*/ 43 w 86"/>
                <a:gd name="T25" fmla="*/ 98 h 98"/>
                <a:gd name="T26" fmla="*/ 86 w 86"/>
                <a:gd name="T27" fmla="*/ 55 h 98"/>
                <a:gd name="T28" fmla="*/ 55 w 86"/>
                <a:gd name="T29" fmla="*/ 14 h 98"/>
                <a:gd name="T30" fmla="*/ 37 w 86"/>
                <a:gd name="T31" fmla="*/ 0 h 98"/>
                <a:gd name="T32" fmla="*/ 49 w 86"/>
                <a:gd name="T33" fmla="*/ 0 h 98"/>
                <a:gd name="T34" fmla="*/ 49 w 86"/>
                <a:gd name="T35" fmla="*/ 49 h 98"/>
                <a:gd name="T36" fmla="*/ 37 w 86"/>
                <a:gd name="T37" fmla="*/ 49 h 98"/>
                <a:gd name="T38" fmla="*/ 37 w 86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9" y="28"/>
                    <a:pt x="62" y="30"/>
                    <a:pt x="65" y="33"/>
                  </a:cubicBezTo>
                  <a:cubicBezTo>
                    <a:pt x="71" y="39"/>
                    <a:pt x="74" y="47"/>
                    <a:pt x="74" y="55"/>
                  </a:cubicBezTo>
                  <a:cubicBezTo>
                    <a:pt x="74" y="63"/>
                    <a:pt x="71" y="71"/>
                    <a:pt x="65" y="76"/>
                  </a:cubicBezTo>
                  <a:cubicBezTo>
                    <a:pt x="59" y="82"/>
                    <a:pt x="51" y="85"/>
                    <a:pt x="43" y="85"/>
                  </a:cubicBezTo>
                  <a:cubicBezTo>
                    <a:pt x="35" y="85"/>
                    <a:pt x="27" y="82"/>
                    <a:pt x="22" y="76"/>
                  </a:cubicBezTo>
                  <a:cubicBezTo>
                    <a:pt x="16" y="71"/>
                    <a:pt x="13" y="63"/>
                    <a:pt x="13" y="55"/>
                  </a:cubicBezTo>
                  <a:cubicBezTo>
                    <a:pt x="13" y="47"/>
                    <a:pt x="16" y="39"/>
                    <a:pt x="22" y="33"/>
                  </a:cubicBezTo>
                  <a:cubicBezTo>
                    <a:pt x="24" y="30"/>
                    <a:pt x="27" y="28"/>
                    <a:pt x="31" y="2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3" y="19"/>
                    <a:pt x="0" y="35"/>
                    <a:pt x="0" y="55"/>
                  </a:cubicBezTo>
                  <a:cubicBezTo>
                    <a:pt x="0" y="78"/>
                    <a:pt x="20" y="98"/>
                    <a:pt x="43" y="98"/>
                  </a:cubicBezTo>
                  <a:cubicBezTo>
                    <a:pt x="67" y="98"/>
                    <a:pt x="86" y="78"/>
                    <a:pt x="86" y="55"/>
                  </a:cubicBezTo>
                  <a:cubicBezTo>
                    <a:pt x="86" y="35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9F85BC48-C6F0-4210-A1D3-D904F1B1A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" y="2998"/>
              <a:ext cx="143" cy="118"/>
            </a:xfrm>
            <a:custGeom>
              <a:avLst/>
              <a:gdLst>
                <a:gd name="T0" fmla="*/ 57 w 116"/>
                <a:gd name="T1" fmla="*/ 1 h 96"/>
                <a:gd name="T2" fmla="*/ 48 w 116"/>
                <a:gd name="T3" fmla="*/ 8 h 96"/>
                <a:gd name="T4" fmla="*/ 55 w 116"/>
                <a:gd name="T5" fmla="*/ 18 h 96"/>
                <a:gd name="T6" fmla="*/ 85 w 116"/>
                <a:gd name="T7" fmla="*/ 22 h 96"/>
                <a:gd name="T8" fmla="*/ 5 w 116"/>
                <a:gd name="T9" fmla="*/ 81 h 96"/>
                <a:gd name="T10" fmla="*/ 3 w 116"/>
                <a:gd name="T11" fmla="*/ 93 h 96"/>
                <a:gd name="T12" fmla="*/ 8 w 116"/>
                <a:gd name="T13" fmla="*/ 96 h 96"/>
                <a:gd name="T14" fmla="*/ 15 w 116"/>
                <a:gd name="T15" fmla="*/ 95 h 96"/>
                <a:gd name="T16" fmla="*/ 95 w 116"/>
                <a:gd name="T17" fmla="*/ 36 h 96"/>
                <a:gd name="T18" fmla="*/ 90 w 116"/>
                <a:gd name="T19" fmla="*/ 66 h 96"/>
                <a:gd name="T20" fmla="*/ 97 w 116"/>
                <a:gd name="T21" fmla="*/ 76 h 96"/>
                <a:gd name="T22" fmla="*/ 107 w 116"/>
                <a:gd name="T23" fmla="*/ 69 h 96"/>
                <a:gd name="T24" fmla="*/ 116 w 116"/>
                <a:gd name="T25" fmla="*/ 10 h 96"/>
                <a:gd name="T26" fmla="*/ 57 w 116"/>
                <a:gd name="T27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96">
                  <a:moveTo>
                    <a:pt x="57" y="1"/>
                  </a:moveTo>
                  <a:cubicBezTo>
                    <a:pt x="53" y="0"/>
                    <a:pt x="48" y="3"/>
                    <a:pt x="48" y="8"/>
                  </a:cubicBezTo>
                  <a:cubicBezTo>
                    <a:pt x="47" y="12"/>
                    <a:pt x="50" y="17"/>
                    <a:pt x="55" y="18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1" y="84"/>
                    <a:pt x="0" y="89"/>
                    <a:pt x="3" y="93"/>
                  </a:cubicBezTo>
                  <a:cubicBezTo>
                    <a:pt x="4" y="95"/>
                    <a:pt x="6" y="96"/>
                    <a:pt x="8" y="96"/>
                  </a:cubicBezTo>
                  <a:cubicBezTo>
                    <a:pt x="10" y="96"/>
                    <a:pt x="13" y="96"/>
                    <a:pt x="15" y="95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71"/>
                    <a:pt x="93" y="75"/>
                    <a:pt x="97" y="76"/>
                  </a:cubicBezTo>
                  <a:cubicBezTo>
                    <a:pt x="102" y="76"/>
                    <a:pt x="106" y="73"/>
                    <a:pt x="107" y="69"/>
                  </a:cubicBezTo>
                  <a:cubicBezTo>
                    <a:pt x="116" y="10"/>
                    <a:pt x="116" y="10"/>
                    <a:pt x="116" y="10"/>
                  </a:cubicBezTo>
                  <a:lnTo>
                    <a:pt x="5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8F65B313-83F7-4F7D-A1D8-808F8C279B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2" y="2822"/>
              <a:ext cx="123" cy="130"/>
            </a:xfrm>
            <a:custGeom>
              <a:avLst/>
              <a:gdLst>
                <a:gd name="T0" fmla="*/ 90 w 100"/>
                <a:gd name="T1" fmla="*/ 0 h 106"/>
                <a:gd name="T2" fmla="*/ 10 w 100"/>
                <a:gd name="T3" fmla="*/ 0 h 106"/>
                <a:gd name="T4" fmla="*/ 0 w 100"/>
                <a:gd name="T5" fmla="*/ 10 h 106"/>
                <a:gd name="T6" fmla="*/ 0 w 100"/>
                <a:gd name="T7" fmla="*/ 96 h 106"/>
                <a:gd name="T8" fmla="*/ 10 w 100"/>
                <a:gd name="T9" fmla="*/ 106 h 106"/>
                <a:gd name="T10" fmla="*/ 90 w 100"/>
                <a:gd name="T11" fmla="*/ 106 h 106"/>
                <a:gd name="T12" fmla="*/ 100 w 100"/>
                <a:gd name="T13" fmla="*/ 96 h 106"/>
                <a:gd name="T14" fmla="*/ 100 w 100"/>
                <a:gd name="T15" fmla="*/ 10 h 106"/>
                <a:gd name="T16" fmla="*/ 90 w 100"/>
                <a:gd name="T17" fmla="*/ 0 h 106"/>
                <a:gd name="T18" fmla="*/ 86 w 100"/>
                <a:gd name="T19" fmla="*/ 93 h 106"/>
                <a:gd name="T20" fmla="*/ 13 w 100"/>
                <a:gd name="T21" fmla="*/ 93 h 106"/>
                <a:gd name="T22" fmla="*/ 13 w 100"/>
                <a:gd name="T23" fmla="*/ 13 h 106"/>
                <a:gd name="T24" fmla="*/ 86 w 100"/>
                <a:gd name="T25" fmla="*/ 13 h 106"/>
                <a:gd name="T26" fmla="*/ 86 w 100"/>
                <a:gd name="T27" fmla="*/ 93 h 106"/>
                <a:gd name="T28" fmla="*/ 26 w 100"/>
                <a:gd name="T29" fmla="*/ 47 h 106"/>
                <a:gd name="T30" fmla="*/ 73 w 100"/>
                <a:gd name="T31" fmla="*/ 47 h 106"/>
                <a:gd name="T32" fmla="*/ 73 w 100"/>
                <a:gd name="T33" fmla="*/ 53 h 106"/>
                <a:gd name="T34" fmla="*/ 26 w 100"/>
                <a:gd name="T35" fmla="*/ 53 h 106"/>
                <a:gd name="T36" fmla="*/ 26 w 100"/>
                <a:gd name="T37" fmla="*/ 47 h 106"/>
                <a:gd name="T38" fmla="*/ 26 w 100"/>
                <a:gd name="T39" fmla="*/ 60 h 106"/>
                <a:gd name="T40" fmla="*/ 73 w 100"/>
                <a:gd name="T41" fmla="*/ 60 h 106"/>
                <a:gd name="T42" fmla="*/ 73 w 100"/>
                <a:gd name="T43" fmla="*/ 66 h 106"/>
                <a:gd name="T44" fmla="*/ 26 w 100"/>
                <a:gd name="T45" fmla="*/ 66 h 106"/>
                <a:gd name="T46" fmla="*/ 26 w 100"/>
                <a:gd name="T47" fmla="*/ 60 h 106"/>
                <a:gd name="T48" fmla="*/ 26 w 100"/>
                <a:gd name="T49" fmla="*/ 73 h 106"/>
                <a:gd name="T50" fmla="*/ 73 w 100"/>
                <a:gd name="T51" fmla="*/ 73 h 106"/>
                <a:gd name="T52" fmla="*/ 73 w 100"/>
                <a:gd name="T53" fmla="*/ 80 h 106"/>
                <a:gd name="T54" fmla="*/ 26 w 100"/>
                <a:gd name="T55" fmla="*/ 80 h 106"/>
                <a:gd name="T56" fmla="*/ 26 w 100"/>
                <a:gd name="T57" fmla="*/ 73 h 106"/>
                <a:gd name="T58" fmla="*/ 26 w 100"/>
                <a:gd name="T59" fmla="*/ 33 h 106"/>
                <a:gd name="T60" fmla="*/ 73 w 100"/>
                <a:gd name="T61" fmla="*/ 33 h 106"/>
                <a:gd name="T62" fmla="*/ 73 w 100"/>
                <a:gd name="T63" fmla="*/ 40 h 106"/>
                <a:gd name="T64" fmla="*/ 26 w 100"/>
                <a:gd name="T65" fmla="*/ 40 h 106"/>
                <a:gd name="T66" fmla="*/ 26 w 100"/>
                <a:gd name="T67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106">
                  <a:moveTo>
                    <a:pt x="9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4" y="106"/>
                    <a:pt x="10" y="106"/>
                  </a:cubicBezTo>
                  <a:cubicBezTo>
                    <a:pt x="90" y="106"/>
                    <a:pt x="90" y="106"/>
                    <a:pt x="90" y="106"/>
                  </a:cubicBezTo>
                  <a:cubicBezTo>
                    <a:pt x="95" y="106"/>
                    <a:pt x="100" y="102"/>
                    <a:pt x="100" y="96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4"/>
                    <a:pt x="95" y="0"/>
                    <a:pt x="90" y="0"/>
                  </a:cubicBezTo>
                  <a:close/>
                  <a:moveTo>
                    <a:pt x="86" y="93"/>
                  </a:moveTo>
                  <a:cubicBezTo>
                    <a:pt x="13" y="93"/>
                    <a:pt x="13" y="93"/>
                    <a:pt x="13" y="9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6" y="13"/>
                    <a:pt x="86" y="13"/>
                    <a:pt x="86" y="13"/>
                  </a:cubicBezTo>
                  <a:lnTo>
                    <a:pt x="86" y="93"/>
                  </a:lnTo>
                  <a:close/>
                  <a:moveTo>
                    <a:pt x="26" y="47"/>
                  </a:moveTo>
                  <a:cubicBezTo>
                    <a:pt x="73" y="47"/>
                    <a:pt x="73" y="47"/>
                    <a:pt x="73" y="47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26" y="53"/>
                    <a:pt x="26" y="53"/>
                    <a:pt x="26" y="53"/>
                  </a:cubicBezTo>
                  <a:lnTo>
                    <a:pt x="26" y="47"/>
                  </a:lnTo>
                  <a:close/>
                  <a:moveTo>
                    <a:pt x="26" y="60"/>
                  </a:moveTo>
                  <a:cubicBezTo>
                    <a:pt x="73" y="60"/>
                    <a:pt x="73" y="60"/>
                    <a:pt x="73" y="60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26" y="66"/>
                    <a:pt x="26" y="66"/>
                    <a:pt x="26" y="66"/>
                  </a:cubicBezTo>
                  <a:lnTo>
                    <a:pt x="26" y="60"/>
                  </a:lnTo>
                  <a:close/>
                  <a:moveTo>
                    <a:pt x="26" y="73"/>
                  </a:moveTo>
                  <a:cubicBezTo>
                    <a:pt x="73" y="73"/>
                    <a:pt x="73" y="73"/>
                    <a:pt x="73" y="73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26" y="73"/>
                  </a:lnTo>
                  <a:close/>
                  <a:moveTo>
                    <a:pt x="26" y="33"/>
                  </a:moveTo>
                  <a:cubicBezTo>
                    <a:pt x="73" y="33"/>
                    <a:pt x="73" y="33"/>
                    <a:pt x="73" y="33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26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4DC0237A-0AEF-45B6-B831-0A0C13D88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2838"/>
              <a:ext cx="140" cy="140"/>
            </a:xfrm>
            <a:custGeom>
              <a:avLst/>
              <a:gdLst>
                <a:gd name="T0" fmla="*/ 86 w 114"/>
                <a:gd name="T1" fmla="*/ 72 h 114"/>
                <a:gd name="T2" fmla="*/ 66 w 114"/>
                <a:gd name="T3" fmla="*/ 52 h 114"/>
                <a:gd name="T4" fmla="*/ 114 w 114"/>
                <a:gd name="T5" fmla="*/ 16 h 114"/>
                <a:gd name="T6" fmla="*/ 100 w 114"/>
                <a:gd name="T7" fmla="*/ 2 h 114"/>
                <a:gd name="T8" fmla="*/ 40 w 114"/>
                <a:gd name="T9" fmla="*/ 26 h 114"/>
                <a:gd name="T10" fmla="*/ 21 w 114"/>
                <a:gd name="T11" fmla="*/ 7 h 114"/>
                <a:gd name="T12" fmla="*/ 4 w 114"/>
                <a:gd name="T13" fmla="*/ 4 h 114"/>
                <a:gd name="T14" fmla="*/ 7 w 114"/>
                <a:gd name="T15" fmla="*/ 21 h 114"/>
                <a:gd name="T16" fmla="*/ 26 w 114"/>
                <a:gd name="T17" fmla="*/ 40 h 114"/>
                <a:gd name="T18" fmla="*/ 2 w 114"/>
                <a:gd name="T19" fmla="*/ 100 h 114"/>
                <a:gd name="T20" fmla="*/ 16 w 114"/>
                <a:gd name="T21" fmla="*/ 114 h 114"/>
                <a:gd name="T22" fmla="*/ 52 w 114"/>
                <a:gd name="T23" fmla="*/ 66 h 114"/>
                <a:gd name="T24" fmla="*/ 72 w 114"/>
                <a:gd name="T25" fmla="*/ 86 h 114"/>
                <a:gd name="T26" fmla="*/ 72 w 114"/>
                <a:gd name="T27" fmla="*/ 114 h 114"/>
                <a:gd name="T28" fmla="*/ 86 w 114"/>
                <a:gd name="T29" fmla="*/ 114 h 114"/>
                <a:gd name="T30" fmla="*/ 93 w 114"/>
                <a:gd name="T31" fmla="*/ 93 h 114"/>
                <a:gd name="T32" fmla="*/ 114 w 114"/>
                <a:gd name="T33" fmla="*/ 86 h 114"/>
                <a:gd name="T34" fmla="*/ 114 w 114"/>
                <a:gd name="T35" fmla="*/ 72 h 114"/>
                <a:gd name="T36" fmla="*/ 86 w 114"/>
                <a:gd name="T37" fmla="*/ 7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14">
                  <a:moveTo>
                    <a:pt x="86" y="72"/>
                  </a:moveTo>
                  <a:cubicBezTo>
                    <a:pt x="66" y="52"/>
                    <a:pt x="66" y="52"/>
                    <a:pt x="66" y="52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6" y="2"/>
                    <a:pt x="8" y="0"/>
                    <a:pt x="4" y="4"/>
                  </a:cubicBezTo>
                  <a:cubicBezTo>
                    <a:pt x="0" y="8"/>
                    <a:pt x="2" y="16"/>
                    <a:pt x="7" y="2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86" y="72"/>
                    <a:pt x="86" y="72"/>
                    <a:pt x="8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A091BAFE-DA7C-48F1-A0A7-04E789547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3011"/>
              <a:ext cx="132" cy="109"/>
            </a:xfrm>
            <a:custGeom>
              <a:avLst/>
              <a:gdLst>
                <a:gd name="T0" fmla="*/ 108 w 108"/>
                <a:gd name="T1" fmla="*/ 10 h 88"/>
                <a:gd name="T2" fmla="*/ 96 w 108"/>
                <a:gd name="T3" fmla="*/ 14 h 88"/>
                <a:gd name="T4" fmla="*/ 105 w 108"/>
                <a:gd name="T5" fmla="*/ 2 h 88"/>
                <a:gd name="T6" fmla="*/ 91 w 108"/>
                <a:gd name="T7" fmla="*/ 7 h 88"/>
                <a:gd name="T8" fmla="*/ 75 w 108"/>
                <a:gd name="T9" fmla="*/ 0 h 88"/>
                <a:gd name="T10" fmla="*/ 53 w 108"/>
                <a:gd name="T11" fmla="*/ 22 h 88"/>
                <a:gd name="T12" fmla="*/ 54 w 108"/>
                <a:gd name="T13" fmla="*/ 27 h 88"/>
                <a:gd name="T14" fmla="*/ 8 w 108"/>
                <a:gd name="T15" fmla="*/ 4 h 88"/>
                <a:gd name="T16" fmla="*/ 5 w 108"/>
                <a:gd name="T17" fmla="*/ 15 h 88"/>
                <a:gd name="T18" fmla="*/ 15 w 108"/>
                <a:gd name="T19" fmla="*/ 34 h 88"/>
                <a:gd name="T20" fmla="*/ 5 w 108"/>
                <a:gd name="T21" fmla="*/ 31 h 88"/>
                <a:gd name="T22" fmla="*/ 5 w 108"/>
                <a:gd name="T23" fmla="*/ 31 h 88"/>
                <a:gd name="T24" fmla="*/ 23 w 108"/>
                <a:gd name="T25" fmla="*/ 53 h 88"/>
                <a:gd name="T26" fmla="*/ 17 w 108"/>
                <a:gd name="T27" fmla="*/ 54 h 88"/>
                <a:gd name="T28" fmla="*/ 13 w 108"/>
                <a:gd name="T29" fmla="*/ 53 h 88"/>
                <a:gd name="T30" fmla="*/ 33 w 108"/>
                <a:gd name="T31" fmla="*/ 69 h 88"/>
                <a:gd name="T32" fmla="*/ 6 w 108"/>
                <a:gd name="T33" fmla="*/ 78 h 88"/>
                <a:gd name="T34" fmla="*/ 0 w 108"/>
                <a:gd name="T35" fmla="*/ 78 h 88"/>
                <a:gd name="T36" fmla="*/ 34 w 108"/>
                <a:gd name="T37" fmla="*/ 88 h 88"/>
                <a:gd name="T38" fmla="*/ 97 w 108"/>
                <a:gd name="T39" fmla="*/ 25 h 88"/>
                <a:gd name="T40" fmla="*/ 97 w 108"/>
                <a:gd name="T41" fmla="*/ 22 h 88"/>
                <a:gd name="T42" fmla="*/ 108 w 108"/>
                <a:gd name="T4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88">
                  <a:moveTo>
                    <a:pt x="108" y="10"/>
                  </a:moveTo>
                  <a:cubicBezTo>
                    <a:pt x="104" y="12"/>
                    <a:pt x="100" y="13"/>
                    <a:pt x="96" y="14"/>
                  </a:cubicBezTo>
                  <a:cubicBezTo>
                    <a:pt x="100" y="11"/>
                    <a:pt x="104" y="7"/>
                    <a:pt x="105" y="2"/>
                  </a:cubicBezTo>
                  <a:cubicBezTo>
                    <a:pt x="101" y="4"/>
                    <a:pt x="96" y="6"/>
                    <a:pt x="91" y="7"/>
                  </a:cubicBezTo>
                  <a:cubicBezTo>
                    <a:pt x="87" y="3"/>
                    <a:pt x="81" y="0"/>
                    <a:pt x="75" y="0"/>
                  </a:cubicBezTo>
                  <a:cubicBezTo>
                    <a:pt x="63" y="0"/>
                    <a:pt x="53" y="10"/>
                    <a:pt x="53" y="22"/>
                  </a:cubicBezTo>
                  <a:cubicBezTo>
                    <a:pt x="53" y="24"/>
                    <a:pt x="53" y="26"/>
                    <a:pt x="54" y="27"/>
                  </a:cubicBezTo>
                  <a:cubicBezTo>
                    <a:pt x="35" y="26"/>
                    <a:pt x="19" y="17"/>
                    <a:pt x="8" y="4"/>
                  </a:cubicBezTo>
                  <a:cubicBezTo>
                    <a:pt x="6" y="7"/>
                    <a:pt x="5" y="11"/>
                    <a:pt x="5" y="15"/>
                  </a:cubicBezTo>
                  <a:cubicBezTo>
                    <a:pt x="5" y="23"/>
                    <a:pt x="9" y="30"/>
                    <a:pt x="15" y="34"/>
                  </a:cubicBezTo>
                  <a:cubicBezTo>
                    <a:pt x="11" y="33"/>
                    <a:pt x="8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42"/>
                    <a:pt x="12" y="51"/>
                    <a:pt x="23" y="53"/>
                  </a:cubicBezTo>
                  <a:cubicBezTo>
                    <a:pt x="21" y="53"/>
                    <a:pt x="19" y="54"/>
                    <a:pt x="17" y="54"/>
                  </a:cubicBezTo>
                  <a:cubicBezTo>
                    <a:pt x="15" y="54"/>
                    <a:pt x="14" y="53"/>
                    <a:pt x="13" y="53"/>
                  </a:cubicBezTo>
                  <a:cubicBezTo>
                    <a:pt x="15" y="62"/>
                    <a:pt x="23" y="68"/>
                    <a:pt x="33" y="69"/>
                  </a:cubicBezTo>
                  <a:cubicBezTo>
                    <a:pt x="26" y="74"/>
                    <a:pt x="16" y="78"/>
                    <a:pt x="6" y="78"/>
                  </a:cubicBezTo>
                  <a:cubicBezTo>
                    <a:pt x="4" y="78"/>
                    <a:pt x="2" y="78"/>
                    <a:pt x="0" y="78"/>
                  </a:cubicBezTo>
                  <a:cubicBezTo>
                    <a:pt x="10" y="84"/>
                    <a:pt x="22" y="88"/>
                    <a:pt x="34" y="88"/>
                  </a:cubicBezTo>
                  <a:cubicBezTo>
                    <a:pt x="75" y="88"/>
                    <a:pt x="97" y="54"/>
                    <a:pt x="97" y="25"/>
                  </a:cubicBezTo>
                  <a:cubicBezTo>
                    <a:pt x="97" y="24"/>
                    <a:pt x="97" y="23"/>
                    <a:pt x="97" y="22"/>
                  </a:cubicBezTo>
                  <a:cubicBezTo>
                    <a:pt x="102" y="19"/>
                    <a:pt x="105" y="15"/>
                    <a:pt x="10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1EA6F401-B73F-4AB9-9A24-67E580249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3079"/>
              <a:ext cx="93" cy="97"/>
            </a:xfrm>
            <a:custGeom>
              <a:avLst/>
              <a:gdLst>
                <a:gd name="T0" fmla="*/ 49 w 93"/>
                <a:gd name="T1" fmla="*/ 0 h 97"/>
                <a:gd name="T2" fmla="*/ 49 w 93"/>
                <a:gd name="T3" fmla="*/ 44 h 97"/>
                <a:gd name="T4" fmla="*/ 93 w 93"/>
                <a:gd name="T5" fmla="*/ 0 h 97"/>
                <a:gd name="T6" fmla="*/ 93 w 93"/>
                <a:gd name="T7" fmla="*/ 97 h 97"/>
                <a:gd name="T8" fmla="*/ 49 w 93"/>
                <a:gd name="T9" fmla="*/ 53 h 97"/>
                <a:gd name="T10" fmla="*/ 49 w 93"/>
                <a:gd name="T11" fmla="*/ 97 h 97"/>
                <a:gd name="T12" fmla="*/ 0 w 93"/>
                <a:gd name="T13" fmla="*/ 48 h 97"/>
                <a:gd name="T14" fmla="*/ 49 w 93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97">
                  <a:moveTo>
                    <a:pt x="49" y="0"/>
                  </a:moveTo>
                  <a:lnTo>
                    <a:pt x="49" y="44"/>
                  </a:lnTo>
                  <a:lnTo>
                    <a:pt x="93" y="0"/>
                  </a:lnTo>
                  <a:lnTo>
                    <a:pt x="93" y="97"/>
                  </a:lnTo>
                  <a:lnTo>
                    <a:pt x="49" y="53"/>
                  </a:lnTo>
                  <a:lnTo>
                    <a:pt x="49" y="97"/>
                  </a:lnTo>
                  <a:lnTo>
                    <a:pt x="0" y="48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E7BB7384-F5C3-4A72-A266-43DBFC8229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4" y="3097"/>
              <a:ext cx="140" cy="142"/>
            </a:xfrm>
            <a:custGeom>
              <a:avLst/>
              <a:gdLst>
                <a:gd name="T0" fmla="*/ 0 w 114"/>
                <a:gd name="T1" fmla="*/ 83 h 115"/>
                <a:gd name="T2" fmla="*/ 10 w 114"/>
                <a:gd name="T3" fmla="*/ 94 h 115"/>
                <a:gd name="T4" fmla="*/ 30 w 114"/>
                <a:gd name="T5" fmla="*/ 74 h 115"/>
                <a:gd name="T6" fmla="*/ 41 w 114"/>
                <a:gd name="T7" fmla="*/ 85 h 115"/>
                <a:gd name="T8" fmla="*/ 21 w 114"/>
                <a:gd name="T9" fmla="*/ 105 h 115"/>
                <a:gd name="T10" fmla="*/ 31 w 114"/>
                <a:gd name="T11" fmla="*/ 115 h 115"/>
                <a:gd name="T12" fmla="*/ 51 w 114"/>
                <a:gd name="T13" fmla="*/ 95 h 115"/>
                <a:gd name="T14" fmla="*/ 64 w 114"/>
                <a:gd name="T15" fmla="*/ 108 h 115"/>
                <a:gd name="T16" fmla="*/ 74 w 114"/>
                <a:gd name="T17" fmla="*/ 98 h 115"/>
                <a:gd name="T18" fmla="*/ 17 w 114"/>
                <a:gd name="T19" fmla="*/ 41 h 115"/>
                <a:gd name="T20" fmla="*/ 7 w 114"/>
                <a:gd name="T21" fmla="*/ 51 h 115"/>
                <a:gd name="T22" fmla="*/ 20 w 114"/>
                <a:gd name="T23" fmla="*/ 63 h 115"/>
                <a:gd name="T24" fmla="*/ 0 w 114"/>
                <a:gd name="T25" fmla="*/ 83 h 115"/>
                <a:gd name="T26" fmla="*/ 84 w 114"/>
                <a:gd name="T27" fmla="*/ 31 h 115"/>
                <a:gd name="T28" fmla="*/ 26 w 114"/>
                <a:gd name="T29" fmla="*/ 40 h 115"/>
                <a:gd name="T30" fmla="*/ 75 w 114"/>
                <a:gd name="T31" fmla="*/ 89 h 115"/>
                <a:gd name="T32" fmla="*/ 84 w 114"/>
                <a:gd name="T33" fmla="*/ 31 h 115"/>
                <a:gd name="T34" fmla="*/ 93 w 114"/>
                <a:gd name="T35" fmla="*/ 36 h 115"/>
                <a:gd name="T36" fmla="*/ 79 w 114"/>
                <a:gd name="T37" fmla="*/ 22 h 115"/>
                <a:gd name="T38" fmla="*/ 100 w 114"/>
                <a:gd name="T39" fmla="*/ 0 h 115"/>
                <a:gd name="T40" fmla="*/ 114 w 114"/>
                <a:gd name="T41" fmla="*/ 15 h 115"/>
                <a:gd name="T42" fmla="*/ 93 w 114"/>
                <a:gd name="T43" fmla="*/ 3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5">
                  <a:moveTo>
                    <a:pt x="0" y="83"/>
                  </a:moveTo>
                  <a:cubicBezTo>
                    <a:pt x="10" y="94"/>
                    <a:pt x="10" y="94"/>
                    <a:pt x="10" y="9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74" y="98"/>
                    <a:pt x="74" y="98"/>
                    <a:pt x="74" y="98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20" y="63"/>
                    <a:pt x="20" y="63"/>
                    <a:pt x="20" y="63"/>
                  </a:cubicBezTo>
                  <a:lnTo>
                    <a:pt x="0" y="83"/>
                  </a:lnTo>
                  <a:close/>
                  <a:moveTo>
                    <a:pt x="84" y="31"/>
                  </a:moveTo>
                  <a:cubicBezTo>
                    <a:pt x="65" y="13"/>
                    <a:pt x="41" y="27"/>
                    <a:pt x="26" y="40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88" y="74"/>
                    <a:pt x="102" y="50"/>
                    <a:pt x="84" y="31"/>
                  </a:cubicBezTo>
                  <a:close/>
                  <a:moveTo>
                    <a:pt x="93" y="36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4" y="15"/>
                    <a:pt x="114" y="15"/>
                    <a:pt x="114" y="15"/>
                  </a:cubicBezTo>
                  <a:lnTo>
                    <a:pt x="93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1388E19A-BE09-43CC-8667-2892610520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2982"/>
              <a:ext cx="141" cy="139"/>
            </a:xfrm>
            <a:custGeom>
              <a:avLst/>
              <a:gdLst>
                <a:gd name="T0" fmla="*/ 110 w 115"/>
                <a:gd name="T1" fmla="*/ 37 h 113"/>
                <a:gd name="T2" fmla="*/ 86 w 115"/>
                <a:gd name="T3" fmla="*/ 2 h 113"/>
                <a:gd name="T4" fmla="*/ 86 w 115"/>
                <a:gd name="T5" fmla="*/ 2 h 113"/>
                <a:gd name="T6" fmla="*/ 77 w 115"/>
                <a:gd name="T7" fmla="*/ 5 h 113"/>
                <a:gd name="T8" fmla="*/ 32 w 115"/>
                <a:gd name="T9" fmla="*/ 40 h 113"/>
                <a:gd name="T10" fmla="*/ 36 w 115"/>
                <a:gd name="T11" fmla="*/ 57 h 113"/>
                <a:gd name="T12" fmla="*/ 42 w 115"/>
                <a:gd name="T13" fmla="*/ 74 h 113"/>
                <a:gd name="T14" fmla="*/ 98 w 115"/>
                <a:gd name="T15" fmla="*/ 82 h 113"/>
                <a:gd name="T16" fmla="*/ 106 w 115"/>
                <a:gd name="T17" fmla="*/ 79 h 113"/>
                <a:gd name="T18" fmla="*/ 106 w 115"/>
                <a:gd name="T19" fmla="*/ 79 h 113"/>
                <a:gd name="T20" fmla="*/ 110 w 115"/>
                <a:gd name="T21" fmla="*/ 37 h 113"/>
                <a:gd name="T22" fmla="*/ 102 w 115"/>
                <a:gd name="T23" fmla="*/ 74 h 113"/>
                <a:gd name="T24" fmla="*/ 99 w 115"/>
                <a:gd name="T25" fmla="*/ 73 h 113"/>
                <a:gd name="T26" fmla="*/ 93 w 115"/>
                <a:gd name="T27" fmla="*/ 68 h 113"/>
                <a:gd name="T28" fmla="*/ 83 w 115"/>
                <a:gd name="T29" fmla="*/ 44 h 113"/>
                <a:gd name="T30" fmla="*/ 80 w 115"/>
                <a:gd name="T31" fmla="*/ 19 h 113"/>
                <a:gd name="T32" fmla="*/ 82 w 115"/>
                <a:gd name="T33" fmla="*/ 11 h 113"/>
                <a:gd name="T34" fmla="*/ 84 w 115"/>
                <a:gd name="T35" fmla="*/ 9 h 113"/>
                <a:gd name="T36" fmla="*/ 87 w 115"/>
                <a:gd name="T37" fmla="*/ 10 h 113"/>
                <a:gd name="T38" fmla="*/ 93 w 115"/>
                <a:gd name="T39" fmla="*/ 16 h 113"/>
                <a:gd name="T40" fmla="*/ 103 w 115"/>
                <a:gd name="T41" fmla="*/ 39 h 113"/>
                <a:gd name="T42" fmla="*/ 106 w 115"/>
                <a:gd name="T43" fmla="*/ 64 h 113"/>
                <a:gd name="T44" fmla="*/ 104 w 115"/>
                <a:gd name="T45" fmla="*/ 72 h 113"/>
                <a:gd name="T46" fmla="*/ 102 w 115"/>
                <a:gd name="T47" fmla="*/ 74 h 113"/>
                <a:gd name="T48" fmla="*/ 28 w 115"/>
                <a:gd name="T49" fmla="*/ 59 h 113"/>
                <a:gd name="T50" fmla="*/ 25 w 115"/>
                <a:gd name="T51" fmla="*/ 43 h 113"/>
                <a:gd name="T52" fmla="*/ 11 w 115"/>
                <a:gd name="T53" fmla="*/ 48 h 113"/>
                <a:gd name="T54" fmla="*/ 4 w 115"/>
                <a:gd name="T55" fmla="*/ 50 h 113"/>
                <a:gd name="T56" fmla="*/ 0 w 115"/>
                <a:gd name="T57" fmla="*/ 61 h 113"/>
                <a:gd name="T58" fmla="*/ 3 w 115"/>
                <a:gd name="T59" fmla="*/ 71 h 113"/>
                <a:gd name="T60" fmla="*/ 11 w 115"/>
                <a:gd name="T61" fmla="*/ 79 h 113"/>
                <a:gd name="T62" fmla="*/ 19 w 115"/>
                <a:gd name="T63" fmla="*/ 77 h 113"/>
                <a:gd name="T64" fmla="*/ 34 w 115"/>
                <a:gd name="T65" fmla="*/ 74 h 113"/>
                <a:gd name="T66" fmla="*/ 28 w 115"/>
                <a:gd name="T67" fmla="*/ 59 h 113"/>
                <a:gd name="T68" fmla="*/ 47 w 115"/>
                <a:gd name="T69" fmla="*/ 78 h 113"/>
                <a:gd name="T70" fmla="*/ 32 w 115"/>
                <a:gd name="T71" fmla="*/ 79 h 113"/>
                <a:gd name="T72" fmla="*/ 50 w 115"/>
                <a:gd name="T73" fmla="*/ 111 h 113"/>
                <a:gd name="T74" fmla="*/ 54 w 115"/>
                <a:gd name="T75" fmla="*/ 112 h 113"/>
                <a:gd name="T76" fmla="*/ 66 w 115"/>
                <a:gd name="T77" fmla="*/ 103 h 113"/>
                <a:gd name="T78" fmla="*/ 66 w 115"/>
                <a:gd name="T79" fmla="*/ 99 h 113"/>
                <a:gd name="T80" fmla="*/ 47 w 115"/>
                <a:gd name="T81" fmla="*/ 78 h 113"/>
                <a:gd name="T82" fmla="*/ 96 w 115"/>
                <a:gd name="T83" fmla="*/ 54 h 113"/>
                <a:gd name="T84" fmla="*/ 95 w 115"/>
                <a:gd name="T85" fmla="*/ 54 h 113"/>
                <a:gd name="T86" fmla="*/ 93 w 115"/>
                <a:gd name="T87" fmla="*/ 52 h 113"/>
                <a:gd name="T88" fmla="*/ 89 w 115"/>
                <a:gd name="T89" fmla="*/ 43 h 113"/>
                <a:gd name="T90" fmla="*/ 88 w 115"/>
                <a:gd name="T91" fmla="*/ 33 h 113"/>
                <a:gd name="T92" fmla="*/ 89 w 115"/>
                <a:gd name="T93" fmla="*/ 30 h 113"/>
                <a:gd name="T94" fmla="*/ 90 w 115"/>
                <a:gd name="T95" fmla="*/ 29 h 113"/>
                <a:gd name="T96" fmla="*/ 91 w 115"/>
                <a:gd name="T97" fmla="*/ 29 h 113"/>
                <a:gd name="T98" fmla="*/ 93 w 115"/>
                <a:gd name="T99" fmla="*/ 32 h 113"/>
                <a:gd name="T100" fmla="*/ 97 w 115"/>
                <a:gd name="T101" fmla="*/ 41 h 113"/>
                <a:gd name="T102" fmla="*/ 98 w 115"/>
                <a:gd name="T103" fmla="*/ 50 h 113"/>
                <a:gd name="T104" fmla="*/ 97 w 115"/>
                <a:gd name="T105" fmla="*/ 53 h 113"/>
                <a:gd name="T106" fmla="*/ 96 w 115"/>
                <a:gd name="T107" fmla="*/ 5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13">
                  <a:moveTo>
                    <a:pt x="110" y="37"/>
                  </a:moveTo>
                  <a:cubicBezTo>
                    <a:pt x="104" y="16"/>
                    <a:pt x="93" y="0"/>
                    <a:pt x="86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60" y="26"/>
                    <a:pt x="32" y="40"/>
                  </a:cubicBezTo>
                  <a:cubicBezTo>
                    <a:pt x="33" y="45"/>
                    <a:pt x="34" y="50"/>
                    <a:pt x="36" y="57"/>
                  </a:cubicBezTo>
                  <a:cubicBezTo>
                    <a:pt x="37" y="64"/>
                    <a:pt x="39" y="69"/>
                    <a:pt x="42" y="74"/>
                  </a:cubicBezTo>
                  <a:cubicBezTo>
                    <a:pt x="73" y="72"/>
                    <a:pt x="98" y="82"/>
                    <a:pt x="98" y="82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14" y="77"/>
                    <a:pt x="115" y="58"/>
                    <a:pt x="110" y="37"/>
                  </a:cubicBezTo>
                  <a:close/>
                  <a:moveTo>
                    <a:pt x="102" y="74"/>
                  </a:moveTo>
                  <a:cubicBezTo>
                    <a:pt x="101" y="75"/>
                    <a:pt x="99" y="74"/>
                    <a:pt x="99" y="73"/>
                  </a:cubicBezTo>
                  <a:cubicBezTo>
                    <a:pt x="97" y="72"/>
                    <a:pt x="95" y="70"/>
                    <a:pt x="93" y="68"/>
                  </a:cubicBezTo>
                  <a:cubicBezTo>
                    <a:pt x="89" y="62"/>
                    <a:pt x="85" y="54"/>
                    <a:pt x="83" y="44"/>
                  </a:cubicBezTo>
                  <a:cubicBezTo>
                    <a:pt x="80" y="35"/>
                    <a:pt x="79" y="26"/>
                    <a:pt x="80" y="19"/>
                  </a:cubicBezTo>
                  <a:cubicBezTo>
                    <a:pt x="80" y="16"/>
                    <a:pt x="81" y="13"/>
                    <a:pt x="82" y="11"/>
                  </a:cubicBezTo>
                  <a:cubicBezTo>
                    <a:pt x="82" y="10"/>
                    <a:pt x="83" y="9"/>
                    <a:pt x="84" y="9"/>
                  </a:cubicBezTo>
                  <a:cubicBezTo>
                    <a:pt x="85" y="9"/>
                    <a:pt x="87" y="9"/>
                    <a:pt x="87" y="10"/>
                  </a:cubicBezTo>
                  <a:cubicBezTo>
                    <a:pt x="89" y="11"/>
                    <a:pt x="91" y="13"/>
                    <a:pt x="93" y="16"/>
                  </a:cubicBezTo>
                  <a:cubicBezTo>
                    <a:pt x="97" y="21"/>
                    <a:pt x="101" y="30"/>
                    <a:pt x="103" y="39"/>
                  </a:cubicBezTo>
                  <a:cubicBezTo>
                    <a:pt x="106" y="48"/>
                    <a:pt x="107" y="57"/>
                    <a:pt x="106" y="64"/>
                  </a:cubicBezTo>
                  <a:cubicBezTo>
                    <a:pt x="105" y="67"/>
                    <a:pt x="105" y="70"/>
                    <a:pt x="104" y="72"/>
                  </a:cubicBezTo>
                  <a:cubicBezTo>
                    <a:pt x="103" y="73"/>
                    <a:pt x="103" y="74"/>
                    <a:pt x="102" y="74"/>
                  </a:cubicBezTo>
                  <a:close/>
                  <a:moveTo>
                    <a:pt x="28" y="59"/>
                  </a:moveTo>
                  <a:cubicBezTo>
                    <a:pt x="27" y="53"/>
                    <a:pt x="26" y="48"/>
                    <a:pt x="25" y="43"/>
                  </a:cubicBezTo>
                  <a:cubicBezTo>
                    <a:pt x="20" y="45"/>
                    <a:pt x="16" y="46"/>
                    <a:pt x="11" y="48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9" y="77"/>
                  </a:cubicBezTo>
                  <a:cubicBezTo>
                    <a:pt x="24" y="76"/>
                    <a:pt x="28" y="75"/>
                    <a:pt x="34" y="74"/>
                  </a:cubicBezTo>
                  <a:cubicBezTo>
                    <a:pt x="32" y="70"/>
                    <a:pt x="30" y="64"/>
                    <a:pt x="28" y="59"/>
                  </a:cubicBezTo>
                  <a:close/>
                  <a:moveTo>
                    <a:pt x="47" y="78"/>
                  </a:moveTo>
                  <a:cubicBezTo>
                    <a:pt x="32" y="79"/>
                    <a:pt x="32" y="79"/>
                    <a:pt x="32" y="79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51" y="112"/>
                    <a:pt x="53" y="113"/>
                    <a:pt x="54" y="112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2"/>
                    <a:pt x="67" y="100"/>
                    <a:pt x="66" y="99"/>
                  </a:cubicBezTo>
                  <a:lnTo>
                    <a:pt x="47" y="78"/>
                  </a:lnTo>
                  <a:close/>
                  <a:moveTo>
                    <a:pt x="96" y="54"/>
                  </a:moveTo>
                  <a:cubicBezTo>
                    <a:pt x="96" y="54"/>
                    <a:pt x="95" y="54"/>
                    <a:pt x="95" y="54"/>
                  </a:cubicBezTo>
                  <a:cubicBezTo>
                    <a:pt x="94" y="53"/>
                    <a:pt x="94" y="53"/>
                    <a:pt x="93" y="52"/>
                  </a:cubicBezTo>
                  <a:cubicBezTo>
                    <a:pt x="91" y="49"/>
                    <a:pt x="90" y="46"/>
                    <a:pt x="89" y="43"/>
                  </a:cubicBezTo>
                  <a:cubicBezTo>
                    <a:pt x="88" y="39"/>
                    <a:pt x="88" y="36"/>
                    <a:pt x="88" y="33"/>
                  </a:cubicBezTo>
                  <a:cubicBezTo>
                    <a:pt x="88" y="32"/>
                    <a:pt x="88" y="31"/>
                    <a:pt x="89" y="30"/>
                  </a:cubicBezTo>
                  <a:cubicBezTo>
                    <a:pt x="89" y="30"/>
                    <a:pt x="89" y="29"/>
                    <a:pt x="90" y="29"/>
                  </a:cubicBezTo>
                  <a:cubicBezTo>
                    <a:pt x="90" y="29"/>
                    <a:pt x="90" y="29"/>
                    <a:pt x="91" y="29"/>
                  </a:cubicBezTo>
                  <a:cubicBezTo>
                    <a:pt x="91" y="30"/>
                    <a:pt x="92" y="31"/>
                    <a:pt x="93" y="32"/>
                  </a:cubicBezTo>
                  <a:cubicBezTo>
                    <a:pt x="94" y="34"/>
                    <a:pt x="96" y="37"/>
                    <a:pt x="97" y="41"/>
                  </a:cubicBezTo>
                  <a:cubicBezTo>
                    <a:pt x="98" y="44"/>
                    <a:pt x="98" y="48"/>
                    <a:pt x="98" y="50"/>
                  </a:cubicBezTo>
                  <a:cubicBezTo>
                    <a:pt x="98" y="52"/>
                    <a:pt x="98" y="53"/>
                    <a:pt x="97" y="53"/>
                  </a:cubicBezTo>
                  <a:cubicBezTo>
                    <a:pt x="97" y="54"/>
                    <a:pt x="97" y="54"/>
                    <a:pt x="96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501B77AF-799F-4237-BDD9-DFBD8D0F07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8" y="2986"/>
              <a:ext cx="129" cy="130"/>
            </a:xfrm>
            <a:custGeom>
              <a:avLst/>
              <a:gdLst>
                <a:gd name="T0" fmla="*/ 100 w 105"/>
                <a:gd name="T1" fmla="*/ 30 h 106"/>
                <a:gd name="T2" fmla="*/ 71 w 105"/>
                <a:gd name="T3" fmla="*/ 27 h 106"/>
                <a:gd name="T4" fmla="*/ 88 w 105"/>
                <a:gd name="T5" fmla="*/ 10 h 106"/>
                <a:gd name="T6" fmla="*/ 82 w 105"/>
                <a:gd name="T7" fmla="*/ 4 h 106"/>
                <a:gd name="T8" fmla="*/ 59 w 105"/>
                <a:gd name="T9" fmla="*/ 27 h 106"/>
                <a:gd name="T10" fmla="*/ 52 w 105"/>
                <a:gd name="T11" fmla="*/ 27 h 106"/>
                <a:gd name="T12" fmla="*/ 52 w 105"/>
                <a:gd name="T13" fmla="*/ 27 h 106"/>
                <a:gd name="T14" fmla="*/ 26 w 105"/>
                <a:gd name="T15" fmla="*/ 0 h 106"/>
                <a:gd name="T16" fmla="*/ 19 w 105"/>
                <a:gd name="T17" fmla="*/ 7 h 106"/>
                <a:gd name="T18" fmla="*/ 39 w 105"/>
                <a:gd name="T19" fmla="*/ 27 h 106"/>
                <a:gd name="T20" fmla="*/ 4 w 105"/>
                <a:gd name="T21" fmla="*/ 30 h 106"/>
                <a:gd name="T22" fmla="*/ 0 w 105"/>
                <a:gd name="T23" fmla="*/ 66 h 106"/>
                <a:gd name="T24" fmla="*/ 4 w 105"/>
                <a:gd name="T25" fmla="*/ 102 h 106"/>
                <a:gd name="T26" fmla="*/ 52 w 105"/>
                <a:gd name="T27" fmla="*/ 106 h 106"/>
                <a:gd name="T28" fmla="*/ 100 w 105"/>
                <a:gd name="T29" fmla="*/ 102 h 106"/>
                <a:gd name="T30" fmla="*/ 105 w 105"/>
                <a:gd name="T31" fmla="*/ 66 h 106"/>
                <a:gd name="T32" fmla="*/ 100 w 105"/>
                <a:gd name="T33" fmla="*/ 30 h 106"/>
                <a:gd name="T34" fmla="*/ 88 w 105"/>
                <a:gd name="T35" fmla="*/ 90 h 106"/>
                <a:gd name="T36" fmla="*/ 52 w 105"/>
                <a:gd name="T37" fmla="*/ 92 h 106"/>
                <a:gd name="T38" fmla="*/ 16 w 105"/>
                <a:gd name="T39" fmla="*/ 90 h 106"/>
                <a:gd name="T40" fmla="*/ 13 w 105"/>
                <a:gd name="T41" fmla="*/ 66 h 106"/>
                <a:gd name="T42" fmla="*/ 16 w 105"/>
                <a:gd name="T43" fmla="*/ 42 h 106"/>
                <a:gd name="T44" fmla="*/ 52 w 105"/>
                <a:gd name="T45" fmla="*/ 40 h 106"/>
                <a:gd name="T46" fmla="*/ 88 w 105"/>
                <a:gd name="T47" fmla="*/ 42 h 106"/>
                <a:gd name="T48" fmla="*/ 92 w 105"/>
                <a:gd name="T49" fmla="*/ 66 h 106"/>
                <a:gd name="T50" fmla="*/ 88 w 105"/>
                <a:gd name="T51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6">
                  <a:moveTo>
                    <a:pt x="100" y="30"/>
                  </a:moveTo>
                  <a:cubicBezTo>
                    <a:pt x="91" y="29"/>
                    <a:pt x="82" y="28"/>
                    <a:pt x="71" y="27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7" y="27"/>
                    <a:pt x="54" y="27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27" y="27"/>
                    <a:pt x="15" y="28"/>
                    <a:pt x="4" y="30"/>
                  </a:cubicBezTo>
                  <a:cubicBezTo>
                    <a:pt x="1" y="41"/>
                    <a:pt x="0" y="53"/>
                    <a:pt x="0" y="66"/>
                  </a:cubicBezTo>
                  <a:cubicBezTo>
                    <a:pt x="0" y="79"/>
                    <a:pt x="1" y="91"/>
                    <a:pt x="4" y="102"/>
                  </a:cubicBezTo>
                  <a:cubicBezTo>
                    <a:pt x="19" y="104"/>
                    <a:pt x="35" y="106"/>
                    <a:pt x="52" y="106"/>
                  </a:cubicBezTo>
                  <a:cubicBezTo>
                    <a:pt x="69" y="106"/>
                    <a:pt x="86" y="104"/>
                    <a:pt x="100" y="102"/>
                  </a:cubicBezTo>
                  <a:cubicBezTo>
                    <a:pt x="103" y="91"/>
                    <a:pt x="105" y="79"/>
                    <a:pt x="105" y="66"/>
                  </a:cubicBezTo>
                  <a:cubicBezTo>
                    <a:pt x="105" y="53"/>
                    <a:pt x="103" y="41"/>
                    <a:pt x="100" y="30"/>
                  </a:cubicBezTo>
                  <a:close/>
                  <a:moveTo>
                    <a:pt x="88" y="90"/>
                  </a:moveTo>
                  <a:cubicBezTo>
                    <a:pt x="77" y="92"/>
                    <a:pt x="65" y="92"/>
                    <a:pt x="52" y="92"/>
                  </a:cubicBezTo>
                  <a:cubicBezTo>
                    <a:pt x="39" y="92"/>
                    <a:pt x="27" y="92"/>
                    <a:pt x="16" y="90"/>
                  </a:cubicBezTo>
                  <a:cubicBezTo>
                    <a:pt x="14" y="83"/>
                    <a:pt x="13" y="75"/>
                    <a:pt x="13" y="66"/>
                  </a:cubicBezTo>
                  <a:cubicBezTo>
                    <a:pt x="13" y="58"/>
                    <a:pt x="14" y="49"/>
                    <a:pt x="16" y="42"/>
                  </a:cubicBezTo>
                  <a:cubicBezTo>
                    <a:pt x="27" y="41"/>
                    <a:pt x="39" y="40"/>
                    <a:pt x="52" y="40"/>
                  </a:cubicBezTo>
                  <a:cubicBezTo>
                    <a:pt x="65" y="40"/>
                    <a:pt x="77" y="41"/>
                    <a:pt x="88" y="42"/>
                  </a:cubicBezTo>
                  <a:cubicBezTo>
                    <a:pt x="90" y="49"/>
                    <a:pt x="92" y="58"/>
                    <a:pt x="92" y="66"/>
                  </a:cubicBezTo>
                  <a:cubicBezTo>
                    <a:pt x="92" y="75"/>
                    <a:pt x="90" y="83"/>
                    <a:pt x="8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216D1F2A-B51C-407A-BBEE-0D54566C9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" y="3140"/>
              <a:ext cx="157" cy="89"/>
            </a:xfrm>
            <a:custGeom>
              <a:avLst/>
              <a:gdLst>
                <a:gd name="T0" fmla="*/ 128 w 128"/>
                <a:gd name="T1" fmla="*/ 51 h 72"/>
                <a:gd name="T2" fmla="*/ 112 w 128"/>
                <a:gd name="T3" fmla="*/ 29 h 72"/>
                <a:gd name="T4" fmla="*/ 82 w 128"/>
                <a:gd name="T5" fmla="*/ 0 h 72"/>
                <a:gd name="T6" fmla="*/ 58 w 128"/>
                <a:gd name="T7" fmla="*/ 12 h 72"/>
                <a:gd name="T8" fmla="*/ 45 w 128"/>
                <a:gd name="T9" fmla="*/ 5 h 72"/>
                <a:gd name="T10" fmla="*/ 29 w 128"/>
                <a:gd name="T11" fmla="*/ 22 h 72"/>
                <a:gd name="T12" fmla="*/ 29 w 128"/>
                <a:gd name="T13" fmla="*/ 24 h 72"/>
                <a:gd name="T14" fmla="*/ 24 w 128"/>
                <a:gd name="T15" fmla="*/ 24 h 72"/>
                <a:gd name="T16" fmla="*/ 0 w 128"/>
                <a:gd name="T17" fmla="*/ 48 h 72"/>
                <a:gd name="T18" fmla="*/ 24 w 128"/>
                <a:gd name="T19" fmla="*/ 72 h 72"/>
                <a:gd name="T20" fmla="*/ 106 w 128"/>
                <a:gd name="T21" fmla="*/ 72 h 72"/>
                <a:gd name="T22" fmla="*/ 106 w 128"/>
                <a:gd name="T23" fmla="*/ 72 h 72"/>
                <a:gd name="T24" fmla="*/ 128 w 128"/>
                <a:gd name="T25" fmla="*/ 5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72">
                  <a:moveTo>
                    <a:pt x="128" y="51"/>
                  </a:moveTo>
                  <a:cubicBezTo>
                    <a:pt x="128" y="40"/>
                    <a:pt x="121" y="32"/>
                    <a:pt x="112" y="29"/>
                  </a:cubicBezTo>
                  <a:cubicBezTo>
                    <a:pt x="111" y="13"/>
                    <a:pt x="98" y="0"/>
                    <a:pt x="82" y="0"/>
                  </a:cubicBezTo>
                  <a:cubicBezTo>
                    <a:pt x="72" y="0"/>
                    <a:pt x="64" y="5"/>
                    <a:pt x="58" y="12"/>
                  </a:cubicBezTo>
                  <a:cubicBezTo>
                    <a:pt x="55" y="8"/>
                    <a:pt x="51" y="5"/>
                    <a:pt x="45" y="5"/>
                  </a:cubicBezTo>
                  <a:cubicBezTo>
                    <a:pt x="36" y="5"/>
                    <a:pt x="29" y="13"/>
                    <a:pt x="29" y="22"/>
                  </a:cubicBezTo>
                  <a:cubicBezTo>
                    <a:pt x="29" y="23"/>
                    <a:pt x="29" y="24"/>
                    <a:pt x="29" y="24"/>
                  </a:cubicBezTo>
                  <a:cubicBezTo>
                    <a:pt x="27" y="24"/>
                    <a:pt x="26" y="24"/>
                    <a:pt x="24" y="24"/>
                  </a:cubicBezTo>
                  <a:cubicBezTo>
                    <a:pt x="11" y="24"/>
                    <a:pt x="0" y="35"/>
                    <a:pt x="0" y="48"/>
                  </a:cubicBezTo>
                  <a:cubicBezTo>
                    <a:pt x="0" y="62"/>
                    <a:pt x="11" y="72"/>
                    <a:pt x="24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18" y="72"/>
                    <a:pt x="128" y="63"/>
                    <a:pt x="12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70C1A130-0C75-4ABE-85D8-34BA22818C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4" y="3140"/>
              <a:ext cx="108" cy="89"/>
            </a:xfrm>
            <a:custGeom>
              <a:avLst/>
              <a:gdLst>
                <a:gd name="T0" fmla="*/ 0 w 88"/>
                <a:gd name="T1" fmla="*/ 0 h 72"/>
                <a:gd name="T2" fmla="*/ 0 w 88"/>
                <a:gd name="T3" fmla="*/ 72 h 72"/>
                <a:gd name="T4" fmla="*/ 88 w 88"/>
                <a:gd name="T5" fmla="*/ 72 h 72"/>
                <a:gd name="T6" fmla="*/ 88 w 88"/>
                <a:gd name="T7" fmla="*/ 0 h 72"/>
                <a:gd name="T8" fmla="*/ 0 w 88"/>
                <a:gd name="T9" fmla="*/ 0 h 72"/>
                <a:gd name="T10" fmla="*/ 83 w 88"/>
                <a:gd name="T11" fmla="*/ 67 h 72"/>
                <a:gd name="T12" fmla="*/ 5 w 88"/>
                <a:gd name="T13" fmla="*/ 67 h 72"/>
                <a:gd name="T14" fmla="*/ 5 w 88"/>
                <a:gd name="T15" fmla="*/ 6 h 72"/>
                <a:gd name="T16" fmla="*/ 83 w 88"/>
                <a:gd name="T17" fmla="*/ 6 h 72"/>
                <a:gd name="T18" fmla="*/ 83 w 88"/>
                <a:gd name="T19" fmla="*/ 67 h 72"/>
                <a:gd name="T20" fmla="*/ 61 w 88"/>
                <a:gd name="T21" fmla="*/ 20 h 72"/>
                <a:gd name="T22" fmla="*/ 69 w 88"/>
                <a:gd name="T23" fmla="*/ 28 h 72"/>
                <a:gd name="T24" fmla="*/ 77 w 88"/>
                <a:gd name="T25" fmla="*/ 20 h 72"/>
                <a:gd name="T26" fmla="*/ 69 w 88"/>
                <a:gd name="T27" fmla="*/ 11 h 72"/>
                <a:gd name="T28" fmla="*/ 61 w 88"/>
                <a:gd name="T29" fmla="*/ 20 h 72"/>
                <a:gd name="T30" fmla="*/ 77 w 88"/>
                <a:gd name="T31" fmla="*/ 61 h 72"/>
                <a:gd name="T32" fmla="*/ 11 w 88"/>
                <a:gd name="T33" fmla="*/ 61 h 72"/>
                <a:gd name="T34" fmla="*/ 27 w 88"/>
                <a:gd name="T35" fmla="*/ 17 h 72"/>
                <a:gd name="T36" fmla="*/ 50 w 88"/>
                <a:gd name="T37" fmla="*/ 45 h 72"/>
                <a:gd name="T38" fmla="*/ 61 w 88"/>
                <a:gd name="T39" fmla="*/ 36 h 72"/>
                <a:gd name="T40" fmla="*/ 77 w 88"/>
                <a:gd name="T41" fmla="*/ 6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0" y="0"/>
                  </a:lnTo>
                  <a:close/>
                  <a:moveTo>
                    <a:pt x="83" y="67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3" y="6"/>
                    <a:pt x="83" y="6"/>
                    <a:pt x="83" y="6"/>
                  </a:cubicBezTo>
                  <a:lnTo>
                    <a:pt x="83" y="67"/>
                  </a:lnTo>
                  <a:close/>
                  <a:moveTo>
                    <a:pt x="61" y="20"/>
                  </a:moveTo>
                  <a:cubicBezTo>
                    <a:pt x="61" y="24"/>
                    <a:pt x="64" y="28"/>
                    <a:pt x="69" y="28"/>
                  </a:cubicBezTo>
                  <a:cubicBezTo>
                    <a:pt x="74" y="28"/>
                    <a:pt x="77" y="24"/>
                    <a:pt x="77" y="20"/>
                  </a:cubicBezTo>
                  <a:cubicBezTo>
                    <a:pt x="77" y="15"/>
                    <a:pt x="74" y="11"/>
                    <a:pt x="69" y="11"/>
                  </a:cubicBezTo>
                  <a:cubicBezTo>
                    <a:pt x="64" y="11"/>
                    <a:pt x="61" y="15"/>
                    <a:pt x="61" y="20"/>
                  </a:cubicBezTo>
                  <a:close/>
                  <a:moveTo>
                    <a:pt x="77" y="61"/>
                  </a:moveTo>
                  <a:cubicBezTo>
                    <a:pt x="11" y="61"/>
                    <a:pt x="11" y="61"/>
                    <a:pt x="11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61" y="36"/>
                    <a:pt x="61" y="36"/>
                    <a:pt x="61" y="36"/>
                  </a:cubicBezTo>
                  <a:lnTo>
                    <a:pt x="77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D26949E8-30F8-465A-AE42-DA5E72F00A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6" y="3121"/>
              <a:ext cx="105" cy="105"/>
            </a:xfrm>
            <a:custGeom>
              <a:avLst/>
              <a:gdLst>
                <a:gd name="T0" fmla="*/ 57 w 85"/>
                <a:gd name="T1" fmla="*/ 58 h 86"/>
                <a:gd name="T2" fmla="*/ 82 w 85"/>
                <a:gd name="T3" fmla="*/ 47 h 86"/>
                <a:gd name="T4" fmla="*/ 82 w 85"/>
                <a:gd name="T5" fmla="*/ 59 h 86"/>
                <a:gd name="T6" fmla="*/ 66 w 85"/>
                <a:gd name="T7" fmla="*/ 67 h 86"/>
                <a:gd name="T8" fmla="*/ 59 w 85"/>
                <a:gd name="T9" fmla="*/ 84 h 86"/>
                <a:gd name="T10" fmla="*/ 47 w 85"/>
                <a:gd name="T11" fmla="*/ 84 h 86"/>
                <a:gd name="T12" fmla="*/ 57 w 85"/>
                <a:gd name="T13" fmla="*/ 58 h 86"/>
                <a:gd name="T14" fmla="*/ 24 w 85"/>
                <a:gd name="T15" fmla="*/ 85 h 86"/>
                <a:gd name="T16" fmla="*/ 39 w 85"/>
                <a:gd name="T17" fmla="*/ 42 h 86"/>
                <a:gd name="T18" fmla="*/ 81 w 85"/>
                <a:gd name="T19" fmla="*/ 23 h 86"/>
                <a:gd name="T20" fmla="*/ 81 w 85"/>
                <a:gd name="T21" fmla="*/ 35 h 86"/>
                <a:gd name="T22" fmla="*/ 81 w 85"/>
                <a:gd name="T23" fmla="*/ 35 h 86"/>
                <a:gd name="T24" fmla="*/ 48 w 85"/>
                <a:gd name="T25" fmla="*/ 50 h 86"/>
                <a:gd name="T26" fmla="*/ 36 w 85"/>
                <a:gd name="T27" fmla="*/ 85 h 86"/>
                <a:gd name="T28" fmla="*/ 24 w 85"/>
                <a:gd name="T29" fmla="*/ 85 h 86"/>
                <a:gd name="T30" fmla="*/ 49 w 85"/>
                <a:gd name="T31" fmla="*/ 7 h 86"/>
                <a:gd name="T32" fmla="*/ 80 w 85"/>
                <a:gd name="T33" fmla="*/ 0 h 86"/>
                <a:gd name="T34" fmla="*/ 80 w 85"/>
                <a:gd name="T35" fmla="*/ 0 h 86"/>
                <a:gd name="T36" fmla="*/ 80 w 85"/>
                <a:gd name="T37" fmla="*/ 11 h 86"/>
                <a:gd name="T38" fmla="*/ 31 w 85"/>
                <a:gd name="T39" fmla="*/ 34 h 86"/>
                <a:gd name="T40" fmla="*/ 12 w 85"/>
                <a:gd name="T41" fmla="*/ 85 h 86"/>
                <a:gd name="T42" fmla="*/ 0 w 85"/>
                <a:gd name="T43" fmla="*/ 86 h 86"/>
                <a:gd name="T44" fmla="*/ 5 w 85"/>
                <a:gd name="T45" fmla="*/ 54 h 86"/>
                <a:gd name="T46" fmla="*/ 22 w 85"/>
                <a:gd name="T47" fmla="*/ 26 h 86"/>
                <a:gd name="T48" fmla="*/ 49 w 85"/>
                <a:gd name="T49" fmla="*/ 7 h 86"/>
                <a:gd name="T50" fmla="*/ 75 w 85"/>
                <a:gd name="T51" fmla="*/ 83 h 86"/>
                <a:gd name="T52" fmla="*/ 83 w 85"/>
                <a:gd name="T53" fmla="*/ 83 h 86"/>
                <a:gd name="T54" fmla="*/ 83 w 85"/>
                <a:gd name="T55" fmla="*/ 74 h 86"/>
                <a:gd name="T56" fmla="*/ 74 w 85"/>
                <a:gd name="T57" fmla="*/ 75 h 86"/>
                <a:gd name="T58" fmla="*/ 75 w 85"/>
                <a:gd name="T5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86">
                  <a:moveTo>
                    <a:pt x="57" y="58"/>
                  </a:moveTo>
                  <a:cubicBezTo>
                    <a:pt x="64" y="51"/>
                    <a:pt x="73" y="47"/>
                    <a:pt x="82" y="47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76" y="59"/>
                    <a:pt x="70" y="62"/>
                    <a:pt x="66" y="67"/>
                  </a:cubicBezTo>
                  <a:cubicBezTo>
                    <a:pt x="61" y="71"/>
                    <a:pt x="59" y="78"/>
                    <a:pt x="59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75"/>
                    <a:pt x="50" y="66"/>
                    <a:pt x="57" y="58"/>
                  </a:cubicBezTo>
                  <a:close/>
                  <a:moveTo>
                    <a:pt x="24" y="85"/>
                  </a:moveTo>
                  <a:cubicBezTo>
                    <a:pt x="23" y="69"/>
                    <a:pt x="29" y="54"/>
                    <a:pt x="39" y="42"/>
                  </a:cubicBezTo>
                  <a:cubicBezTo>
                    <a:pt x="50" y="31"/>
                    <a:pt x="65" y="24"/>
                    <a:pt x="81" y="23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69" y="36"/>
                    <a:pt x="57" y="41"/>
                    <a:pt x="48" y="50"/>
                  </a:cubicBezTo>
                  <a:cubicBezTo>
                    <a:pt x="40" y="60"/>
                    <a:pt x="35" y="72"/>
                    <a:pt x="36" y="85"/>
                  </a:cubicBezTo>
                  <a:lnTo>
                    <a:pt x="24" y="85"/>
                  </a:lnTo>
                  <a:close/>
                  <a:moveTo>
                    <a:pt x="49" y="7"/>
                  </a:moveTo>
                  <a:cubicBezTo>
                    <a:pt x="59" y="2"/>
                    <a:pt x="69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61" y="12"/>
                    <a:pt x="44" y="20"/>
                    <a:pt x="31" y="34"/>
                  </a:cubicBezTo>
                  <a:cubicBezTo>
                    <a:pt x="18" y="48"/>
                    <a:pt x="11" y="66"/>
                    <a:pt x="12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75"/>
                    <a:pt x="1" y="65"/>
                    <a:pt x="5" y="54"/>
                  </a:cubicBezTo>
                  <a:cubicBezTo>
                    <a:pt x="9" y="44"/>
                    <a:pt x="14" y="34"/>
                    <a:pt x="22" y="26"/>
                  </a:cubicBezTo>
                  <a:cubicBezTo>
                    <a:pt x="30" y="18"/>
                    <a:pt x="39" y="11"/>
                    <a:pt x="49" y="7"/>
                  </a:cubicBezTo>
                  <a:close/>
                  <a:moveTo>
                    <a:pt x="75" y="83"/>
                  </a:moveTo>
                  <a:cubicBezTo>
                    <a:pt x="77" y="85"/>
                    <a:pt x="81" y="85"/>
                    <a:pt x="83" y="83"/>
                  </a:cubicBezTo>
                  <a:cubicBezTo>
                    <a:pt x="85" y="80"/>
                    <a:pt x="85" y="76"/>
                    <a:pt x="83" y="74"/>
                  </a:cubicBezTo>
                  <a:cubicBezTo>
                    <a:pt x="80" y="72"/>
                    <a:pt x="77" y="72"/>
                    <a:pt x="74" y="75"/>
                  </a:cubicBezTo>
                  <a:cubicBezTo>
                    <a:pt x="72" y="77"/>
                    <a:pt x="72" y="81"/>
                    <a:pt x="7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4C115F43-D8D0-4743-B0E2-0A65AA43F5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7" y="1484"/>
              <a:ext cx="59" cy="80"/>
            </a:xfrm>
            <a:custGeom>
              <a:avLst/>
              <a:gdLst>
                <a:gd name="T0" fmla="*/ 46 w 48"/>
                <a:gd name="T1" fmla="*/ 8 h 65"/>
                <a:gd name="T2" fmla="*/ 42 w 48"/>
                <a:gd name="T3" fmla="*/ 8 h 65"/>
                <a:gd name="T4" fmla="*/ 42 w 48"/>
                <a:gd name="T5" fmla="*/ 12 h 65"/>
                <a:gd name="T6" fmla="*/ 44 w 48"/>
                <a:gd name="T7" fmla="*/ 12 h 65"/>
                <a:gd name="T8" fmla="*/ 44 w 48"/>
                <a:gd name="T9" fmla="*/ 44 h 65"/>
                <a:gd name="T10" fmla="*/ 28 w 48"/>
                <a:gd name="T11" fmla="*/ 44 h 65"/>
                <a:gd name="T12" fmla="*/ 28 w 48"/>
                <a:gd name="T13" fmla="*/ 61 h 65"/>
                <a:gd name="T14" fmla="*/ 4 w 48"/>
                <a:gd name="T15" fmla="*/ 61 h 65"/>
                <a:gd name="T16" fmla="*/ 4 w 48"/>
                <a:gd name="T17" fmla="*/ 12 h 65"/>
                <a:gd name="T18" fmla="*/ 6 w 48"/>
                <a:gd name="T19" fmla="*/ 12 h 65"/>
                <a:gd name="T20" fmla="*/ 6 w 48"/>
                <a:gd name="T21" fmla="*/ 8 h 65"/>
                <a:gd name="T22" fmla="*/ 2 w 48"/>
                <a:gd name="T23" fmla="*/ 8 h 65"/>
                <a:gd name="T24" fmla="*/ 0 w 48"/>
                <a:gd name="T25" fmla="*/ 10 h 65"/>
                <a:gd name="T26" fmla="*/ 0 w 48"/>
                <a:gd name="T27" fmla="*/ 63 h 65"/>
                <a:gd name="T28" fmla="*/ 2 w 48"/>
                <a:gd name="T29" fmla="*/ 65 h 65"/>
                <a:gd name="T30" fmla="*/ 34 w 48"/>
                <a:gd name="T31" fmla="*/ 65 h 65"/>
                <a:gd name="T32" fmla="*/ 48 w 48"/>
                <a:gd name="T33" fmla="*/ 50 h 65"/>
                <a:gd name="T34" fmla="*/ 48 w 48"/>
                <a:gd name="T35" fmla="*/ 10 h 65"/>
                <a:gd name="T36" fmla="*/ 46 w 48"/>
                <a:gd name="T37" fmla="*/ 8 h 65"/>
                <a:gd name="T38" fmla="*/ 32 w 48"/>
                <a:gd name="T39" fmla="*/ 61 h 65"/>
                <a:gd name="T40" fmla="*/ 32 w 48"/>
                <a:gd name="T41" fmla="*/ 49 h 65"/>
                <a:gd name="T42" fmla="*/ 44 w 48"/>
                <a:gd name="T43" fmla="*/ 49 h 65"/>
                <a:gd name="T44" fmla="*/ 32 w 48"/>
                <a:gd name="T45" fmla="*/ 61 h 65"/>
                <a:gd name="T46" fmla="*/ 40 w 48"/>
                <a:gd name="T47" fmla="*/ 8 h 65"/>
                <a:gd name="T48" fmla="*/ 32 w 48"/>
                <a:gd name="T49" fmla="*/ 8 h 65"/>
                <a:gd name="T50" fmla="*/ 32 w 48"/>
                <a:gd name="T51" fmla="*/ 4 h 65"/>
                <a:gd name="T52" fmla="*/ 28 w 48"/>
                <a:gd name="T53" fmla="*/ 0 h 65"/>
                <a:gd name="T54" fmla="*/ 20 w 48"/>
                <a:gd name="T55" fmla="*/ 0 h 65"/>
                <a:gd name="T56" fmla="*/ 16 w 48"/>
                <a:gd name="T57" fmla="*/ 4 h 65"/>
                <a:gd name="T58" fmla="*/ 16 w 48"/>
                <a:gd name="T59" fmla="*/ 8 h 65"/>
                <a:gd name="T60" fmla="*/ 8 w 48"/>
                <a:gd name="T61" fmla="*/ 8 h 65"/>
                <a:gd name="T62" fmla="*/ 8 w 48"/>
                <a:gd name="T63" fmla="*/ 16 h 65"/>
                <a:gd name="T64" fmla="*/ 40 w 48"/>
                <a:gd name="T65" fmla="*/ 16 h 65"/>
                <a:gd name="T66" fmla="*/ 40 w 48"/>
                <a:gd name="T67" fmla="*/ 8 h 65"/>
                <a:gd name="T68" fmla="*/ 28 w 48"/>
                <a:gd name="T69" fmla="*/ 8 h 65"/>
                <a:gd name="T70" fmla="*/ 20 w 48"/>
                <a:gd name="T71" fmla="*/ 8 h 65"/>
                <a:gd name="T72" fmla="*/ 20 w 48"/>
                <a:gd name="T73" fmla="*/ 4 h 65"/>
                <a:gd name="T74" fmla="*/ 20 w 48"/>
                <a:gd name="T75" fmla="*/ 4 h 65"/>
                <a:gd name="T76" fmla="*/ 28 w 48"/>
                <a:gd name="T77" fmla="*/ 4 h 65"/>
                <a:gd name="T78" fmla="*/ 28 w 48"/>
                <a:gd name="T79" fmla="*/ 4 h 65"/>
                <a:gd name="T80" fmla="*/ 28 w 48"/>
                <a:gd name="T81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65">
                  <a:moveTo>
                    <a:pt x="46" y="8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5"/>
                    <a:pt x="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9"/>
                    <a:pt x="48" y="8"/>
                    <a:pt x="46" y="8"/>
                  </a:cubicBezTo>
                  <a:close/>
                  <a:moveTo>
                    <a:pt x="32" y="61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44" y="49"/>
                    <a:pt x="44" y="49"/>
                    <a:pt x="44" y="49"/>
                  </a:cubicBezTo>
                  <a:lnTo>
                    <a:pt x="32" y="61"/>
                  </a:lnTo>
                  <a:close/>
                  <a:moveTo>
                    <a:pt x="40" y="8"/>
                  </a:moveTo>
                  <a:cubicBezTo>
                    <a:pt x="32" y="8"/>
                    <a:pt x="32" y="8"/>
                    <a:pt x="32" y="8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6" y="2"/>
                    <a:pt x="16" y="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0" y="16"/>
                    <a:pt x="40" y="16"/>
                    <a:pt x="40" y="16"/>
                  </a:cubicBezTo>
                  <a:lnTo>
                    <a:pt x="40" y="8"/>
                  </a:lnTo>
                  <a:close/>
                  <a:moveTo>
                    <a:pt x="28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lnTo>
                    <a:pt x="2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A9258C85-E336-4BD9-B4F9-C98A102966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" y="1972"/>
              <a:ext cx="81" cy="81"/>
            </a:xfrm>
            <a:custGeom>
              <a:avLst/>
              <a:gdLst>
                <a:gd name="T0" fmla="*/ 55 w 66"/>
                <a:gd name="T1" fmla="*/ 0 h 66"/>
                <a:gd name="T2" fmla="*/ 11 w 66"/>
                <a:gd name="T3" fmla="*/ 0 h 66"/>
                <a:gd name="T4" fmla="*/ 0 w 66"/>
                <a:gd name="T5" fmla="*/ 11 h 66"/>
                <a:gd name="T6" fmla="*/ 1 w 66"/>
                <a:gd name="T7" fmla="*/ 55 h 66"/>
                <a:gd name="T8" fmla="*/ 12 w 66"/>
                <a:gd name="T9" fmla="*/ 66 h 66"/>
                <a:gd name="T10" fmla="*/ 55 w 66"/>
                <a:gd name="T11" fmla="*/ 66 h 66"/>
                <a:gd name="T12" fmla="*/ 66 w 66"/>
                <a:gd name="T13" fmla="*/ 55 h 66"/>
                <a:gd name="T14" fmla="*/ 66 w 66"/>
                <a:gd name="T15" fmla="*/ 11 h 66"/>
                <a:gd name="T16" fmla="*/ 55 w 66"/>
                <a:gd name="T17" fmla="*/ 0 h 66"/>
                <a:gd name="T18" fmla="*/ 22 w 66"/>
                <a:gd name="T19" fmla="*/ 29 h 66"/>
                <a:gd name="T20" fmla="*/ 45 w 66"/>
                <a:gd name="T21" fmla="*/ 29 h 66"/>
                <a:gd name="T22" fmla="*/ 46 w 66"/>
                <a:gd name="T23" fmla="*/ 33 h 66"/>
                <a:gd name="T24" fmla="*/ 33 w 66"/>
                <a:gd name="T25" fmla="*/ 46 h 66"/>
                <a:gd name="T26" fmla="*/ 21 w 66"/>
                <a:gd name="T27" fmla="*/ 33 h 66"/>
                <a:gd name="T28" fmla="*/ 22 w 66"/>
                <a:gd name="T29" fmla="*/ 29 h 66"/>
                <a:gd name="T30" fmla="*/ 58 w 66"/>
                <a:gd name="T31" fmla="*/ 29 h 66"/>
                <a:gd name="T32" fmla="*/ 58 w 66"/>
                <a:gd name="T33" fmla="*/ 45 h 66"/>
                <a:gd name="T34" fmla="*/ 58 w 66"/>
                <a:gd name="T35" fmla="*/ 53 h 66"/>
                <a:gd name="T36" fmla="*/ 54 w 66"/>
                <a:gd name="T37" fmla="*/ 58 h 66"/>
                <a:gd name="T38" fmla="*/ 13 w 66"/>
                <a:gd name="T39" fmla="*/ 58 h 66"/>
                <a:gd name="T40" fmla="*/ 9 w 66"/>
                <a:gd name="T41" fmla="*/ 54 h 66"/>
                <a:gd name="T42" fmla="*/ 9 w 66"/>
                <a:gd name="T43" fmla="*/ 46 h 66"/>
                <a:gd name="T44" fmla="*/ 9 w 66"/>
                <a:gd name="T45" fmla="*/ 29 h 66"/>
                <a:gd name="T46" fmla="*/ 9 w 66"/>
                <a:gd name="T47" fmla="*/ 29 h 66"/>
                <a:gd name="T48" fmla="*/ 15 w 66"/>
                <a:gd name="T49" fmla="*/ 29 h 66"/>
                <a:gd name="T50" fmla="*/ 15 w 66"/>
                <a:gd name="T51" fmla="*/ 33 h 66"/>
                <a:gd name="T52" fmla="*/ 33 w 66"/>
                <a:gd name="T53" fmla="*/ 52 h 66"/>
                <a:gd name="T54" fmla="*/ 52 w 66"/>
                <a:gd name="T55" fmla="*/ 33 h 66"/>
                <a:gd name="T56" fmla="*/ 51 w 66"/>
                <a:gd name="T57" fmla="*/ 29 h 66"/>
                <a:gd name="T58" fmla="*/ 58 w 66"/>
                <a:gd name="T59" fmla="*/ 29 h 66"/>
                <a:gd name="T60" fmla="*/ 58 w 66"/>
                <a:gd name="T61" fmla="*/ 15 h 66"/>
                <a:gd name="T62" fmla="*/ 56 w 66"/>
                <a:gd name="T63" fmla="*/ 17 h 66"/>
                <a:gd name="T64" fmla="*/ 52 w 66"/>
                <a:gd name="T65" fmla="*/ 17 h 66"/>
                <a:gd name="T66" fmla="*/ 50 w 66"/>
                <a:gd name="T67" fmla="*/ 15 h 66"/>
                <a:gd name="T68" fmla="*/ 50 w 66"/>
                <a:gd name="T69" fmla="*/ 10 h 66"/>
                <a:gd name="T70" fmla="*/ 52 w 66"/>
                <a:gd name="T71" fmla="*/ 8 h 66"/>
                <a:gd name="T72" fmla="*/ 56 w 66"/>
                <a:gd name="T73" fmla="*/ 8 h 66"/>
                <a:gd name="T74" fmla="*/ 58 w 66"/>
                <a:gd name="T75" fmla="*/ 10 h 66"/>
                <a:gd name="T76" fmla="*/ 58 w 66"/>
                <a:gd name="T77" fmla="*/ 1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6" h="66">
                  <a:moveTo>
                    <a:pt x="5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1"/>
                    <a:pt x="0" y="5"/>
                    <a:pt x="0" y="11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61"/>
                    <a:pt x="6" y="66"/>
                    <a:pt x="12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1" y="66"/>
                    <a:pt x="66" y="61"/>
                    <a:pt x="66" y="55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5"/>
                    <a:pt x="61" y="0"/>
                    <a:pt x="55" y="0"/>
                  </a:cubicBezTo>
                  <a:close/>
                  <a:moveTo>
                    <a:pt x="22" y="29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46" y="30"/>
                    <a:pt x="46" y="32"/>
                    <a:pt x="46" y="33"/>
                  </a:cubicBezTo>
                  <a:cubicBezTo>
                    <a:pt x="46" y="40"/>
                    <a:pt x="40" y="46"/>
                    <a:pt x="33" y="46"/>
                  </a:cubicBezTo>
                  <a:cubicBezTo>
                    <a:pt x="27" y="46"/>
                    <a:pt x="21" y="40"/>
                    <a:pt x="21" y="33"/>
                  </a:cubicBezTo>
                  <a:cubicBezTo>
                    <a:pt x="21" y="32"/>
                    <a:pt x="21" y="30"/>
                    <a:pt x="22" y="29"/>
                  </a:cubicBezTo>
                  <a:close/>
                  <a:moveTo>
                    <a:pt x="58" y="29"/>
                  </a:moveTo>
                  <a:cubicBezTo>
                    <a:pt x="58" y="45"/>
                    <a:pt x="58" y="45"/>
                    <a:pt x="58" y="45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6"/>
                    <a:pt x="56" y="57"/>
                    <a:pt x="54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1" y="58"/>
                    <a:pt x="9" y="56"/>
                    <a:pt x="9" y="54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43"/>
                    <a:pt x="23" y="52"/>
                    <a:pt x="33" y="52"/>
                  </a:cubicBezTo>
                  <a:cubicBezTo>
                    <a:pt x="44" y="52"/>
                    <a:pt x="52" y="43"/>
                    <a:pt x="52" y="33"/>
                  </a:cubicBezTo>
                  <a:cubicBezTo>
                    <a:pt x="52" y="32"/>
                    <a:pt x="52" y="30"/>
                    <a:pt x="51" y="29"/>
                  </a:cubicBezTo>
                  <a:cubicBezTo>
                    <a:pt x="58" y="29"/>
                    <a:pt x="58" y="29"/>
                    <a:pt x="58" y="29"/>
                  </a:cubicBezTo>
                  <a:close/>
                  <a:moveTo>
                    <a:pt x="58" y="15"/>
                  </a:moveTo>
                  <a:cubicBezTo>
                    <a:pt x="58" y="16"/>
                    <a:pt x="57" y="17"/>
                    <a:pt x="56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7"/>
                    <a:pt x="50" y="16"/>
                    <a:pt x="50" y="15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50" y="8"/>
                    <a:pt x="5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7" y="8"/>
                    <a:pt x="58" y="9"/>
                    <a:pt x="58" y="10"/>
                  </a:cubicBezTo>
                  <a:lnTo>
                    <a:pt x="5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3FE76779-E0FC-403C-A5D7-5BAA318F31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0" y="960"/>
              <a:ext cx="75" cy="75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  <a:gd name="T10" fmla="*/ 30 w 61"/>
                <a:gd name="T11" fmla="*/ 55 h 61"/>
                <a:gd name="T12" fmla="*/ 6 w 61"/>
                <a:gd name="T13" fmla="*/ 30 h 61"/>
                <a:gd name="T14" fmla="*/ 30 w 61"/>
                <a:gd name="T15" fmla="*/ 6 h 61"/>
                <a:gd name="T16" fmla="*/ 55 w 61"/>
                <a:gd name="T17" fmla="*/ 30 h 61"/>
                <a:gd name="T18" fmla="*/ 30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6 h 61"/>
                <a:gd name="T32" fmla="*/ 23 w 61"/>
                <a:gd name="T33" fmla="*/ 46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7 h 61"/>
                <a:gd name="T44" fmla="*/ 34 w 61"/>
                <a:gd name="T45" fmla="*/ 27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4BCC2857-1003-469D-AF69-5F80E2578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1" y="2896"/>
              <a:ext cx="87" cy="76"/>
            </a:xfrm>
            <a:custGeom>
              <a:avLst/>
              <a:gdLst>
                <a:gd name="T0" fmla="*/ 58 w 87"/>
                <a:gd name="T1" fmla="*/ 10 h 76"/>
                <a:gd name="T2" fmla="*/ 31 w 87"/>
                <a:gd name="T3" fmla="*/ 0 h 76"/>
                <a:gd name="T4" fmla="*/ 0 w 87"/>
                <a:gd name="T5" fmla="*/ 10 h 76"/>
                <a:gd name="T6" fmla="*/ 0 w 87"/>
                <a:gd name="T7" fmla="*/ 76 h 76"/>
                <a:gd name="T8" fmla="*/ 31 w 87"/>
                <a:gd name="T9" fmla="*/ 65 h 76"/>
                <a:gd name="T10" fmla="*/ 58 w 87"/>
                <a:gd name="T11" fmla="*/ 76 h 76"/>
                <a:gd name="T12" fmla="*/ 87 w 87"/>
                <a:gd name="T13" fmla="*/ 65 h 76"/>
                <a:gd name="T14" fmla="*/ 87 w 87"/>
                <a:gd name="T15" fmla="*/ 0 h 76"/>
                <a:gd name="T16" fmla="*/ 58 w 87"/>
                <a:gd name="T17" fmla="*/ 10 h 76"/>
                <a:gd name="T18" fmla="*/ 33 w 87"/>
                <a:gd name="T19" fmla="*/ 6 h 76"/>
                <a:gd name="T20" fmla="*/ 55 w 87"/>
                <a:gd name="T21" fmla="*/ 15 h 76"/>
                <a:gd name="T22" fmla="*/ 55 w 87"/>
                <a:gd name="T23" fmla="*/ 69 h 76"/>
                <a:gd name="T24" fmla="*/ 33 w 87"/>
                <a:gd name="T25" fmla="*/ 60 h 76"/>
                <a:gd name="T26" fmla="*/ 33 w 87"/>
                <a:gd name="T27" fmla="*/ 6 h 76"/>
                <a:gd name="T28" fmla="*/ 6 w 87"/>
                <a:gd name="T29" fmla="*/ 15 h 76"/>
                <a:gd name="T30" fmla="*/ 28 w 87"/>
                <a:gd name="T31" fmla="*/ 6 h 76"/>
                <a:gd name="T32" fmla="*/ 28 w 87"/>
                <a:gd name="T33" fmla="*/ 60 h 76"/>
                <a:gd name="T34" fmla="*/ 6 w 87"/>
                <a:gd name="T35" fmla="*/ 67 h 76"/>
                <a:gd name="T36" fmla="*/ 6 w 87"/>
                <a:gd name="T37" fmla="*/ 15 h 76"/>
                <a:gd name="T38" fmla="*/ 82 w 87"/>
                <a:gd name="T39" fmla="*/ 61 h 76"/>
                <a:gd name="T40" fmla="*/ 60 w 87"/>
                <a:gd name="T41" fmla="*/ 69 h 76"/>
                <a:gd name="T42" fmla="*/ 60 w 87"/>
                <a:gd name="T43" fmla="*/ 15 h 76"/>
                <a:gd name="T44" fmla="*/ 82 w 87"/>
                <a:gd name="T45" fmla="*/ 7 h 76"/>
                <a:gd name="T46" fmla="*/ 82 w 87"/>
                <a:gd name="T47" fmla="*/ 6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" h="76">
                  <a:moveTo>
                    <a:pt x="58" y="10"/>
                  </a:moveTo>
                  <a:lnTo>
                    <a:pt x="31" y="0"/>
                  </a:lnTo>
                  <a:lnTo>
                    <a:pt x="0" y="10"/>
                  </a:lnTo>
                  <a:lnTo>
                    <a:pt x="0" y="76"/>
                  </a:lnTo>
                  <a:lnTo>
                    <a:pt x="31" y="65"/>
                  </a:lnTo>
                  <a:lnTo>
                    <a:pt x="58" y="76"/>
                  </a:lnTo>
                  <a:lnTo>
                    <a:pt x="87" y="65"/>
                  </a:lnTo>
                  <a:lnTo>
                    <a:pt x="87" y="0"/>
                  </a:lnTo>
                  <a:lnTo>
                    <a:pt x="58" y="10"/>
                  </a:lnTo>
                  <a:close/>
                  <a:moveTo>
                    <a:pt x="33" y="6"/>
                  </a:moveTo>
                  <a:lnTo>
                    <a:pt x="55" y="15"/>
                  </a:lnTo>
                  <a:lnTo>
                    <a:pt x="55" y="69"/>
                  </a:lnTo>
                  <a:lnTo>
                    <a:pt x="33" y="60"/>
                  </a:lnTo>
                  <a:lnTo>
                    <a:pt x="33" y="6"/>
                  </a:lnTo>
                  <a:close/>
                  <a:moveTo>
                    <a:pt x="6" y="15"/>
                  </a:moveTo>
                  <a:lnTo>
                    <a:pt x="28" y="6"/>
                  </a:lnTo>
                  <a:lnTo>
                    <a:pt x="28" y="60"/>
                  </a:lnTo>
                  <a:lnTo>
                    <a:pt x="6" y="67"/>
                  </a:lnTo>
                  <a:lnTo>
                    <a:pt x="6" y="15"/>
                  </a:lnTo>
                  <a:close/>
                  <a:moveTo>
                    <a:pt x="82" y="61"/>
                  </a:moveTo>
                  <a:lnTo>
                    <a:pt x="60" y="69"/>
                  </a:lnTo>
                  <a:lnTo>
                    <a:pt x="60" y="15"/>
                  </a:lnTo>
                  <a:lnTo>
                    <a:pt x="82" y="7"/>
                  </a:lnTo>
                  <a:lnTo>
                    <a:pt x="8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5AD24608-F002-4BFD-885F-6ED1416CE5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4" y="832"/>
              <a:ext cx="57" cy="58"/>
            </a:xfrm>
            <a:custGeom>
              <a:avLst/>
              <a:gdLst>
                <a:gd name="T0" fmla="*/ 3 w 47"/>
                <a:gd name="T1" fmla="*/ 0 h 47"/>
                <a:gd name="T2" fmla="*/ 21 w 47"/>
                <a:gd name="T3" fmla="*/ 0 h 47"/>
                <a:gd name="T4" fmla="*/ 21 w 47"/>
                <a:gd name="T5" fmla="*/ 3 h 47"/>
                <a:gd name="T6" fmla="*/ 3 w 47"/>
                <a:gd name="T7" fmla="*/ 3 h 47"/>
                <a:gd name="T8" fmla="*/ 3 w 47"/>
                <a:gd name="T9" fmla="*/ 0 h 47"/>
                <a:gd name="T10" fmla="*/ 26 w 47"/>
                <a:gd name="T11" fmla="*/ 0 h 47"/>
                <a:gd name="T12" fmla="*/ 44 w 47"/>
                <a:gd name="T13" fmla="*/ 0 h 47"/>
                <a:gd name="T14" fmla="*/ 44 w 47"/>
                <a:gd name="T15" fmla="*/ 3 h 47"/>
                <a:gd name="T16" fmla="*/ 26 w 47"/>
                <a:gd name="T17" fmla="*/ 3 h 47"/>
                <a:gd name="T18" fmla="*/ 26 w 47"/>
                <a:gd name="T19" fmla="*/ 0 h 47"/>
                <a:gd name="T20" fmla="*/ 43 w 47"/>
                <a:gd name="T21" fmla="*/ 15 h 47"/>
                <a:gd name="T22" fmla="*/ 41 w 47"/>
                <a:gd name="T23" fmla="*/ 15 h 47"/>
                <a:gd name="T24" fmla="*/ 41 w 47"/>
                <a:gd name="T25" fmla="*/ 3 h 47"/>
                <a:gd name="T26" fmla="*/ 29 w 47"/>
                <a:gd name="T27" fmla="*/ 3 h 47"/>
                <a:gd name="T28" fmla="*/ 29 w 47"/>
                <a:gd name="T29" fmla="*/ 15 h 47"/>
                <a:gd name="T30" fmla="*/ 18 w 47"/>
                <a:gd name="T31" fmla="*/ 15 h 47"/>
                <a:gd name="T32" fmla="*/ 18 w 47"/>
                <a:gd name="T33" fmla="*/ 3 h 47"/>
                <a:gd name="T34" fmla="*/ 6 w 47"/>
                <a:gd name="T35" fmla="*/ 3 h 47"/>
                <a:gd name="T36" fmla="*/ 6 w 47"/>
                <a:gd name="T37" fmla="*/ 15 h 47"/>
                <a:gd name="T38" fmla="*/ 4 w 47"/>
                <a:gd name="T39" fmla="*/ 15 h 47"/>
                <a:gd name="T40" fmla="*/ 0 w 47"/>
                <a:gd name="T41" fmla="*/ 18 h 47"/>
                <a:gd name="T42" fmla="*/ 0 w 47"/>
                <a:gd name="T43" fmla="*/ 43 h 47"/>
                <a:gd name="T44" fmla="*/ 4 w 47"/>
                <a:gd name="T45" fmla="*/ 47 h 47"/>
                <a:gd name="T46" fmla="*/ 17 w 47"/>
                <a:gd name="T47" fmla="*/ 47 h 47"/>
                <a:gd name="T48" fmla="*/ 21 w 47"/>
                <a:gd name="T49" fmla="*/ 43 h 47"/>
                <a:gd name="T50" fmla="*/ 21 w 47"/>
                <a:gd name="T51" fmla="*/ 26 h 47"/>
                <a:gd name="T52" fmla="*/ 26 w 47"/>
                <a:gd name="T53" fmla="*/ 26 h 47"/>
                <a:gd name="T54" fmla="*/ 26 w 47"/>
                <a:gd name="T55" fmla="*/ 43 h 47"/>
                <a:gd name="T56" fmla="*/ 30 w 47"/>
                <a:gd name="T57" fmla="*/ 47 h 47"/>
                <a:gd name="T58" fmla="*/ 43 w 47"/>
                <a:gd name="T59" fmla="*/ 47 h 47"/>
                <a:gd name="T60" fmla="*/ 47 w 47"/>
                <a:gd name="T61" fmla="*/ 43 h 47"/>
                <a:gd name="T62" fmla="*/ 47 w 47"/>
                <a:gd name="T63" fmla="*/ 18 h 47"/>
                <a:gd name="T64" fmla="*/ 43 w 47"/>
                <a:gd name="T65" fmla="*/ 15 h 47"/>
                <a:gd name="T66" fmla="*/ 16 w 47"/>
                <a:gd name="T67" fmla="*/ 44 h 47"/>
                <a:gd name="T68" fmla="*/ 5 w 47"/>
                <a:gd name="T69" fmla="*/ 44 h 47"/>
                <a:gd name="T70" fmla="*/ 3 w 47"/>
                <a:gd name="T71" fmla="*/ 42 h 47"/>
                <a:gd name="T72" fmla="*/ 5 w 47"/>
                <a:gd name="T73" fmla="*/ 41 h 47"/>
                <a:gd name="T74" fmla="*/ 16 w 47"/>
                <a:gd name="T75" fmla="*/ 41 h 47"/>
                <a:gd name="T76" fmla="*/ 18 w 47"/>
                <a:gd name="T77" fmla="*/ 42 h 47"/>
                <a:gd name="T78" fmla="*/ 16 w 47"/>
                <a:gd name="T79" fmla="*/ 44 h 47"/>
                <a:gd name="T80" fmla="*/ 25 w 47"/>
                <a:gd name="T81" fmla="*/ 23 h 47"/>
                <a:gd name="T82" fmla="*/ 22 w 47"/>
                <a:gd name="T83" fmla="*/ 23 h 47"/>
                <a:gd name="T84" fmla="*/ 21 w 47"/>
                <a:gd name="T85" fmla="*/ 22 h 47"/>
                <a:gd name="T86" fmla="*/ 22 w 47"/>
                <a:gd name="T87" fmla="*/ 21 h 47"/>
                <a:gd name="T88" fmla="*/ 25 w 47"/>
                <a:gd name="T89" fmla="*/ 21 h 47"/>
                <a:gd name="T90" fmla="*/ 26 w 47"/>
                <a:gd name="T91" fmla="*/ 22 h 47"/>
                <a:gd name="T92" fmla="*/ 25 w 47"/>
                <a:gd name="T93" fmla="*/ 23 h 47"/>
                <a:gd name="T94" fmla="*/ 42 w 47"/>
                <a:gd name="T95" fmla="*/ 44 h 47"/>
                <a:gd name="T96" fmla="*/ 31 w 47"/>
                <a:gd name="T97" fmla="*/ 44 h 47"/>
                <a:gd name="T98" fmla="*/ 29 w 47"/>
                <a:gd name="T99" fmla="*/ 42 h 47"/>
                <a:gd name="T100" fmla="*/ 31 w 47"/>
                <a:gd name="T101" fmla="*/ 41 h 47"/>
                <a:gd name="T102" fmla="*/ 42 w 47"/>
                <a:gd name="T103" fmla="*/ 41 h 47"/>
                <a:gd name="T104" fmla="*/ 44 w 47"/>
                <a:gd name="T105" fmla="*/ 42 h 47"/>
                <a:gd name="T106" fmla="*/ 42 w 47"/>
                <a:gd name="T107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" h="47">
                  <a:moveTo>
                    <a:pt x="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5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6"/>
                    <a:pt x="0" y="1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2" y="47"/>
                    <a:pt x="4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9" y="47"/>
                    <a:pt x="21" y="45"/>
                    <a:pt x="21" y="43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5"/>
                    <a:pt x="28" y="47"/>
                    <a:pt x="30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5" y="47"/>
                    <a:pt x="47" y="45"/>
                    <a:pt x="47" y="43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6"/>
                    <a:pt x="45" y="15"/>
                    <a:pt x="43" y="15"/>
                  </a:cubicBezTo>
                  <a:close/>
                  <a:moveTo>
                    <a:pt x="16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3" y="43"/>
                    <a:pt x="3" y="42"/>
                  </a:cubicBezTo>
                  <a:cubicBezTo>
                    <a:pt x="3" y="41"/>
                    <a:pt x="4" y="41"/>
                    <a:pt x="5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8" y="41"/>
                    <a:pt x="18" y="42"/>
                  </a:cubicBezTo>
                  <a:cubicBezTo>
                    <a:pt x="18" y="43"/>
                    <a:pt x="17" y="44"/>
                    <a:pt x="16" y="44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3"/>
                    <a:pt x="26" y="23"/>
                    <a:pt x="25" y="23"/>
                  </a:cubicBezTo>
                  <a:close/>
                  <a:moveTo>
                    <a:pt x="42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29" y="43"/>
                    <a:pt x="29" y="42"/>
                  </a:cubicBezTo>
                  <a:cubicBezTo>
                    <a:pt x="29" y="41"/>
                    <a:pt x="30" y="41"/>
                    <a:pt x="31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4" y="41"/>
                    <a:pt x="44" y="42"/>
                  </a:cubicBezTo>
                  <a:cubicBezTo>
                    <a:pt x="44" y="43"/>
                    <a:pt x="43" y="44"/>
                    <a:pt x="4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1D2DAFD7-FD05-4361-9A08-42726F0A16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2" y="819"/>
              <a:ext cx="71" cy="72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3 h 58"/>
                <a:gd name="T12" fmla="*/ 5 w 58"/>
                <a:gd name="T13" fmla="*/ 29 h 58"/>
                <a:gd name="T14" fmla="*/ 29 w 58"/>
                <a:gd name="T15" fmla="*/ 6 h 58"/>
                <a:gd name="T16" fmla="*/ 53 w 58"/>
                <a:gd name="T17" fmla="*/ 29 h 58"/>
                <a:gd name="T18" fmla="*/ 29 w 58"/>
                <a:gd name="T19" fmla="*/ 53 h 58"/>
                <a:gd name="T20" fmla="*/ 18 w 58"/>
                <a:gd name="T21" fmla="*/ 18 h 58"/>
                <a:gd name="T22" fmla="*/ 40 w 58"/>
                <a:gd name="T23" fmla="*/ 18 h 58"/>
                <a:gd name="T24" fmla="*/ 40 w 58"/>
                <a:gd name="T25" fmla="*/ 40 h 58"/>
                <a:gd name="T26" fmla="*/ 18 w 58"/>
                <a:gd name="T27" fmla="*/ 40 h 58"/>
                <a:gd name="T28" fmla="*/ 18 w 58"/>
                <a:gd name="T2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3"/>
                  </a:moveTo>
                  <a:cubicBezTo>
                    <a:pt x="16" y="53"/>
                    <a:pt x="5" y="42"/>
                    <a:pt x="5" y="29"/>
                  </a:cubicBezTo>
                  <a:cubicBezTo>
                    <a:pt x="5" y="16"/>
                    <a:pt x="16" y="6"/>
                    <a:pt x="29" y="6"/>
                  </a:cubicBezTo>
                  <a:cubicBezTo>
                    <a:pt x="42" y="6"/>
                    <a:pt x="53" y="16"/>
                    <a:pt x="53" y="29"/>
                  </a:cubicBezTo>
                  <a:cubicBezTo>
                    <a:pt x="53" y="42"/>
                    <a:pt x="42" y="53"/>
                    <a:pt x="29" y="53"/>
                  </a:cubicBezTo>
                  <a:close/>
                  <a:moveTo>
                    <a:pt x="18" y="18"/>
                  </a:moveTo>
                  <a:cubicBezTo>
                    <a:pt x="40" y="18"/>
                    <a:pt x="40" y="18"/>
                    <a:pt x="40" y="18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18" y="40"/>
                    <a:pt x="18" y="40"/>
                    <a:pt x="18" y="40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C5153483-BB3D-4E2B-956A-FC65C446E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8" y="2334"/>
              <a:ext cx="70" cy="62"/>
            </a:xfrm>
            <a:custGeom>
              <a:avLst/>
              <a:gdLst>
                <a:gd name="T0" fmla="*/ 24 w 57"/>
                <a:gd name="T1" fmla="*/ 0 h 50"/>
                <a:gd name="T2" fmla="*/ 24 w 57"/>
                <a:gd name="T3" fmla="*/ 0 h 50"/>
                <a:gd name="T4" fmla="*/ 47 w 57"/>
                <a:gd name="T5" fmla="*/ 19 h 50"/>
                <a:gd name="T6" fmla="*/ 24 w 57"/>
                <a:gd name="T7" fmla="*/ 38 h 50"/>
                <a:gd name="T8" fmla="*/ 20 w 57"/>
                <a:gd name="T9" fmla="*/ 38 h 50"/>
                <a:gd name="T10" fmla="*/ 3 w 57"/>
                <a:gd name="T11" fmla="*/ 44 h 50"/>
                <a:gd name="T12" fmla="*/ 3 w 57"/>
                <a:gd name="T13" fmla="*/ 43 h 50"/>
                <a:gd name="T14" fmla="*/ 9 w 57"/>
                <a:gd name="T15" fmla="*/ 35 h 50"/>
                <a:gd name="T16" fmla="*/ 9 w 57"/>
                <a:gd name="T17" fmla="*/ 34 h 50"/>
                <a:gd name="T18" fmla="*/ 0 w 57"/>
                <a:gd name="T19" fmla="*/ 19 h 50"/>
                <a:gd name="T20" fmla="*/ 24 w 57"/>
                <a:gd name="T21" fmla="*/ 0 h 50"/>
                <a:gd name="T22" fmla="*/ 49 w 57"/>
                <a:gd name="T23" fmla="*/ 43 h 50"/>
                <a:gd name="T24" fmla="*/ 54 w 57"/>
                <a:gd name="T25" fmla="*/ 49 h 50"/>
                <a:gd name="T26" fmla="*/ 54 w 57"/>
                <a:gd name="T27" fmla="*/ 50 h 50"/>
                <a:gd name="T28" fmla="*/ 40 w 57"/>
                <a:gd name="T29" fmla="*/ 45 h 50"/>
                <a:gd name="T30" fmla="*/ 36 w 57"/>
                <a:gd name="T31" fmla="*/ 45 h 50"/>
                <a:gd name="T32" fmla="*/ 24 w 57"/>
                <a:gd name="T33" fmla="*/ 42 h 50"/>
                <a:gd name="T34" fmla="*/ 43 w 57"/>
                <a:gd name="T35" fmla="*/ 35 h 50"/>
                <a:gd name="T36" fmla="*/ 49 w 57"/>
                <a:gd name="T37" fmla="*/ 28 h 50"/>
                <a:gd name="T38" fmla="*/ 51 w 57"/>
                <a:gd name="T39" fmla="*/ 19 h 50"/>
                <a:gd name="T40" fmla="*/ 51 w 57"/>
                <a:gd name="T41" fmla="*/ 17 h 50"/>
                <a:gd name="T42" fmla="*/ 57 w 57"/>
                <a:gd name="T43" fmla="*/ 29 h 50"/>
                <a:gd name="T44" fmla="*/ 49 w 57"/>
                <a:gd name="T45" fmla="*/ 42 h 50"/>
                <a:gd name="T46" fmla="*/ 49 w 57"/>
                <a:gd name="T47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" h="50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8"/>
                    <a:pt x="47" y="19"/>
                  </a:cubicBezTo>
                  <a:cubicBezTo>
                    <a:pt x="47" y="30"/>
                    <a:pt x="37" y="38"/>
                    <a:pt x="24" y="38"/>
                  </a:cubicBezTo>
                  <a:cubicBezTo>
                    <a:pt x="23" y="38"/>
                    <a:pt x="21" y="38"/>
                    <a:pt x="20" y="38"/>
                  </a:cubicBezTo>
                  <a:cubicBezTo>
                    <a:pt x="15" y="43"/>
                    <a:pt x="9" y="44"/>
                    <a:pt x="3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6" y="41"/>
                    <a:pt x="9" y="38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4" y="30"/>
                    <a:pt x="0" y="25"/>
                    <a:pt x="0" y="19"/>
                  </a:cubicBezTo>
                  <a:cubicBezTo>
                    <a:pt x="0" y="8"/>
                    <a:pt x="11" y="0"/>
                    <a:pt x="24" y="0"/>
                  </a:cubicBezTo>
                  <a:close/>
                  <a:moveTo>
                    <a:pt x="49" y="43"/>
                  </a:moveTo>
                  <a:cubicBezTo>
                    <a:pt x="49" y="45"/>
                    <a:pt x="51" y="48"/>
                    <a:pt x="54" y="49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9" y="50"/>
                    <a:pt x="44" y="49"/>
                    <a:pt x="40" y="45"/>
                  </a:cubicBezTo>
                  <a:cubicBezTo>
                    <a:pt x="39" y="45"/>
                    <a:pt x="38" y="45"/>
                    <a:pt x="36" y="45"/>
                  </a:cubicBezTo>
                  <a:cubicBezTo>
                    <a:pt x="32" y="45"/>
                    <a:pt x="27" y="44"/>
                    <a:pt x="24" y="42"/>
                  </a:cubicBezTo>
                  <a:cubicBezTo>
                    <a:pt x="31" y="42"/>
                    <a:pt x="38" y="40"/>
                    <a:pt x="43" y="35"/>
                  </a:cubicBezTo>
                  <a:cubicBezTo>
                    <a:pt x="45" y="33"/>
                    <a:pt x="47" y="31"/>
                    <a:pt x="49" y="28"/>
                  </a:cubicBezTo>
                  <a:cubicBezTo>
                    <a:pt x="50" y="25"/>
                    <a:pt x="51" y="22"/>
                    <a:pt x="51" y="19"/>
                  </a:cubicBezTo>
                  <a:cubicBezTo>
                    <a:pt x="51" y="18"/>
                    <a:pt x="51" y="18"/>
                    <a:pt x="51" y="17"/>
                  </a:cubicBezTo>
                  <a:cubicBezTo>
                    <a:pt x="55" y="20"/>
                    <a:pt x="57" y="24"/>
                    <a:pt x="57" y="29"/>
                  </a:cubicBezTo>
                  <a:cubicBezTo>
                    <a:pt x="57" y="34"/>
                    <a:pt x="54" y="39"/>
                    <a:pt x="49" y="42"/>
                  </a:cubicBezTo>
                  <a:cubicBezTo>
                    <a:pt x="49" y="42"/>
                    <a:pt x="49" y="42"/>
                    <a:pt x="49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3CA6AFB6-F905-43B4-8327-B9161A518B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7" y="673"/>
              <a:ext cx="89" cy="88"/>
            </a:xfrm>
            <a:custGeom>
              <a:avLst/>
              <a:gdLst>
                <a:gd name="T0" fmla="*/ 14 w 72"/>
                <a:gd name="T1" fmla="*/ 35 h 71"/>
                <a:gd name="T2" fmla="*/ 14 w 72"/>
                <a:gd name="T3" fmla="*/ 33 h 71"/>
                <a:gd name="T4" fmla="*/ 1 w 72"/>
                <a:gd name="T5" fmla="*/ 29 h 71"/>
                <a:gd name="T6" fmla="*/ 0 w 72"/>
                <a:gd name="T7" fmla="*/ 35 h 71"/>
                <a:gd name="T8" fmla="*/ 11 w 72"/>
                <a:gd name="T9" fmla="*/ 62 h 71"/>
                <a:gd name="T10" fmla="*/ 19 w 72"/>
                <a:gd name="T11" fmla="*/ 50 h 71"/>
                <a:gd name="T12" fmla="*/ 14 w 72"/>
                <a:gd name="T13" fmla="*/ 35 h 71"/>
                <a:gd name="T14" fmla="*/ 58 w 72"/>
                <a:gd name="T15" fmla="*/ 35 h 71"/>
                <a:gd name="T16" fmla="*/ 53 w 72"/>
                <a:gd name="T17" fmla="*/ 50 h 71"/>
                <a:gd name="T18" fmla="*/ 61 w 72"/>
                <a:gd name="T19" fmla="*/ 62 h 71"/>
                <a:gd name="T20" fmla="*/ 72 w 72"/>
                <a:gd name="T21" fmla="*/ 35 h 71"/>
                <a:gd name="T22" fmla="*/ 71 w 72"/>
                <a:gd name="T23" fmla="*/ 29 h 71"/>
                <a:gd name="T24" fmla="*/ 58 w 72"/>
                <a:gd name="T25" fmla="*/ 33 h 71"/>
                <a:gd name="T26" fmla="*/ 58 w 72"/>
                <a:gd name="T27" fmla="*/ 35 h 71"/>
                <a:gd name="T28" fmla="*/ 40 w 72"/>
                <a:gd name="T29" fmla="*/ 13 h 71"/>
                <a:gd name="T30" fmla="*/ 56 w 72"/>
                <a:gd name="T31" fmla="*/ 24 h 71"/>
                <a:gd name="T32" fmla="*/ 68 w 72"/>
                <a:gd name="T33" fmla="*/ 20 h 71"/>
                <a:gd name="T34" fmla="*/ 40 w 72"/>
                <a:gd name="T35" fmla="*/ 0 h 71"/>
                <a:gd name="T36" fmla="*/ 40 w 72"/>
                <a:gd name="T37" fmla="*/ 13 h 71"/>
                <a:gd name="T38" fmla="*/ 16 w 72"/>
                <a:gd name="T39" fmla="*/ 24 h 71"/>
                <a:gd name="T40" fmla="*/ 31 w 72"/>
                <a:gd name="T41" fmla="*/ 13 h 71"/>
                <a:gd name="T42" fmla="*/ 31 w 72"/>
                <a:gd name="T43" fmla="*/ 0 h 71"/>
                <a:gd name="T44" fmla="*/ 3 w 72"/>
                <a:gd name="T45" fmla="*/ 20 h 71"/>
                <a:gd name="T46" fmla="*/ 16 w 72"/>
                <a:gd name="T47" fmla="*/ 24 h 71"/>
                <a:gd name="T48" fmla="*/ 45 w 72"/>
                <a:gd name="T49" fmla="*/ 56 h 71"/>
                <a:gd name="T50" fmla="*/ 36 w 72"/>
                <a:gd name="T51" fmla="*/ 58 h 71"/>
                <a:gd name="T52" fmla="*/ 27 w 72"/>
                <a:gd name="T53" fmla="*/ 56 h 71"/>
                <a:gd name="T54" fmla="*/ 19 w 72"/>
                <a:gd name="T55" fmla="*/ 67 h 71"/>
                <a:gd name="T56" fmla="*/ 36 w 72"/>
                <a:gd name="T57" fmla="*/ 71 h 71"/>
                <a:gd name="T58" fmla="*/ 53 w 72"/>
                <a:gd name="T59" fmla="*/ 67 h 71"/>
                <a:gd name="T60" fmla="*/ 45 w 72"/>
                <a:gd name="T61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1">
                  <a:moveTo>
                    <a:pt x="14" y="35"/>
                  </a:moveTo>
                  <a:cubicBezTo>
                    <a:pt x="14" y="34"/>
                    <a:pt x="14" y="34"/>
                    <a:pt x="14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3"/>
                    <a:pt x="0" y="35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6" y="46"/>
                    <a:pt x="14" y="41"/>
                    <a:pt x="14" y="35"/>
                  </a:cubicBezTo>
                  <a:close/>
                  <a:moveTo>
                    <a:pt x="58" y="35"/>
                  </a:moveTo>
                  <a:cubicBezTo>
                    <a:pt x="58" y="41"/>
                    <a:pt x="56" y="46"/>
                    <a:pt x="53" y="50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8" y="55"/>
                    <a:pt x="72" y="46"/>
                    <a:pt x="72" y="35"/>
                  </a:cubicBezTo>
                  <a:cubicBezTo>
                    <a:pt x="72" y="33"/>
                    <a:pt x="72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4"/>
                    <a:pt x="58" y="35"/>
                  </a:cubicBezTo>
                  <a:close/>
                  <a:moveTo>
                    <a:pt x="40" y="13"/>
                  </a:moveTo>
                  <a:cubicBezTo>
                    <a:pt x="47" y="15"/>
                    <a:pt x="52" y="19"/>
                    <a:pt x="56" y="24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9"/>
                    <a:pt x="53" y="1"/>
                    <a:pt x="40" y="0"/>
                  </a:cubicBezTo>
                  <a:lnTo>
                    <a:pt x="40" y="13"/>
                  </a:lnTo>
                  <a:close/>
                  <a:moveTo>
                    <a:pt x="16" y="24"/>
                  </a:moveTo>
                  <a:cubicBezTo>
                    <a:pt x="20" y="19"/>
                    <a:pt x="25" y="15"/>
                    <a:pt x="31" y="1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1"/>
                    <a:pt x="9" y="9"/>
                    <a:pt x="3" y="20"/>
                  </a:cubicBezTo>
                  <a:lnTo>
                    <a:pt x="16" y="24"/>
                  </a:lnTo>
                  <a:close/>
                  <a:moveTo>
                    <a:pt x="45" y="56"/>
                  </a:moveTo>
                  <a:cubicBezTo>
                    <a:pt x="42" y="57"/>
                    <a:pt x="39" y="58"/>
                    <a:pt x="36" y="58"/>
                  </a:cubicBezTo>
                  <a:cubicBezTo>
                    <a:pt x="33" y="58"/>
                    <a:pt x="30" y="57"/>
                    <a:pt x="27" y="5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4" y="70"/>
                    <a:pt x="30" y="71"/>
                    <a:pt x="36" y="71"/>
                  </a:cubicBezTo>
                  <a:cubicBezTo>
                    <a:pt x="42" y="71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4482D4CB-0A12-44C5-B8D4-2AAA5B2DD1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2" y="463"/>
              <a:ext cx="97" cy="74"/>
            </a:xfrm>
            <a:custGeom>
              <a:avLst/>
              <a:gdLst>
                <a:gd name="T0" fmla="*/ 76 w 79"/>
                <a:gd name="T1" fmla="*/ 3 h 60"/>
                <a:gd name="T2" fmla="*/ 40 w 79"/>
                <a:gd name="T3" fmla="*/ 0 h 60"/>
                <a:gd name="T4" fmla="*/ 3 w 79"/>
                <a:gd name="T5" fmla="*/ 3 h 60"/>
                <a:gd name="T6" fmla="*/ 0 w 79"/>
                <a:gd name="T7" fmla="*/ 30 h 60"/>
                <a:gd name="T8" fmla="*/ 3 w 79"/>
                <a:gd name="T9" fmla="*/ 57 h 60"/>
                <a:gd name="T10" fmla="*/ 40 w 79"/>
                <a:gd name="T11" fmla="*/ 60 h 60"/>
                <a:gd name="T12" fmla="*/ 76 w 79"/>
                <a:gd name="T13" fmla="*/ 57 h 60"/>
                <a:gd name="T14" fmla="*/ 79 w 79"/>
                <a:gd name="T15" fmla="*/ 30 h 60"/>
                <a:gd name="T16" fmla="*/ 76 w 79"/>
                <a:gd name="T17" fmla="*/ 3 h 60"/>
                <a:gd name="T18" fmla="*/ 30 w 79"/>
                <a:gd name="T19" fmla="*/ 45 h 60"/>
                <a:gd name="T20" fmla="*/ 30 w 79"/>
                <a:gd name="T21" fmla="*/ 15 h 60"/>
                <a:gd name="T22" fmla="*/ 54 w 79"/>
                <a:gd name="T23" fmla="*/ 30 h 60"/>
                <a:gd name="T24" fmla="*/ 30 w 79"/>
                <a:gd name="T25" fmla="*/ 4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60">
                  <a:moveTo>
                    <a:pt x="76" y="3"/>
                  </a:moveTo>
                  <a:cubicBezTo>
                    <a:pt x="65" y="1"/>
                    <a:pt x="52" y="0"/>
                    <a:pt x="40" y="0"/>
                  </a:cubicBezTo>
                  <a:cubicBezTo>
                    <a:pt x="27" y="0"/>
                    <a:pt x="14" y="1"/>
                    <a:pt x="3" y="3"/>
                  </a:cubicBezTo>
                  <a:cubicBezTo>
                    <a:pt x="1" y="11"/>
                    <a:pt x="0" y="20"/>
                    <a:pt x="0" y="30"/>
                  </a:cubicBezTo>
                  <a:cubicBezTo>
                    <a:pt x="0" y="40"/>
                    <a:pt x="1" y="49"/>
                    <a:pt x="3" y="57"/>
                  </a:cubicBezTo>
                  <a:cubicBezTo>
                    <a:pt x="14" y="59"/>
                    <a:pt x="27" y="60"/>
                    <a:pt x="40" y="60"/>
                  </a:cubicBezTo>
                  <a:cubicBezTo>
                    <a:pt x="52" y="60"/>
                    <a:pt x="65" y="59"/>
                    <a:pt x="76" y="57"/>
                  </a:cubicBezTo>
                  <a:cubicBezTo>
                    <a:pt x="78" y="49"/>
                    <a:pt x="79" y="40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4" y="30"/>
                    <a:pt x="54" y="30"/>
                    <a:pt x="54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89E4763D-C349-4DB0-A07D-00A9BE56F0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0" y="914"/>
              <a:ext cx="73" cy="71"/>
            </a:xfrm>
            <a:custGeom>
              <a:avLst/>
              <a:gdLst>
                <a:gd name="T0" fmla="*/ 30 w 59"/>
                <a:gd name="T1" fmla="*/ 0 h 58"/>
                <a:gd name="T2" fmla="*/ 0 w 59"/>
                <a:gd name="T3" fmla="*/ 29 h 58"/>
                <a:gd name="T4" fmla="*/ 30 w 59"/>
                <a:gd name="T5" fmla="*/ 58 h 58"/>
                <a:gd name="T6" fmla="*/ 59 w 59"/>
                <a:gd name="T7" fmla="*/ 29 h 58"/>
                <a:gd name="T8" fmla="*/ 30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4 w 59"/>
                <a:gd name="T15" fmla="*/ 44 h 58"/>
                <a:gd name="T16" fmla="*/ 18 w 59"/>
                <a:gd name="T17" fmla="*/ 26 h 58"/>
                <a:gd name="T18" fmla="*/ 14 w 59"/>
                <a:gd name="T19" fmla="*/ 28 h 58"/>
                <a:gd name="T20" fmla="*/ 12 w 59"/>
                <a:gd name="T21" fmla="*/ 26 h 58"/>
                <a:gd name="T22" fmla="*/ 23 w 59"/>
                <a:gd name="T23" fmla="*/ 18 h 58"/>
                <a:gd name="T24" fmla="*/ 29 w 59"/>
                <a:gd name="T25" fmla="*/ 30 h 58"/>
                <a:gd name="T26" fmla="*/ 32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30" y="0"/>
                  </a:moveTo>
                  <a:cubicBezTo>
                    <a:pt x="14" y="0"/>
                    <a:pt x="0" y="13"/>
                    <a:pt x="0" y="29"/>
                  </a:cubicBezTo>
                  <a:cubicBezTo>
                    <a:pt x="0" y="45"/>
                    <a:pt x="14" y="58"/>
                    <a:pt x="30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30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8" y="49"/>
                    <a:pt x="25" y="46"/>
                    <a:pt x="24" y="44"/>
                  </a:cubicBezTo>
                  <a:cubicBezTo>
                    <a:pt x="22" y="42"/>
                    <a:pt x="19" y="28"/>
                    <a:pt x="18" y="26"/>
                  </a:cubicBezTo>
                  <a:cubicBezTo>
                    <a:pt x="17" y="25"/>
                    <a:pt x="14" y="28"/>
                    <a:pt x="14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3" y="18"/>
                  </a:cubicBezTo>
                  <a:cubicBezTo>
                    <a:pt x="28" y="17"/>
                    <a:pt x="28" y="25"/>
                    <a:pt x="29" y="30"/>
                  </a:cubicBezTo>
                  <a:cubicBezTo>
                    <a:pt x="30" y="34"/>
                    <a:pt x="31" y="37"/>
                    <a:pt x="32" y="37"/>
                  </a:cubicBezTo>
                  <a:cubicBezTo>
                    <a:pt x="33" y="37"/>
                    <a:pt x="34" y="34"/>
                    <a:pt x="36" y="30"/>
                  </a:cubicBezTo>
                  <a:cubicBezTo>
                    <a:pt x="39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3680A6F3-4C47-402A-82EB-BA77F72E1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" y="429"/>
              <a:ext cx="92" cy="92"/>
            </a:xfrm>
            <a:custGeom>
              <a:avLst/>
              <a:gdLst>
                <a:gd name="T0" fmla="*/ 23 w 75"/>
                <a:gd name="T1" fmla="*/ 14 h 75"/>
                <a:gd name="T2" fmla="*/ 75 w 75"/>
                <a:gd name="T3" fmla="*/ 0 h 75"/>
                <a:gd name="T4" fmla="*/ 75 w 75"/>
                <a:gd name="T5" fmla="*/ 5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6 h 75"/>
                <a:gd name="T12" fmla="*/ 42 w 75"/>
                <a:gd name="T13" fmla="*/ 54 h 75"/>
                <a:gd name="T14" fmla="*/ 59 w 75"/>
                <a:gd name="T15" fmla="*/ 43 h 75"/>
                <a:gd name="T16" fmla="*/ 66 w 75"/>
                <a:gd name="T17" fmla="*/ 44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4 h 75"/>
                <a:gd name="T24" fmla="*/ 16 w 75"/>
                <a:gd name="T25" fmla="*/ 75 h 75"/>
                <a:gd name="T26" fmla="*/ 0 w 75"/>
                <a:gd name="T27" fmla="*/ 64 h 75"/>
                <a:gd name="T28" fmla="*/ 16 w 75"/>
                <a:gd name="T29" fmla="*/ 52 h 75"/>
                <a:gd name="T30" fmla="*/ 23 w 75"/>
                <a:gd name="T31" fmla="*/ 53 h 75"/>
                <a:gd name="T32" fmla="*/ 23 w 75"/>
                <a:gd name="T33" fmla="*/ 28 h 75"/>
                <a:gd name="T34" fmla="*/ 23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3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3"/>
                    <a:pt x="59" y="43"/>
                  </a:cubicBezTo>
                  <a:cubicBezTo>
                    <a:pt x="61" y="43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5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3" y="53"/>
                  </a:cubicBezTo>
                  <a:cubicBezTo>
                    <a:pt x="23" y="28"/>
                    <a:pt x="23" y="28"/>
                    <a:pt x="23" y="28"/>
                  </a:cubicBezTo>
                  <a:lnTo>
                    <a:pt x="23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CAFAB4E5-63B0-46B8-81B9-3676D900F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4" y="1151"/>
              <a:ext cx="67" cy="68"/>
            </a:xfrm>
            <a:custGeom>
              <a:avLst/>
              <a:gdLst>
                <a:gd name="T0" fmla="*/ 46 w 55"/>
                <a:gd name="T1" fmla="*/ 0 h 55"/>
                <a:gd name="T2" fmla="*/ 9 w 55"/>
                <a:gd name="T3" fmla="*/ 1 h 55"/>
                <a:gd name="T4" fmla="*/ 0 w 55"/>
                <a:gd name="T5" fmla="*/ 10 h 55"/>
                <a:gd name="T6" fmla="*/ 0 w 55"/>
                <a:gd name="T7" fmla="*/ 46 h 55"/>
                <a:gd name="T8" fmla="*/ 9 w 55"/>
                <a:gd name="T9" fmla="*/ 55 h 55"/>
                <a:gd name="T10" fmla="*/ 46 w 55"/>
                <a:gd name="T11" fmla="*/ 55 h 55"/>
                <a:gd name="T12" fmla="*/ 55 w 55"/>
                <a:gd name="T13" fmla="*/ 46 h 55"/>
                <a:gd name="T14" fmla="*/ 55 w 55"/>
                <a:gd name="T15" fmla="*/ 9 h 55"/>
                <a:gd name="T16" fmla="*/ 46 w 55"/>
                <a:gd name="T17" fmla="*/ 0 h 55"/>
                <a:gd name="T18" fmla="*/ 18 w 55"/>
                <a:gd name="T19" fmla="*/ 25 h 55"/>
                <a:gd name="T20" fmla="*/ 37 w 55"/>
                <a:gd name="T21" fmla="*/ 24 h 55"/>
                <a:gd name="T22" fmla="*/ 38 w 55"/>
                <a:gd name="T23" fmla="*/ 28 h 55"/>
                <a:gd name="T24" fmla="*/ 28 w 55"/>
                <a:gd name="T25" fmla="*/ 38 h 55"/>
                <a:gd name="T26" fmla="*/ 17 w 55"/>
                <a:gd name="T27" fmla="*/ 28 h 55"/>
                <a:gd name="T28" fmla="*/ 18 w 55"/>
                <a:gd name="T29" fmla="*/ 25 h 55"/>
                <a:gd name="T30" fmla="*/ 48 w 55"/>
                <a:gd name="T31" fmla="*/ 24 h 55"/>
                <a:gd name="T32" fmla="*/ 48 w 55"/>
                <a:gd name="T33" fmla="*/ 38 h 55"/>
                <a:gd name="T34" fmla="*/ 48 w 55"/>
                <a:gd name="T35" fmla="*/ 45 h 55"/>
                <a:gd name="T36" fmla="*/ 45 w 55"/>
                <a:gd name="T37" fmla="*/ 48 h 55"/>
                <a:gd name="T38" fmla="*/ 11 w 55"/>
                <a:gd name="T39" fmla="*/ 49 h 55"/>
                <a:gd name="T40" fmla="*/ 7 w 55"/>
                <a:gd name="T41" fmla="*/ 45 h 55"/>
                <a:gd name="T42" fmla="*/ 7 w 55"/>
                <a:gd name="T43" fmla="*/ 38 h 55"/>
                <a:gd name="T44" fmla="*/ 7 w 55"/>
                <a:gd name="T45" fmla="*/ 25 h 55"/>
                <a:gd name="T46" fmla="*/ 7 w 55"/>
                <a:gd name="T47" fmla="*/ 25 h 55"/>
                <a:gd name="T48" fmla="*/ 12 w 55"/>
                <a:gd name="T49" fmla="*/ 25 h 55"/>
                <a:gd name="T50" fmla="*/ 12 w 55"/>
                <a:gd name="T51" fmla="*/ 28 h 55"/>
                <a:gd name="T52" fmla="*/ 28 w 55"/>
                <a:gd name="T53" fmla="*/ 43 h 55"/>
                <a:gd name="T54" fmla="*/ 43 w 55"/>
                <a:gd name="T55" fmla="*/ 28 h 55"/>
                <a:gd name="T56" fmla="*/ 43 w 55"/>
                <a:gd name="T57" fmla="*/ 24 h 55"/>
                <a:gd name="T58" fmla="*/ 48 w 55"/>
                <a:gd name="T59" fmla="*/ 24 h 55"/>
                <a:gd name="T60" fmla="*/ 48 w 55"/>
                <a:gd name="T61" fmla="*/ 12 h 55"/>
                <a:gd name="T62" fmla="*/ 46 w 55"/>
                <a:gd name="T63" fmla="*/ 14 h 55"/>
                <a:gd name="T64" fmla="*/ 43 w 55"/>
                <a:gd name="T65" fmla="*/ 14 h 55"/>
                <a:gd name="T66" fmla="*/ 41 w 55"/>
                <a:gd name="T67" fmla="*/ 12 h 55"/>
                <a:gd name="T68" fmla="*/ 41 w 55"/>
                <a:gd name="T69" fmla="*/ 9 h 55"/>
                <a:gd name="T70" fmla="*/ 43 w 55"/>
                <a:gd name="T71" fmla="*/ 7 h 55"/>
                <a:gd name="T72" fmla="*/ 46 w 55"/>
                <a:gd name="T73" fmla="*/ 7 h 55"/>
                <a:gd name="T74" fmla="*/ 48 w 55"/>
                <a:gd name="T75" fmla="*/ 9 h 55"/>
                <a:gd name="T76" fmla="*/ 48 w 55"/>
                <a:gd name="T77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" h="55">
                  <a:moveTo>
                    <a:pt x="46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4" y="1"/>
                    <a:pt x="0" y="5"/>
                    <a:pt x="0" y="1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1"/>
                    <a:pt x="4" y="55"/>
                    <a:pt x="9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51" y="55"/>
                    <a:pt x="55" y="51"/>
                    <a:pt x="55" y="46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4"/>
                    <a:pt x="51" y="0"/>
                    <a:pt x="46" y="0"/>
                  </a:cubicBezTo>
                  <a:close/>
                  <a:moveTo>
                    <a:pt x="18" y="25"/>
                  </a:moveTo>
                  <a:cubicBezTo>
                    <a:pt x="37" y="24"/>
                    <a:pt x="37" y="24"/>
                    <a:pt x="37" y="24"/>
                  </a:cubicBezTo>
                  <a:cubicBezTo>
                    <a:pt x="38" y="25"/>
                    <a:pt x="38" y="27"/>
                    <a:pt x="38" y="28"/>
                  </a:cubicBezTo>
                  <a:cubicBezTo>
                    <a:pt x="38" y="34"/>
                    <a:pt x="33" y="38"/>
                    <a:pt x="28" y="38"/>
                  </a:cubicBezTo>
                  <a:cubicBezTo>
                    <a:pt x="22" y="38"/>
                    <a:pt x="17" y="34"/>
                    <a:pt x="17" y="28"/>
                  </a:cubicBezTo>
                  <a:cubicBezTo>
                    <a:pt x="17" y="27"/>
                    <a:pt x="17" y="26"/>
                    <a:pt x="18" y="25"/>
                  </a:cubicBezTo>
                  <a:close/>
                  <a:moveTo>
                    <a:pt x="48" y="24"/>
                  </a:moveTo>
                  <a:cubicBezTo>
                    <a:pt x="48" y="38"/>
                    <a:pt x="48" y="38"/>
                    <a:pt x="48" y="38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7"/>
                    <a:pt x="47" y="48"/>
                    <a:pt x="45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9" y="49"/>
                    <a:pt x="7" y="47"/>
                    <a:pt x="7" y="4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2" y="27"/>
                    <a:pt x="12" y="28"/>
                  </a:cubicBezTo>
                  <a:cubicBezTo>
                    <a:pt x="12" y="37"/>
                    <a:pt x="19" y="43"/>
                    <a:pt x="28" y="43"/>
                  </a:cubicBezTo>
                  <a:cubicBezTo>
                    <a:pt x="36" y="43"/>
                    <a:pt x="43" y="36"/>
                    <a:pt x="43" y="28"/>
                  </a:cubicBezTo>
                  <a:cubicBezTo>
                    <a:pt x="43" y="27"/>
                    <a:pt x="43" y="25"/>
                    <a:pt x="43" y="24"/>
                  </a:cubicBezTo>
                  <a:cubicBezTo>
                    <a:pt x="48" y="24"/>
                    <a:pt x="48" y="24"/>
                    <a:pt x="48" y="24"/>
                  </a:cubicBezTo>
                  <a:close/>
                  <a:moveTo>
                    <a:pt x="48" y="12"/>
                  </a:moveTo>
                  <a:cubicBezTo>
                    <a:pt x="48" y="13"/>
                    <a:pt x="47" y="14"/>
                    <a:pt x="46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1" y="13"/>
                    <a:pt x="41" y="12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7"/>
                    <a:pt x="48" y="8"/>
                    <a:pt x="48" y="9"/>
                  </a:cubicBez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FA37716C-45A7-4F80-9055-59118BACF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7" y="1"/>
              <a:ext cx="64" cy="55"/>
            </a:xfrm>
            <a:custGeom>
              <a:avLst/>
              <a:gdLst>
                <a:gd name="T0" fmla="*/ 52 w 52"/>
                <a:gd name="T1" fmla="*/ 14 h 45"/>
                <a:gd name="T2" fmla="*/ 37 w 52"/>
                <a:gd name="T3" fmla="*/ 0 h 45"/>
                <a:gd name="T4" fmla="*/ 26 w 52"/>
                <a:gd name="T5" fmla="*/ 5 h 45"/>
                <a:gd name="T6" fmla="*/ 15 w 52"/>
                <a:gd name="T7" fmla="*/ 0 h 45"/>
                <a:gd name="T8" fmla="*/ 0 w 52"/>
                <a:gd name="T9" fmla="*/ 14 h 45"/>
                <a:gd name="T10" fmla="*/ 5 w 52"/>
                <a:gd name="T11" fmla="*/ 25 h 45"/>
                <a:gd name="T12" fmla="*/ 5 w 52"/>
                <a:gd name="T13" fmla="*/ 25 h 45"/>
                <a:gd name="T14" fmla="*/ 21 w 52"/>
                <a:gd name="T15" fmla="*/ 42 h 45"/>
                <a:gd name="T16" fmla="*/ 26 w 52"/>
                <a:gd name="T17" fmla="*/ 45 h 45"/>
                <a:gd name="T18" fmla="*/ 31 w 52"/>
                <a:gd name="T19" fmla="*/ 42 h 45"/>
                <a:gd name="T20" fmla="*/ 47 w 52"/>
                <a:gd name="T21" fmla="*/ 25 h 45"/>
                <a:gd name="T22" fmla="*/ 47 w 52"/>
                <a:gd name="T23" fmla="*/ 25 h 45"/>
                <a:gd name="T24" fmla="*/ 52 w 52"/>
                <a:gd name="T25" fmla="*/ 14 h 45"/>
                <a:gd name="T26" fmla="*/ 43 w 52"/>
                <a:gd name="T27" fmla="*/ 21 h 45"/>
                <a:gd name="T28" fmla="*/ 27 w 52"/>
                <a:gd name="T29" fmla="*/ 37 h 45"/>
                <a:gd name="T30" fmla="*/ 26 w 52"/>
                <a:gd name="T31" fmla="*/ 37 h 45"/>
                <a:gd name="T32" fmla="*/ 26 w 52"/>
                <a:gd name="T33" fmla="*/ 37 h 45"/>
                <a:gd name="T34" fmla="*/ 10 w 52"/>
                <a:gd name="T35" fmla="*/ 21 h 45"/>
                <a:gd name="T36" fmla="*/ 7 w 52"/>
                <a:gd name="T37" fmla="*/ 14 h 45"/>
                <a:gd name="T38" fmla="*/ 15 w 52"/>
                <a:gd name="T39" fmla="*/ 6 h 45"/>
                <a:gd name="T40" fmla="*/ 22 w 52"/>
                <a:gd name="T41" fmla="*/ 9 h 45"/>
                <a:gd name="T42" fmla="*/ 26 w 52"/>
                <a:gd name="T43" fmla="*/ 14 h 45"/>
                <a:gd name="T44" fmla="*/ 31 w 52"/>
                <a:gd name="T45" fmla="*/ 9 h 45"/>
                <a:gd name="T46" fmla="*/ 37 w 52"/>
                <a:gd name="T47" fmla="*/ 6 h 45"/>
                <a:gd name="T48" fmla="*/ 46 w 52"/>
                <a:gd name="T49" fmla="*/ 14 h 45"/>
                <a:gd name="T50" fmla="*/ 43 w 52"/>
                <a:gd name="T51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45">
                  <a:moveTo>
                    <a:pt x="52" y="14"/>
                  </a:moveTo>
                  <a:cubicBezTo>
                    <a:pt x="52" y="6"/>
                    <a:pt x="46" y="0"/>
                    <a:pt x="37" y="0"/>
                  </a:cubicBezTo>
                  <a:cubicBezTo>
                    <a:pt x="33" y="0"/>
                    <a:pt x="29" y="2"/>
                    <a:pt x="26" y="5"/>
                  </a:cubicBezTo>
                  <a:cubicBezTo>
                    <a:pt x="24" y="2"/>
                    <a:pt x="20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19"/>
                    <a:pt x="2" y="23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3" y="43"/>
                    <a:pt x="25" y="45"/>
                    <a:pt x="26" y="45"/>
                  </a:cubicBezTo>
                  <a:cubicBezTo>
                    <a:pt x="28" y="45"/>
                    <a:pt x="30" y="43"/>
                    <a:pt x="31" y="42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50" y="23"/>
                    <a:pt x="52" y="19"/>
                    <a:pt x="52" y="14"/>
                  </a:cubicBezTo>
                  <a:close/>
                  <a:moveTo>
                    <a:pt x="43" y="21"/>
                  </a:move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8" y="19"/>
                    <a:pt x="7" y="17"/>
                    <a:pt x="7" y="14"/>
                  </a:cubicBezTo>
                  <a:cubicBezTo>
                    <a:pt x="7" y="10"/>
                    <a:pt x="11" y="6"/>
                    <a:pt x="15" y="6"/>
                  </a:cubicBezTo>
                  <a:cubicBezTo>
                    <a:pt x="18" y="6"/>
                    <a:pt x="20" y="7"/>
                    <a:pt x="22" y="9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7"/>
                    <a:pt x="35" y="6"/>
                    <a:pt x="37" y="6"/>
                  </a:cubicBezTo>
                  <a:cubicBezTo>
                    <a:pt x="42" y="6"/>
                    <a:pt x="46" y="10"/>
                    <a:pt x="46" y="14"/>
                  </a:cubicBezTo>
                  <a:cubicBezTo>
                    <a:pt x="46" y="17"/>
                    <a:pt x="45" y="19"/>
                    <a:pt x="4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F13C9F19-D5C0-4BBE-9A48-F35EFF8750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5" y="383"/>
              <a:ext cx="101" cy="102"/>
            </a:xfrm>
            <a:custGeom>
              <a:avLst/>
              <a:gdLst>
                <a:gd name="T0" fmla="*/ 79 w 82"/>
                <a:gd name="T1" fmla="*/ 70 h 83"/>
                <a:gd name="T2" fmla="*/ 59 w 82"/>
                <a:gd name="T3" fmla="*/ 53 h 83"/>
                <a:gd name="T4" fmla="*/ 54 w 82"/>
                <a:gd name="T5" fmla="*/ 51 h 83"/>
                <a:gd name="T6" fmla="*/ 61 w 82"/>
                <a:gd name="T7" fmla="*/ 31 h 83"/>
                <a:gd name="T8" fmla="*/ 30 w 82"/>
                <a:gd name="T9" fmla="*/ 0 h 83"/>
                <a:gd name="T10" fmla="*/ 0 w 82"/>
                <a:gd name="T11" fmla="*/ 31 h 83"/>
                <a:gd name="T12" fmla="*/ 30 w 82"/>
                <a:gd name="T13" fmla="*/ 62 h 83"/>
                <a:gd name="T14" fmla="*/ 50 w 82"/>
                <a:gd name="T15" fmla="*/ 54 h 83"/>
                <a:gd name="T16" fmla="*/ 53 w 82"/>
                <a:gd name="T17" fmla="*/ 60 h 83"/>
                <a:gd name="T18" fmla="*/ 69 w 82"/>
                <a:gd name="T19" fmla="*/ 80 h 83"/>
                <a:gd name="T20" fmla="*/ 79 w 82"/>
                <a:gd name="T21" fmla="*/ 80 h 83"/>
                <a:gd name="T22" fmla="*/ 79 w 82"/>
                <a:gd name="T23" fmla="*/ 70 h 83"/>
                <a:gd name="T24" fmla="*/ 30 w 82"/>
                <a:gd name="T25" fmla="*/ 51 h 83"/>
                <a:gd name="T26" fmla="*/ 10 w 82"/>
                <a:gd name="T27" fmla="*/ 31 h 83"/>
                <a:gd name="T28" fmla="*/ 30 w 82"/>
                <a:gd name="T29" fmla="*/ 11 h 83"/>
                <a:gd name="T30" fmla="*/ 51 w 82"/>
                <a:gd name="T31" fmla="*/ 31 h 83"/>
                <a:gd name="T32" fmla="*/ 30 w 82"/>
                <a:gd name="T33" fmla="*/ 5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3">
                  <a:moveTo>
                    <a:pt x="79" y="70"/>
                  </a:moveTo>
                  <a:cubicBezTo>
                    <a:pt x="59" y="53"/>
                    <a:pt x="59" y="53"/>
                    <a:pt x="59" y="53"/>
                  </a:cubicBezTo>
                  <a:cubicBezTo>
                    <a:pt x="57" y="52"/>
                    <a:pt x="55" y="51"/>
                    <a:pt x="54" y="51"/>
                  </a:cubicBezTo>
                  <a:cubicBezTo>
                    <a:pt x="58" y="46"/>
                    <a:pt x="61" y="39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8"/>
                    <a:pt x="13" y="62"/>
                    <a:pt x="30" y="62"/>
                  </a:cubicBezTo>
                  <a:cubicBezTo>
                    <a:pt x="38" y="62"/>
                    <a:pt x="45" y="59"/>
                    <a:pt x="50" y="54"/>
                  </a:cubicBezTo>
                  <a:cubicBezTo>
                    <a:pt x="50" y="56"/>
                    <a:pt x="51" y="58"/>
                    <a:pt x="53" y="6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2" y="83"/>
                    <a:pt x="77" y="83"/>
                    <a:pt x="79" y="80"/>
                  </a:cubicBezTo>
                  <a:cubicBezTo>
                    <a:pt x="82" y="77"/>
                    <a:pt x="82" y="73"/>
                    <a:pt x="79" y="70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1"/>
                  </a:cubicBezTo>
                  <a:cubicBezTo>
                    <a:pt x="10" y="20"/>
                    <a:pt x="19" y="11"/>
                    <a:pt x="30" y="11"/>
                  </a:cubicBezTo>
                  <a:cubicBezTo>
                    <a:pt x="42" y="11"/>
                    <a:pt x="51" y="20"/>
                    <a:pt x="51" y="31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2B7DD47A-477E-4937-89E1-3835119F75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4" y="514"/>
              <a:ext cx="84" cy="89"/>
            </a:xfrm>
            <a:custGeom>
              <a:avLst/>
              <a:gdLst>
                <a:gd name="T0" fmla="*/ 61 w 68"/>
                <a:gd name="T1" fmla="*/ 0 h 73"/>
                <a:gd name="T2" fmla="*/ 6 w 68"/>
                <a:gd name="T3" fmla="*/ 0 h 73"/>
                <a:gd name="T4" fmla="*/ 0 w 68"/>
                <a:gd name="T5" fmla="*/ 7 h 73"/>
                <a:gd name="T6" fmla="*/ 0 w 68"/>
                <a:gd name="T7" fmla="*/ 66 h 73"/>
                <a:gd name="T8" fmla="*/ 6 w 68"/>
                <a:gd name="T9" fmla="*/ 73 h 73"/>
                <a:gd name="T10" fmla="*/ 61 w 68"/>
                <a:gd name="T11" fmla="*/ 73 h 73"/>
                <a:gd name="T12" fmla="*/ 68 w 68"/>
                <a:gd name="T13" fmla="*/ 66 h 73"/>
                <a:gd name="T14" fmla="*/ 68 w 68"/>
                <a:gd name="T15" fmla="*/ 7 h 73"/>
                <a:gd name="T16" fmla="*/ 61 w 68"/>
                <a:gd name="T17" fmla="*/ 0 h 73"/>
                <a:gd name="T18" fmla="*/ 59 w 68"/>
                <a:gd name="T19" fmla="*/ 64 h 73"/>
                <a:gd name="T20" fmla="*/ 9 w 68"/>
                <a:gd name="T21" fmla="*/ 64 h 73"/>
                <a:gd name="T22" fmla="*/ 9 w 68"/>
                <a:gd name="T23" fmla="*/ 9 h 73"/>
                <a:gd name="T24" fmla="*/ 59 w 68"/>
                <a:gd name="T25" fmla="*/ 9 h 73"/>
                <a:gd name="T26" fmla="*/ 59 w 68"/>
                <a:gd name="T27" fmla="*/ 64 h 73"/>
                <a:gd name="T28" fmla="*/ 18 w 68"/>
                <a:gd name="T29" fmla="*/ 32 h 73"/>
                <a:gd name="T30" fmla="*/ 50 w 68"/>
                <a:gd name="T31" fmla="*/ 32 h 73"/>
                <a:gd name="T32" fmla="*/ 50 w 68"/>
                <a:gd name="T33" fmla="*/ 36 h 73"/>
                <a:gd name="T34" fmla="*/ 18 w 68"/>
                <a:gd name="T35" fmla="*/ 36 h 73"/>
                <a:gd name="T36" fmla="*/ 18 w 68"/>
                <a:gd name="T37" fmla="*/ 32 h 73"/>
                <a:gd name="T38" fmla="*/ 18 w 68"/>
                <a:gd name="T39" fmla="*/ 41 h 73"/>
                <a:gd name="T40" fmla="*/ 50 w 68"/>
                <a:gd name="T41" fmla="*/ 41 h 73"/>
                <a:gd name="T42" fmla="*/ 50 w 68"/>
                <a:gd name="T43" fmla="*/ 45 h 73"/>
                <a:gd name="T44" fmla="*/ 18 w 68"/>
                <a:gd name="T45" fmla="*/ 45 h 73"/>
                <a:gd name="T46" fmla="*/ 18 w 68"/>
                <a:gd name="T47" fmla="*/ 41 h 73"/>
                <a:gd name="T48" fmla="*/ 18 w 68"/>
                <a:gd name="T49" fmla="*/ 50 h 73"/>
                <a:gd name="T50" fmla="*/ 50 w 68"/>
                <a:gd name="T51" fmla="*/ 50 h 73"/>
                <a:gd name="T52" fmla="*/ 50 w 68"/>
                <a:gd name="T53" fmla="*/ 54 h 73"/>
                <a:gd name="T54" fmla="*/ 18 w 68"/>
                <a:gd name="T55" fmla="*/ 54 h 73"/>
                <a:gd name="T56" fmla="*/ 18 w 68"/>
                <a:gd name="T57" fmla="*/ 50 h 73"/>
                <a:gd name="T58" fmla="*/ 18 w 68"/>
                <a:gd name="T59" fmla="*/ 23 h 73"/>
                <a:gd name="T60" fmla="*/ 50 w 68"/>
                <a:gd name="T61" fmla="*/ 23 h 73"/>
                <a:gd name="T62" fmla="*/ 50 w 68"/>
                <a:gd name="T63" fmla="*/ 27 h 73"/>
                <a:gd name="T64" fmla="*/ 18 w 68"/>
                <a:gd name="T65" fmla="*/ 27 h 73"/>
                <a:gd name="T66" fmla="*/ 18 w 68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73">
                  <a:moveTo>
                    <a:pt x="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5" y="73"/>
                    <a:pt x="68" y="70"/>
                    <a:pt x="68" y="66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3"/>
                    <a:pt x="65" y="0"/>
                    <a:pt x="61" y="0"/>
                  </a:cubicBezTo>
                  <a:close/>
                  <a:moveTo>
                    <a:pt x="59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59" y="9"/>
                    <a:pt x="59" y="9"/>
                    <a:pt x="59" y="9"/>
                  </a:cubicBezTo>
                  <a:lnTo>
                    <a:pt x="59" y="64"/>
                  </a:lnTo>
                  <a:close/>
                  <a:moveTo>
                    <a:pt x="18" y="32"/>
                  </a:moveTo>
                  <a:cubicBezTo>
                    <a:pt x="50" y="32"/>
                    <a:pt x="50" y="32"/>
                    <a:pt x="50" y="32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18" y="36"/>
                    <a:pt x="18" y="36"/>
                    <a:pt x="18" y="36"/>
                  </a:cubicBezTo>
                  <a:lnTo>
                    <a:pt x="18" y="32"/>
                  </a:lnTo>
                  <a:close/>
                  <a:moveTo>
                    <a:pt x="18" y="41"/>
                  </a:moveTo>
                  <a:cubicBezTo>
                    <a:pt x="50" y="41"/>
                    <a:pt x="50" y="41"/>
                    <a:pt x="50" y="41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18" y="45"/>
                    <a:pt x="18" y="45"/>
                    <a:pt x="18" y="45"/>
                  </a:cubicBezTo>
                  <a:lnTo>
                    <a:pt x="18" y="41"/>
                  </a:lnTo>
                  <a:close/>
                  <a:moveTo>
                    <a:pt x="18" y="50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18" y="54"/>
                    <a:pt x="18" y="54"/>
                    <a:pt x="18" y="54"/>
                  </a:cubicBezTo>
                  <a:lnTo>
                    <a:pt x="18" y="50"/>
                  </a:lnTo>
                  <a:close/>
                  <a:moveTo>
                    <a:pt x="18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18" y="27"/>
                    <a:pt x="18" y="27"/>
                    <a:pt x="18" y="27"/>
                  </a:cubicBezTo>
                  <a:lnTo>
                    <a:pt x="18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69D7054D-4E1A-4F2D-9CA5-E566FE5866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8" y="80"/>
              <a:ext cx="67" cy="66"/>
            </a:xfrm>
            <a:custGeom>
              <a:avLst/>
              <a:gdLst>
                <a:gd name="T0" fmla="*/ 27 w 54"/>
                <a:gd name="T1" fmla="*/ 0 h 54"/>
                <a:gd name="T2" fmla="*/ 0 w 54"/>
                <a:gd name="T3" fmla="*/ 27 h 54"/>
                <a:gd name="T4" fmla="*/ 27 w 54"/>
                <a:gd name="T5" fmla="*/ 54 h 54"/>
                <a:gd name="T6" fmla="*/ 54 w 54"/>
                <a:gd name="T7" fmla="*/ 27 h 54"/>
                <a:gd name="T8" fmla="*/ 27 w 54"/>
                <a:gd name="T9" fmla="*/ 0 h 54"/>
                <a:gd name="T10" fmla="*/ 43 w 54"/>
                <a:gd name="T11" fmla="*/ 24 h 54"/>
                <a:gd name="T12" fmla="*/ 28 w 54"/>
                <a:gd name="T13" fmla="*/ 44 h 54"/>
                <a:gd name="T14" fmla="*/ 21 w 54"/>
                <a:gd name="T15" fmla="*/ 41 h 54"/>
                <a:gd name="T16" fmla="*/ 16 w 54"/>
                <a:gd name="T17" fmla="*/ 25 h 54"/>
                <a:gd name="T18" fmla="*/ 12 w 54"/>
                <a:gd name="T19" fmla="*/ 26 h 54"/>
                <a:gd name="T20" fmla="*/ 11 w 54"/>
                <a:gd name="T21" fmla="*/ 24 h 54"/>
                <a:gd name="T22" fmla="*/ 20 w 54"/>
                <a:gd name="T23" fmla="*/ 17 h 54"/>
                <a:gd name="T24" fmla="*/ 26 w 54"/>
                <a:gd name="T25" fmla="*/ 28 h 54"/>
                <a:gd name="T26" fmla="*/ 28 w 54"/>
                <a:gd name="T27" fmla="*/ 35 h 54"/>
                <a:gd name="T28" fmla="*/ 33 w 54"/>
                <a:gd name="T29" fmla="*/ 29 h 54"/>
                <a:gd name="T30" fmla="*/ 29 w 54"/>
                <a:gd name="T31" fmla="*/ 24 h 54"/>
                <a:gd name="T32" fmla="*/ 43 w 54"/>
                <a:gd name="T33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cubicBezTo>
                    <a:pt x="12" y="0"/>
                    <a:pt x="0" y="13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4" y="42"/>
                    <a:pt x="54" y="27"/>
                  </a:cubicBezTo>
                  <a:cubicBezTo>
                    <a:pt x="54" y="13"/>
                    <a:pt x="42" y="0"/>
                    <a:pt x="27" y="0"/>
                  </a:cubicBezTo>
                  <a:close/>
                  <a:moveTo>
                    <a:pt x="43" y="24"/>
                  </a:moveTo>
                  <a:cubicBezTo>
                    <a:pt x="41" y="34"/>
                    <a:pt x="31" y="42"/>
                    <a:pt x="28" y="44"/>
                  </a:cubicBezTo>
                  <a:cubicBezTo>
                    <a:pt x="25" y="46"/>
                    <a:pt x="22" y="43"/>
                    <a:pt x="21" y="41"/>
                  </a:cubicBezTo>
                  <a:cubicBezTo>
                    <a:pt x="20" y="39"/>
                    <a:pt x="17" y="26"/>
                    <a:pt x="16" y="25"/>
                  </a:cubicBezTo>
                  <a:cubicBezTo>
                    <a:pt x="15" y="24"/>
                    <a:pt x="12" y="26"/>
                    <a:pt x="12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6" y="18"/>
                    <a:pt x="20" y="17"/>
                  </a:cubicBezTo>
                  <a:cubicBezTo>
                    <a:pt x="25" y="16"/>
                    <a:pt x="25" y="24"/>
                    <a:pt x="26" y="28"/>
                  </a:cubicBezTo>
                  <a:cubicBezTo>
                    <a:pt x="27" y="32"/>
                    <a:pt x="28" y="35"/>
                    <a:pt x="28" y="35"/>
                  </a:cubicBezTo>
                  <a:cubicBezTo>
                    <a:pt x="29" y="35"/>
                    <a:pt x="31" y="32"/>
                    <a:pt x="33" y="29"/>
                  </a:cubicBezTo>
                  <a:cubicBezTo>
                    <a:pt x="35" y="25"/>
                    <a:pt x="33" y="22"/>
                    <a:pt x="29" y="24"/>
                  </a:cubicBezTo>
                  <a:cubicBezTo>
                    <a:pt x="31" y="16"/>
                    <a:pt x="45" y="13"/>
                    <a:pt x="4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id="{3BCA2098-9484-4C71-9160-4D9C2450D409}"/>
              </a:ext>
            </a:extLst>
          </p:cNvPr>
          <p:cNvSpPr txBox="1"/>
          <p:nvPr userDrawn="1"/>
        </p:nvSpPr>
        <p:spPr>
          <a:xfrm>
            <a:off x="3631058" y="2599800"/>
            <a:ext cx="4899097" cy="1241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300">
                <a:solidFill>
                  <a:srgbClr val="009A4E"/>
                </a:solidFill>
                <a:latin typeface="Lato Black"/>
                <a:cs typeface="Lato Black"/>
              </a:rPr>
              <a:t>SEDIDCO</a:t>
            </a:r>
            <a:endParaRPr lang="en-US" sz="8300" dirty="0">
              <a:solidFill>
                <a:srgbClr val="009A4E"/>
              </a:solidFill>
              <a:latin typeface="Lato Black"/>
              <a:cs typeface="Lato Black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82E97E7C-E46C-4458-B149-EC26E29B93C4}"/>
              </a:ext>
            </a:extLst>
          </p:cNvPr>
          <p:cNvSpPr txBox="1"/>
          <p:nvPr userDrawn="1"/>
        </p:nvSpPr>
        <p:spPr>
          <a:xfrm>
            <a:off x="2773873" y="3723371"/>
            <a:ext cx="666567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>
                <a:latin typeface="Lato Light"/>
                <a:cs typeface="Lato Light"/>
              </a:rPr>
              <a:t>CÔNG TY CỔ PHẦN ĐẦU T</a:t>
            </a:r>
            <a:r>
              <a:rPr lang="vi-VN" sz="1600">
                <a:latin typeface="Lato Light"/>
                <a:cs typeface="Lato Light"/>
              </a:rPr>
              <a:t>Ư</a:t>
            </a:r>
            <a:r>
              <a:rPr lang="en-US" sz="1600">
                <a:latin typeface="Lato Light"/>
                <a:cs typeface="Lato Light"/>
              </a:rPr>
              <a:t> VÀ PHÁT TRIỂN GIÁO DỤC PH</a:t>
            </a:r>
            <a:r>
              <a:rPr lang="vi-VN" sz="1600">
                <a:latin typeface="Lato Light"/>
                <a:cs typeface="Lato Light"/>
              </a:rPr>
              <a:t>Ư</a:t>
            </a:r>
            <a:r>
              <a:rPr lang="en-US" sz="1600">
                <a:latin typeface="Lato Light"/>
                <a:cs typeface="Lato Light"/>
              </a:rPr>
              <a:t>ƠNG NAM</a:t>
            </a:r>
            <a:endParaRPr lang="en-US" sz="1600" dirty="0">
              <a:latin typeface="Lato Light"/>
              <a:cs typeface="Lato Light"/>
            </a:endParaRP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B0C57034-40A2-4E21-965F-C85E6D59ABD7}"/>
              </a:ext>
            </a:extLst>
          </p:cNvPr>
          <p:cNvCxnSpPr/>
          <p:nvPr userDrawn="1"/>
        </p:nvCxnSpPr>
        <p:spPr>
          <a:xfrm>
            <a:off x="5424751" y="4238360"/>
            <a:ext cx="1339325" cy="0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6F6C491-FFB7-4DB1-970E-AB5F3988B272}"/>
              </a:ext>
            </a:extLst>
          </p:cNvPr>
          <p:cNvCxnSpPr/>
          <p:nvPr userDrawn="1"/>
        </p:nvCxnSpPr>
        <p:spPr>
          <a:xfrm>
            <a:off x="3782555" y="2457423"/>
            <a:ext cx="4623715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Subtitle 2">
            <a:extLst>
              <a:ext uri="{FF2B5EF4-FFF2-40B4-BE49-F238E27FC236}">
                <a16:creationId xmlns:a16="http://schemas.microsoft.com/office/drawing/2014/main" id="{51D2EAF4-CD2D-40B2-A53B-6B48B0406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9914" y="4570562"/>
            <a:ext cx="10377281" cy="46899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54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6784407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37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725D-C77F-4396-8490-1E50899BF657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E149-9C7D-4F4B-A11F-702F280E8F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4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725D-C77F-4396-8490-1E50899BF657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E149-9C7D-4F4B-A11F-702F280E8F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62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725D-C77F-4396-8490-1E50899BF657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E149-9C7D-4F4B-A11F-702F280E8F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725D-C77F-4396-8490-1E50899BF657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E149-9C7D-4F4B-A11F-702F280E8F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6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725D-C77F-4396-8490-1E50899BF657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E149-9C7D-4F4B-A11F-702F280E8F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5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725D-C77F-4396-8490-1E50899BF657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E149-9C7D-4F4B-A11F-702F280E8F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4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725D-C77F-4396-8490-1E50899BF657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E149-9C7D-4F4B-A11F-702F280E8F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6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725D-C77F-4396-8490-1E50899BF657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E149-9C7D-4F4B-A11F-702F280E8F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7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5725D-C77F-4396-8490-1E50899BF657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2E149-9C7D-4F4B-A11F-702F280E8F2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8E9A675A-A34F-4274-A79B-2E50EEBB0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888016"/>
            <a:ext cx="610124" cy="877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19FB76-0896-400F-8E33-8934E8C7C019}"/>
              </a:ext>
            </a:extLst>
          </p:cNvPr>
          <p:cNvSpPr txBox="1"/>
          <p:nvPr userDrawn="1"/>
        </p:nvSpPr>
        <p:spPr>
          <a:xfrm>
            <a:off x="838200" y="6433268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C6352B69-ED98-4764-9E84-55CCBAFDEE7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4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11353801" y="209865"/>
            <a:ext cx="765156" cy="715415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355" y="322871"/>
            <a:ext cx="10515600" cy="99591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05319"/>
            <a:ext cx="12192000" cy="0"/>
          </a:xfrm>
          <a:prstGeom prst="line">
            <a:avLst/>
          </a:prstGeom>
          <a:ln w="127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90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hdr="0" ftr="0" dt="0"/>
  <p:txStyles>
    <p:titleStyle>
      <a:lvl1pPr algn="l" defTabSz="914194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 Bold"/>
          <a:ea typeface="+mj-ea"/>
          <a:cs typeface="Lato Bold"/>
        </a:defRPr>
      </a:lvl1pPr>
    </p:titleStyle>
    <p:bodyStyle>
      <a:lvl1pPr marL="0" indent="0" algn="l" defTabSz="91419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4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1pPr>
      <a:lvl2pPr marL="457098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2pPr>
      <a:lvl3pPr marL="914194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8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3pPr>
      <a:lvl4pPr marL="1371292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4pPr>
      <a:lvl5pPr marL="1828389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>
          <a:solidFill>
            <a:schemeClr val="tx1"/>
          </a:solidFill>
          <a:effectLst/>
          <a:latin typeface="Lato Light"/>
          <a:ea typeface="+mn-ea"/>
          <a:cs typeface="Lato Light"/>
        </a:defRPr>
      </a:lvl5pPr>
      <a:lvl6pPr marL="2514034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2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9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6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8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4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2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9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6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3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8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714A897-C919-4514-88B9-676A04D095BB}"/>
              </a:ext>
            </a:extLst>
          </p:cNvPr>
          <p:cNvSpPr/>
          <p:nvPr/>
        </p:nvSpPr>
        <p:spPr>
          <a:xfrm>
            <a:off x="192742" y="161366"/>
            <a:ext cx="11806519" cy="6535271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  <a:sym typeface="Arial"/>
            </a:endParaRPr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425A2B15-4E03-4832-8460-F0FBDCDE3247}"/>
              </a:ext>
            </a:extLst>
          </p:cNvPr>
          <p:cNvSpPr/>
          <p:nvPr/>
        </p:nvSpPr>
        <p:spPr>
          <a:xfrm>
            <a:off x="1590" y="5150225"/>
            <a:ext cx="2023783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  <a:sym typeface="Arial"/>
            </a:endParaRPr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9308845E-2FD0-42E9-9045-89A50F547BA6}"/>
              </a:ext>
            </a:extLst>
          </p:cNvPr>
          <p:cNvSpPr/>
          <p:nvPr/>
        </p:nvSpPr>
        <p:spPr>
          <a:xfrm>
            <a:off x="397345" y="4625789"/>
            <a:ext cx="2414681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  <a:sym typeface="Arial"/>
            </a:endParaRPr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BD0FB786-EB24-4DF8-9871-550689A068C7}"/>
              </a:ext>
            </a:extLst>
          </p:cNvPr>
          <p:cNvSpPr/>
          <p:nvPr/>
        </p:nvSpPr>
        <p:spPr>
          <a:xfrm rot="10800000">
            <a:off x="10393364" y="2"/>
            <a:ext cx="1863353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  <a:sym typeface="Arial"/>
            </a:endParaRPr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C7D61BE8-CE59-4E6A-A3D8-16E6062876BC}"/>
              </a:ext>
            </a:extLst>
          </p:cNvPr>
          <p:cNvSpPr/>
          <p:nvPr/>
        </p:nvSpPr>
        <p:spPr>
          <a:xfrm rot="10800000">
            <a:off x="9375497" y="1"/>
            <a:ext cx="2414681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  <a:sym typeface="Arial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E8DA267-AB60-4713-9C52-58A82B4CC1E8}"/>
              </a:ext>
            </a:extLst>
          </p:cNvPr>
          <p:cNvSpPr/>
          <p:nvPr/>
        </p:nvSpPr>
        <p:spPr>
          <a:xfrm>
            <a:off x="5836583" y="3121819"/>
            <a:ext cx="5729476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  <a:sym typeface="Arial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67C7404-A748-4111-895B-6A7BA0BCAC03}"/>
              </a:ext>
            </a:extLst>
          </p:cNvPr>
          <p:cNvSpPr/>
          <p:nvPr/>
        </p:nvSpPr>
        <p:spPr>
          <a:xfrm>
            <a:off x="6913377" y="4453499"/>
            <a:ext cx="4652683" cy="50846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0EF3C86-9824-4AB2-B9A8-0027C6E84EC0}"/>
              </a:ext>
            </a:extLst>
          </p:cNvPr>
          <p:cNvSpPr txBox="1"/>
          <p:nvPr/>
        </p:nvSpPr>
        <p:spPr>
          <a:xfrm>
            <a:off x="6324601" y="3255999"/>
            <a:ext cx="453165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9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  <a:sym typeface="Arial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  <a:sym typeface="Arial"/>
              </a:rPr>
              <a:t>giảng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  <a:sym typeface="Arial"/>
              </a:rPr>
              <a:t>điện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  <a:sym typeface="Arial"/>
              </a:rPr>
              <a:t>tử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Black"/>
              <a:ea typeface="+mn-ea"/>
              <a:cs typeface="Lato Black"/>
              <a:sym typeface="Arial"/>
            </a:endParaRPr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23AA877-8952-4656-ABE2-86CA6848A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65" y="285187"/>
            <a:ext cx="3700463" cy="4943475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D5886AF-0C93-4B34-BCAD-99EC2DED7A6D}"/>
              </a:ext>
            </a:extLst>
          </p:cNvPr>
          <p:cNvSpPr/>
          <p:nvPr/>
        </p:nvSpPr>
        <p:spPr>
          <a:xfrm>
            <a:off x="3351214" y="5390027"/>
            <a:ext cx="1927412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  <a:sym typeface="Arial"/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3046F4E-F082-46D5-A23C-1F10C0A376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14" y="5397904"/>
            <a:ext cx="1248813" cy="780293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D346AD21-454F-4EB2-822A-FA844461405B}"/>
              </a:ext>
            </a:extLst>
          </p:cNvPr>
          <p:cNvSpPr txBox="1">
            <a:spLocks/>
          </p:cNvSpPr>
          <p:nvPr/>
        </p:nvSpPr>
        <p:spPr>
          <a:xfrm>
            <a:off x="6992619" y="4495098"/>
            <a:ext cx="5006640" cy="659935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18283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Unit 5: Food and Health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91DEB3F-34F5-4025-B33F-4BEEA04B8A90}"/>
              </a:ext>
            </a:extLst>
          </p:cNvPr>
          <p:cNvSpPr/>
          <p:nvPr/>
        </p:nvSpPr>
        <p:spPr>
          <a:xfrm>
            <a:off x="7961245" y="5135793"/>
            <a:ext cx="3604815" cy="50846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  <a:sym typeface="Arial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BB7FB6A-886E-434F-A8A1-983717B969B5}"/>
              </a:ext>
            </a:extLst>
          </p:cNvPr>
          <p:cNvSpPr txBox="1">
            <a:spLocks/>
          </p:cNvSpPr>
          <p:nvPr/>
        </p:nvSpPr>
        <p:spPr>
          <a:xfrm>
            <a:off x="8092041" y="5188186"/>
            <a:ext cx="4035947" cy="489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Lesson 7: Writing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591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148" y="4197509"/>
            <a:ext cx="3648294" cy="24437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35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4: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Order pictures and sentences a-d. Then complete the sentences with the words in exercise 3.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" y="957117"/>
            <a:ext cx="12187531" cy="34571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544087" y="1717877"/>
            <a:ext cx="338554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2</a:t>
            </a:r>
            <a:endParaRPr lang="en-US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44087" y="2323482"/>
            <a:ext cx="338554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</a:t>
            </a:r>
            <a:endParaRPr lang="en-US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44087" y="2979809"/>
            <a:ext cx="338554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4</a:t>
            </a:r>
            <a:endParaRPr lang="en-US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544087" y="3636137"/>
            <a:ext cx="338554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3</a:t>
            </a:r>
            <a:endParaRPr lang="en-US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3256" y="1725407"/>
            <a:ext cx="1653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Then/ Next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7706" y="2521533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First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1365" y="3172931"/>
            <a:ext cx="1055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Finally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8834" y="3702421"/>
            <a:ext cx="1647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Next/ Then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2842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520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5: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 the steps in the writing guide.</a:t>
            </a:r>
          </a:p>
        </p:txBody>
      </p:sp>
      <p:pic>
        <p:nvPicPr>
          <p:cNvPr id="6" name="Picture 5" descr="C:\Users\Dung Huynh\Desktop\Captur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7167" y="665102"/>
            <a:ext cx="5212676" cy="581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78229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3654" y="2965985"/>
            <a:ext cx="6719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81025" algn="l"/>
              </a:tabLst>
            </a:pPr>
            <a:r>
              <a:rPr lang="en-US" sz="3400" dirty="0">
                <a:solidFill>
                  <a:srgbClr val="CC9900"/>
                </a:solidFill>
                <a:latin typeface="Times New Roman" panose="02020603050405020304" pitchFamily="18" charset="0"/>
                <a:ea typeface="MS Mincho"/>
              </a:rPr>
              <a:t>-	</a:t>
            </a:r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</a:rPr>
              <a:t>Learn by heart all structures.</a:t>
            </a:r>
          </a:p>
          <a:p>
            <a:pPr>
              <a:spcAft>
                <a:spcPts val="0"/>
              </a:spcAft>
              <a:tabLst>
                <a:tab pos="581025" algn="l"/>
              </a:tabLst>
            </a:pPr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</a:rPr>
              <a:t>-	Workbook: Exercises page 41.</a:t>
            </a:r>
          </a:p>
          <a:p>
            <a:pPr>
              <a:spcAft>
                <a:spcPts val="0"/>
              </a:spcAft>
              <a:tabLst>
                <a:tab pos="581025" algn="l"/>
              </a:tabLst>
            </a:pPr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</a:rPr>
              <a:t>-	Write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blog about food using sequencing words</a:t>
            </a:r>
            <a:endParaRPr lang="en-US" sz="3400" b="1" dirty="0">
              <a:solidFill>
                <a:srgbClr val="C00000"/>
              </a:solidFill>
              <a:latin typeface="Times New Roman" pitchFamily="18" charset="0"/>
              <a:ea typeface="MS Mincho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868" y="3353696"/>
            <a:ext cx="3524250" cy="28575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443654" y="2837329"/>
            <a:ext cx="6483276" cy="2313869"/>
          </a:xfrm>
          <a:prstGeom prst="roundRect">
            <a:avLst>
              <a:gd name="adj" fmla="val 12271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455" y="722847"/>
            <a:ext cx="7478615" cy="146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688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A91B3057-EF3E-4363-B06E-98EC0E0E15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10181" y="5914238"/>
            <a:ext cx="500975" cy="7201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E2C767-BBDD-42BD-BB43-82DF7ABD5D5D}"/>
              </a:ext>
            </a:extLst>
          </p:cNvPr>
          <p:cNvSpPr txBox="1"/>
          <p:nvPr/>
        </p:nvSpPr>
        <p:spPr>
          <a:xfrm>
            <a:off x="909020" y="6422028"/>
            <a:ext cx="221790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9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9A4E"/>
                </a:solidFill>
                <a:effectLst/>
                <a:uLnTx/>
                <a:uFillTx/>
                <a:latin typeface="Lato Black"/>
                <a:ea typeface="+mn-ea"/>
                <a:cs typeface="Lato Black"/>
                <a:sym typeface="Arial"/>
              </a:rPr>
              <a:t>www.phuongnam.edu.vn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1ED6F18-D69A-4248-B945-CA1C47D55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61" y="784909"/>
            <a:ext cx="6438376" cy="5129329"/>
          </a:xfrm>
          <a:prstGeom prst="rect">
            <a:avLst/>
          </a:prstGeom>
        </p:spPr>
      </p:pic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EA7D1CFA-3BA4-4D6C-92C0-07F937D6E8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64" y="983446"/>
            <a:ext cx="3283083" cy="464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25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73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3770"/>
            <a:ext cx="12192000" cy="41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6964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38984"/>
            <a:ext cx="12192000" cy="515119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7</a:t>
            </a:r>
            <a:r>
              <a:rPr 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WRITING - 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FOOD BLOG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21093"/>
            <a:ext cx="1219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UNIT5: FOOD AND HEALTH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681" y="2319130"/>
            <a:ext cx="5992824" cy="421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838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P 10 MUST TRY VIETNAMESE DISHES IN SAIGON | Lune Productio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52" y="468115"/>
            <a:ext cx="3451316" cy="219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1 Italian Foods They Won&amp;#39;t Eat In Italy | Eat This Not Tha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939" y="445977"/>
            <a:ext cx="3208620" cy="222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1116" y="468115"/>
            <a:ext cx="3454317" cy="2224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1387" y="3183385"/>
            <a:ext cx="3770352" cy="25021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2" y="3183385"/>
            <a:ext cx="3643580" cy="24339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207" y="2634727"/>
            <a:ext cx="4127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Pancake (Vietnamese food)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747539" y="2634727"/>
            <a:ext cx="2935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Pasta (Italian food)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8479952" y="2641964"/>
            <a:ext cx="3395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Kimchi (Korean food)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1749978" y="5884658"/>
            <a:ext cx="3328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Tom Yum (Thai food)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7624215" y="5884658"/>
            <a:ext cx="3334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Sushi (Japanese food)</a:t>
            </a:r>
          </a:p>
        </p:txBody>
      </p:sp>
    </p:spTree>
    <p:extLst>
      <p:ext uri="{BB962C8B-B14F-4D97-AF65-F5344CB8AC3E}">
        <p14:creationId xmlns:p14="http://schemas.microsoft.com/office/powerpoint/2010/main" val="40095364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698" y="848181"/>
            <a:ext cx="6096000" cy="657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7000"/>
              </a:lnSpc>
              <a:spcAft>
                <a:spcPts val="500"/>
              </a:spcAf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What things can you cook? 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15087" y="3345914"/>
            <a:ext cx="6096000" cy="657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7000"/>
              </a:lnSpc>
              <a:spcAft>
                <a:spcPts val="500"/>
              </a:spcAf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What would you like to cook? 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9455" y="5243574"/>
            <a:ext cx="8831264" cy="657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7000"/>
              </a:lnSpc>
              <a:spcAft>
                <a:spcPts val="500"/>
              </a:spcAf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Do you think it's important to learn how to cook?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038" y="1776806"/>
            <a:ext cx="3795320" cy="3795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7" y="303743"/>
            <a:ext cx="5852159" cy="240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679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355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1: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the meanings of the words in the glossary. Then read Sally’s blog. What does she have for the starter? What is her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 of the meal?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26126" y="1532588"/>
            <a:ext cx="9692640" cy="1495313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GLOSSARY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tuna 	red pepper 	olives 	ingredients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chop 	starter 	main course	 dessert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824" y="3282576"/>
            <a:ext cx="5004352" cy="301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054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355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1: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the meanings of the words in the glossary. Then read Sally’s blog. What does she have for the starter? What is her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 of the meal?</a:t>
            </a:r>
          </a:p>
        </p:txBody>
      </p:sp>
      <p:sp>
        <p:nvSpPr>
          <p:cNvPr id="5" name="Rectangle 4"/>
          <p:cNvSpPr/>
          <p:nvPr/>
        </p:nvSpPr>
        <p:spPr>
          <a:xfrm>
            <a:off x="496528" y="460533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she have for the starter?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6528" y="5412798"/>
            <a:ext cx="65341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her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 of the meal?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275" y="1355464"/>
            <a:ext cx="8589450" cy="33678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3486" y="5989414"/>
            <a:ext cx="7906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Her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favourite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part of the meal is the dessert.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3486" y="4996422"/>
            <a:ext cx="3964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She has egg salads.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430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51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2: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Key Phrases with words from Sally's blog.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7" y="930001"/>
            <a:ext cx="11530405" cy="54287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62181" y="2870805"/>
            <a:ext cx="1638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Simple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7557" y="2893984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great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46569" y="3595743"/>
            <a:ext cx="17524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yummy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78242" y="4216313"/>
            <a:ext cx="1181734" cy="874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meal</a:t>
            </a:r>
            <a:endParaRPr lang="en-US" sz="40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00771" y="4894158"/>
            <a:ext cx="5872120" cy="798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800"/>
              </a:spcAft>
              <a:tabLst>
                <a:tab pos="161290" algn="l"/>
              </a:tabLst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omorrow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for another menu</a:t>
            </a:r>
            <a:endParaRPr lang="en-US" sz="40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4373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35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3: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Look at the words and phrases in 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blog. Which two have the same meaning?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95" y="1063547"/>
            <a:ext cx="9606387" cy="37666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95286" y="5040861"/>
            <a:ext cx="61269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two have the same meaning?</a:t>
            </a:r>
          </a:p>
        </p:txBody>
      </p:sp>
      <p:sp>
        <p:nvSpPr>
          <p:cNvPr id="7" name="Rectangle 6"/>
          <p:cNvSpPr/>
          <p:nvPr/>
        </p:nvSpPr>
        <p:spPr>
          <a:xfrm>
            <a:off x="1095286" y="5620870"/>
            <a:ext cx="3121945" cy="657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2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Next and Then</a:t>
            </a:r>
            <a:endParaRPr lang="en-US" sz="32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3756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Innovation - Light Version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6D6F6B"/>
      </a:accent6>
      <a:hlink>
        <a:srgbClr val="1E9272"/>
      </a:hlink>
      <a:folHlink>
        <a:srgbClr val="AC2624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r">
          <a:lnSpc>
            <a:spcPct val="90000"/>
          </a:lnSpc>
          <a:defRPr sz="12000">
            <a:solidFill>
              <a:srgbClr val="009A4E"/>
            </a:solidFill>
            <a:latin typeface="Lato Black"/>
            <a:cs typeface="Lato Black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334</Words>
  <Application>Microsoft Office PowerPoint</Application>
  <PresentationFormat>Widescreen</PresentationFormat>
  <Paragraphs>45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MS Mincho</vt:lpstr>
      <vt:lpstr>Arial</vt:lpstr>
      <vt:lpstr>Calibri</vt:lpstr>
      <vt:lpstr>Calibri Light</vt:lpstr>
      <vt:lpstr>Lato Black</vt:lpstr>
      <vt:lpstr>Lato Bold</vt:lpstr>
      <vt:lpstr>Lato Light</vt:lpstr>
      <vt:lpstr>Raleway ExtraBold</vt:lpstr>
      <vt:lpstr>Times New Roman</vt:lpstr>
      <vt:lpstr>Wingdings</vt:lpstr>
      <vt:lpstr>Office Theme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18</cp:revision>
  <dcterms:created xsi:type="dcterms:W3CDTF">2021-06-13T10:54:01Z</dcterms:created>
  <dcterms:modified xsi:type="dcterms:W3CDTF">2023-02-08T03:10:14Z</dcterms:modified>
</cp:coreProperties>
</file>