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8"/>
  </p:notesMasterIdLst>
  <p:sldIdLst>
    <p:sldId id="521" r:id="rId3"/>
    <p:sldId id="257" r:id="rId4"/>
    <p:sldId id="258" r:id="rId5"/>
    <p:sldId id="256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59" r:id="rId15"/>
    <p:sldId id="501" r:id="rId16"/>
    <p:sldId id="5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D8F23-171F-42E9-B718-377683D6958A}" v="3" dt="2021-08-09T09:17:38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4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AB0D8F23-171F-42E9-B718-377683D6958A}"/>
    <pc:docChg chg="addSld modSld sldOrd modMainMaster">
      <pc:chgData name="Nasil Phạm" userId="72956dafe1aa49c0" providerId="LiveId" clId="{AB0D8F23-171F-42E9-B718-377683D6958A}" dt="2021-08-10T23:54:26.956" v="137" actId="1076"/>
      <pc:docMkLst>
        <pc:docMk/>
      </pc:docMkLst>
      <pc:sldChg chg="modSp mod">
        <pc:chgData name="Nasil Phạm" userId="72956dafe1aa49c0" providerId="LiveId" clId="{AB0D8F23-171F-42E9-B718-377683D6958A}" dt="2021-08-10T23:53:29.132" v="71" actId="1076"/>
        <pc:sldMkLst>
          <pc:docMk/>
          <pc:sldMk cId="3039222609" sldId="256"/>
        </pc:sldMkLst>
        <pc:spChg chg="mod">
          <ac:chgData name="Nasil Phạm" userId="72956dafe1aa49c0" providerId="LiveId" clId="{AB0D8F23-171F-42E9-B718-377683D6958A}" dt="2021-08-10T23:51:37.494" v="27" actId="1076"/>
          <ac:spMkLst>
            <pc:docMk/>
            <pc:sldMk cId="3039222609" sldId="256"/>
            <ac:spMk id="4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3:24.860" v="68" actId="1076"/>
          <ac:spMkLst>
            <pc:docMk/>
            <pc:sldMk cId="3039222609" sldId="256"/>
            <ac:spMk id="18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3:17.630" v="65" actId="1076"/>
          <ac:spMkLst>
            <pc:docMk/>
            <pc:sldMk cId="3039222609" sldId="256"/>
            <ac:spMk id="19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1:46.324" v="31" actId="1076"/>
          <ac:spMkLst>
            <pc:docMk/>
            <pc:sldMk cId="3039222609" sldId="256"/>
            <ac:spMk id="20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3:29.132" v="71" actId="1076"/>
          <ac:spMkLst>
            <pc:docMk/>
            <pc:sldMk cId="3039222609" sldId="256"/>
            <ac:spMk id="22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2:22.700" v="45" actId="1076"/>
          <ac:spMkLst>
            <pc:docMk/>
            <pc:sldMk cId="3039222609" sldId="256"/>
            <ac:spMk id="23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1:30.541" v="25" actId="1076"/>
          <ac:spMkLst>
            <pc:docMk/>
            <pc:sldMk cId="3039222609" sldId="256"/>
            <ac:spMk id="24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1:24.861" v="22" actId="1076"/>
          <ac:spMkLst>
            <pc:docMk/>
            <pc:sldMk cId="3039222609" sldId="256"/>
            <ac:spMk id="25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2:45.260" v="53" actId="1076"/>
          <ac:spMkLst>
            <pc:docMk/>
            <pc:sldMk cId="3039222609" sldId="256"/>
            <ac:spMk id="26" creationId="{00000000-0000-0000-0000-000000000000}"/>
          </ac:spMkLst>
        </pc:spChg>
        <pc:picChg chg="mod">
          <ac:chgData name="Nasil Phạm" userId="72956dafe1aa49c0" providerId="LiveId" clId="{AB0D8F23-171F-42E9-B718-377683D6958A}" dt="2021-08-10T23:52:43.028" v="52" actId="1076"/>
          <ac:picMkLst>
            <pc:docMk/>
            <pc:sldMk cId="3039222609" sldId="256"/>
            <ac:picMk id="7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3:20.005" v="66" actId="1076"/>
          <ac:picMkLst>
            <pc:docMk/>
            <pc:sldMk cId="3039222609" sldId="256"/>
            <ac:picMk id="8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3:14.604" v="64" actId="1076"/>
          <ac:picMkLst>
            <pc:docMk/>
            <pc:sldMk cId="3039222609" sldId="256"/>
            <ac:picMk id="9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3:27.004" v="69" actId="1076"/>
          <ac:picMkLst>
            <pc:docMk/>
            <pc:sldMk cId="3039222609" sldId="256"/>
            <ac:picMk id="10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1:26.540" v="23" actId="1076"/>
          <ac:picMkLst>
            <pc:docMk/>
            <pc:sldMk cId="3039222609" sldId="256"/>
            <ac:picMk id="11" creationId="{00000000-0000-0000-0000-000000000000}"/>
          </ac:picMkLst>
        </pc:picChg>
        <pc:picChg chg="mod modCrop">
          <ac:chgData name="Nasil Phạm" userId="72956dafe1aa49c0" providerId="LiveId" clId="{AB0D8F23-171F-42E9-B718-377683D6958A}" dt="2021-08-10T23:53:22.374" v="67" actId="1076"/>
          <ac:picMkLst>
            <pc:docMk/>
            <pc:sldMk cId="3039222609" sldId="256"/>
            <ac:picMk id="12" creationId="{00000000-0000-0000-0000-000000000000}"/>
          </ac:picMkLst>
        </pc:picChg>
        <pc:picChg chg="mod modCrop">
          <ac:chgData name="Nasil Phạm" userId="72956dafe1aa49c0" providerId="LiveId" clId="{AB0D8F23-171F-42E9-B718-377683D6958A}" dt="2021-08-10T23:52:08.292" v="39" actId="1076"/>
          <ac:picMkLst>
            <pc:docMk/>
            <pc:sldMk cId="3039222609" sldId="256"/>
            <ac:picMk id="13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1:27.870" v="24" actId="1076"/>
          <ac:picMkLst>
            <pc:docMk/>
            <pc:sldMk cId="3039222609" sldId="256"/>
            <ac:picMk id="14" creationId="{00000000-0000-0000-0000-000000000000}"/>
          </ac:picMkLst>
        </pc:picChg>
        <pc:picChg chg="mod modCrop">
          <ac:chgData name="Nasil Phạm" userId="72956dafe1aa49c0" providerId="LiveId" clId="{AB0D8F23-171F-42E9-B718-377683D6958A}" dt="2021-08-10T23:51:56.293" v="35" actId="732"/>
          <ac:picMkLst>
            <pc:docMk/>
            <pc:sldMk cId="3039222609" sldId="256"/>
            <ac:picMk id="15" creationId="{00000000-0000-0000-0000-000000000000}"/>
          </ac:picMkLst>
        </pc:picChg>
        <pc:picChg chg="mod modCrop">
          <ac:chgData name="Nasil Phạm" userId="72956dafe1aa49c0" providerId="LiveId" clId="{AB0D8F23-171F-42E9-B718-377683D6958A}" dt="2021-08-10T23:52:19.669" v="44" actId="732"/>
          <ac:picMkLst>
            <pc:docMk/>
            <pc:sldMk cId="3039222609" sldId="256"/>
            <ac:picMk id="16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1:15.036" v="19" actId="1076"/>
        <pc:sldMkLst>
          <pc:docMk/>
          <pc:sldMk cId="242908283" sldId="258"/>
        </pc:sldMkLst>
        <pc:picChg chg="mod">
          <ac:chgData name="Nasil Phạm" userId="72956dafe1aa49c0" providerId="LiveId" clId="{AB0D8F23-171F-42E9-B718-377683D6958A}" dt="2021-08-10T23:51:13.460" v="18" actId="1076"/>
          <ac:picMkLst>
            <pc:docMk/>
            <pc:sldMk cId="242908283" sldId="258"/>
            <ac:picMk id="6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1:15.036" v="19" actId="1076"/>
          <ac:picMkLst>
            <pc:docMk/>
            <pc:sldMk cId="242908283" sldId="258"/>
            <ac:picMk id="8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3:40.572" v="75" actId="14100"/>
        <pc:sldMkLst>
          <pc:docMk/>
          <pc:sldMk cId="3301635837" sldId="260"/>
        </pc:sldMkLst>
        <pc:spChg chg="mod">
          <ac:chgData name="Nasil Phạm" userId="72956dafe1aa49c0" providerId="LiveId" clId="{AB0D8F23-171F-42E9-B718-377683D6958A}" dt="2021-08-10T23:53:35.076" v="72" actId="1076"/>
          <ac:spMkLst>
            <pc:docMk/>
            <pc:sldMk cId="3301635837" sldId="260"/>
            <ac:spMk id="5" creationId="{00000000-0000-0000-0000-000000000000}"/>
          </ac:spMkLst>
        </pc:spChg>
        <pc:picChg chg="mod">
          <ac:chgData name="Nasil Phạm" userId="72956dafe1aa49c0" providerId="LiveId" clId="{AB0D8F23-171F-42E9-B718-377683D6958A}" dt="2021-08-10T23:53:40.572" v="75" actId="14100"/>
          <ac:picMkLst>
            <pc:docMk/>
            <pc:sldMk cId="3301635837" sldId="260"/>
            <ac:picMk id="6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3:47.941" v="78" actId="1076"/>
        <pc:sldMkLst>
          <pc:docMk/>
          <pc:sldMk cId="4051869373" sldId="261"/>
        </pc:sldMkLst>
        <pc:picChg chg="mod">
          <ac:chgData name="Nasil Phạm" userId="72956dafe1aa49c0" providerId="LiveId" clId="{AB0D8F23-171F-42E9-B718-377683D6958A}" dt="2021-08-10T23:53:47.941" v="78" actId="1076"/>
          <ac:picMkLst>
            <pc:docMk/>
            <pc:sldMk cId="4051869373" sldId="261"/>
            <ac:picMk id="6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4:18.092" v="133" actId="14100"/>
        <pc:sldMkLst>
          <pc:docMk/>
          <pc:sldMk cId="4262553186" sldId="263"/>
        </pc:sldMkLst>
        <pc:spChg chg="mod">
          <ac:chgData name="Nasil Phạm" userId="72956dafe1aa49c0" providerId="LiveId" clId="{AB0D8F23-171F-42E9-B718-377683D6958A}" dt="2021-08-10T23:54:01.970" v="100" actId="1035"/>
          <ac:spMkLst>
            <pc:docMk/>
            <pc:sldMk cId="4262553186" sldId="263"/>
            <ac:spMk id="7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4:11.838" v="130" actId="1036"/>
          <ac:spMkLst>
            <pc:docMk/>
            <pc:sldMk cId="4262553186" sldId="263"/>
            <ac:spMk id="8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4:07.026" v="108" actId="1035"/>
          <ac:spMkLst>
            <pc:docMk/>
            <pc:sldMk cId="4262553186" sldId="263"/>
            <ac:spMk id="9" creationId="{00000000-0000-0000-0000-000000000000}"/>
          </ac:spMkLst>
        </pc:spChg>
        <pc:picChg chg="mod">
          <ac:chgData name="Nasil Phạm" userId="72956dafe1aa49c0" providerId="LiveId" clId="{AB0D8F23-171F-42E9-B718-377683D6958A}" dt="2021-08-10T23:54:18.092" v="133" actId="14100"/>
          <ac:picMkLst>
            <pc:docMk/>
            <pc:sldMk cId="4262553186" sldId="263"/>
            <ac:picMk id="5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3:54.107" v="84" actId="1035"/>
          <ac:picMkLst>
            <pc:docMk/>
            <pc:sldMk cId="4262553186" sldId="263"/>
            <ac:picMk id="6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4:26.956" v="137" actId="1076"/>
        <pc:sldMkLst>
          <pc:docMk/>
          <pc:sldMk cId="3811490928" sldId="265"/>
        </pc:sldMkLst>
        <pc:picChg chg="mod">
          <ac:chgData name="Nasil Phạm" userId="72956dafe1aa49c0" providerId="LiveId" clId="{AB0D8F23-171F-42E9-B718-377683D6958A}" dt="2021-08-10T23:54:26.956" v="137" actId="1076"/>
          <ac:picMkLst>
            <pc:docMk/>
            <pc:sldMk cId="3811490928" sldId="265"/>
            <ac:picMk id="7" creationId="{00000000-0000-0000-0000-000000000000}"/>
          </ac:picMkLst>
        </pc:picChg>
      </pc:sldChg>
      <pc:sldChg chg="add">
        <pc:chgData name="Nasil Phạm" userId="72956dafe1aa49c0" providerId="LiveId" clId="{AB0D8F23-171F-42E9-B718-377683D6958A}" dt="2021-08-09T09:17:38.213" v="14"/>
        <pc:sldMkLst>
          <pc:docMk/>
          <pc:sldMk cId="822077034" sldId="297"/>
        </pc:sldMkLst>
      </pc:sldChg>
      <pc:sldChg chg="add">
        <pc:chgData name="Nasil Phạm" userId="72956dafe1aa49c0" providerId="LiveId" clId="{AB0D8F23-171F-42E9-B718-377683D6958A}" dt="2021-08-09T09:17:38.213" v="14"/>
        <pc:sldMkLst>
          <pc:docMk/>
          <pc:sldMk cId="1510731552" sldId="517"/>
        </pc:sldMkLst>
      </pc:sldChg>
      <pc:sldChg chg="new ord">
        <pc:chgData name="Nasil Phạm" userId="72956dafe1aa49c0" providerId="LiveId" clId="{AB0D8F23-171F-42E9-B718-377683D6958A}" dt="2021-08-10T23:51:07.871" v="17"/>
        <pc:sldMkLst>
          <pc:docMk/>
          <pc:sldMk cId="2178860871" sldId="518"/>
        </pc:sldMkLst>
      </pc:sldChg>
      <pc:sldMasterChg chg="addSp modSp modSldLayout">
        <pc:chgData name="Nasil Phạm" userId="72956dafe1aa49c0" providerId="LiveId" clId="{AB0D8F23-171F-42E9-B718-377683D6958A}" dt="2021-08-09T09:17:21.501" v="13" actId="20577"/>
        <pc:sldMasterMkLst>
          <pc:docMk/>
          <pc:sldMasterMk cId="885303520" sldId="2147483648"/>
        </pc:sldMasterMkLst>
        <pc:spChg chg="add mod">
          <ac:chgData name="Nasil Phạm" userId="72956dafe1aa49c0" providerId="LiveId" clId="{AB0D8F23-171F-42E9-B718-377683D6958A}" dt="2021-08-09T09:17:08.572" v="0"/>
          <ac:spMkLst>
            <pc:docMk/>
            <pc:sldMasterMk cId="885303520" sldId="2147483648"/>
            <ac:spMk id="8" creationId="{F5C4B39E-4F1F-426D-A1F2-1D2F9D94E17C}"/>
          </ac:spMkLst>
        </pc:spChg>
        <pc:picChg chg="add mod">
          <ac:chgData name="Nasil Phạm" userId="72956dafe1aa49c0" providerId="LiveId" clId="{AB0D8F23-171F-42E9-B718-377683D6958A}" dt="2021-08-09T09:17:08.572" v="0"/>
          <ac:picMkLst>
            <pc:docMk/>
            <pc:sldMasterMk cId="885303520" sldId="2147483648"/>
            <ac:picMk id="7" creationId="{8E58C898-5C3D-4538-ACDF-A1A935375B0E}"/>
          </ac:picMkLst>
        </pc:picChg>
        <pc:picChg chg="add mod">
          <ac:chgData name="Nasil Phạm" userId="72956dafe1aa49c0" providerId="LiveId" clId="{AB0D8F23-171F-42E9-B718-377683D6958A}" dt="2021-08-09T09:17:08.572" v="0"/>
          <ac:picMkLst>
            <pc:docMk/>
            <pc:sldMasterMk cId="885303520" sldId="2147483648"/>
            <ac:picMk id="9" creationId="{C2C14D46-C17D-4ACF-A383-85F2AA15BD1B}"/>
          </ac:picMkLst>
        </pc:picChg>
        <pc:sldLayoutChg chg="modSp mod">
          <pc:chgData name="Nasil Phạm" userId="72956dafe1aa49c0" providerId="LiveId" clId="{AB0D8F23-171F-42E9-B718-377683D6958A}" dt="2021-08-09T09:17:21.501" v="13" actId="20577"/>
          <pc:sldLayoutMkLst>
            <pc:docMk/>
            <pc:sldMasterMk cId="885303520" sldId="2147483648"/>
            <pc:sldLayoutMk cId="3200253742" sldId="2147483660"/>
          </pc:sldLayoutMkLst>
          <pc:spChg chg="mod">
            <ac:chgData name="Nasil Phạm" userId="72956dafe1aa49c0" providerId="LiveId" clId="{AB0D8F23-171F-42E9-B718-377683D6958A}" dt="2021-08-09T09:17:21.501" v="13" actId="20577"/>
            <ac:spMkLst>
              <pc:docMk/>
              <pc:sldMasterMk cId="885303520" sldId="2147483648"/>
              <pc:sldLayoutMk cId="3200253742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A0ABA-9F5C-48BC-BB53-7B079EA4B9FB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E5EBF-D387-48CB-923F-BDAF5138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9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6: Speaking</a:t>
            </a:r>
          </a:p>
        </p:txBody>
      </p:sp>
    </p:spTree>
    <p:extLst>
      <p:ext uri="{BB962C8B-B14F-4D97-AF65-F5344CB8AC3E}">
        <p14:creationId xmlns:p14="http://schemas.microsoft.com/office/powerpoint/2010/main" val="320025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1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9497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5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5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8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5BF8-3FBF-4E27-B8B9-6D40E2BA7B69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8E58C898-5C3D-4538-ACDF-A1A935375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C4B39E-4F1F-426D-A1F2-1D2F9D94E17C}"/>
              </a:ext>
            </a:extLst>
          </p:cNvPr>
          <p:cNvSpPr txBox="1"/>
          <p:nvPr userDrawn="1"/>
        </p:nvSpPr>
        <p:spPr>
          <a:xfrm>
            <a:off x="838200" y="6296743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2C14D46-C17D-4ACF-A383-85F2AA15BD1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5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2" y="161366"/>
            <a:ext cx="11806519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90" y="5150225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5" y="4625789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4" y="2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7" y="1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5836583" y="3121819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7" y="4453499"/>
            <a:ext cx="4652683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6324601" y="3255999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  <a:sym typeface="Arial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5" y="285187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5886AF-0C93-4B34-BCAD-99EC2DED7A6D}"/>
              </a:ext>
            </a:extLst>
          </p:cNvPr>
          <p:cNvSpPr/>
          <p:nvPr/>
        </p:nvSpPr>
        <p:spPr>
          <a:xfrm>
            <a:off x="3351214" y="5390027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4" y="5397904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8"/>
            <a:ext cx="5006640" cy="659935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3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Unit 5: Food and Health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1DEB3F-34F5-4025-B33F-4BEEA04B8A90}"/>
              </a:ext>
            </a:extLst>
          </p:cNvPr>
          <p:cNvSpPr/>
          <p:nvPr/>
        </p:nvSpPr>
        <p:spPr>
          <a:xfrm>
            <a:off x="7961245" y="5135793"/>
            <a:ext cx="360481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8092041" y="5188186"/>
            <a:ext cx="4035947" cy="489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Lesson 6: Speaking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59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3"/>
            <a:ext cx="12192000" cy="1366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dialogue and complete these Key Phrases. Then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dialogue with a partner. Use different items from the menu in exercise 1.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37" y="1673337"/>
            <a:ext cx="9107171" cy="4544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3998" y="3029254"/>
            <a:ext cx="949299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Can 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4828" y="3477708"/>
            <a:ext cx="4099199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have a cheese sandwich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6404" y="3926162"/>
            <a:ext cx="3264035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like salad or chips 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262" y="4427106"/>
            <a:ext cx="173477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Anything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3998" y="4966611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have a cola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992" y="5376504"/>
            <a:ext cx="2196435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1000"/>
              </a:spcAft>
              <a:tabLst>
                <a:tab pos="14033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That's £5.50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3"/>
            <a:ext cx="12192000" cy="90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6: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Prepare and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dialogues using the Key Phrases and the situations below. Use the menu in exercise 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365" y="1312432"/>
            <a:ext cx="5626249" cy="154910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A: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You’re very hungry and you love desserts! You’ve got £10.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4889" y="1312433"/>
            <a:ext cx="5726115" cy="15491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B: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You’re a vegetarian and you don’t like cola. You’ve got £6.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43" y="3137452"/>
            <a:ext cx="4083142" cy="30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95" y="135803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H" pitchFamily="34" charset="0"/>
              </a:rPr>
              <a:t>PRACTISE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1800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.VnBlackH" pitchFamily="34" charset="0"/>
              </a:rPr>
              <a:t>Write the own menu</a:t>
            </a:r>
          </a:p>
        </p:txBody>
      </p:sp>
      <p:pic>
        <p:nvPicPr>
          <p:cNvPr id="6" name="Picture 5" descr="At the restaurant | LearnEnglish Teens - British Counci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641" y="2008865"/>
            <a:ext cx="3840389" cy="414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Learn by heart all structures.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Write the own menu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30"/>
            <a:ext cx="6483276" cy="1267428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8710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81" y="591423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20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9675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3898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6: SPEAKING</a:t>
            </a:r>
          </a:p>
          <a:p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4888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FOOD AND HEALTH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34" y="2333572"/>
            <a:ext cx="3939540" cy="393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28" y="2359457"/>
            <a:ext cx="3887769" cy="38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4339995" y="28081"/>
            <a:ext cx="3070598" cy="102406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303" y="3736646"/>
            <a:ext cx="2939393" cy="165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264" y="170886"/>
            <a:ext cx="1772454" cy="250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7367" y="1064096"/>
            <a:ext cx="1905560" cy="1905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871" y="3958035"/>
            <a:ext cx="1347858" cy="1825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1189" y="601598"/>
            <a:ext cx="1719536" cy="2357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9420" b="9128"/>
          <a:stretch/>
        </p:blipFill>
        <p:spPr>
          <a:xfrm>
            <a:off x="1820878" y="2680212"/>
            <a:ext cx="2384324" cy="1487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26155" r="28952" b="6794"/>
          <a:stretch/>
        </p:blipFill>
        <p:spPr>
          <a:xfrm>
            <a:off x="6755189" y="1639709"/>
            <a:ext cx="917821" cy="1905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38520" y="3138346"/>
            <a:ext cx="2253480" cy="2215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28811" r="23137" b="4007"/>
          <a:stretch/>
        </p:blipFill>
        <p:spPr>
          <a:xfrm>
            <a:off x="8320257" y="413489"/>
            <a:ext cx="1313845" cy="1746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22571" t="-1" r="21526" b="4184"/>
          <a:stretch/>
        </p:blipFill>
        <p:spPr>
          <a:xfrm>
            <a:off x="7961449" y="3569961"/>
            <a:ext cx="1452642" cy="18258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6616" y="1222218"/>
            <a:ext cx="1124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Menu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942" y="3066500"/>
            <a:ext cx="1263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SALAD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3109" y="2763934"/>
            <a:ext cx="1452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BURGER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1177" y="1208822"/>
            <a:ext cx="2758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MINERAL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9450" y="144856"/>
            <a:ext cx="1362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COFFEE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8576" y="4905631"/>
            <a:ext cx="2565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FRIED CHICKEN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92767" y="5433734"/>
            <a:ext cx="2045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COCA COLA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97669" y="5353352"/>
            <a:ext cx="2515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ORANGE JUICE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2121" y="189648"/>
            <a:ext cx="2379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FRENCH FRIES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1777" y="5513071"/>
            <a:ext cx="2283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RESTAURANT</a:t>
            </a:r>
          </a:p>
        </p:txBody>
      </p:sp>
    </p:spTree>
    <p:extLst>
      <p:ext uri="{BB962C8B-B14F-4D97-AF65-F5344CB8AC3E}">
        <p14:creationId xmlns:p14="http://schemas.microsoft.com/office/powerpoint/2010/main" val="30392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02" y="10864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BlackH" pitchFamily="34" charset="0"/>
              </a:rPr>
              <a:t>THINK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37580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WHAT IS YOUR FAVOURITE RESTAURANT OR CAFÉ?</a:t>
            </a:r>
          </a:p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WHAT KIND OF FOOD DO YOU USUALLY EAT THERE?</a:t>
            </a:r>
          </a:p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IS THE FOOD NICE?</a:t>
            </a:r>
          </a:p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HOW MUCH DO YOU USUALLY PAY?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968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menu with the words in the box. Which things on the menu do you like or dislike?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0993" y="1048543"/>
            <a:ext cx="8401722" cy="688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burger juice chicken chips cheese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80" y="1973016"/>
            <a:ext cx="4381275" cy="4321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3808" y="2367336"/>
            <a:ext cx="6096000" cy="32451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cheese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chicken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chips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burger </a:t>
            </a:r>
          </a:p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juice</a:t>
            </a:r>
          </a:p>
        </p:txBody>
      </p:sp>
    </p:spTree>
    <p:extLst>
      <p:ext uri="{BB962C8B-B14F-4D97-AF65-F5344CB8AC3E}">
        <p14:creationId xmlns:p14="http://schemas.microsoft.com/office/powerpoint/2010/main" val="3301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47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Listen and say the prices.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96470" y="109728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£4.50 four pounds fifty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£1.00 one pound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£1.20 one pound twenty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£4.95 four pounds ninety-five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£0.80 eighty pence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26" y="3651825"/>
            <a:ext cx="5344388" cy="26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47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say the prices. Listen and check.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4330" y="3049485"/>
            <a:ext cx="8677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£2.25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€1.00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€0.50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$3.85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$7.20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£0.99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5503" y="637062"/>
            <a:ext cx="9185238" cy="2062103"/>
          </a:xfrm>
          <a:prstGeom prst="rect">
            <a:avLst/>
          </a:prstGeom>
          <a:ln w="28575"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GLOSSARY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= dollar(s) and cents: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 = euro(s) and cents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 = pound(s) and pence: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013" y="3032568"/>
            <a:ext cx="4212701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13" y="3469839"/>
            <a:ext cx="2085013" cy="755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013" y="3961342"/>
            <a:ext cx="2292295" cy="755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013" y="4489177"/>
            <a:ext cx="4249280" cy="755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013" y="4952397"/>
            <a:ext cx="3767655" cy="755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8013" y="5468709"/>
            <a:ext cx="339576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903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the dialogue, look at the menu and calculate the total price. Then watch or listen and check. Is Aaron’s meal very healthy?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10" y="1041984"/>
            <a:ext cx="4936405" cy="505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3" y="1001409"/>
            <a:ext cx="4926922" cy="3834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788" y="4697252"/>
            <a:ext cx="6096000" cy="649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£2.50 + £1.20 + £1.80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£5.50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788" y="5636355"/>
            <a:ext cx="5442324" cy="64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His meal isn't very healthy.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186" y="5237114"/>
            <a:ext cx="5406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Aaron’s meal very healthy?</a:t>
            </a:r>
          </a:p>
        </p:txBody>
      </p:sp>
    </p:spTree>
    <p:extLst>
      <p:ext uri="{BB962C8B-B14F-4D97-AF65-F5344CB8AC3E}">
        <p14:creationId xmlns:p14="http://schemas.microsoft.com/office/powerpoint/2010/main" val="42625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425</Words>
  <Application>Microsoft Office PowerPoint</Application>
  <PresentationFormat>Widescreen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MS Mincho</vt:lpstr>
      <vt:lpstr>.VnBlackH</vt:lpstr>
      <vt:lpstr>Arial</vt:lpstr>
      <vt:lpstr>Calibri</vt:lpstr>
      <vt:lpstr>Calibri Light</vt:lpstr>
      <vt:lpstr>Lato Black</vt:lpstr>
      <vt:lpstr>Lato Bold</vt:lpstr>
      <vt:lpstr>Lato Light</vt:lpstr>
      <vt:lpstr>Raleway ExtraBold</vt:lpstr>
      <vt:lpstr>Times New Roman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27</cp:revision>
  <dcterms:created xsi:type="dcterms:W3CDTF">2021-06-13T09:40:12Z</dcterms:created>
  <dcterms:modified xsi:type="dcterms:W3CDTF">2023-02-04T03:24:55Z</dcterms:modified>
</cp:coreProperties>
</file>