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1"/>
  </p:notesMasterIdLst>
  <p:sldIdLst>
    <p:sldId id="521" r:id="rId3"/>
    <p:sldId id="262" r:id="rId4"/>
    <p:sldId id="263" r:id="rId5"/>
    <p:sldId id="265" r:id="rId6"/>
    <p:sldId id="257" r:id="rId7"/>
    <p:sldId id="258" r:id="rId8"/>
    <p:sldId id="259" r:id="rId9"/>
    <p:sldId id="260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64" r:id="rId18"/>
    <p:sldId id="501" r:id="rId19"/>
    <p:sldId id="51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1980B4-E269-4EBF-B44F-F1F869CC182E}" v="3" dt="2021-08-09T09:16:43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66" d="100"/>
          <a:sy n="66" d="100"/>
        </p:scale>
        <p:origin x="-2320" y="-1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E91980B4-E269-4EBF-B44F-F1F869CC182E}"/>
    <pc:docChg chg="addSld modSld modMainMaster">
      <pc:chgData name="Nasil Phạm" userId="72956dafe1aa49c0" providerId="LiveId" clId="{E91980B4-E269-4EBF-B44F-F1F869CC182E}" dt="2021-08-10T23:50:51.460" v="33" actId="1076"/>
      <pc:docMkLst>
        <pc:docMk/>
      </pc:docMkLst>
      <pc:sldChg chg="modSp mod">
        <pc:chgData name="Nasil Phạm" userId="72956dafe1aa49c0" providerId="LiveId" clId="{E91980B4-E269-4EBF-B44F-F1F869CC182E}" dt="2021-08-10T23:50:44.236" v="31" actId="1076"/>
        <pc:sldMkLst>
          <pc:docMk/>
          <pc:sldMk cId="1407250862" sldId="258"/>
        </pc:sldMkLst>
        <pc:picChg chg="mod">
          <ac:chgData name="Nasil Phạm" userId="72956dafe1aa49c0" providerId="LiveId" clId="{E91980B4-E269-4EBF-B44F-F1F869CC182E}" dt="2021-08-10T23:50:44.236" v="31" actId="1076"/>
          <ac:picMkLst>
            <pc:docMk/>
            <pc:sldMk cId="1407250862" sldId="258"/>
            <ac:picMk id="8" creationId="{00000000-0000-0000-0000-000000000000}"/>
          </ac:picMkLst>
        </pc:picChg>
      </pc:sldChg>
      <pc:sldChg chg="modSp mod">
        <pc:chgData name="Nasil Phạm" userId="72956dafe1aa49c0" providerId="LiveId" clId="{E91980B4-E269-4EBF-B44F-F1F869CC182E}" dt="2021-08-10T23:50:51.460" v="33" actId="1076"/>
        <pc:sldMkLst>
          <pc:docMk/>
          <pc:sldMk cId="3477451278" sldId="261"/>
        </pc:sldMkLst>
        <pc:picChg chg="mod">
          <ac:chgData name="Nasil Phạm" userId="72956dafe1aa49c0" providerId="LiveId" clId="{E91980B4-E269-4EBF-B44F-F1F869CC182E}" dt="2021-08-10T23:50:51.460" v="33" actId="1076"/>
          <ac:picMkLst>
            <pc:docMk/>
            <pc:sldMk cId="3477451278" sldId="261"/>
            <ac:picMk id="5" creationId="{00000000-0000-0000-0000-000000000000}"/>
          </ac:picMkLst>
        </pc:picChg>
      </pc:sldChg>
      <pc:sldChg chg="modSp mod">
        <pc:chgData name="Nasil Phạm" userId="72956dafe1aa49c0" providerId="LiveId" clId="{E91980B4-E269-4EBF-B44F-F1F869CC182E}" dt="2021-08-10T23:50:36.564" v="29" actId="1076"/>
        <pc:sldMkLst>
          <pc:docMk/>
          <pc:sldMk cId="934487123" sldId="263"/>
        </pc:sldMkLst>
        <pc:picChg chg="mod">
          <ac:chgData name="Nasil Phạm" userId="72956dafe1aa49c0" providerId="LiveId" clId="{E91980B4-E269-4EBF-B44F-F1F869CC182E}" dt="2021-08-10T23:50:33.452" v="27" actId="1076"/>
          <ac:picMkLst>
            <pc:docMk/>
            <pc:sldMk cId="934487123" sldId="263"/>
            <ac:picMk id="6" creationId="{00000000-0000-0000-0000-000000000000}"/>
          </ac:picMkLst>
        </pc:picChg>
        <pc:picChg chg="mod">
          <ac:chgData name="Nasil Phạm" userId="72956dafe1aa49c0" providerId="LiveId" clId="{E91980B4-E269-4EBF-B44F-F1F869CC182E}" dt="2021-08-10T23:50:36.564" v="29" actId="1076"/>
          <ac:picMkLst>
            <pc:docMk/>
            <pc:sldMk cId="934487123" sldId="263"/>
            <ac:picMk id="8" creationId="{00000000-0000-0000-0000-000000000000}"/>
          </ac:picMkLst>
        </pc:picChg>
      </pc:sldChg>
      <pc:sldChg chg="add">
        <pc:chgData name="Nasil Phạm" userId="72956dafe1aa49c0" providerId="LiveId" clId="{E91980B4-E269-4EBF-B44F-F1F869CC182E}" dt="2021-08-09T09:15:59.696" v="0"/>
        <pc:sldMkLst>
          <pc:docMk/>
          <pc:sldMk cId="822077034" sldId="297"/>
        </pc:sldMkLst>
      </pc:sldChg>
      <pc:sldChg chg="add">
        <pc:chgData name="Nasil Phạm" userId="72956dafe1aa49c0" providerId="LiveId" clId="{E91980B4-E269-4EBF-B44F-F1F869CC182E}" dt="2021-08-09T09:15:59.696" v="0"/>
        <pc:sldMkLst>
          <pc:docMk/>
          <pc:sldMk cId="1510731552" sldId="517"/>
        </pc:sldMkLst>
      </pc:sldChg>
      <pc:sldChg chg="new">
        <pc:chgData name="Nasil Phạm" userId="72956dafe1aa49c0" providerId="LiveId" clId="{E91980B4-E269-4EBF-B44F-F1F869CC182E}" dt="2021-08-09T09:16:52.585" v="24" actId="680"/>
        <pc:sldMkLst>
          <pc:docMk/>
          <pc:sldMk cId="4046367527" sldId="518"/>
        </pc:sldMkLst>
      </pc:sldChg>
      <pc:sldMasterChg chg="addSp modSp mod modSldLayout">
        <pc:chgData name="Nasil Phạm" userId="72956dafe1aa49c0" providerId="LiveId" clId="{E91980B4-E269-4EBF-B44F-F1F869CC182E}" dt="2021-08-09T09:16:46.195" v="23" actId="1076"/>
        <pc:sldMasterMkLst>
          <pc:docMk/>
          <pc:sldMasterMk cId="1575083535" sldId="2147483648"/>
        </pc:sldMasterMkLst>
        <pc:spChg chg="add mod">
          <ac:chgData name="Nasil Phạm" userId="72956dafe1aa49c0" providerId="LiveId" clId="{E91980B4-E269-4EBF-B44F-F1F869CC182E}" dt="2021-08-09T09:16:46.195" v="23" actId="1076"/>
          <ac:spMkLst>
            <pc:docMk/>
            <pc:sldMasterMk cId="1575083535" sldId="2147483648"/>
            <ac:spMk id="8" creationId="{F18821AF-8D0B-4129-961D-8FE49AAF9471}"/>
          </ac:spMkLst>
        </pc:spChg>
        <pc:picChg chg="add mod">
          <ac:chgData name="Nasil Phạm" userId="72956dafe1aa49c0" providerId="LiveId" clId="{E91980B4-E269-4EBF-B44F-F1F869CC182E}" dt="2021-08-09T09:16:43.202" v="22"/>
          <ac:picMkLst>
            <pc:docMk/>
            <pc:sldMasterMk cId="1575083535" sldId="2147483648"/>
            <ac:picMk id="7" creationId="{1171FDF9-6DE7-49E1-81B2-3A2019D63384}"/>
          </ac:picMkLst>
        </pc:picChg>
        <pc:picChg chg="add mod">
          <ac:chgData name="Nasil Phạm" userId="72956dafe1aa49c0" providerId="LiveId" clId="{E91980B4-E269-4EBF-B44F-F1F869CC182E}" dt="2021-08-09T09:16:43.202" v="22"/>
          <ac:picMkLst>
            <pc:docMk/>
            <pc:sldMasterMk cId="1575083535" sldId="2147483648"/>
            <ac:picMk id="9" creationId="{CF7EF52F-ACA7-44D7-8F3F-579820C6AE7A}"/>
          </ac:picMkLst>
        </pc:picChg>
        <pc:sldLayoutChg chg="modSp mod">
          <pc:chgData name="Nasil Phạm" userId="72956dafe1aa49c0" providerId="LiveId" clId="{E91980B4-E269-4EBF-B44F-F1F869CC182E}" dt="2021-08-09T09:16:30.887" v="21" actId="20577"/>
          <pc:sldLayoutMkLst>
            <pc:docMk/>
            <pc:sldMasterMk cId="1575083535" sldId="2147483648"/>
            <pc:sldLayoutMk cId="3259026552" sldId="2147483661"/>
          </pc:sldLayoutMkLst>
          <pc:spChg chg="mod">
            <ac:chgData name="Nasil Phạm" userId="72956dafe1aa49c0" providerId="LiveId" clId="{E91980B4-E269-4EBF-B44F-F1F869CC182E}" dt="2021-08-09T09:16:30.887" v="21" actId="20577"/>
            <ac:spMkLst>
              <pc:docMk/>
              <pc:sldMasterMk cId="1575083535" sldId="2147483648"/>
              <pc:sldLayoutMk cId="3259026552" sldId="2147483661"/>
              <ac:spMk id="21" creationId="{7906B193-ED6B-4AA8-AC54-DB2A501FADD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E3E23-A40A-4382-9523-8D522563A142}" type="datetimeFigureOut">
              <a:rPr lang="en-US" smtClean="0"/>
              <a:t>31/08/2021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E045F-7614-432E-87EC-B6CF6E544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85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97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5: Food and health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5: Language Focus</a:t>
            </a:r>
          </a:p>
        </p:txBody>
      </p:sp>
    </p:spTree>
    <p:extLst>
      <p:ext uri="{BB962C8B-B14F-4D97-AF65-F5344CB8AC3E}">
        <p14:creationId xmlns:p14="http://schemas.microsoft.com/office/powerpoint/2010/main" val="325902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9A8A-6B28-493C-9730-4B2E8048E62D}" type="datetimeFigureOut">
              <a:rPr lang="en-US" smtClean="0"/>
              <a:pPr/>
              <a:t>31/08/2021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FB50-1430-43B2-BCC6-8F2290EABA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7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9A8A-6B28-493C-9730-4B2E8048E62D}" type="datetimeFigureOut">
              <a:rPr lang="en-US" smtClean="0"/>
              <a:pPr/>
              <a:t>31/08/2021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FB50-1430-43B2-BCC6-8F2290EABA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29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9A8A-6B28-493C-9730-4B2E8048E62D}" type="datetimeFigureOut">
              <a:rPr lang="en-US" smtClean="0"/>
              <a:pPr/>
              <a:t>31/08/2021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FB50-1430-43B2-BCC6-8F2290EABA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84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AFD90A-1603-44BA-91E9-F26F2E7F367F}"/>
              </a:ext>
            </a:extLst>
          </p:cNvPr>
          <p:cNvSpPr/>
          <p:nvPr userDrawn="1"/>
        </p:nvSpPr>
        <p:spPr>
          <a:xfrm>
            <a:off x="1" y="0"/>
            <a:ext cx="12191999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A4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138552-60CC-48E2-811F-A7888EE4E438}"/>
              </a:ext>
            </a:extLst>
          </p:cNvPr>
          <p:cNvSpPr txBox="1">
            <a:spLocks/>
          </p:cNvSpPr>
          <p:nvPr userDrawn="1"/>
        </p:nvSpPr>
        <p:spPr>
          <a:xfrm>
            <a:off x="6398509" y="1407896"/>
            <a:ext cx="856462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9929EF32-C867-4403-83D5-3573336C9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024" y="4868051"/>
            <a:ext cx="730286" cy="1049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38279-D4BD-4B74-9D37-87443037645B}"/>
              </a:ext>
            </a:extLst>
          </p:cNvPr>
          <p:cNvSpPr txBox="1"/>
          <p:nvPr userDrawn="1"/>
        </p:nvSpPr>
        <p:spPr>
          <a:xfrm>
            <a:off x="4908696" y="5392813"/>
            <a:ext cx="6105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FCABE-71D9-4B47-87A0-AA2F8A554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06" y="4952133"/>
            <a:ext cx="11814077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90549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Freeform 189">
            <a:extLst>
              <a:ext uri="{FF2B5EF4-FFF2-40B4-BE49-F238E27FC236}">
                <a16:creationId xmlns:a16="http://schemas.microsoft.com/office/drawing/2014/main" id="{6F61F351-24F8-498C-9FA8-84D971F1CA1E}"/>
              </a:ext>
            </a:extLst>
          </p:cNvPr>
          <p:cNvSpPr/>
          <p:nvPr userDrawn="1"/>
        </p:nvSpPr>
        <p:spPr>
          <a:xfrm>
            <a:off x="4929161" y="-9526"/>
            <a:ext cx="7284371" cy="6859691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93B40A-628B-46CA-8D14-462832F631E1}"/>
              </a:ext>
            </a:extLst>
          </p:cNvPr>
          <p:cNvCxnSpPr/>
          <p:nvPr userDrawn="1"/>
        </p:nvCxnSpPr>
        <p:spPr>
          <a:xfrm>
            <a:off x="8849294" y="5716347"/>
            <a:ext cx="3364239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391D82-AF92-4636-BFFA-41B71BA637A6}"/>
              </a:ext>
            </a:extLst>
          </p:cNvPr>
          <p:cNvCxnSpPr/>
          <p:nvPr userDrawn="1"/>
        </p:nvCxnSpPr>
        <p:spPr>
          <a:xfrm>
            <a:off x="6643045" y="4193695"/>
            <a:ext cx="5548956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97431BD-DFB1-4455-B940-DE374082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14" y="4332011"/>
            <a:ext cx="6556495" cy="80541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ctr">
              <a:defRPr sz="6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FC36A6-19D6-4BCA-AC85-BC522A4DE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700" y="5200652"/>
            <a:ext cx="4754213" cy="42862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48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3DDB73-79F1-4490-96CD-D858241EE7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40563" y="624717"/>
            <a:ext cx="5740592" cy="5063543"/>
            <a:chOff x="1044" y="1"/>
            <a:chExt cx="3670" cy="3238"/>
          </a:xfrm>
          <a:solidFill>
            <a:schemeClr val="bg1">
              <a:lumMod val="85000"/>
              <a:alpha val="61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A4F6F7A-21A0-40C7-8827-8FC574A9E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9" y="2187"/>
              <a:ext cx="131" cy="123"/>
            </a:xfrm>
            <a:custGeom>
              <a:avLst/>
              <a:gdLst>
                <a:gd name="T0" fmla="*/ 53 w 107"/>
                <a:gd name="T1" fmla="*/ 13 h 100"/>
                <a:gd name="T2" fmla="*/ 37 w 107"/>
                <a:gd name="T3" fmla="*/ 16 h 100"/>
                <a:gd name="T4" fmla="*/ 24 w 107"/>
                <a:gd name="T5" fmla="*/ 23 h 100"/>
                <a:gd name="T6" fmla="*/ 13 w 107"/>
                <a:gd name="T7" fmla="*/ 43 h 100"/>
                <a:gd name="T8" fmla="*/ 17 w 107"/>
                <a:gd name="T9" fmla="*/ 55 h 100"/>
                <a:gd name="T10" fmla="*/ 27 w 107"/>
                <a:gd name="T11" fmla="*/ 66 h 100"/>
                <a:gd name="T12" fmla="*/ 33 w 107"/>
                <a:gd name="T13" fmla="*/ 75 h 100"/>
                <a:gd name="T14" fmla="*/ 33 w 107"/>
                <a:gd name="T15" fmla="*/ 79 h 100"/>
                <a:gd name="T16" fmla="*/ 36 w 107"/>
                <a:gd name="T17" fmla="*/ 77 h 100"/>
                <a:gd name="T18" fmla="*/ 45 w 107"/>
                <a:gd name="T19" fmla="*/ 73 h 100"/>
                <a:gd name="T20" fmla="*/ 47 w 107"/>
                <a:gd name="T21" fmla="*/ 73 h 100"/>
                <a:gd name="T22" fmla="*/ 53 w 107"/>
                <a:gd name="T23" fmla="*/ 73 h 100"/>
                <a:gd name="T24" fmla="*/ 70 w 107"/>
                <a:gd name="T25" fmla="*/ 71 h 100"/>
                <a:gd name="T26" fmla="*/ 83 w 107"/>
                <a:gd name="T27" fmla="*/ 64 h 100"/>
                <a:gd name="T28" fmla="*/ 93 w 107"/>
                <a:gd name="T29" fmla="*/ 43 h 100"/>
                <a:gd name="T30" fmla="*/ 83 w 107"/>
                <a:gd name="T31" fmla="*/ 23 h 100"/>
                <a:gd name="T32" fmla="*/ 70 w 107"/>
                <a:gd name="T33" fmla="*/ 16 h 100"/>
                <a:gd name="T34" fmla="*/ 53 w 107"/>
                <a:gd name="T35" fmla="*/ 13 h 100"/>
                <a:gd name="T36" fmla="*/ 53 w 107"/>
                <a:gd name="T37" fmla="*/ 0 h 100"/>
                <a:gd name="T38" fmla="*/ 53 w 107"/>
                <a:gd name="T39" fmla="*/ 0 h 100"/>
                <a:gd name="T40" fmla="*/ 107 w 107"/>
                <a:gd name="T41" fmla="*/ 43 h 100"/>
                <a:gd name="T42" fmla="*/ 53 w 107"/>
                <a:gd name="T43" fmla="*/ 87 h 100"/>
                <a:gd name="T44" fmla="*/ 45 w 107"/>
                <a:gd name="T45" fmla="*/ 86 h 100"/>
                <a:gd name="T46" fmla="*/ 7 w 107"/>
                <a:gd name="T47" fmla="*/ 100 h 100"/>
                <a:gd name="T48" fmla="*/ 7 w 107"/>
                <a:gd name="T49" fmla="*/ 97 h 100"/>
                <a:gd name="T50" fmla="*/ 20 w 107"/>
                <a:gd name="T51" fmla="*/ 80 h 100"/>
                <a:gd name="T52" fmla="*/ 20 w 107"/>
                <a:gd name="T53" fmla="*/ 77 h 100"/>
                <a:gd name="T54" fmla="*/ 0 w 107"/>
                <a:gd name="T55" fmla="*/ 43 h 100"/>
                <a:gd name="T56" fmla="*/ 53 w 107"/>
                <a:gd name="T5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0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CA6FFA5-9245-4A1C-B593-4AC13E587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8" y="2255"/>
              <a:ext cx="82" cy="82"/>
            </a:xfrm>
            <a:custGeom>
              <a:avLst/>
              <a:gdLst>
                <a:gd name="T0" fmla="*/ 62 w 67"/>
                <a:gd name="T1" fmla="*/ 17 h 67"/>
                <a:gd name="T2" fmla="*/ 67 w 67"/>
                <a:gd name="T3" fmla="*/ 13 h 67"/>
                <a:gd name="T4" fmla="*/ 67 w 67"/>
                <a:gd name="T5" fmla="*/ 4 h 67"/>
                <a:gd name="T6" fmla="*/ 58 w 67"/>
                <a:gd name="T7" fmla="*/ 4 h 67"/>
                <a:gd name="T8" fmla="*/ 58 w 67"/>
                <a:gd name="T9" fmla="*/ 0 h 67"/>
                <a:gd name="T10" fmla="*/ 4 w 67"/>
                <a:gd name="T11" fmla="*/ 0 h 67"/>
                <a:gd name="T12" fmla="*/ 0 w 67"/>
                <a:gd name="T13" fmla="*/ 4 h 67"/>
                <a:gd name="T14" fmla="*/ 0 w 67"/>
                <a:gd name="T15" fmla="*/ 63 h 67"/>
                <a:gd name="T16" fmla="*/ 4 w 67"/>
                <a:gd name="T17" fmla="*/ 67 h 67"/>
                <a:gd name="T18" fmla="*/ 58 w 67"/>
                <a:gd name="T19" fmla="*/ 67 h 67"/>
                <a:gd name="T20" fmla="*/ 58 w 67"/>
                <a:gd name="T21" fmla="*/ 50 h 67"/>
                <a:gd name="T22" fmla="*/ 62 w 67"/>
                <a:gd name="T23" fmla="*/ 50 h 67"/>
                <a:gd name="T24" fmla="*/ 67 w 67"/>
                <a:gd name="T25" fmla="*/ 46 h 67"/>
                <a:gd name="T26" fmla="*/ 67 w 67"/>
                <a:gd name="T27" fmla="*/ 38 h 67"/>
                <a:gd name="T28" fmla="*/ 58 w 67"/>
                <a:gd name="T29" fmla="*/ 38 h 67"/>
                <a:gd name="T30" fmla="*/ 58 w 67"/>
                <a:gd name="T31" fmla="*/ 34 h 67"/>
                <a:gd name="T32" fmla="*/ 62 w 67"/>
                <a:gd name="T33" fmla="*/ 34 h 67"/>
                <a:gd name="T34" fmla="*/ 67 w 67"/>
                <a:gd name="T35" fmla="*/ 29 h 67"/>
                <a:gd name="T36" fmla="*/ 67 w 67"/>
                <a:gd name="T37" fmla="*/ 21 h 67"/>
                <a:gd name="T38" fmla="*/ 58 w 67"/>
                <a:gd name="T39" fmla="*/ 21 h 67"/>
                <a:gd name="T40" fmla="*/ 58 w 67"/>
                <a:gd name="T41" fmla="*/ 17 h 67"/>
                <a:gd name="T42" fmla="*/ 62 w 67"/>
                <a:gd name="T43" fmla="*/ 17 h 67"/>
                <a:gd name="T44" fmla="*/ 37 w 67"/>
                <a:gd name="T45" fmla="*/ 17 h 67"/>
                <a:gd name="T46" fmla="*/ 46 w 67"/>
                <a:gd name="T47" fmla="*/ 25 h 67"/>
                <a:gd name="T48" fmla="*/ 37 w 67"/>
                <a:gd name="T49" fmla="*/ 34 h 67"/>
                <a:gd name="T50" fmla="*/ 29 w 67"/>
                <a:gd name="T51" fmla="*/ 25 h 67"/>
                <a:gd name="T52" fmla="*/ 37 w 67"/>
                <a:gd name="T53" fmla="*/ 17 h 67"/>
                <a:gd name="T54" fmla="*/ 16 w 67"/>
                <a:gd name="T55" fmla="*/ 63 h 67"/>
                <a:gd name="T56" fmla="*/ 12 w 67"/>
                <a:gd name="T57" fmla="*/ 63 h 67"/>
                <a:gd name="T58" fmla="*/ 12 w 67"/>
                <a:gd name="T59" fmla="*/ 4 h 67"/>
                <a:gd name="T60" fmla="*/ 16 w 67"/>
                <a:gd name="T61" fmla="*/ 4 h 67"/>
                <a:gd name="T62" fmla="*/ 16 w 67"/>
                <a:gd name="T63" fmla="*/ 63 h 67"/>
                <a:gd name="T64" fmla="*/ 50 w 67"/>
                <a:gd name="T65" fmla="*/ 50 h 67"/>
                <a:gd name="T66" fmla="*/ 25 w 67"/>
                <a:gd name="T67" fmla="*/ 50 h 67"/>
                <a:gd name="T68" fmla="*/ 25 w 67"/>
                <a:gd name="T69" fmla="*/ 46 h 67"/>
                <a:gd name="T70" fmla="*/ 33 w 67"/>
                <a:gd name="T71" fmla="*/ 38 h 67"/>
                <a:gd name="T72" fmla="*/ 33 w 67"/>
                <a:gd name="T73" fmla="*/ 38 h 67"/>
                <a:gd name="T74" fmla="*/ 41 w 67"/>
                <a:gd name="T75" fmla="*/ 38 h 67"/>
                <a:gd name="T76" fmla="*/ 50 w 67"/>
                <a:gd name="T77" fmla="*/ 46 h 67"/>
                <a:gd name="T78" fmla="*/ 50 w 67"/>
                <a:gd name="T79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67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395D76-0980-4615-9954-C24B8CC57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" y="2028"/>
              <a:ext cx="71" cy="71"/>
            </a:xfrm>
            <a:custGeom>
              <a:avLst/>
              <a:gdLst>
                <a:gd name="T0" fmla="*/ 58 w 58"/>
                <a:gd name="T1" fmla="*/ 29 h 57"/>
                <a:gd name="T2" fmla="*/ 29 w 58"/>
                <a:gd name="T3" fmla="*/ 57 h 57"/>
                <a:gd name="T4" fmla="*/ 0 w 58"/>
                <a:gd name="T5" fmla="*/ 29 h 57"/>
                <a:gd name="T6" fmla="*/ 29 w 58"/>
                <a:gd name="T7" fmla="*/ 0 h 57"/>
                <a:gd name="T8" fmla="*/ 58 w 58"/>
                <a:gd name="T9" fmla="*/ 29 h 57"/>
                <a:gd name="T10" fmla="*/ 6 w 58"/>
                <a:gd name="T11" fmla="*/ 29 h 57"/>
                <a:gd name="T12" fmla="*/ 29 w 58"/>
                <a:gd name="T13" fmla="*/ 52 h 57"/>
                <a:gd name="T14" fmla="*/ 52 w 58"/>
                <a:gd name="T15" fmla="*/ 29 h 57"/>
                <a:gd name="T16" fmla="*/ 29 w 58"/>
                <a:gd name="T17" fmla="*/ 5 h 57"/>
                <a:gd name="T18" fmla="*/ 6 w 58"/>
                <a:gd name="T19" fmla="*/ 29 h 57"/>
                <a:gd name="T20" fmla="*/ 32 w 58"/>
                <a:gd name="T21" fmla="*/ 12 h 57"/>
                <a:gd name="T22" fmla="*/ 46 w 58"/>
                <a:gd name="T23" fmla="*/ 26 h 57"/>
                <a:gd name="T24" fmla="*/ 46 w 58"/>
                <a:gd name="T25" fmla="*/ 31 h 57"/>
                <a:gd name="T26" fmla="*/ 41 w 58"/>
                <a:gd name="T27" fmla="*/ 31 h 57"/>
                <a:gd name="T28" fmla="*/ 33 w 58"/>
                <a:gd name="T29" fmla="*/ 23 h 57"/>
                <a:gd name="T30" fmla="*/ 33 w 58"/>
                <a:gd name="T31" fmla="*/ 43 h 57"/>
                <a:gd name="T32" fmla="*/ 29 w 58"/>
                <a:gd name="T33" fmla="*/ 47 h 57"/>
                <a:gd name="T34" fmla="*/ 25 w 58"/>
                <a:gd name="T35" fmla="*/ 43 h 57"/>
                <a:gd name="T36" fmla="*/ 25 w 58"/>
                <a:gd name="T37" fmla="*/ 23 h 57"/>
                <a:gd name="T38" fmla="*/ 17 w 58"/>
                <a:gd name="T39" fmla="*/ 31 h 57"/>
                <a:gd name="T40" fmla="*/ 12 w 58"/>
                <a:gd name="T41" fmla="*/ 31 h 57"/>
                <a:gd name="T42" fmla="*/ 11 w 58"/>
                <a:gd name="T43" fmla="*/ 29 h 57"/>
                <a:gd name="T44" fmla="*/ 12 w 58"/>
                <a:gd name="T45" fmla="*/ 26 h 57"/>
                <a:gd name="T46" fmla="*/ 27 w 58"/>
                <a:gd name="T47" fmla="*/ 12 h 57"/>
                <a:gd name="T48" fmla="*/ 32 w 58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408EB9C-9D1A-49B4-95C9-CC4CC7771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7" y="2116"/>
              <a:ext cx="56" cy="56"/>
            </a:xfrm>
            <a:custGeom>
              <a:avLst/>
              <a:gdLst>
                <a:gd name="T0" fmla="*/ 3 w 46"/>
                <a:gd name="T1" fmla="*/ 0 h 46"/>
                <a:gd name="T2" fmla="*/ 20 w 46"/>
                <a:gd name="T3" fmla="*/ 0 h 46"/>
                <a:gd name="T4" fmla="*/ 20 w 46"/>
                <a:gd name="T5" fmla="*/ 3 h 46"/>
                <a:gd name="T6" fmla="*/ 3 w 46"/>
                <a:gd name="T7" fmla="*/ 3 h 46"/>
                <a:gd name="T8" fmla="*/ 3 w 46"/>
                <a:gd name="T9" fmla="*/ 0 h 46"/>
                <a:gd name="T10" fmla="*/ 26 w 46"/>
                <a:gd name="T11" fmla="*/ 0 h 46"/>
                <a:gd name="T12" fmla="*/ 43 w 46"/>
                <a:gd name="T13" fmla="*/ 0 h 46"/>
                <a:gd name="T14" fmla="*/ 43 w 46"/>
                <a:gd name="T15" fmla="*/ 3 h 46"/>
                <a:gd name="T16" fmla="*/ 26 w 46"/>
                <a:gd name="T17" fmla="*/ 3 h 46"/>
                <a:gd name="T18" fmla="*/ 26 w 46"/>
                <a:gd name="T19" fmla="*/ 0 h 46"/>
                <a:gd name="T20" fmla="*/ 43 w 46"/>
                <a:gd name="T21" fmla="*/ 14 h 46"/>
                <a:gd name="T22" fmla="*/ 41 w 46"/>
                <a:gd name="T23" fmla="*/ 14 h 46"/>
                <a:gd name="T24" fmla="*/ 41 w 46"/>
                <a:gd name="T25" fmla="*/ 3 h 46"/>
                <a:gd name="T26" fmla="*/ 29 w 46"/>
                <a:gd name="T27" fmla="*/ 3 h 46"/>
                <a:gd name="T28" fmla="*/ 29 w 46"/>
                <a:gd name="T29" fmla="*/ 14 h 46"/>
                <a:gd name="T30" fmla="*/ 17 w 46"/>
                <a:gd name="T31" fmla="*/ 14 h 46"/>
                <a:gd name="T32" fmla="*/ 17 w 46"/>
                <a:gd name="T33" fmla="*/ 3 h 46"/>
                <a:gd name="T34" fmla="*/ 6 w 46"/>
                <a:gd name="T35" fmla="*/ 3 h 46"/>
                <a:gd name="T36" fmla="*/ 6 w 46"/>
                <a:gd name="T37" fmla="*/ 14 h 46"/>
                <a:gd name="T38" fmla="*/ 3 w 46"/>
                <a:gd name="T39" fmla="*/ 14 h 46"/>
                <a:gd name="T40" fmla="*/ 0 w 46"/>
                <a:gd name="T41" fmla="*/ 17 h 46"/>
                <a:gd name="T42" fmla="*/ 0 w 46"/>
                <a:gd name="T43" fmla="*/ 43 h 46"/>
                <a:gd name="T44" fmla="*/ 3 w 46"/>
                <a:gd name="T45" fmla="*/ 46 h 46"/>
                <a:gd name="T46" fmla="*/ 17 w 46"/>
                <a:gd name="T47" fmla="*/ 46 h 46"/>
                <a:gd name="T48" fmla="*/ 20 w 46"/>
                <a:gd name="T49" fmla="*/ 43 h 46"/>
                <a:gd name="T50" fmla="*/ 20 w 46"/>
                <a:gd name="T51" fmla="*/ 26 h 46"/>
                <a:gd name="T52" fmla="*/ 26 w 46"/>
                <a:gd name="T53" fmla="*/ 26 h 46"/>
                <a:gd name="T54" fmla="*/ 26 w 46"/>
                <a:gd name="T55" fmla="*/ 43 h 46"/>
                <a:gd name="T56" fmla="*/ 29 w 46"/>
                <a:gd name="T57" fmla="*/ 46 h 46"/>
                <a:gd name="T58" fmla="*/ 43 w 46"/>
                <a:gd name="T59" fmla="*/ 46 h 46"/>
                <a:gd name="T60" fmla="*/ 46 w 46"/>
                <a:gd name="T61" fmla="*/ 43 h 46"/>
                <a:gd name="T62" fmla="*/ 46 w 46"/>
                <a:gd name="T63" fmla="*/ 17 h 46"/>
                <a:gd name="T64" fmla="*/ 43 w 46"/>
                <a:gd name="T65" fmla="*/ 14 h 46"/>
                <a:gd name="T66" fmla="*/ 16 w 46"/>
                <a:gd name="T67" fmla="*/ 43 h 46"/>
                <a:gd name="T68" fmla="*/ 5 w 46"/>
                <a:gd name="T69" fmla="*/ 43 h 46"/>
                <a:gd name="T70" fmla="*/ 3 w 46"/>
                <a:gd name="T71" fmla="*/ 42 h 46"/>
                <a:gd name="T72" fmla="*/ 5 w 46"/>
                <a:gd name="T73" fmla="*/ 40 h 46"/>
                <a:gd name="T74" fmla="*/ 16 w 46"/>
                <a:gd name="T75" fmla="*/ 40 h 46"/>
                <a:gd name="T76" fmla="*/ 17 w 46"/>
                <a:gd name="T77" fmla="*/ 42 h 46"/>
                <a:gd name="T78" fmla="*/ 16 w 46"/>
                <a:gd name="T79" fmla="*/ 43 h 46"/>
                <a:gd name="T80" fmla="*/ 25 w 46"/>
                <a:gd name="T81" fmla="*/ 23 h 46"/>
                <a:gd name="T82" fmla="*/ 22 w 46"/>
                <a:gd name="T83" fmla="*/ 23 h 46"/>
                <a:gd name="T84" fmla="*/ 20 w 46"/>
                <a:gd name="T85" fmla="*/ 21 h 46"/>
                <a:gd name="T86" fmla="*/ 22 w 46"/>
                <a:gd name="T87" fmla="*/ 20 h 46"/>
                <a:gd name="T88" fmla="*/ 25 w 46"/>
                <a:gd name="T89" fmla="*/ 20 h 46"/>
                <a:gd name="T90" fmla="*/ 26 w 46"/>
                <a:gd name="T91" fmla="*/ 21 h 46"/>
                <a:gd name="T92" fmla="*/ 25 w 46"/>
                <a:gd name="T93" fmla="*/ 23 h 46"/>
                <a:gd name="T94" fmla="*/ 42 w 46"/>
                <a:gd name="T95" fmla="*/ 43 h 46"/>
                <a:gd name="T96" fmla="*/ 31 w 46"/>
                <a:gd name="T97" fmla="*/ 43 h 46"/>
                <a:gd name="T98" fmla="*/ 29 w 46"/>
                <a:gd name="T99" fmla="*/ 42 h 46"/>
                <a:gd name="T100" fmla="*/ 31 w 46"/>
                <a:gd name="T101" fmla="*/ 40 h 46"/>
                <a:gd name="T102" fmla="*/ 42 w 46"/>
                <a:gd name="T103" fmla="*/ 40 h 46"/>
                <a:gd name="T104" fmla="*/ 43 w 46"/>
                <a:gd name="T105" fmla="*/ 42 h 46"/>
                <a:gd name="T106" fmla="*/ 42 w 46"/>
                <a:gd name="T107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6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9BE605-038D-4212-981F-F631AC3E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2127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5 h 91"/>
                <a:gd name="T4" fmla="*/ 62 w 91"/>
                <a:gd name="T5" fmla="*/ 45 h 91"/>
                <a:gd name="T6" fmla="*/ 62 w 91"/>
                <a:gd name="T7" fmla="*/ 0 h 91"/>
                <a:gd name="T8" fmla="*/ 28 w 91"/>
                <a:gd name="T9" fmla="*/ 0 h 91"/>
                <a:gd name="T10" fmla="*/ 28 w 91"/>
                <a:gd name="T11" fmla="*/ 45 h 91"/>
                <a:gd name="T12" fmla="*/ 0 w 91"/>
                <a:gd name="T13" fmla="*/ 45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99797D2-4933-4A3B-9C77-3C3CE100A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0" y="1923"/>
              <a:ext cx="77" cy="77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2 h 63"/>
                <a:gd name="T4" fmla="*/ 31 w 62"/>
                <a:gd name="T5" fmla="*/ 0 h 63"/>
                <a:gd name="T6" fmla="*/ 62 w 62"/>
                <a:gd name="T7" fmla="*/ 32 h 63"/>
                <a:gd name="T8" fmla="*/ 31 w 62"/>
                <a:gd name="T9" fmla="*/ 63 h 63"/>
                <a:gd name="T10" fmla="*/ 57 w 62"/>
                <a:gd name="T11" fmla="*/ 36 h 63"/>
                <a:gd name="T12" fmla="*/ 41 w 62"/>
                <a:gd name="T13" fmla="*/ 35 h 63"/>
                <a:gd name="T14" fmla="*/ 46 w 62"/>
                <a:gd name="T15" fmla="*/ 54 h 63"/>
                <a:gd name="T16" fmla="*/ 57 w 62"/>
                <a:gd name="T17" fmla="*/ 36 h 63"/>
                <a:gd name="T18" fmla="*/ 41 w 62"/>
                <a:gd name="T19" fmla="*/ 56 h 63"/>
                <a:gd name="T20" fmla="*/ 36 w 62"/>
                <a:gd name="T21" fmla="*/ 36 h 63"/>
                <a:gd name="T22" fmla="*/ 35 w 62"/>
                <a:gd name="T23" fmla="*/ 36 h 63"/>
                <a:gd name="T24" fmla="*/ 15 w 62"/>
                <a:gd name="T25" fmla="*/ 53 h 63"/>
                <a:gd name="T26" fmla="*/ 31 w 62"/>
                <a:gd name="T27" fmla="*/ 58 h 63"/>
                <a:gd name="T28" fmla="*/ 41 w 62"/>
                <a:gd name="T29" fmla="*/ 56 h 63"/>
                <a:gd name="T30" fmla="*/ 11 w 62"/>
                <a:gd name="T31" fmla="*/ 49 h 63"/>
                <a:gd name="T32" fmla="*/ 33 w 62"/>
                <a:gd name="T33" fmla="*/ 32 h 63"/>
                <a:gd name="T34" fmla="*/ 34 w 62"/>
                <a:gd name="T35" fmla="*/ 31 h 63"/>
                <a:gd name="T36" fmla="*/ 32 w 62"/>
                <a:gd name="T37" fmla="*/ 27 h 63"/>
                <a:gd name="T38" fmla="*/ 4 w 62"/>
                <a:gd name="T39" fmla="*/ 31 h 63"/>
                <a:gd name="T40" fmla="*/ 4 w 62"/>
                <a:gd name="T41" fmla="*/ 32 h 63"/>
                <a:gd name="T42" fmla="*/ 11 w 62"/>
                <a:gd name="T43" fmla="*/ 49 h 63"/>
                <a:gd name="T44" fmla="*/ 5 w 62"/>
                <a:gd name="T45" fmla="*/ 26 h 63"/>
                <a:gd name="T46" fmla="*/ 29 w 62"/>
                <a:gd name="T47" fmla="*/ 23 h 63"/>
                <a:gd name="T48" fmla="*/ 20 w 62"/>
                <a:gd name="T49" fmla="*/ 8 h 63"/>
                <a:gd name="T50" fmla="*/ 5 w 62"/>
                <a:gd name="T51" fmla="*/ 26 h 63"/>
                <a:gd name="T52" fmla="*/ 25 w 62"/>
                <a:gd name="T53" fmla="*/ 6 h 63"/>
                <a:gd name="T54" fmla="*/ 35 w 62"/>
                <a:gd name="T55" fmla="*/ 21 h 63"/>
                <a:gd name="T56" fmla="*/ 49 w 62"/>
                <a:gd name="T57" fmla="*/ 12 h 63"/>
                <a:gd name="T58" fmla="*/ 31 w 62"/>
                <a:gd name="T59" fmla="*/ 5 h 63"/>
                <a:gd name="T60" fmla="*/ 25 w 62"/>
                <a:gd name="T61" fmla="*/ 6 h 63"/>
                <a:gd name="T62" fmla="*/ 51 w 62"/>
                <a:gd name="T63" fmla="*/ 15 h 63"/>
                <a:gd name="T64" fmla="*/ 37 w 62"/>
                <a:gd name="T65" fmla="*/ 25 h 63"/>
                <a:gd name="T66" fmla="*/ 38 w 62"/>
                <a:gd name="T67" fmla="*/ 29 h 63"/>
                <a:gd name="T68" fmla="*/ 39 w 62"/>
                <a:gd name="T69" fmla="*/ 30 h 63"/>
                <a:gd name="T70" fmla="*/ 57 w 62"/>
                <a:gd name="T71" fmla="*/ 31 h 63"/>
                <a:gd name="T72" fmla="*/ 51 w 62"/>
                <a:gd name="T7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4462B0B-A2A7-4033-9253-8648E87FB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4" y="2038"/>
              <a:ext cx="73" cy="64"/>
            </a:xfrm>
            <a:custGeom>
              <a:avLst/>
              <a:gdLst>
                <a:gd name="T0" fmla="*/ 48 w 59"/>
                <a:gd name="T1" fmla="*/ 0 h 52"/>
                <a:gd name="T2" fmla="*/ 11 w 59"/>
                <a:gd name="T3" fmla="*/ 0 h 52"/>
                <a:gd name="T4" fmla="*/ 0 w 59"/>
                <a:gd name="T5" fmla="*/ 11 h 52"/>
                <a:gd name="T6" fmla="*/ 0 w 59"/>
                <a:gd name="T7" fmla="*/ 50 h 52"/>
                <a:gd name="T8" fmla="*/ 2 w 59"/>
                <a:gd name="T9" fmla="*/ 52 h 52"/>
                <a:gd name="T10" fmla="*/ 57 w 59"/>
                <a:gd name="T11" fmla="*/ 52 h 52"/>
                <a:gd name="T12" fmla="*/ 59 w 59"/>
                <a:gd name="T13" fmla="*/ 50 h 52"/>
                <a:gd name="T14" fmla="*/ 59 w 59"/>
                <a:gd name="T15" fmla="*/ 11 h 52"/>
                <a:gd name="T16" fmla="*/ 48 w 59"/>
                <a:gd name="T17" fmla="*/ 0 h 52"/>
                <a:gd name="T18" fmla="*/ 37 w 59"/>
                <a:gd name="T19" fmla="*/ 34 h 52"/>
                <a:gd name="T20" fmla="*/ 37 w 59"/>
                <a:gd name="T21" fmla="*/ 45 h 52"/>
                <a:gd name="T22" fmla="*/ 22 w 59"/>
                <a:gd name="T23" fmla="*/ 45 h 52"/>
                <a:gd name="T24" fmla="*/ 22 w 59"/>
                <a:gd name="T25" fmla="*/ 34 h 52"/>
                <a:gd name="T26" fmla="*/ 11 w 59"/>
                <a:gd name="T27" fmla="*/ 34 h 52"/>
                <a:gd name="T28" fmla="*/ 29 w 59"/>
                <a:gd name="T29" fmla="*/ 19 h 52"/>
                <a:gd name="T30" fmla="*/ 48 w 59"/>
                <a:gd name="T31" fmla="*/ 34 h 52"/>
                <a:gd name="T32" fmla="*/ 37 w 59"/>
                <a:gd name="T33" fmla="*/ 34 h 52"/>
                <a:gd name="T34" fmla="*/ 9 w 59"/>
                <a:gd name="T35" fmla="*/ 8 h 52"/>
                <a:gd name="T36" fmla="*/ 12 w 59"/>
                <a:gd name="T37" fmla="*/ 4 h 52"/>
                <a:gd name="T38" fmla="*/ 46 w 59"/>
                <a:gd name="T39" fmla="*/ 4 h 52"/>
                <a:gd name="T40" fmla="*/ 50 w 59"/>
                <a:gd name="T41" fmla="*/ 8 h 52"/>
                <a:gd name="T42" fmla="*/ 9 w 59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2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8CCE9A7-3943-479C-BAB7-4AC1C223B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8" y="2162"/>
              <a:ext cx="117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8 h 83"/>
                <a:gd name="T14" fmla="*/ 75 w 95"/>
                <a:gd name="T15" fmla="*/ 67 h 83"/>
                <a:gd name="T16" fmla="*/ 83 w 95"/>
                <a:gd name="T17" fmla="*/ 67 h 83"/>
                <a:gd name="T18" fmla="*/ 83 w 95"/>
                <a:gd name="T19" fmla="*/ 67 h 83"/>
                <a:gd name="T20" fmla="*/ 95 w 95"/>
                <a:gd name="T21" fmla="*/ 34 h 83"/>
                <a:gd name="T22" fmla="*/ 80 w 95"/>
                <a:gd name="T23" fmla="*/ 62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2 h 83"/>
                <a:gd name="T32" fmla="*/ 78 w 95"/>
                <a:gd name="T33" fmla="*/ 6 h 83"/>
                <a:gd name="T34" fmla="*/ 80 w 95"/>
                <a:gd name="T35" fmla="*/ 5 h 83"/>
                <a:gd name="T36" fmla="*/ 82 w 95"/>
                <a:gd name="T37" fmla="*/ 6 h 83"/>
                <a:gd name="T38" fmla="*/ 86 w 95"/>
                <a:gd name="T39" fmla="*/ 12 h 83"/>
                <a:gd name="T40" fmla="*/ 89 w 95"/>
                <a:gd name="T41" fmla="*/ 34 h 83"/>
                <a:gd name="T42" fmla="*/ 86 w 95"/>
                <a:gd name="T43" fmla="*/ 55 h 83"/>
                <a:gd name="T44" fmla="*/ 82 w 95"/>
                <a:gd name="T45" fmla="*/ 61 h 83"/>
                <a:gd name="T46" fmla="*/ 80 w 95"/>
                <a:gd name="T47" fmla="*/ 62 h 83"/>
                <a:gd name="T48" fmla="*/ 23 w 95"/>
                <a:gd name="T49" fmla="*/ 34 h 83"/>
                <a:gd name="T50" fmla="*/ 24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29 h 83"/>
                <a:gd name="T58" fmla="*/ 0 w 95"/>
                <a:gd name="T59" fmla="*/ 38 h 83"/>
                <a:gd name="T60" fmla="*/ 5 w 95"/>
                <a:gd name="T61" fmla="*/ 46 h 83"/>
                <a:gd name="T62" fmla="*/ 12 w 95"/>
                <a:gd name="T63" fmla="*/ 46 h 83"/>
                <a:gd name="T64" fmla="*/ 24 w 95"/>
                <a:gd name="T65" fmla="*/ 47 h 83"/>
                <a:gd name="T66" fmla="*/ 23 w 95"/>
                <a:gd name="T67" fmla="*/ 34 h 83"/>
                <a:gd name="T68" fmla="*/ 34 w 95"/>
                <a:gd name="T69" fmla="*/ 53 h 83"/>
                <a:gd name="T70" fmla="*/ 22 w 95"/>
                <a:gd name="T71" fmla="*/ 51 h 83"/>
                <a:gd name="T72" fmla="*/ 30 w 95"/>
                <a:gd name="T73" fmla="*/ 81 h 83"/>
                <a:gd name="T74" fmla="*/ 33 w 95"/>
                <a:gd name="T75" fmla="*/ 82 h 83"/>
                <a:gd name="T76" fmla="*/ 44 w 95"/>
                <a:gd name="T77" fmla="*/ 78 h 83"/>
                <a:gd name="T78" fmla="*/ 46 w 95"/>
                <a:gd name="T79" fmla="*/ 74 h 83"/>
                <a:gd name="T80" fmla="*/ 34 w 95"/>
                <a:gd name="T81" fmla="*/ 53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5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5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650485D-B8DC-49AA-8DE5-3EF22EDB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0" y="2004"/>
              <a:ext cx="61" cy="24"/>
            </a:xfrm>
            <a:custGeom>
              <a:avLst/>
              <a:gdLst>
                <a:gd name="T0" fmla="*/ 50 w 50"/>
                <a:gd name="T1" fmla="*/ 10 h 20"/>
                <a:gd name="T2" fmla="*/ 50 w 50"/>
                <a:gd name="T3" fmla="*/ 10 h 20"/>
                <a:gd name="T4" fmla="*/ 40 w 50"/>
                <a:gd name="T5" fmla="*/ 0 h 20"/>
                <a:gd name="T6" fmla="*/ 28 w 50"/>
                <a:gd name="T7" fmla="*/ 0 h 20"/>
                <a:gd name="T8" fmla="*/ 18 w 50"/>
                <a:gd name="T9" fmla="*/ 10 h 20"/>
                <a:gd name="T10" fmla="*/ 18 w 50"/>
                <a:gd name="T11" fmla="*/ 10 h 20"/>
                <a:gd name="T12" fmla="*/ 18 w 50"/>
                <a:gd name="T13" fmla="*/ 11 h 20"/>
                <a:gd name="T14" fmla="*/ 23 w 50"/>
                <a:gd name="T15" fmla="*/ 11 h 20"/>
                <a:gd name="T16" fmla="*/ 23 w 50"/>
                <a:gd name="T17" fmla="*/ 10 h 20"/>
                <a:gd name="T18" fmla="*/ 23 w 50"/>
                <a:gd name="T19" fmla="*/ 10 h 20"/>
                <a:gd name="T20" fmla="*/ 28 w 50"/>
                <a:gd name="T21" fmla="*/ 4 h 20"/>
                <a:gd name="T22" fmla="*/ 40 w 50"/>
                <a:gd name="T23" fmla="*/ 4 h 20"/>
                <a:gd name="T24" fmla="*/ 45 w 50"/>
                <a:gd name="T25" fmla="*/ 10 h 20"/>
                <a:gd name="T26" fmla="*/ 45 w 50"/>
                <a:gd name="T27" fmla="*/ 10 h 20"/>
                <a:gd name="T28" fmla="*/ 40 w 50"/>
                <a:gd name="T29" fmla="*/ 15 h 20"/>
                <a:gd name="T30" fmla="*/ 35 w 50"/>
                <a:gd name="T31" fmla="*/ 15 h 20"/>
                <a:gd name="T32" fmla="*/ 32 w 50"/>
                <a:gd name="T33" fmla="*/ 20 h 20"/>
                <a:gd name="T34" fmla="*/ 40 w 50"/>
                <a:gd name="T35" fmla="*/ 20 h 20"/>
                <a:gd name="T36" fmla="*/ 50 w 50"/>
                <a:gd name="T37" fmla="*/ 10 h 20"/>
                <a:gd name="T38" fmla="*/ 32 w 50"/>
                <a:gd name="T39" fmla="*/ 10 h 20"/>
                <a:gd name="T40" fmla="*/ 32 w 50"/>
                <a:gd name="T41" fmla="*/ 8 h 20"/>
                <a:gd name="T42" fmla="*/ 27 w 50"/>
                <a:gd name="T43" fmla="*/ 8 h 20"/>
                <a:gd name="T44" fmla="*/ 28 w 50"/>
                <a:gd name="T45" fmla="*/ 10 h 20"/>
                <a:gd name="T46" fmla="*/ 28 w 50"/>
                <a:gd name="T47" fmla="*/ 10 h 20"/>
                <a:gd name="T48" fmla="*/ 22 w 50"/>
                <a:gd name="T49" fmla="*/ 15 h 20"/>
                <a:gd name="T50" fmla="*/ 10 w 50"/>
                <a:gd name="T51" fmla="*/ 15 h 20"/>
                <a:gd name="T52" fmla="*/ 5 w 50"/>
                <a:gd name="T53" fmla="*/ 10 h 20"/>
                <a:gd name="T54" fmla="*/ 5 w 50"/>
                <a:gd name="T55" fmla="*/ 10 h 20"/>
                <a:gd name="T56" fmla="*/ 10 w 50"/>
                <a:gd name="T57" fmla="*/ 4 h 20"/>
                <a:gd name="T58" fmla="*/ 16 w 50"/>
                <a:gd name="T59" fmla="*/ 4 h 20"/>
                <a:gd name="T60" fmla="*/ 19 w 50"/>
                <a:gd name="T61" fmla="*/ 0 h 20"/>
                <a:gd name="T62" fmla="*/ 10 w 50"/>
                <a:gd name="T63" fmla="*/ 0 h 20"/>
                <a:gd name="T64" fmla="*/ 0 w 50"/>
                <a:gd name="T65" fmla="*/ 10 h 20"/>
                <a:gd name="T66" fmla="*/ 0 w 50"/>
                <a:gd name="T67" fmla="*/ 10 h 20"/>
                <a:gd name="T68" fmla="*/ 10 w 50"/>
                <a:gd name="T69" fmla="*/ 20 h 20"/>
                <a:gd name="T70" fmla="*/ 22 w 50"/>
                <a:gd name="T71" fmla="*/ 20 h 20"/>
                <a:gd name="T72" fmla="*/ 32 w 5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2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69A00DA-BA46-4953-ADC0-A67319B86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7" y="1740"/>
              <a:ext cx="67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9 w 54"/>
                <a:gd name="T39" fmla="*/ 40 h 53"/>
                <a:gd name="T40" fmla="*/ 25 w 54"/>
                <a:gd name="T41" fmla="*/ 40 h 53"/>
                <a:gd name="T42" fmla="*/ 24 w 54"/>
                <a:gd name="T43" fmla="*/ 38 h 53"/>
                <a:gd name="T44" fmla="*/ 24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1E745FC-5924-41CC-83CF-1DF98C93C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" y="1812"/>
              <a:ext cx="58" cy="46"/>
            </a:xfrm>
            <a:custGeom>
              <a:avLst/>
              <a:gdLst>
                <a:gd name="T0" fmla="*/ 22 w 58"/>
                <a:gd name="T1" fmla="*/ 46 h 46"/>
                <a:gd name="T2" fmla="*/ 0 w 58"/>
                <a:gd name="T3" fmla="*/ 24 h 46"/>
                <a:gd name="T4" fmla="*/ 11 w 58"/>
                <a:gd name="T5" fmla="*/ 13 h 46"/>
                <a:gd name="T6" fmla="*/ 22 w 58"/>
                <a:gd name="T7" fmla="*/ 24 h 46"/>
                <a:gd name="T8" fmla="*/ 47 w 58"/>
                <a:gd name="T9" fmla="*/ 0 h 46"/>
                <a:gd name="T10" fmla="*/ 58 w 58"/>
                <a:gd name="T11" fmla="*/ 11 h 46"/>
                <a:gd name="T12" fmla="*/ 22 w 58"/>
                <a:gd name="T13" fmla="*/ 46 h 46"/>
                <a:gd name="T14" fmla="*/ 6 w 58"/>
                <a:gd name="T15" fmla="*/ 24 h 46"/>
                <a:gd name="T16" fmla="*/ 22 w 58"/>
                <a:gd name="T17" fmla="*/ 40 h 46"/>
                <a:gd name="T18" fmla="*/ 51 w 58"/>
                <a:gd name="T19" fmla="*/ 11 h 46"/>
                <a:gd name="T20" fmla="*/ 47 w 58"/>
                <a:gd name="T21" fmla="*/ 6 h 46"/>
                <a:gd name="T22" fmla="*/ 22 w 58"/>
                <a:gd name="T23" fmla="*/ 30 h 46"/>
                <a:gd name="T24" fmla="*/ 11 w 58"/>
                <a:gd name="T25" fmla="*/ 19 h 46"/>
                <a:gd name="T26" fmla="*/ 6 w 58"/>
                <a:gd name="T27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46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6854B51-7D5B-4AD9-AECC-5CEBE34781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1" y="1903"/>
              <a:ext cx="68" cy="91"/>
            </a:xfrm>
            <a:custGeom>
              <a:avLst/>
              <a:gdLst>
                <a:gd name="T0" fmla="*/ 53 w 56"/>
                <a:gd name="T1" fmla="*/ 9 h 74"/>
                <a:gd name="T2" fmla="*/ 49 w 56"/>
                <a:gd name="T3" fmla="*/ 9 h 74"/>
                <a:gd name="T4" fmla="*/ 49 w 56"/>
                <a:gd name="T5" fmla="*/ 14 h 74"/>
                <a:gd name="T6" fmla="*/ 51 w 56"/>
                <a:gd name="T7" fmla="*/ 14 h 74"/>
                <a:gd name="T8" fmla="*/ 51 w 56"/>
                <a:gd name="T9" fmla="*/ 51 h 74"/>
                <a:gd name="T10" fmla="*/ 32 w 56"/>
                <a:gd name="T11" fmla="*/ 51 h 74"/>
                <a:gd name="T12" fmla="*/ 32 w 56"/>
                <a:gd name="T13" fmla="*/ 70 h 74"/>
                <a:gd name="T14" fmla="*/ 5 w 56"/>
                <a:gd name="T15" fmla="*/ 70 h 74"/>
                <a:gd name="T16" fmla="*/ 5 w 56"/>
                <a:gd name="T17" fmla="*/ 14 h 74"/>
                <a:gd name="T18" fmla="*/ 7 w 56"/>
                <a:gd name="T19" fmla="*/ 14 h 74"/>
                <a:gd name="T20" fmla="*/ 7 w 56"/>
                <a:gd name="T21" fmla="*/ 9 h 74"/>
                <a:gd name="T22" fmla="*/ 2 w 56"/>
                <a:gd name="T23" fmla="*/ 9 h 74"/>
                <a:gd name="T24" fmla="*/ 0 w 56"/>
                <a:gd name="T25" fmla="*/ 12 h 74"/>
                <a:gd name="T26" fmla="*/ 0 w 56"/>
                <a:gd name="T27" fmla="*/ 72 h 74"/>
                <a:gd name="T28" fmla="*/ 2 w 56"/>
                <a:gd name="T29" fmla="*/ 74 h 74"/>
                <a:gd name="T30" fmla="*/ 39 w 56"/>
                <a:gd name="T31" fmla="*/ 74 h 74"/>
                <a:gd name="T32" fmla="*/ 56 w 56"/>
                <a:gd name="T33" fmla="*/ 57 h 74"/>
                <a:gd name="T34" fmla="*/ 56 w 56"/>
                <a:gd name="T35" fmla="*/ 12 h 74"/>
                <a:gd name="T36" fmla="*/ 53 w 56"/>
                <a:gd name="T37" fmla="*/ 9 h 74"/>
                <a:gd name="T38" fmla="*/ 37 w 56"/>
                <a:gd name="T39" fmla="*/ 70 h 74"/>
                <a:gd name="T40" fmla="*/ 37 w 56"/>
                <a:gd name="T41" fmla="*/ 56 h 74"/>
                <a:gd name="T42" fmla="*/ 51 w 56"/>
                <a:gd name="T43" fmla="*/ 56 h 74"/>
                <a:gd name="T44" fmla="*/ 37 w 56"/>
                <a:gd name="T45" fmla="*/ 70 h 74"/>
                <a:gd name="T46" fmla="*/ 46 w 56"/>
                <a:gd name="T47" fmla="*/ 9 h 74"/>
                <a:gd name="T48" fmla="*/ 37 w 56"/>
                <a:gd name="T49" fmla="*/ 9 h 74"/>
                <a:gd name="T50" fmla="*/ 37 w 56"/>
                <a:gd name="T51" fmla="*/ 5 h 74"/>
                <a:gd name="T52" fmla="*/ 32 w 56"/>
                <a:gd name="T53" fmla="*/ 0 h 74"/>
                <a:gd name="T54" fmla="*/ 23 w 56"/>
                <a:gd name="T55" fmla="*/ 0 h 74"/>
                <a:gd name="T56" fmla="*/ 19 w 56"/>
                <a:gd name="T57" fmla="*/ 5 h 74"/>
                <a:gd name="T58" fmla="*/ 19 w 56"/>
                <a:gd name="T59" fmla="*/ 9 h 74"/>
                <a:gd name="T60" fmla="*/ 9 w 56"/>
                <a:gd name="T61" fmla="*/ 9 h 74"/>
                <a:gd name="T62" fmla="*/ 9 w 56"/>
                <a:gd name="T63" fmla="*/ 19 h 74"/>
                <a:gd name="T64" fmla="*/ 46 w 56"/>
                <a:gd name="T65" fmla="*/ 19 h 74"/>
                <a:gd name="T66" fmla="*/ 46 w 56"/>
                <a:gd name="T67" fmla="*/ 9 h 74"/>
                <a:gd name="T68" fmla="*/ 32 w 56"/>
                <a:gd name="T69" fmla="*/ 9 h 74"/>
                <a:gd name="T70" fmla="*/ 23 w 56"/>
                <a:gd name="T71" fmla="*/ 9 h 74"/>
                <a:gd name="T72" fmla="*/ 23 w 56"/>
                <a:gd name="T73" fmla="*/ 5 h 74"/>
                <a:gd name="T74" fmla="*/ 23 w 56"/>
                <a:gd name="T75" fmla="*/ 5 h 74"/>
                <a:gd name="T76" fmla="*/ 32 w 56"/>
                <a:gd name="T77" fmla="*/ 5 h 74"/>
                <a:gd name="T78" fmla="*/ 32 w 56"/>
                <a:gd name="T79" fmla="*/ 5 h 74"/>
                <a:gd name="T80" fmla="*/ 32 w 56"/>
                <a:gd name="T8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74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3B08690-76A2-46A9-81FD-F59E63C2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011"/>
              <a:ext cx="233" cy="131"/>
            </a:xfrm>
            <a:custGeom>
              <a:avLst/>
              <a:gdLst>
                <a:gd name="T0" fmla="*/ 190 w 190"/>
                <a:gd name="T1" fmla="*/ 74 h 106"/>
                <a:gd name="T2" fmla="*/ 166 w 190"/>
                <a:gd name="T3" fmla="*/ 43 h 106"/>
                <a:gd name="T4" fmla="*/ 122 w 190"/>
                <a:gd name="T5" fmla="*/ 0 h 106"/>
                <a:gd name="T6" fmla="*/ 87 w 190"/>
                <a:gd name="T7" fmla="*/ 16 h 106"/>
                <a:gd name="T8" fmla="*/ 67 w 190"/>
                <a:gd name="T9" fmla="*/ 7 h 106"/>
                <a:gd name="T10" fmla="*/ 42 w 190"/>
                <a:gd name="T11" fmla="*/ 32 h 106"/>
                <a:gd name="T12" fmla="*/ 43 w 190"/>
                <a:gd name="T13" fmla="*/ 35 h 106"/>
                <a:gd name="T14" fmla="*/ 36 w 190"/>
                <a:gd name="T15" fmla="*/ 35 h 106"/>
                <a:gd name="T16" fmla="*/ 0 w 190"/>
                <a:gd name="T17" fmla="*/ 70 h 106"/>
                <a:gd name="T18" fmla="*/ 36 w 190"/>
                <a:gd name="T19" fmla="*/ 106 h 106"/>
                <a:gd name="T20" fmla="*/ 158 w 190"/>
                <a:gd name="T21" fmla="*/ 106 h 106"/>
                <a:gd name="T22" fmla="*/ 158 w 190"/>
                <a:gd name="T23" fmla="*/ 106 h 106"/>
                <a:gd name="T24" fmla="*/ 190 w 190"/>
                <a:gd name="T25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06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3E77F03-1B8F-4C40-A316-A06D3CD5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666"/>
              <a:ext cx="112" cy="123"/>
            </a:xfrm>
            <a:custGeom>
              <a:avLst/>
              <a:gdLst>
                <a:gd name="T0" fmla="*/ 61 w 91"/>
                <a:gd name="T1" fmla="*/ 28 h 100"/>
                <a:gd name="T2" fmla="*/ 51 w 91"/>
                <a:gd name="T3" fmla="*/ 39 h 100"/>
                <a:gd name="T4" fmla="*/ 46 w 91"/>
                <a:gd name="T5" fmla="*/ 47 h 100"/>
                <a:gd name="T6" fmla="*/ 48 w 91"/>
                <a:gd name="T7" fmla="*/ 30 h 100"/>
                <a:gd name="T8" fmla="*/ 48 w 91"/>
                <a:gd name="T9" fmla="*/ 15 h 100"/>
                <a:gd name="T10" fmla="*/ 23 w 91"/>
                <a:gd name="T11" fmla="*/ 5 h 100"/>
                <a:gd name="T12" fmla="*/ 13 w 91"/>
                <a:gd name="T13" fmla="*/ 30 h 100"/>
                <a:gd name="T14" fmla="*/ 24 w 91"/>
                <a:gd name="T15" fmla="*/ 41 h 100"/>
                <a:gd name="T16" fmla="*/ 38 w 91"/>
                <a:gd name="T17" fmla="*/ 51 h 100"/>
                <a:gd name="T18" fmla="*/ 29 w 91"/>
                <a:gd name="T19" fmla="*/ 49 h 100"/>
                <a:gd name="T20" fmla="*/ 14 w 91"/>
                <a:gd name="T21" fmla="*/ 49 h 100"/>
                <a:gd name="T22" fmla="*/ 4 w 91"/>
                <a:gd name="T23" fmla="*/ 74 h 100"/>
                <a:gd name="T24" fmla="*/ 30 w 91"/>
                <a:gd name="T25" fmla="*/ 85 h 100"/>
                <a:gd name="T26" fmla="*/ 40 w 91"/>
                <a:gd name="T27" fmla="*/ 73 h 100"/>
                <a:gd name="T28" fmla="*/ 45 w 91"/>
                <a:gd name="T29" fmla="*/ 65 h 100"/>
                <a:gd name="T30" fmla="*/ 43 w 91"/>
                <a:gd name="T31" fmla="*/ 97 h 100"/>
                <a:gd name="T32" fmla="*/ 45 w 91"/>
                <a:gd name="T33" fmla="*/ 100 h 100"/>
                <a:gd name="T34" fmla="*/ 61 w 91"/>
                <a:gd name="T35" fmla="*/ 93 h 100"/>
                <a:gd name="T36" fmla="*/ 78 w 91"/>
                <a:gd name="T37" fmla="*/ 85 h 100"/>
                <a:gd name="T38" fmla="*/ 76 w 91"/>
                <a:gd name="T39" fmla="*/ 82 h 100"/>
                <a:gd name="T40" fmla="*/ 53 w 91"/>
                <a:gd name="T41" fmla="*/ 62 h 100"/>
                <a:gd name="T42" fmla="*/ 61 w 91"/>
                <a:gd name="T43" fmla="*/ 64 h 100"/>
                <a:gd name="T44" fmla="*/ 77 w 91"/>
                <a:gd name="T45" fmla="*/ 64 h 100"/>
                <a:gd name="T46" fmla="*/ 87 w 91"/>
                <a:gd name="T47" fmla="*/ 38 h 100"/>
                <a:gd name="T48" fmla="*/ 61 w 91"/>
                <a:gd name="T49" fmla="*/ 2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0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A690A76-1815-4679-9877-006A92B99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960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33B8940-C998-447F-B62A-C9C30BF3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04"/>
              <a:ext cx="86" cy="87"/>
            </a:xfrm>
            <a:custGeom>
              <a:avLst/>
              <a:gdLst>
                <a:gd name="T0" fmla="*/ 53 w 70"/>
                <a:gd name="T1" fmla="*/ 45 h 71"/>
                <a:gd name="T2" fmla="*/ 41 w 70"/>
                <a:gd name="T3" fmla="*/ 32 h 71"/>
                <a:gd name="T4" fmla="*/ 70 w 70"/>
                <a:gd name="T5" fmla="*/ 10 h 71"/>
                <a:gd name="T6" fmla="*/ 62 w 70"/>
                <a:gd name="T7" fmla="*/ 1 h 71"/>
                <a:gd name="T8" fmla="*/ 25 w 70"/>
                <a:gd name="T9" fmla="*/ 16 h 71"/>
                <a:gd name="T10" fmla="*/ 13 w 70"/>
                <a:gd name="T11" fmla="*/ 4 h 71"/>
                <a:gd name="T12" fmla="*/ 2 w 70"/>
                <a:gd name="T13" fmla="*/ 3 h 71"/>
                <a:gd name="T14" fmla="*/ 4 w 70"/>
                <a:gd name="T15" fmla="*/ 13 h 71"/>
                <a:gd name="T16" fmla="*/ 16 w 70"/>
                <a:gd name="T17" fmla="*/ 25 h 71"/>
                <a:gd name="T18" fmla="*/ 1 w 70"/>
                <a:gd name="T19" fmla="*/ 62 h 71"/>
                <a:gd name="T20" fmla="*/ 10 w 70"/>
                <a:gd name="T21" fmla="*/ 71 h 71"/>
                <a:gd name="T22" fmla="*/ 32 w 70"/>
                <a:gd name="T23" fmla="*/ 41 h 71"/>
                <a:gd name="T24" fmla="*/ 44 w 70"/>
                <a:gd name="T25" fmla="*/ 53 h 71"/>
                <a:gd name="T26" fmla="*/ 44 w 70"/>
                <a:gd name="T27" fmla="*/ 71 h 71"/>
                <a:gd name="T28" fmla="*/ 53 w 70"/>
                <a:gd name="T29" fmla="*/ 71 h 71"/>
                <a:gd name="T30" fmla="*/ 57 w 70"/>
                <a:gd name="T31" fmla="*/ 58 h 71"/>
                <a:gd name="T32" fmla="*/ 70 w 70"/>
                <a:gd name="T33" fmla="*/ 53 h 71"/>
                <a:gd name="T34" fmla="*/ 70 w 70"/>
                <a:gd name="T35" fmla="*/ 45 h 71"/>
                <a:gd name="T36" fmla="*/ 53 w 70"/>
                <a:gd name="T37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1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2D576BA-7BF5-4ECD-A32E-8D91B408A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1859"/>
              <a:ext cx="30" cy="56"/>
            </a:xfrm>
            <a:custGeom>
              <a:avLst/>
              <a:gdLst>
                <a:gd name="T0" fmla="*/ 16 w 24"/>
                <a:gd name="T1" fmla="*/ 45 h 46"/>
                <a:gd name="T2" fmla="*/ 16 w 24"/>
                <a:gd name="T3" fmla="*/ 45 h 46"/>
                <a:gd name="T4" fmla="*/ 23 w 24"/>
                <a:gd name="T5" fmla="*/ 35 h 46"/>
                <a:gd name="T6" fmla="*/ 21 w 24"/>
                <a:gd name="T7" fmla="*/ 24 h 46"/>
                <a:gd name="T8" fmla="*/ 11 w 24"/>
                <a:gd name="T9" fmla="*/ 17 h 46"/>
                <a:gd name="T10" fmla="*/ 11 w 24"/>
                <a:gd name="T11" fmla="*/ 17 h 46"/>
                <a:gd name="T12" fmla="*/ 10 w 24"/>
                <a:gd name="T13" fmla="*/ 17 h 46"/>
                <a:gd name="T14" fmla="*/ 11 w 24"/>
                <a:gd name="T15" fmla="*/ 21 h 46"/>
                <a:gd name="T16" fmla="*/ 12 w 24"/>
                <a:gd name="T17" fmla="*/ 21 h 46"/>
                <a:gd name="T18" fmla="*/ 12 w 24"/>
                <a:gd name="T19" fmla="*/ 21 h 46"/>
                <a:gd name="T20" fmla="*/ 17 w 24"/>
                <a:gd name="T21" fmla="*/ 25 h 46"/>
                <a:gd name="T22" fmla="*/ 19 w 24"/>
                <a:gd name="T23" fmla="*/ 35 h 46"/>
                <a:gd name="T24" fmla="*/ 16 w 24"/>
                <a:gd name="T25" fmla="*/ 41 h 46"/>
                <a:gd name="T26" fmla="*/ 16 w 24"/>
                <a:gd name="T27" fmla="*/ 41 h 46"/>
                <a:gd name="T28" fmla="*/ 10 w 24"/>
                <a:gd name="T29" fmla="*/ 37 h 46"/>
                <a:gd name="T30" fmla="*/ 9 w 24"/>
                <a:gd name="T31" fmla="*/ 32 h 46"/>
                <a:gd name="T32" fmla="*/ 5 w 24"/>
                <a:gd name="T33" fmla="*/ 30 h 46"/>
                <a:gd name="T34" fmla="*/ 6 w 24"/>
                <a:gd name="T35" fmla="*/ 38 h 46"/>
                <a:gd name="T36" fmla="*/ 16 w 24"/>
                <a:gd name="T37" fmla="*/ 45 h 46"/>
                <a:gd name="T38" fmla="*/ 13 w 24"/>
                <a:gd name="T39" fmla="*/ 29 h 46"/>
                <a:gd name="T40" fmla="*/ 15 w 24"/>
                <a:gd name="T41" fmla="*/ 29 h 46"/>
                <a:gd name="T42" fmla="*/ 14 w 24"/>
                <a:gd name="T43" fmla="*/ 25 h 46"/>
                <a:gd name="T44" fmla="*/ 13 w 24"/>
                <a:gd name="T45" fmla="*/ 25 h 46"/>
                <a:gd name="T46" fmla="*/ 12 w 24"/>
                <a:gd name="T47" fmla="*/ 25 h 46"/>
                <a:gd name="T48" fmla="*/ 7 w 24"/>
                <a:gd name="T49" fmla="*/ 21 h 46"/>
                <a:gd name="T50" fmla="*/ 5 w 24"/>
                <a:gd name="T51" fmla="*/ 11 h 46"/>
                <a:gd name="T52" fmla="*/ 9 w 24"/>
                <a:gd name="T53" fmla="*/ 5 h 46"/>
                <a:gd name="T54" fmla="*/ 9 w 24"/>
                <a:gd name="T55" fmla="*/ 5 h 46"/>
                <a:gd name="T56" fmla="*/ 14 w 24"/>
                <a:gd name="T57" fmla="*/ 9 h 46"/>
                <a:gd name="T58" fmla="*/ 15 w 24"/>
                <a:gd name="T59" fmla="*/ 14 h 46"/>
                <a:gd name="T60" fmla="*/ 20 w 24"/>
                <a:gd name="T61" fmla="*/ 16 h 46"/>
                <a:gd name="T62" fmla="*/ 18 w 24"/>
                <a:gd name="T63" fmla="*/ 8 h 46"/>
                <a:gd name="T64" fmla="*/ 8 w 24"/>
                <a:gd name="T65" fmla="*/ 1 h 46"/>
                <a:gd name="T66" fmla="*/ 8 w 24"/>
                <a:gd name="T67" fmla="*/ 1 h 46"/>
                <a:gd name="T68" fmla="*/ 1 w 24"/>
                <a:gd name="T69" fmla="*/ 11 h 46"/>
                <a:gd name="T70" fmla="*/ 3 w 24"/>
                <a:gd name="T71" fmla="*/ 22 h 46"/>
                <a:gd name="T72" fmla="*/ 13 w 24"/>
                <a:gd name="T7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46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3204677-F03A-4724-8BE0-E29D4A6DA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1845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1 h 92"/>
                <a:gd name="T12" fmla="*/ 52 w 92"/>
                <a:gd name="T13" fmla="*/ 66 h 92"/>
                <a:gd name="T14" fmla="*/ 72 w 92"/>
                <a:gd name="T15" fmla="*/ 52 h 92"/>
                <a:gd name="T16" fmla="*/ 80 w 92"/>
                <a:gd name="T17" fmla="*/ 53 h 92"/>
                <a:gd name="T18" fmla="*/ 80 w 92"/>
                <a:gd name="T19" fmla="*/ 24 h 92"/>
                <a:gd name="T20" fmla="*/ 40 w 92"/>
                <a:gd name="T21" fmla="*/ 35 h 92"/>
                <a:gd name="T22" fmla="*/ 40 w 92"/>
                <a:gd name="T23" fmla="*/ 78 h 92"/>
                <a:gd name="T24" fmla="*/ 20 w 92"/>
                <a:gd name="T25" fmla="*/ 92 h 92"/>
                <a:gd name="T26" fmla="*/ 0 w 92"/>
                <a:gd name="T27" fmla="*/ 78 h 92"/>
                <a:gd name="T28" fmla="*/ 20 w 92"/>
                <a:gd name="T29" fmla="*/ 63 h 92"/>
                <a:gd name="T30" fmla="*/ 29 w 92"/>
                <a:gd name="T31" fmla="*/ 65 h 92"/>
                <a:gd name="T32" fmla="*/ 29 w 92"/>
                <a:gd name="T33" fmla="*/ 35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3B02771-B8BA-4D5E-90D4-F3E17E90C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" y="1597"/>
              <a:ext cx="80" cy="112"/>
            </a:xfrm>
            <a:custGeom>
              <a:avLst/>
              <a:gdLst>
                <a:gd name="T0" fmla="*/ 38 w 65"/>
                <a:gd name="T1" fmla="*/ 46 h 91"/>
                <a:gd name="T2" fmla="*/ 46 w 65"/>
                <a:gd name="T3" fmla="*/ 26 h 91"/>
                <a:gd name="T4" fmla="*/ 52 w 65"/>
                <a:gd name="T5" fmla="*/ 33 h 91"/>
                <a:gd name="T6" fmla="*/ 47 w 65"/>
                <a:gd name="T7" fmla="*/ 46 h 91"/>
                <a:gd name="T8" fmla="*/ 52 w 65"/>
                <a:gd name="T9" fmla="*/ 59 h 91"/>
                <a:gd name="T10" fmla="*/ 45 w 65"/>
                <a:gd name="T11" fmla="*/ 65 h 91"/>
                <a:gd name="T12" fmla="*/ 38 w 65"/>
                <a:gd name="T13" fmla="*/ 46 h 91"/>
                <a:gd name="T14" fmla="*/ 32 w 65"/>
                <a:gd name="T15" fmla="*/ 78 h 91"/>
                <a:gd name="T16" fmla="*/ 19 w 65"/>
                <a:gd name="T17" fmla="*/ 45 h 91"/>
                <a:gd name="T18" fmla="*/ 33 w 65"/>
                <a:gd name="T19" fmla="*/ 13 h 91"/>
                <a:gd name="T20" fmla="*/ 39 w 65"/>
                <a:gd name="T21" fmla="*/ 20 h 91"/>
                <a:gd name="T22" fmla="*/ 39 w 65"/>
                <a:gd name="T23" fmla="*/ 20 h 91"/>
                <a:gd name="T24" fmla="*/ 28 w 65"/>
                <a:gd name="T25" fmla="*/ 45 h 91"/>
                <a:gd name="T26" fmla="*/ 39 w 65"/>
                <a:gd name="T27" fmla="*/ 72 h 91"/>
                <a:gd name="T28" fmla="*/ 32 w 65"/>
                <a:gd name="T29" fmla="*/ 78 h 91"/>
                <a:gd name="T30" fmla="*/ 6 w 65"/>
                <a:gd name="T31" fmla="*/ 20 h 91"/>
                <a:gd name="T32" fmla="*/ 20 w 65"/>
                <a:gd name="T33" fmla="*/ 0 h 91"/>
                <a:gd name="T34" fmla="*/ 20 w 65"/>
                <a:gd name="T35" fmla="*/ 0 h 91"/>
                <a:gd name="T36" fmla="*/ 27 w 65"/>
                <a:gd name="T37" fmla="*/ 6 h 91"/>
                <a:gd name="T38" fmla="*/ 10 w 65"/>
                <a:gd name="T39" fmla="*/ 45 h 91"/>
                <a:gd name="T40" fmla="*/ 26 w 65"/>
                <a:gd name="T41" fmla="*/ 85 h 91"/>
                <a:gd name="T42" fmla="*/ 19 w 65"/>
                <a:gd name="T43" fmla="*/ 91 h 91"/>
                <a:gd name="T44" fmla="*/ 5 w 65"/>
                <a:gd name="T45" fmla="*/ 70 h 91"/>
                <a:gd name="T46" fmla="*/ 1 w 65"/>
                <a:gd name="T47" fmla="*/ 45 h 91"/>
                <a:gd name="T48" fmla="*/ 6 w 65"/>
                <a:gd name="T49" fmla="*/ 20 h 91"/>
                <a:gd name="T50" fmla="*/ 61 w 65"/>
                <a:gd name="T51" fmla="*/ 50 h 91"/>
                <a:gd name="T52" fmla="*/ 65 w 65"/>
                <a:gd name="T53" fmla="*/ 46 h 91"/>
                <a:gd name="T54" fmla="*/ 61 w 65"/>
                <a:gd name="T55" fmla="*/ 41 h 91"/>
                <a:gd name="T56" fmla="*/ 56 w 65"/>
                <a:gd name="T57" fmla="*/ 46 h 91"/>
                <a:gd name="T58" fmla="*/ 61 w 65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91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C845B2C-E453-4190-A3EC-6E17088B1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3" y="1718"/>
              <a:ext cx="78" cy="77"/>
            </a:xfrm>
            <a:custGeom>
              <a:avLst/>
              <a:gdLst>
                <a:gd name="T0" fmla="*/ 48 w 78"/>
                <a:gd name="T1" fmla="*/ 19 h 77"/>
                <a:gd name="T2" fmla="*/ 50 w 78"/>
                <a:gd name="T3" fmla="*/ 0 h 77"/>
                <a:gd name="T4" fmla="*/ 15 w 78"/>
                <a:gd name="T5" fmla="*/ 0 h 77"/>
                <a:gd name="T6" fmla="*/ 2 w 78"/>
                <a:gd name="T7" fmla="*/ 14 h 77"/>
                <a:gd name="T8" fmla="*/ 0 w 78"/>
                <a:gd name="T9" fmla="*/ 57 h 77"/>
                <a:gd name="T10" fmla="*/ 30 w 78"/>
                <a:gd name="T11" fmla="*/ 57 h 77"/>
                <a:gd name="T12" fmla="*/ 29 w 78"/>
                <a:gd name="T13" fmla="*/ 76 h 77"/>
                <a:gd name="T14" fmla="*/ 77 w 78"/>
                <a:gd name="T15" fmla="*/ 77 h 77"/>
                <a:gd name="T16" fmla="*/ 78 w 78"/>
                <a:gd name="T17" fmla="*/ 19 h 77"/>
                <a:gd name="T18" fmla="*/ 48 w 78"/>
                <a:gd name="T19" fmla="*/ 19 h 77"/>
                <a:gd name="T20" fmla="*/ 15 w 78"/>
                <a:gd name="T21" fmla="*/ 7 h 77"/>
                <a:gd name="T22" fmla="*/ 15 w 78"/>
                <a:gd name="T23" fmla="*/ 14 h 77"/>
                <a:gd name="T24" fmla="*/ 8 w 78"/>
                <a:gd name="T25" fmla="*/ 14 h 77"/>
                <a:gd name="T26" fmla="*/ 15 w 78"/>
                <a:gd name="T27" fmla="*/ 7 h 77"/>
                <a:gd name="T28" fmla="*/ 5 w 78"/>
                <a:gd name="T29" fmla="*/ 52 h 77"/>
                <a:gd name="T30" fmla="*/ 5 w 78"/>
                <a:gd name="T31" fmla="*/ 19 h 77"/>
                <a:gd name="T32" fmla="*/ 20 w 78"/>
                <a:gd name="T33" fmla="*/ 19 h 77"/>
                <a:gd name="T34" fmla="*/ 20 w 78"/>
                <a:gd name="T35" fmla="*/ 5 h 77"/>
                <a:gd name="T36" fmla="*/ 45 w 78"/>
                <a:gd name="T37" fmla="*/ 5 h 77"/>
                <a:gd name="T38" fmla="*/ 45 w 78"/>
                <a:gd name="T39" fmla="*/ 19 h 77"/>
                <a:gd name="T40" fmla="*/ 30 w 78"/>
                <a:gd name="T41" fmla="*/ 33 h 77"/>
                <a:gd name="T42" fmla="*/ 30 w 78"/>
                <a:gd name="T43" fmla="*/ 52 h 77"/>
                <a:gd name="T44" fmla="*/ 5 w 78"/>
                <a:gd name="T45" fmla="*/ 52 h 77"/>
                <a:gd name="T46" fmla="*/ 43 w 78"/>
                <a:gd name="T47" fmla="*/ 25 h 77"/>
                <a:gd name="T48" fmla="*/ 43 w 78"/>
                <a:gd name="T49" fmla="*/ 34 h 77"/>
                <a:gd name="T50" fmla="*/ 36 w 78"/>
                <a:gd name="T51" fmla="*/ 33 h 77"/>
                <a:gd name="T52" fmla="*/ 43 w 78"/>
                <a:gd name="T53" fmla="*/ 25 h 77"/>
                <a:gd name="T54" fmla="*/ 72 w 78"/>
                <a:gd name="T55" fmla="*/ 72 h 77"/>
                <a:gd name="T56" fmla="*/ 34 w 78"/>
                <a:gd name="T57" fmla="*/ 71 h 77"/>
                <a:gd name="T58" fmla="*/ 35 w 78"/>
                <a:gd name="T59" fmla="*/ 38 h 77"/>
                <a:gd name="T60" fmla="*/ 48 w 78"/>
                <a:gd name="T61" fmla="*/ 38 h 77"/>
                <a:gd name="T62" fmla="*/ 48 w 78"/>
                <a:gd name="T63" fmla="*/ 24 h 77"/>
                <a:gd name="T64" fmla="*/ 73 w 78"/>
                <a:gd name="T65" fmla="*/ 24 h 77"/>
                <a:gd name="T66" fmla="*/ 72 w 78"/>
                <a:gd name="T6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7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4209E4C-2D20-40D0-BA0C-49A3171D4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4" y="2273"/>
              <a:ext cx="125" cy="107"/>
            </a:xfrm>
            <a:custGeom>
              <a:avLst/>
              <a:gdLst>
                <a:gd name="T0" fmla="*/ 76 w 102"/>
                <a:gd name="T1" fmla="*/ 1 h 87"/>
                <a:gd name="T2" fmla="*/ 7 w 102"/>
                <a:gd name="T3" fmla="*/ 21 h 87"/>
                <a:gd name="T4" fmla="*/ 1 w 102"/>
                <a:gd name="T5" fmla="*/ 32 h 87"/>
                <a:gd name="T6" fmla="*/ 15 w 102"/>
                <a:gd name="T7" fmla="*/ 80 h 87"/>
                <a:gd name="T8" fmla="*/ 26 w 102"/>
                <a:gd name="T9" fmla="*/ 86 h 87"/>
                <a:gd name="T10" fmla="*/ 95 w 102"/>
                <a:gd name="T11" fmla="*/ 65 h 87"/>
                <a:gd name="T12" fmla="*/ 101 w 102"/>
                <a:gd name="T13" fmla="*/ 55 h 87"/>
                <a:gd name="T14" fmla="*/ 87 w 102"/>
                <a:gd name="T15" fmla="*/ 7 h 87"/>
                <a:gd name="T16" fmla="*/ 76 w 102"/>
                <a:gd name="T17" fmla="*/ 1 h 87"/>
                <a:gd name="T18" fmla="*/ 8 w 102"/>
                <a:gd name="T19" fmla="*/ 27 h 87"/>
                <a:gd name="T20" fmla="*/ 78 w 102"/>
                <a:gd name="T21" fmla="*/ 6 h 87"/>
                <a:gd name="T22" fmla="*/ 81 w 102"/>
                <a:gd name="T23" fmla="*/ 8 h 87"/>
                <a:gd name="T24" fmla="*/ 84 w 102"/>
                <a:gd name="T25" fmla="*/ 16 h 87"/>
                <a:gd name="T26" fmla="*/ 9 w 102"/>
                <a:gd name="T27" fmla="*/ 38 h 87"/>
                <a:gd name="T28" fmla="*/ 7 w 102"/>
                <a:gd name="T29" fmla="*/ 30 h 87"/>
                <a:gd name="T30" fmla="*/ 8 w 102"/>
                <a:gd name="T31" fmla="*/ 27 h 87"/>
                <a:gd name="T32" fmla="*/ 94 w 102"/>
                <a:gd name="T33" fmla="*/ 60 h 87"/>
                <a:gd name="T34" fmla="*/ 24 w 102"/>
                <a:gd name="T35" fmla="*/ 80 h 87"/>
                <a:gd name="T36" fmla="*/ 21 w 102"/>
                <a:gd name="T37" fmla="*/ 78 h 87"/>
                <a:gd name="T38" fmla="*/ 14 w 102"/>
                <a:gd name="T39" fmla="*/ 54 h 87"/>
                <a:gd name="T40" fmla="*/ 88 w 102"/>
                <a:gd name="T41" fmla="*/ 32 h 87"/>
                <a:gd name="T42" fmla="*/ 95 w 102"/>
                <a:gd name="T43" fmla="*/ 56 h 87"/>
                <a:gd name="T44" fmla="*/ 94 w 102"/>
                <a:gd name="T45" fmla="*/ 60 h 87"/>
                <a:gd name="T46" fmla="*/ 22 w 102"/>
                <a:gd name="T47" fmla="*/ 63 h 87"/>
                <a:gd name="T48" fmla="*/ 27 w 102"/>
                <a:gd name="T49" fmla="*/ 62 h 87"/>
                <a:gd name="T50" fmla="*/ 31 w 102"/>
                <a:gd name="T51" fmla="*/ 73 h 87"/>
                <a:gd name="T52" fmla="*/ 25 w 102"/>
                <a:gd name="T53" fmla="*/ 74 h 87"/>
                <a:gd name="T54" fmla="*/ 22 w 102"/>
                <a:gd name="T55" fmla="*/ 63 h 87"/>
                <a:gd name="T56" fmla="*/ 33 w 102"/>
                <a:gd name="T57" fmla="*/ 60 h 87"/>
                <a:gd name="T58" fmla="*/ 38 w 102"/>
                <a:gd name="T59" fmla="*/ 59 h 87"/>
                <a:gd name="T60" fmla="*/ 41 w 102"/>
                <a:gd name="T61" fmla="*/ 69 h 87"/>
                <a:gd name="T62" fmla="*/ 36 w 102"/>
                <a:gd name="T63" fmla="*/ 71 h 87"/>
                <a:gd name="T64" fmla="*/ 33 w 102"/>
                <a:gd name="T65" fmla="*/ 60 h 87"/>
                <a:gd name="T66" fmla="*/ 43 w 102"/>
                <a:gd name="T67" fmla="*/ 57 h 87"/>
                <a:gd name="T68" fmla="*/ 49 w 102"/>
                <a:gd name="T69" fmla="*/ 56 h 87"/>
                <a:gd name="T70" fmla="*/ 52 w 102"/>
                <a:gd name="T71" fmla="*/ 66 h 87"/>
                <a:gd name="T72" fmla="*/ 47 w 102"/>
                <a:gd name="T73" fmla="*/ 68 h 87"/>
                <a:gd name="T74" fmla="*/ 43 w 102"/>
                <a:gd name="T75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87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BC75D90-B076-46D3-A1B9-D19EAC93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" y="1495"/>
              <a:ext cx="113" cy="118"/>
            </a:xfrm>
            <a:custGeom>
              <a:avLst/>
              <a:gdLst>
                <a:gd name="T0" fmla="*/ 65 w 92"/>
                <a:gd name="T1" fmla="*/ 96 h 96"/>
                <a:gd name="T2" fmla="*/ 36 w 92"/>
                <a:gd name="T3" fmla="*/ 49 h 96"/>
                <a:gd name="T4" fmla="*/ 36 w 92"/>
                <a:gd name="T5" fmla="*/ 72 h 96"/>
                <a:gd name="T6" fmla="*/ 0 w 92"/>
                <a:gd name="T7" fmla="*/ 36 h 96"/>
                <a:gd name="T8" fmla="*/ 36 w 92"/>
                <a:gd name="T9" fmla="*/ 0 h 96"/>
                <a:gd name="T10" fmla="*/ 36 w 92"/>
                <a:gd name="T11" fmla="*/ 24 h 96"/>
                <a:gd name="T12" fmla="*/ 65 w 9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6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F866FCE-9FF1-4EC6-A72D-6523C3300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7" y="1585"/>
              <a:ext cx="106" cy="75"/>
            </a:xfrm>
            <a:custGeom>
              <a:avLst/>
              <a:gdLst>
                <a:gd name="T0" fmla="*/ 70 w 86"/>
                <a:gd name="T1" fmla="*/ 58 h 61"/>
                <a:gd name="T2" fmla="*/ 75 w 86"/>
                <a:gd name="T3" fmla="*/ 49 h 61"/>
                <a:gd name="T4" fmla="*/ 80 w 86"/>
                <a:gd name="T5" fmla="*/ 41 h 61"/>
                <a:gd name="T6" fmla="*/ 85 w 86"/>
                <a:gd name="T7" fmla="*/ 31 h 61"/>
                <a:gd name="T8" fmla="*/ 83 w 86"/>
                <a:gd name="T9" fmla="*/ 24 h 61"/>
                <a:gd name="T10" fmla="*/ 65 w 86"/>
                <a:gd name="T11" fmla="*/ 9 h 61"/>
                <a:gd name="T12" fmla="*/ 58 w 86"/>
                <a:gd name="T13" fmla="*/ 9 h 61"/>
                <a:gd name="T14" fmla="*/ 50 w 86"/>
                <a:gd name="T15" fmla="*/ 17 h 61"/>
                <a:gd name="T16" fmla="*/ 49 w 86"/>
                <a:gd name="T17" fmla="*/ 18 h 61"/>
                <a:gd name="T18" fmla="*/ 17 w 86"/>
                <a:gd name="T19" fmla="*/ 0 h 61"/>
                <a:gd name="T20" fmla="*/ 0 w 86"/>
                <a:gd name="T21" fmla="*/ 3 h 61"/>
                <a:gd name="T22" fmla="*/ 4 w 86"/>
                <a:gd name="T23" fmla="*/ 16 h 61"/>
                <a:gd name="T24" fmla="*/ 9 w 86"/>
                <a:gd name="T25" fmla="*/ 15 h 61"/>
                <a:gd name="T26" fmla="*/ 11 w 86"/>
                <a:gd name="T27" fmla="*/ 24 h 61"/>
                <a:gd name="T28" fmla="*/ 20 w 86"/>
                <a:gd name="T29" fmla="*/ 21 h 61"/>
                <a:gd name="T30" fmla="*/ 23 w 86"/>
                <a:gd name="T31" fmla="*/ 30 h 61"/>
                <a:gd name="T32" fmla="*/ 32 w 86"/>
                <a:gd name="T33" fmla="*/ 27 h 61"/>
                <a:gd name="T34" fmla="*/ 35 w 86"/>
                <a:gd name="T35" fmla="*/ 36 h 61"/>
                <a:gd name="T36" fmla="*/ 39 w 86"/>
                <a:gd name="T37" fmla="*/ 35 h 61"/>
                <a:gd name="T38" fmla="*/ 39 w 86"/>
                <a:gd name="T39" fmla="*/ 36 h 61"/>
                <a:gd name="T40" fmla="*/ 37 w 86"/>
                <a:gd name="T41" fmla="*/ 47 h 61"/>
                <a:gd name="T42" fmla="*/ 41 w 86"/>
                <a:gd name="T43" fmla="*/ 53 h 61"/>
                <a:gd name="T44" fmla="*/ 64 w 86"/>
                <a:gd name="T45" fmla="*/ 60 h 61"/>
                <a:gd name="T46" fmla="*/ 70 w 86"/>
                <a:gd name="T47" fmla="*/ 58 h 61"/>
                <a:gd name="T48" fmla="*/ 15 w 86"/>
                <a:gd name="T49" fmla="*/ 10 h 61"/>
                <a:gd name="T50" fmla="*/ 18 w 86"/>
                <a:gd name="T51" fmla="*/ 6 h 61"/>
                <a:gd name="T52" fmla="*/ 46 w 86"/>
                <a:gd name="T53" fmla="*/ 21 h 61"/>
                <a:gd name="T54" fmla="*/ 43 w 86"/>
                <a:gd name="T55" fmla="*/ 25 h 61"/>
                <a:gd name="T56" fmla="*/ 15 w 86"/>
                <a:gd name="T57" fmla="*/ 10 h 61"/>
                <a:gd name="T58" fmla="*/ 61 w 86"/>
                <a:gd name="T59" fmla="*/ 54 h 61"/>
                <a:gd name="T60" fmla="*/ 57 w 86"/>
                <a:gd name="T61" fmla="*/ 52 h 61"/>
                <a:gd name="T62" fmla="*/ 56 w 86"/>
                <a:gd name="T63" fmla="*/ 49 h 61"/>
                <a:gd name="T64" fmla="*/ 69 w 86"/>
                <a:gd name="T65" fmla="*/ 24 h 61"/>
                <a:gd name="T66" fmla="*/ 72 w 86"/>
                <a:gd name="T67" fmla="*/ 23 h 61"/>
                <a:gd name="T68" fmla="*/ 77 w 86"/>
                <a:gd name="T69" fmla="*/ 26 h 61"/>
                <a:gd name="T70" fmla="*/ 77 w 86"/>
                <a:gd name="T71" fmla="*/ 29 h 61"/>
                <a:gd name="T72" fmla="*/ 64 w 86"/>
                <a:gd name="T73" fmla="*/ 53 h 61"/>
                <a:gd name="T74" fmla="*/ 61 w 86"/>
                <a:gd name="T7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61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034F962-7D50-489F-A756-C6F215B1B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2208"/>
              <a:ext cx="84" cy="74"/>
            </a:xfrm>
            <a:custGeom>
              <a:avLst/>
              <a:gdLst>
                <a:gd name="T0" fmla="*/ 56 w 69"/>
                <a:gd name="T1" fmla="*/ 0 h 60"/>
                <a:gd name="T2" fmla="*/ 13 w 69"/>
                <a:gd name="T3" fmla="*/ 0 h 60"/>
                <a:gd name="T4" fmla="*/ 0 w 69"/>
                <a:gd name="T5" fmla="*/ 13 h 60"/>
                <a:gd name="T6" fmla="*/ 0 w 69"/>
                <a:gd name="T7" fmla="*/ 58 h 60"/>
                <a:gd name="T8" fmla="*/ 2 w 69"/>
                <a:gd name="T9" fmla="*/ 60 h 60"/>
                <a:gd name="T10" fmla="*/ 66 w 69"/>
                <a:gd name="T11" fmla="*/ 60 h 60"/>
                <a:gd name="T12" fmla="*/ 69 w 69"/>
                <a:gd name="T13" fmla="*/ 58 h 60"/>
                <a:gd name="T14" fmla="*/ 69 w 69"/>
                <a:gd name="T15" fmla="*/ 13 h 60"/>
                <a:gd name="T16" fmla="*/ 56 w 69"/>
                <a:gd name="T17" fmla="*/ 0 h 60"/>
                <a:gd name="T18" fmla="*/ 34 w 69"/>
                <a:gd name="T19" fmla="*/ 51 h 60"/>
                <a:gd name="T20" fmla="*/ 13 w 69"/>
                <a:gd name="T21" fmla="*/ 34 h 60"/>
                <a:gd name="T22" fmla="*/ 26 w 69"/>
                <a:gd name="T23" fmla="*/ 34 h 60"/>
                <a:gd name="T24" fmla="*/ 26 w 69"/>
                <a:gd name="T25" fmla="*/ 21 h 60"/>
                <a:gd name="T26" fmla="*/ 43 w 69"/>
                <a:gd name="T27" fmla="*/ 21 h 60"/>
                <a:gd name="T28" fmla="*/ 43 w 69"/>
                <a:gd name="T29" fmla="*/ 34 h 60"/>
                <a:gd name="T30" fmla="*/ 56 w 69"/>
                <a:gd name="T31" fmla="*/ 34 h 60"/>
                <a:gd name="T32" fmla="*/ 34 w 69"/>
                <a:gd name="T33" fmla="*/ 51 h 60"/>
                <a:gd name="T34" fmla="*/ 10 w 69"/>
                <a:gd name="T35" fmla="*/ 8 h 60"/>
                <a:gd name="T36" fmla="*/ 15 w 69"/>
                <a:gd name="T37" fmla="*/ 4 h 60"/>
                <a:gd name="T38" fmla="*/ 54 w 69"/>
                <a:gd name="T39" fmla="*/ 4 h 60"/>
                <a:gd name="T40" fmla="*/ 58 w 69"/>
                <a:gd name="T41" fmla="*/ 8 h 60"/>
                <a:gd name="T42" fmla="*/ 10 w 69"/>
                <a:gd name="T43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6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767D3E2-C963-48D1-9CF9-0C16A18C8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2" y="1391"/>
              <a:ext cx="70" cy="94"/>
            </a:xfrm>
            <a:custGeom>
              <a:avLst/>
              <a:gdLst>
                <a:gd name="T0" fmla="*/ 57 w 57"/>
                <a:gd name="T1" fmla="*/ 48 h 77"/>
                <a:gd name="T2" fmla="*/ 57 w 57"/>
                <a:gd name="T3" fmla="*/ 48 h 77"/>
                <a:gd name="T4" fmla="*/ 57 w 57"/>
                <a:gd name="T5" fmla="*/ 47 h 77"/>
                <a:gd name="T6" fmla="*/ 28 w 57"/>
                <a:gd name="T7" fmla="*/ 0 h 77"/>
                <a:gd name="T8" fmla="*/ 0 w 57"/>
                <a:gd name="T9" fmla="*/ 47 h 77"/>
                <a:gd name="T10" fmla="*/ 0 w 57"/>
                <a:gd name="T11" fmla="*/ 48 h 77"/>
                <a:gd name="T12" fmla="*/ 0 w 57"/>
                <a:gd name="T13" fmla="*/ 48 h 77"/>
                <a:gd name="T14" fmla="*/ 0 w 57"/>
                <a:gd name="T15" fmla="*/ 48 h 77"/>
                <a:gd name="T16" fmla="*/ 0 w 57"/>
                <a:gd name="T17" fmla="*/ 49 h 77"/>
                <a:gd name="T18" fmla="*/ 0 w 57"/>
                <a:gd name="T19" fmla="*/ 49 h 77"/>
                <a:gd name="T20" fmla="*/ 28 w 57"/>
                <a:gd name="T21" fmla="*/ 77 h 77"/>
                <a:gd name="T22" fmla="*/ 57 w 57"/>
                <a:gd name="T23" fmla="*/ 49 h 77"/>
                <a:gd name="T24" fmla="*/ 57 w 57"/>
                <a:gd name="T25" fmla="*/ 49 h 77"/>
                <a:gd name="T26" fmla="*/ 57 w 57"/>
                <a:gd name="T27" fmla="*/ 48 h 77"/>
                <a:gd name="T28" fmla="*/ 57 w 57"/>
                <a:gd name="T29" fmla="*/ 48 h 77"/>
                <a:gd name="T30" fmla="*/ 48 w 57"/>
                <a:gd name="T31" fmla="*/ 49 h 77"/>
                <a:gd name="T32" fmla="*/ 48 w 57"/>
                <a:gd name="T33" fmla="*/ 49 h 77"/>
                <a:gd name="T34" fmla="*/ 42 w 57"/>
                <a:gd name="T35" fmla="*/ 62 h 77"/>
                <a:gd name="T36" fmla="*/ 28 w 57"/>
                <a:gd name="T37" fmla="*/ 68 h 77"/>
                <a:gd name="T38" fmla="*/ 26 w 57"/>
                <a:gd name="T39" fmla="*/ 68 h 77"/>
                <a:gd name="T40" fmla="*/ 43 w 57"/>
                <a:gd name="T41" fmla="*/ 37 h 77"/>
                <a:gd name="T42" fmla="*/ 43 w 57"/>
                <a:gd name="T43" fmla="*/ 32 h 77"/>
                <a:gd name="T44" fmla="*/ 48 w 57"/>
                <a:gd name="T45" fmla="*/ 48 h 77"/>
                <a:gd name="T46" fmla="*/ 48 w 57"/>
                <a:gd name="T47" fmla="*/ 48 h 77"/>
                <a:gd name="T48" fmla="*/ 48 w 57"/>
                <a:gd name="T49" fmla="*/ 48 h 77"/>
                <a:gd name="T50" fmla="*/ 48 w 57"/>
                <a:gd name="T51" fmla="*/ 48 h 77"/>
                <a:gd name="T52" fmla="*/ 48 w 57"/>
                <a:gd name="T53" fmla="*/ 48 h 77"/>
                <a:gd name="T54" fmla="*/ 48 w 57"/>
                <a:gd name="T55" fmla="*/ 4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77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22A3408-0C3F-43B6-8014-C43B9A603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7" y="1322"/>
              <a:ext cx="109" cy="104"/>
            </a:xfrm>
            <a:custGeom>
              <a:avLst/>
              <a:gdLst>
                <a:gd name="T0" fmla="*/ 52 w 89"/>
                <a:gd name="T1" fmla="*/ 2 h 85"/>
                <a:gd name="T2" fmla="*/ 4 w 89"/>
                <a:gd name="T3" fmla="*/ 35 h 85"/>
                <a:gd name="T4" fmla="*/ 3 w 89"/>
                <a:gd name="T5" fmla="*/ 45 h 85"/>
                <a:gd name="T6" fmla="*/ 28 w 89"/>
                <a:gd name="T7" fmla="*/ 81 h 85"/>
                <a:gd name="T8" fmla="*/ 37 w 89"/>
                <a:gd name="T9" fmla="*/ 83 h 85"/>
                <a:gd name="T10" fmla="*/ 85 w 89"/>
                <a:gd name="T11" fmla="*/ 50 h 85"/>
                <a:gd name="T12" fmla="*/ 87 w 89"/>
                <a:gd name="T13" fmla="*/ 41 h 85"/>
                <a:gd name="T14" fmla="*/ 61 w 89"/>
                <a:gd name="T15" fmla="*/ 4 h 85"/>
                <a:gd name="T16" fmla="*/ 52 w 89"/>
                <a:gd name="T17" fmla="*/ 2 h 85"/>
                <a:gd name="T18" fmla="*/ 38 w 89"/>
                <a:gd name="T19" fmla="*/ 48 h 85"/>
                <a:gd name="T20" fmla="*/ 31 w 89"/>
                <a:gd name="T21" fmla="*/ 70 h 85"/>
                <a:gd name="T22" fmla="*/ 11 w 89"/>
                <a:gd name="T23" fmla="*/ 42 h 85"/>
                <a:gd name="T24" fmla="*/ 38 w 89"/>
                <a:gd name="T25" fmla="*/ 48 h 85"/>
                <a:gd name="T26" fmla="*/ 14 w 89"/>
                <a:gd name="T27" fmla="*/ 40 h 85"/>
                <a:gd name="T28" fmla="*/ 52 w 89"/>
                <a:gd name="T29" fmla="*/ 13 h 85"/>
                <a:gd name="T30" fmla="*/ 43 w 89"/>
                <a:gd name="T31" fmla="*/ 41 h 85"/>
                <a:gd name="T32" fmla="*/ 14 w 89"/>
                <a:gd name="T33" fmla="*/ 40 h 85"/>
                <a:gd name="T34" fmla="*/ 39 w 89"/>
                <a:gd name="T35" fmla="*/ 48 h 85"/>
                <a:gd name="T36" fmla="*/ 50 w 89"/>
                <a:gd name="T37" fmla="*/ 50 h 85"/>
                <a:gd name="T38" fmla="*/ 51 w 89"/>
                <a:gd name="T39" fmla="*/ 40 h 85"/>
                <a:gd name="T40" fmla="*/ 74 w 89"/>
                <a:gd name="T41" fmla="*/ 47 h 85"/>
                <a:gd name="T42" fmla="*/ 38 w 89"/>
                <a:gd name="T43" fmla="*/ 72 h 85"/>
                <a:gd name="T44" fmla="*/ 39 w 89"/>
                <a:gd name="T45" fmla="*/ 48 h 85"/>
                <a:gd name="T46" fmla="*/ 51 w 89"/>
                <a:gd name="T47" fmla="*/ 39 h 85"/>
                <a:gd name="T48" fmla="*/ 55 w 89"/>
                <a:gd name="T49" fmla="*/ 11 h 85"/>
                <a:gd name="T50" fmla="*/ 75 w 89"/>
                <a:gd name="T51" fmla="*/ 40 h 85"/>
                <a:gd name="T52" fmla="*/ 51 w 89"/>
                <a:gd name="T53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" h="85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03AE366-08CF-4CEE-840E-67DF2FBB2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1262"/>
              <a:ext cx="83" cy="85"/>
            </a:xfrm>
            <a:custGeom>
              <a:avLst/>
              <a:gdLst>
                <a:gd name="T0" fmla="*/ 34 w 68"/>
                <a:gd name="T1" fmla="*/ 0 h 69"/>
                <a:gd name="T2" fmla="*/ 0 w 68"/>
                <a:gd name="T3" fmla="*/ 34 h 69"/>
                <a:gd name="T4" fmla="*/ 34 w 68"/>
                <a:gd name="T5" fmla="*/ 69 h 69"/>
                <a:gd name="T6" fmla="*/ 68 w 68"/>
                <a:gd name="T7" fmla="*/ 34 h 69"/>
                <a:gd name="T8" fmla="*/ 34 w 68"/>
                <a:gd name="T9" fmla="*/ 0 h 69"/>
                <a:gd name="T10" fmla="*/ 34 w 68"/>
                <a:gd name="T11" fmla="*/ 62 h 69"/>
                <a:gd name="T12" fmla="*/ 7 w 68"/>
                <a:gd name="T13" fmla="*/ 34 h 69"/>
                <a:gd name="T14" fmla="*/ 34 w 68"/>
                <a:gd name="T15" fmla="*/ 7 h 69"/>
                <a:gd name="T16" fmla="*/ 62 w 68"/>
                <a:gd name="T17" fmla="*/ 34 h 69"/>
                <a:gd name="T18" fmla="*/ 34 w 68"/>
                <a:gd name="T19" fmla="*/ 62 h 69"/>
                <a:gd name="T20" fmla="*/ 22 w 68"/>
                <a:gd name="T21" fmla="*/ 24 h 69"/>
                <a:gd name="T22" fmla="*/ 36 w 68"/>
                <a:gd name="T23" fmla="*/ 34 h 69"/>
                <a:gd name="T24" fmla="*/ 22 w 68"/>
                <a:gd name="T25" fmla="*/ 45 h 69"/>
                <a:gd name="T26" fmla="*/ 22 w 68"/>
                <a:gd name="T27" fmla="*/ 24 h 69"/>
                <a:gd name="T28" fmla="*/ 39 w 68"/>
                <a:gd name="T29" fmla="*/ 24 h 69"/>
                <a:gd name="T30" fmla="*/ 54 w 68"/>
                <a:gd name="T31" fmla="*/ 34 h 69"/>
                <a:gd name="T32" fmla="*/ 39 w 68"/>
                <a:gd name="T33" fmla="*/ 45 h 69"/>
                <a:gd name="T34" fmla="*/ 39 w 68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69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155CD77-6F33-4DEA-800C-2A45EC2A5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" y="1441"/>
              <a:ext cx="66" cy="76"/>
            </a:xfrm>
            <a:custGeom>
              <a:avLst/>
              <a:gdLst>
                <a:gd name="T0" fmla="*/ 50 w 54"/>
                <a:gd name="T1" fmla="*/ 12 h 62"/>
                <a:gd name="T2" fmla="*/ 42 w 54"/>
                <a:gd name="T3" fmla="*/ 4 h 62"/>
                <a:gd name="T4" fmla="*/ 33 w 54"/>
                <a:gd name="T5" fmla="*/ 0 h 62"/>
                <a:gd name="T6" fmla="*/ 6 w 54"/>
                <a:gd name="T7" fmla="*/ 0 h 62"/>
                <a:gd name="T8" fmla="*/ 0 w 54"/>
                <a:gd name="T9" fmla="*/ 6 h 62"/>
                <a:gd name="T10" fmla="*/ 0 w 54"/>
                <a:gd name="T11" fmla="*/ 56 h 62"/>
                <a:gd name="T12" fmla="*/ 6 w 54"/>
                <a:gd name="T13" fmla="*/ 62 h 62"/>
                <a:gd name="T14" fmla="*/ 48 w 54"/>
                <a:gd name="T15" fmla="*/ 62 h 62"/>
                <a:gd name="T16" fmla="*/ 54 w 54"/>
                <a:gd name="T17" fmla="*/ 56 h 62"/>
                <a:gd name="T18" fmla="*/ 54 w 54"/>
                <a:gd name="T19" fmla="*/ 21 h 62"/>
                <a:gd name="T20" fmla="*/ 50 w 54"/>
                <a:gd name="T21" fmla="*/ 12 h 62"/>
                <a:gd name="T22" fmla="*/ 35 w 54"/>
                <a:gd name="T23" fmla="*/ 8 h 62"/>
                <a:gd name="T24" fmla="*/ 35 w 54"/>
                <a:gd name="T25" fmla="*/ 9 h 62"/>
                <a:gd name="T26" fmla="*/ 37 w 54"/>
                <a:gd name="T27" fmla="*/ 10 h 62"/>
                <a:gd name="T28" fmla="*/ 44 w 54"/>
                <a:gd name="T29" fmla="*/ 17 h 62"/>
                <a:gd name="T30" fmla="*/ 45 w 54"/>
                <a:gd name="T31" fmla="*/ 19 h 62"/>
                <a:gd name="T32" fmla="*/ 46 w 54"/>
                <a:gd name="T33" fmla="*/ 19 h 62"/>
                <a:gd name="T34" fmla="*/ 35 w 54"/>
                <a:gd name="T35" fmla="*/ 19 h 62"/>
                <a:gd name="T36" fmla="*/ 35 w 54"/>
                <a:gd name="T37" fmla="*/ 8 h 62"/>
                <a:gd name="T38" fmla="*/ 46 w 54"/>
                <a:gd name="T39" fmla="*/ 54 h 62"/>
                <a:gd name="T40" fmla="*/ 8 w 54"/>
                <a:gd name="T41" fmla="*/ 54 h 62"/>
                <a:gd name="T42" fmla="*/ 8 w 54"/>
                <a:gd name="T43" fmla="*/ 8 h 62"/>
                <a:gd name="T44" fmla="*/ 31 w 54"/>
                <a:gd name="T45" fmla="*/ 8 h 62"/>
                <a:gd name="T46" fmla="*/ 31 w 54"/>
                <a:gd name="T47" fmla="*/ 23 h 62"/>
                <a:gd name="T48" fmla="*/ 46 w 54"/>
                <a:gd name="T49" fmla="*/ 23 h 62"/>
                <a:gd name="T50" fmla="*/ 46 w 54"/>
                <a:gd name="T5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62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432EE60-83F7-43C0-B307-08EC11A6C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7" y="1670"/>
              <a:ext cx="107" cy="114"/>
            </a:xfrm>
            <a:custGeom>
              <a:avLst/>
              <a:gdLst>
                <a:gd name="T0" fmla="*/ 78 w 87"/>
                <a:gd name="T1" fmla="*/ 0 h 93"/>
                <a:gd name="T2" fmla="*/ 9 w 87"/>
                <a:gd name="T3" fmla="*/ 0 h 93"/>
                <a:gd name="T4" fmla="*/ 0 w 87"/>
                <a:gd name="T5" fmla="*/ 9 h 93"/>
                <a:gd name="T6" fmla="*/ 0 w 87"/>
                <a:gd name="T7" fmla="*/ 84 h 93"/>
                <a:gd name="T8" fmla="*/ 9 w 87"/>
                <a:gd name="T9" fmla="*/ 93 h 93"/>
                <a:gd name="T10" fmla="*/ 78 w 87"/>
                <a:gd name="T11" fmla="*/ 93 h 93"/>
                <a:gd name="T12" fmla="*/ 87 w 87"/>
                <a:gd name="T13" fmla="*/ 84 h 93"/>
                <a:gd name="T14" fmla="*/ 87 w 87"/>
                <a:gd name="T15" fmla="*/ 9 h 93"/>
                <a:gd name="T16" fmla="*/ 78 w 87"/>
                <a:gd name="T17" fmla="*/ 0 h 93"/>
                <a:gd name="T18" fmla="*/ 75 w 87"/>
                <a:gd name="T19" fmla="*/ 81 h 93"/>
                <a:gd name="T20" fmla="*/ 12 w 87"/>
                <a:gd name="T21" fmla="*/ 81 h 93"/>
                <a:gd name="T22" fmla="*/ 12 w 87"/>
                <a:gd name="T23" fmla="*/ 11 h 93"/>
                <a:gd name="T24" fmla="*/ 75 w 87"/>
                <a:gd name="T25" fmla="*/ 11 h 93"/>
                <a:gd name="T26" fmla="*/ 75 w 87"/>
                <a:gd name="T27" fmla="*/ 81 h 93"/>
                <a:gd name="T28" fmla="*/ 23 w 87"/>
                <a:gd name="T29" fmla="*/ 40 h 93"/>
                <a:gd name="T30" fmla="*/ 64 w 87"/>
                <a:gd name="T31" fmla="*/ 40 h 93"/>
                <a:gd name="T32" fmla="*/ 64 w 87"/>
                <a:gd name="T33" fmla="*/ 46 h 93"/>
                <a:gd name="T34" fmla="*/ 23 w 87"/>
                <a:gd name="T35" fmla="*/ 46 h 93"/>
                <a:gd name="T36" fmla="*/ 23 w 87"/>
                <a:gd name="T37" fmla="*/ 40 h 93"/>
                <a:gd name="T38" fmla="*/ 23 w 87"/>
                <a:gd name="T39" fmla="*/ 52 h 93"/>
                <a:gd name="T40" fmla="*/ 64 w 87"/>
                <a:gd name="T41" fmla="*/ 52 h 93"/>
                <a:gd name="T42" fmla="*/ 64 w 87"/>
                <a:gd name="T43" fmla="*/ 58 h 93"/>
                <a:gd name="T44" fmla="*/ 23 w 87"/>
                <a:gd name="T45" fmla="*/ 58 h 93"/>
                <a:gd name="T46" fmla="*/ 23 w 87"/>
                <a:gd name="T47" fmla="*/ 52 h 93"/>
                <a:gd name="T48" fmla="*/ 23 w 87"/>
                <a:gd name="T49" fmla="*/ 64 h 93"/>
                <a:gd name="T50" fmla="*/ 64 w 87"/>
                <a:gd name="T51" fmla="*/ 64 h 93"/>
                <a:gd name="T52" fmla="*/ 64 w 87"/>
                <a:gd name="T53" fmla="*/ 69 h 93"/>
                <a:gd name="T54" fmla="*/ 23 w 87"/>
                <a:gd name="T55" fmla="*/ 69 h 93"/>
                <a:gd name="T56" fmla="*/ 23 w 87"/>
                <a:gd name="T57" fmla="*/ 64 h 93"/>
                <a:gd name="T58" fmla="*/ 23 w 87"/>
                <a:gd name="T59" fmla="*/ 29 h 93"/>
                <a:gd name="T60" fmla="*/ 64 w 87"/>
                <a:gd name="T61" fmla="*/ 29 h 93"/>
                <a:gd name="T62" fmla="*/ 64 w 87"/>
                <a:gd name="T63" fmla="*/ 35 h 93"/>
                <a:gd name="T64" fmla="*/ 23 w 87"/>
                <a:gd name="T65" fmla="*/ 35 h 93"/>
                <a:gd name="T66" fmla="*/ 23 w 87"/>
                <a:gd name="T67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93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E3F5A78-04DC-43A9-8F0F-B2E95D6F8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7" y="1806"/>
              <a:ext cx="101" cy="76"/>
            </a:xfrm>
            <a:custGeom>
              <a:avLst/>
              <a:gdLst>
                <a:gd name="T0" fmla="*/ 0 w 101"/>
                <a:gd name="T1" fmla="*/ 0 h 76"/>
                <a:gd name="T2" fmla="*/ 0 w 101"/>
                <a:gd name="T3" fmla="*/ 76 h 76"/>
                <a:gd name="T4" fmla="*/ 101 w 101"/>
                <a:gd name="T5" fmla="*/ 76 h 76"/>
                <a:gd name="T6" fmla="*/ 101 w 101"/>
                <a:gd name="T7" fmla="*/ 0 h 76"/>
                <a:gd name="T8" fmla="*/ 0 w 101"/>
                <a:gd name="T9" fmla="*/ 0 h 76"/>
                <a:gd name="T10" fmla="*/ 19 w 101"/>
                <a:gd name="T11" fmla="*/ 70 h 76"/>
                <a:gd name="T12" fmla="*/ 6 w 101"/>
                <a:gd name="T13" fmla="*/ 70 h 76"/>
                <a:gd name="T14" fmla="*/ 6 w 101"/>
                <a:gd name="T15" fmla="*/ 57 h 76"/>
                <a:gd name="T16" fmla="*/ 19 w 101"/>
                <a:gd name="T17" fmla="*/ 57 h 76"/>
                <a:gd name="T18" fmla="*/ 19 w 101"/>
                <a:gd name="T19" fmla="*/ 70 h 76"/>
                <a:gd name="T20" fmla="*/ 19 w 101"/>
                <a:gd name="T21" fmla="*/ 44 h 76"/>
                <a:gd name="T22" fmla="*/ 6 w 101"/>
                <a:gd name="T23" fmla="*/ 44 h 76"/>
                <a:gd name="T24" fmla="*/ 6 w 101"/>
                <a:gd name="T25" fmla="*/ 32 h 76"/>
                <a:gd name="T26" fmla="*/ 19 w 101"/>
                <a:gd name="T27" fmla="*/ 32 h 76"/>
                <a:gd name="T28" fmla="*/ 19 w 101"/>
                <a:gd name="T29" fmla="*/ 44 h 76"/>
                <a:gd name="T30" fmla="*/ 19 w 101"/>
                <a:gd name="T31" fmla="*/ 20 h 76"/>
                <a:gd name="T32" fmla="*/ 6 w 101"/>
                <a:gd name="T33" fmla="*/ 20 h 76"/>
                <a:gd name="T34" fmla="*/ 6 w 101"/>
                <a:gd name="T35" fmla="*/ 6 h 76"/>
                <a:gd name="T36" fmla="*/ 19 w 101"/>
                <a:gd name="T37" fmla="*/ 6 h 76"/>
                <a:gd name="T38" fmla="*/ 19 w 101"/>
                <a:gd name="T39" fmla="*/ 20 h 76"/>
                <a:gd name="T40" fmla="*/ 76 w 101"/>
                <a:gd name="T41" fmla="*/ 70 h 76"/>
                <a:gd name="T42" fmla="*/ 26 w 101"/>
                <a:gd name="T43" fmla="*/ 70 h 76"/>
                <a:gd name="T44" fmla="*/ 26 w 101"/>
                <a:gd name="T45" fmla="*/ 6 h 76"/>
                <a:gd name="T46" fmla="*/ 76 w 101"/>
                <a:gd name="T47" fmla="*/ 6 h 76"/>
                <a:gd name="T48" fmla="*/ 76 w 101"/>
                <a:gd name="T49" fmla="*/ 70 h 76"/>
                <a:gd name="T50" fmla="*/ 95 w 101"/>
                <a:gd name="T51" fmla="*/ 70 h 76"/>
                <a:gd name="T52" fmla="*/ 83 w 101"/>
                <a:gd name="T53" fmla="*/ 70 h 76"/>
                <a:gd name="T54" fmla="*/ 83 w 101"/>
                <a:gd name="T55" fmla="*/ 57 h 76"/>
                <a:gd name="T56" fmla="*/ 95 w 101"/>
                <a:gd name="T57" fmla="*/ 57 h 76"/>
                <a:gd name="T58" fmla="*/ 95 w 101"/>
                <a:gd name="T59" fmla="*/ 70 h 76"/>
                <a:gd name="T60" fmla="*/ 95 w 101"/>
                <a:gd name="T61" fmla="*/ 44 h 76"/>
                <a:gd name="T62" fmla="*/ 83 w 101"/>
                <a:gd name="T63" fmla="*/ 44 h 76"/>
                <a:gd name="T64" fmla="*/ 83 w 101"/>
                <a:gd name="T65" fmla="*/ 32 h 76"/>
                <a:gd name="T66" fmla="*/ 95 w 101"/>
                <a:gd name="T67" fmla="*/ 32 h 76"/>
                <a:gd name="T68" fmla="*/ 95 w 101"/>
                <a:gd name="T69" fmla="*/ 44 h 76"/>
                <a:gd name="T70" fmla="*/ 95 w 101"/>
                <a:gd name="T71" fmla="*/ 20 h 76"/>
                <a:gd name="T72" fmla="*/ 83 w 101"/>
                <a:gd name="T73" fmla="*/ 20 h 76"/>
                <a:gd name="T74" fmla="*/ 83 w 101"/>
                <a:gd name="T75" fmla="*/ 6 h 76"/>
                <a:gd name="T76" fmla="*/ 95 w 101"/>
                <a:gd name="T77" fmla="*/ 6 h 76"/>
                <a:gd name="T78" fmla="*/ 95 w 101"/>
                <a:gd name="T79" fmla="*/ 20 h 76"/>
                <a:gd name="T80" fmla="*/ 38 w 101"/>
                <a:gd name="T81" fmla="*/ 20 h 76"/>
                <a:gd name="T82" fmla="*/ 38 w 101"/>
                <a:gd name="T83" fmla="*/ 57 h 76"/>
                <a:gd name="T84" fmla="*/ 63 w 101"/>
                <a:gd name="T85" fmla="*/ 38 h 76"/>
                <a:gd name="T86" fmla="*/ 38 w 101"/>
                <a:gd name="T87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76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98664FE-5BCC-4D95-AB1A-4580F4E6A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3" y="1784"/>
              <a:ext cx="60" cy="57"/>
            </a:xfrm>
            <a:custGeom>
              <a:avLst/>
              <a:gdLst>
                <a:gd name="T0" fmla="*/ 60 w 60"/>
                <a:gd name="T1" fmla="*/ 21 h 57"/>
                <a:gd name="T2" fmla="*/ 39 w 60"/>
                <a:gd name="T3" fmla="*/ 18 h 57"/>
                <a:gd name="T4" fmla="*/ 30 w 60"/>
                <a:gd name="T5" fmla="*/ 0 h 57"/>
                <a:gd name="T6" fmla="*/ 21 w 60"/>
                <a:gd name="T7" fmla="*/ 18 h 57"/>
                <a:gd name="T8" fmla="*/ 0 w 60"/>
                <a:gd name="T9" fmla="*/ 21 h 57"/>
                <a:gd name="T10" fmla="*/ 14 w 60"/>
                <a:gd name="T11" fmla="*/ 36 h 57"/>
                <a:gd name="T12" fmla="*/ 11 w 60"/>
                <a:gd name="T13" fmla="*/ 57 h 57"/>
                <a:gd name="T14" fmla="*/ 30 w 60"/>
                <a:gd name="T15" fmla="*/ 47 h 57"/>
                <a:gd name="T16" fmla="*/ 49 w 60"/>
                <a:gd name="T17" fmla="*/ 57 h 57"/>
                <a:gd name="T18" fmla="*/ 45 w 60"/>
                <a:gd name="T19" fmla="*/ 36 h 57"/>
                <a:gd name="T20" fmla="*/ 60 w 60"/>
                <a:gd name="T21" fmla="*/ 21 h 57"/>
                <a:gd name="T22" fmla="*/ 30 w 60"/>
                <a:gd name="T23" fmla="*/ 42 h 57"/>
                <a:gd name="T24" fmla="*/ 17 w 60"/>
                <a:gd name="T25" fmla="*/ 49 h 57"/>
                <a:gd name="T26" fmla="*/ 19 w 60"/>
                <a:gd name="T27" fmla="*/ 34 h 57"/>
                <a:gd name="T28" fmla="*/ 8 w 60"/>
                <a:gd name="T29" fmla="*/ 25 h 57"/>
                <a:gd name="T30" fmla="*/ 23 w 60"/>
                <a:gd name="T31" fmla="*/ 22 h 57"/>
                <a:gd name="T32" fmla="*/ 30 w 60"/>
                <a:gd name="T33" fmla="*/ 9 h 57"/>
                <a:gd name="T34" fmla="*/ 37 w 60"/>
                <a:gd name="T35" fmla="*/ 22 h 57"/>
                <a:gd name="T36" fmla="*/ 51 w 60"/>
                <a:gd name="T37" fmla="*/ 25 h 57"/>
                <a:gd name="T38" fmla="*/ 40 w 60"/>
                <a:gd name="T39" fmla="*/ 34 h 57"/>
                <a:gd name="T40" fmla="*/ 43 w 60"/>
                <a:gd name="T41" fmla="*/ 49 h 57"/>
                <a:gd name="T42" fmla="*/ 30 w 60"/>
                <a:gd name="T43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7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370C90B-A518-47E1-8BE7-77F4FEEFF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5" y="1207"/>
              <a:ext cx="74" cy="79"/>
            </a:xfrm>
            <a:custGeom>
              <a:avLst/>
              <a:gdLst>
                <a:gd name="T0" fmla="*/ 48 w 60"/>
                <a:gd name="T1" fmla="*/ 11 h 65"/>
                <a:gd name="T2" fmla="*/ 60 w 60"/>
                <a:gd name="T3" fmla="*/ 7 h 65"/>
                <a:gd name="T4" fmla="*/ 60 w 60"/>
                <a:gd name="T5" fmla="*/ 45 h 65"/>
                <a:gd name="T6" fmla="*/ 48 w 60"/>
                <a:gd name="T7" fmla="*/ 49 h 65"/>
                <a:gd name="T8" fmla="*/ 36 w 60"/>
                <a:gd name="T9" fmla="*/ 46 h 65"/>
                <a:gd name="T10" fmla="*/ 24 w 60"/>
                <a:gd name="T11" fmla="*/ 42 h 65"/>
                <a:gd name="T12" fmla="*/ 12 w 60"/>
                <a:gd name="T13" fmla="*/ 47 h 65"/>
                <a:gd name="T14" fmla="*/ 12 w 60"/>
                <a:gd name="T15" fmla="*/ 9 h 65"/>
                <a:gd name="T16" fmla="*/ 24 w 60"/>
                <a:gd name="T17" fmla="*/ 5 h 65"/>
                <a:gd name="T18" fmla="*/ 36 w 60"/>
                <a:gd name="T19" fmla="*/ 8 h 65"/>
                <a:gd name="T20" fmla="*/ 48 w 60"/>
                <a:gd name="T21" fmla="*/ 11 h 65"/>
                <a:gd name="T22" fmla="*/ 4 w 60"/>
                <a:gd name="T23" fmla="*/ 0 h 65"/>
                <a:gd name="T24" fmla="*/ 8 w 60"/>
                <a:gd name="T25" fmla="*/ 5 h 65"/>
                <a:gd name="T26" fmla="*/ 8 w 60"/>
                <a:gd name="T27" fmla="*/ 65 h 65"/>
                <a:gd name="T28" fmla="*/ 0 w 60"/>
                <a:gd name="T29" fmla="*/ 65 h 65"/>
                <a:gd name="T30" fmla="*/ 0 w 60"/>
                <a:gd name="T31" fmla="*/ 5 h 65"/>
                <a:gd name="T32" fmla="*/ 4 w 60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5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5ED40AC-24C7-46B3-9087-1B7D22F6F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2" y="1168"/>
              <a:ext cx="78" cy="80"/>
            </a:xfrm>
            <a:custGeom>
              <a:avLst/>
              <a:gdLst>
                <a:gd name="T0" fmla="*/ 54 w 64"/>
                <a:gd name="T1" fmla="*/ 0 h 65"/>
                <a:gd name="T2" fmla="*/ 44 w 64"/>
                <a:gd name="T3" fmla="*/ 10 h 65"/>
                <a:gd name="T4" fmla="*/ 44 w 64"/>
                <a:gd name="T5" fmla="*/ 41 h 65"/>
                <a:gd name="T6" fmla="*/ 52 w 64"/>
                <a:gd name="T7" fmla="*/ 41 h 65"/>
                <a:gd name="T8" fmla="*/ 52 w 64"/>
                <a:gd name="T9" fmla="*/ 65 h 65"/>
                <a:gd name="T10" fmla="*/ 64 w 64"/>
                <a:gd name="T11" fmla="*/ 65 h 65"/>
                <a:gd name="T12" fmla="*/ 64 w 64"/>
                <a:gd name="T13" fmla="*/ 10 h 65"/>
                <a:gd name="T14" fmla="*/ 54 w 64"/>
                <a:gd name="T15" fmla="*/ 0 h 65"/>
                <a:gd name="T16" fmla="*/ 26 w 64"/>
                <a:gd name="T17" fmla="*/ 0 h 65"/>
                <a:gd name="T18" fmla="*/ 24 w 64"/>
                <a:gd name="T19" fmla="*/ 2 h 65"/>
                <a:gd name="T20" fmla="*/ 24 w 64"/>
                <a:gd name="T21" fmla="*/ 16 h 65"/>
                <a:gd name="T22" fmla="*/ 22 w 64"/>
                <a:gd name="T23" fmla="*/ 17 h 65"/>
                <a:gd name="T24" fmla="*/ 20 w 64"/>
                <a:gd name="T25" fmla="*/ 16 h 65"/>
                <a:gd name="T26" fmla="*/ 20 w 64"/>
                <a:gd name="T27" fmla="*/ 2 h 65"/>
                <a:gd name="T28" fmla="*/ 18 w 64"/>
                <a:gd name="T29" fmla="*/ 0 h 65"/>
                <a:gd name="T30" fmla="*/ 16 w 64"/>
                <a:gd name="T31" fmla="*/ 2 h 65"/>
                <a:gd name="T32" fmla="*/ 16 w 64"/>
                <a:gd name="T33" fmla="*/ 16 h 65"/>
                <a:gd name="T34" fmla="*/ 14 w 64"/>
                <a:gd name="T35" fmla="*/ 17 h 65"/>
                <a:gd name="T36" fmla="*/ 12 w 64"/>
                <a:gd name="T37" fmla="*/ 16 h 65"/>
                <a:gd name="T38" fmla="*/ 12 w 64"/>
                <a:gd name="T39" fmla="*/ 2 h 65"/>
                <a:gd name="T40" fmla="*/ 10 w 64"/>
                <a:gd name="T41" fmla="*/ 0 h 65"/>
                <a:gd name="T42" fmla="*/ 8 w 64"/>
                <a:gd name="T43" fmla="*/ 2 h 65"/>
                <a:gd name="T44" fmla="*/ 8 w 64"/>
                <a:gd name="T45" fmla="*/ 16 h 65"/>
                <a:gd name="T46" fmla="*/ 6 w 64"/>
                <a:gd name="T47" fmla="*/ 17 h 65"/>
                <a:gd name="T48" fmla="*/ 4 w 64"/>
                <a:gd name="T49" fmla="*/ 16 h 65"/>
                <a:gd name="T50" fmla="*/ 4 w 64"/>
                <a:gd name="T51" fmla="*/ 2 h 65"/>
                <a:gd name="T52" fmla="*/ 2 w 64"/>
                <a:gd name="T53" fmla="*/ 0 h 65"/>
                <a:gd name="T54" fmla="*/ 0 w 64"/>
                <a:gd name="T55" fmla="*/ 2 h 65"/>
                <a:gd name="T56" fmla="*/ 0 w 64"/>
                <a:gd name="T57" fmla="*/ 16 h 65"/>
                <a:gd name="T58" fmla="*/ 0 w 64"/>
                <a:gd name="T59" fmla="*/ 21 h 65"/>
                <a:gd name="T60" fmla="*/ 3 w 64"/>
                <a:gd name="T61" fmla="*/ 25 h 65"/>
                <a:gd name="T62" fmla="*/ 8 w 64"/>
                <a:gd name="T63" fmla="*/ 33 h 65"/>
                <a:gd name="T64" fmla="*/ 8 w 64"/>
                <a:gd name="T65" fmla="*/ 65 h 65"/>
                <a:gd name="T66" fmla="*/ 20 w 64"/>
                <a:gd name="T67" fmla="*/ 65 h 65"/>
                <a:gd name="T68" fmla="*/ 20 w 64"/>
                <a:gd name="T69" fmla="*/ 33 h 65"/>
                <a:gd name="T70" fmla="*/ 25 w 64"/>
                <a:gd name="T71" fmla="*/ 25 h 65"/>
                <a:gd name="T72" fmla="*/ 28 w 64"/>
                <a:gd name="T73" fmla="*/ 21 h 65"/>
                <a:gd name="T74" fmla="*/ 28 w 64"/>
                <a:gd name="T75" fmla="*/ 16 h 65"/>
                <a:gd name="T76" fmla="*/ 28 w 64"/>
                <a:gd name="T77" fmla="*/ 2 h 65"/>
                <a:gd name="T78" fmla="*/ 26 w 64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5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CDB9E7C-248F-4ED8-B066-0E0DDD8EC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6" y="1899"/>
              <a:ext cx="91" cy="102"/>
            </a:xfrm>
            <a:custGeom>
              <a:avLst/>
              <a:gdLst>
                <a:gd name="T0" fmla="*/ 58 w 74"/>
                <a:gd name="T1" fmla="*/ 25 h 83"/>
                <a:gd name="T2" fmla="*/ 63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6 w 74"/>
                <a:gd name="T29" fmla="*/ 46 h 83"/>
                <a:gd name="T30" fmla="*/ 6 w 74"/>
                <a:gd name="T31" fmla="*/ 83 h 83"/>
                <a:gd name="T32" fmla="*/ 69 w 74"/>
                <a:gd name="T33" fmla="*/ 83 h 83"/>
                <a:gd name="T34" fmla="*/ 69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10 h 83"/>
                <a:gd name="T44" fmla="*/ 58 w 74"/>
                <a:gd name="T45" fmla="*/ 6 h 83"/>
                <a:gd name="T46" fmla="*/ 61 w 74"/>
                <a:gd name="T47" fmla="*/ 7 h 83"/>
                <a:gd name="T48" fmla="*/ 59 w 74"/>
                <a:gd name="T49" fmla="*/ 18 h 83"/>
                <a:gd name="T50" fmla="*/ 46 w 74"/>
                <a:gd name="T51" fmla="*/ 25 h 83"/>
                <a:gd name="T52" fmla="*/ 42 w 74"/>
                <a:gd name="T53" fmla="*/ 25 h 83"/>
                <a:gd name="T54" fmla="*/ 50 w 74"/>
                <a:gd name="T55" fmla="*/ 10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30 w 74"/>
                <a:gd name="T67" fmla="*/ 23 h 83"/>
                <a:gd name="T68" fmla="*/ 30 w 74"/>
                <a:gd name="T69" fmla="*/ 24 h 83"/>
                <a:gd name="T70" fmla="*/ 29 w 74"/>
                <a:gd name="T71" fmla="*/ 23 h 83"/>
                <a:gd name="T72" fmla="*/ 17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6 w 74"/>
                <a:gd name="T89" fmla="*/ 41 h 83"/>
                <a:gd name="T90" fmla="*/ 6 w 74"/>
                <a:gd name="T91" fmla="*/ 31 h 83"/>
                <a:gd name="T92" fmla="*/ 32 w 74"/>
                <a:gd name="T93" fmla="*/ 31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9 w 74"/>
                <a:gd name="T107" fmla="*/ 41 h 83"/>
                <a:gd name="T108" fmla="*/ 42 w 74"/>
                <a:gd name="T109" fmla="*/ 41 h 83"/>
                <a:gd name="T110" fmla="*/ 42 w 74"/>
                <a:gd name="T111" fmla="*/ 31 h 83"/>
                <a:gd name="T112" fmla="*/ 69 w 74"/>
                <a:gd name="T113" fmla="*/ 31 h 83"/>
                <a:gd name="T114" fmla="*/ 69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6491838-3473-4248-8870-C03B6A9CF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2360"/>
              <a:ext cx="95" cy="78"/>
            </a:xfrm>
            <a:custGeom>
              <a:avLst/>
              <a:gdLst>
                <a:gd name="T0" fmla="*/ 1 w 77"/>
                <a:gd name="T1" fmla="*/ 42 h 63"/>
                <a:gd name="T2" fmla="*/ 8 w 77"/>
                <a:gd name="T3" fmla="*/ 55 h 63"/>
                <a:gd name="T4" fmla="*/ 21 w 77"/>
                <a:gd name="T5" fmla="*/ 61 h 63"/>
                <a:gd name="T6" fmla="*/ 38 w 77"/>
                <a:gd name="T7" fmla="*/ 63 h 63"/>
                <a:gd name="T8" fmla="*/ 56 w 77"/>
                <a:gd name="T9" fmla="*/ 61 h 63"/>
                <a:gd name="T10" fmla="*/ 69 w 77"/>
                <a:gd name="T11" fmla="*/ 55 h 63"/>
                <a:gd name="T12" fmla="*/ 76 w 77"/>
                <a:gd name="T13" fmla="*/ 42 h 63"/>
                <a:gd name="T14" fmla="*/ 71 w 77"/>
                <a:gd name="T15" fmla="*/ 16 h 63"/>
                <a:gd name="T16" fmla="*/ 72 w 77"/>
                <a:gd name="T17" fmla="*/ 11 h 63"/>
                <a:gd name="T18" fmla="*/ 70 w 77"/>
                <a:gd name="T19" fmla="*/ 0 h 63"/>
                <a:gd name="T20" fmla="*/ 67 w 77"/>
                <a:gd name="T21" fmla="*/ 0 h 63"/>
                <a:gd name="T22" fmla="*/ 60 w 77"/>
                <a:gd name="T23" fmla="*/ 3 h 63"/>
                <a:gd name="T24" fmla="*/ 38 w 77"/>
                <a:gd name="T25" fmla="*/ 5 h 63"/>
                <a:gd name="T26" fmla="*/ 17 w 77"/>
                <a:gd name="T27" fmla="*/ 3 h 63"/>
                <a:gd name="T28" fmla="*/ 9 w 77"/>
                <a:gd name="T29" fmla="*/ 0 h 63"/>
                <a:gd name="T30" fmla="*/ 7 w 77"/>
                <a:gd name="T31" fmla="*/ 0 h 63"/>
                <a:gd name="T32" fmla="*/ 5 w 77"/>
                <a:gd name="T33" fmla="*/ 11 h 63"/>
                <a:gd name="T34" fmla="*/ 6 w 77"/>
                <a:gd name="T35" fmla="*/ 16 h 63"/>
                <a:gd name="T36" fmla="*/ 9 w 77"/>
                <a:gd name="T37" fmla="*/ 42 h 63"/>
                <a:gd name="T38" fmla="*/ 18 w 77"/>
                <a:gd name="T39" fmla="*/ 30 h 63"/>
                <a:gd name="T40" fmla="*/ 27 w 77"/>
                <a:gd name="T41" fmla="*/ 29 h 63"/>
                <a:gd name="T42" fmla="*/ 38 w 77"/>
                <a:gd name="T43" fmla="*/ 30 h 63"/>
                <a:gd name="T44" fmla="*/ 49 w 77"/>
                <a:gd name="T45" fmla="*/ 29 h 63"/>
                <a:gd name="T46" fmla="*/ 59 w 77"/>
                <a:gd name="T47" fmla="*/ 30 h 63"/>
                <a:gd name="T48" fmla="*/ 67 w 77"/>
                <a:gd name="T49" fmla="*/ 42 h 63"/>
                <a:gd name="T50" fmla="*/ 64 w 77"/>
                <a:gd name="T51" fmla="*/ 52 h 63"/>
                <a:gd name="T52" fmla="*/ 56 w 77"/>
                <a:gd name="T53" fmla="*/ 57 h 63"/>
                <a:gd name="T54" fmla="*/ 45 w 77"/>
                <a:gd name="T55" fmla="*/ 58 h 63"/>
                <a:gd name="T56" fmla="*/ 31 w 77"/>
                <a:gd name="T57" fmla="*/ 58 h 63"/>
                <a:gd name="T58" fmla="*/ 20 w 77"/>
                <a:gd name="T59" fmla="*/ 57 h 63"/>
                <a:gd name="T60" fmla="*/ 12 w 77"/>
                <a:gd name="T61" fmla="*/ 52 h 63"/>
                <a:gd name="T62" fmla="*/ 9 w 77"/>
                <a:gd name="T63" fmla="*/ 42 h 63"/>
                <a:gd name="T64" fmla="*/ 53 w 77"/>
                <a:gd name="T65" fmla="*/ 48 h 63"/>
                <a:gd name="T66" fmla="*/ 53 w 77"/>
                <a:gd name="T67" fmla="*/ 34 h 63"/>
                <a:gd name="T68" fmla="*/ 19 w 77"/>
                <a:gd name="T69" fmla="*/ 41 h 63"/>
                <a:gd name="T70" fmla="*/ 29 w 77"/>
                <a:gd name="T71" fmla="*/ 41 h 63"/>
                <a:gd name="T72" fmla="*/ 19 w 77"/>
                <a:gd name="T73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63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286DAE3-B15F-49D9-8870-16F1F897D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" y="1351"/>
              <a:ext cx="154" cy="154"/>
            </a:xfrm>
            <a:custGeom>
              <a:avLst/>
              <a:gdLst>
                <a:gd name="T0" fmla="*/ 0 w 125"/>
                <a:gd name="T1" fmla="*/ 63 h 125"/>
                <a:gd name="T2" fmla="*/ 125 w 125"/>
                <a:gd name="T3" fmla="*/ 63 h 125"/>
                <a:gd name="T4" fmla="*/ 98 w 125"/>
                <a:gd name="T5" fmla="*/ 83 h 125"/>
                <a:gd name="T6" fmla="*/ 117 w 125"/>
                <a:gd name="T7" fmla="*/ 67 h 125"/>
                <a:gd name="T8" fmla="*/ 98 w 125"/>
                <a:gd name="T9" fmla="*/ 83 h 125"/>
                <a:gd name="T10" fmla="*/ 25 w 125"/>
                <a:gd name="T11" fmla="*/ 58 h 125"/>
                <a:gd name="T12" fmla="*/ 13 w 125"/>
                <a:gd name="T13" fmla="*/ 42 h 125"/>
                <a:gd name="T14" fmla="*/ 90 w 125"/>
                <a:gd name="T15" fmla="*/ 42 h 125"/>
                <a:gd name="T16" fmla="*/ 67 w 125"/>
                <a:gd name="T17" fmla="*/ 58 h 125"/>
                <a:gd name="T18" fmla="*/ 90 w 125"/>
                <a:gd name="T19" fmla="*/ 42 h 125"/>
                <a:gd name="T20" fmla="*/ 67 w 125"/>
                <a:gd name="T21" fmla="*/ 9 h 125"/>
                <a:gd name="T22" fmla="*/ 82 w 125"/>
                <a:gd name="T23" fmla="*/ 23 h 125"/>
                <a:gd name="T24" fmla="*/ 67 w 125"/>
                <a:gd name="T25" fmla="*/ 33 h 125"/>
                <a:gd name="T26" fmla="*/ 53 w 125"/>
                <a:gd name="T27" fmla="*/ 12 h 125"/>
                <a:gd name="T28" fmla="*/ 59 w 125"/>
                <a:gd name="T29" fmla="*/ 33 h 125"/>
                <a:gd name="T30" fmla="*/ 43 w 125"/>
                <a:gd name="T31" fmla="*/ 23 h 125"/>
                <a:gd name="T32" fmla="*/ 59 w 125"/>
                <a:gd name="T33" fmla="*/ 58 h 125"/>
                <a:gd name="T34" fmla="*/ 36 w 125"/>
                <a:gd name="T35" fmla="*/ 42 h 125"/>
                <a:gd name="T36" fmla="*/ 13 w 125"/>
                <a:gd name="T37" fmla="*/ 83 h 125"/>
                <a:gd name="T38" fmla="*/ 25 w 125"/>
                <a:gd name="T39" fmla="*/ 67 h 125"/>
                <a:gd name="T40" fmla="*/ 13 w 125"/>
                <a:gd name="T41" fmla="*/ 83 h 125"/>
                <a:gd name="T42" fmla="*/ 59 w 125"/>
                <a:gd name="T43" fmla="*/ 67 h 125"/>
                <a:gd name="T44" fmla="*/ 36 w 125"/>
                <a:gd name="T45" fmla="*/ 83 h 125"/>
                <a:gd name="T46" fmla="*/ 59 w 125"/>
                <a:gd name="T47" fmla="*/ 92 h 125"/>
                <a:gd name="T48" fmla="*/ 53 w 125"/>
                <a:gd name="T49" fmla="*/ 113 h 125"/>
                <a:gd name="T50" fmla="*/ 38 w 125"/>
                <a:gd name="T51" fmla="*/ 92 h 125"/>
                <a:gd name="T52" fmla="*/ 82 w 125"/>
                <a:gd name="T53" fmla="*/ 102 h 125"/>
                <a:gd name="T54" fmla="*/ 67 w 125"/>
                <a:gd name="T55" fmla="*/ 116 h 125"/>
                <a:gd name="T56" fmla="*/ 87 w 125"/>
                <a:gd name="T57" fmla="*/ 92 h 125"/>
                <a:gd name="T58" fmla="*/ 67 w 125"/>
                <a:gd name="T59" fmla="*/ 83 h 125"/>
                <a:gd name="T60" fmla="*/ 92 w 125"/>
                <a:gd name="T61" fmla="*/ 67 h 125"/>
                <a:gd name="T62" fmla="*/ 67 w 125"/>
                <a:gd name="T63" fmla="*/ 83 h 125"/>
                <a:gd name="T64" fmla="*/ 98 w 125"/>
                <a:gd name="T65" fmla="*/ 42 h 125"/>
                <a:gd name="T66" fmla="*/ 117 w 125"/>
                <a:gd name="T67" fmla="*/ 58 h 125"/>
                <a:gd name="T68" fmla="*/ 108 w 125"/>
                <a:gd name="T69" fmla="*/ 33 h 125"/>
                <a:gd name="T70" fmla="*/ 86 w 125"/>
                <a:gd name="T71" fmla="*/ 14 h 125"/>
                <a:gd name="T72" fmla="*/ 108 w 125"/>
                <a:gd name="T73" fmla="*/ 33 h 125"/>
                <a:gd name="T74" fmla="*/ 39 w 125"/>
                <a:gd name="T75" fmla="*/ 14 h 125"/>
                <a:gd name="T76" fmla="*/ 17 w 125"/>
                <a:gd name="T77" fmla="*/ 33 h 125"/>
                <a:gd name="T78" fmla="*/ 17 w 125"/>
                <a:gd name="T79" fmla="*/ 92 h 125"/>
                <a:gd name="T80" fmla="*/ 39 w 125"/>
                <a:gd name="T81" fmla="*/ 111 h 125"/>
                <a:gd name="T82" fmla="*/ 17 w 125"/>
                <a:gd name="T83" fmla="*/ 92 h 125"/>
                <a:gd name="T84" fmla="*/ 86 w 125"/>
                <a:gd name="T85" fmla="*/ 111 h 125"/>
                <a:gd name="T86" fmla="*/ 108 w 125"/>
                <a:gd name="T87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12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5769E3F-76E8-4761-A4C0-76747A92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3" y="1270"/>
              <a:ext cx="72" cy="73"/>
            </a:xfrm>
            <a:custGeom>
              <a:avLst/>
              <a:gdLst>
                <a:gd name="T0" fmla="*/ 49 w 59"/>
                <a:gd name="T1" fmla="*/ 0 h 59"/>
                <a:gd name="T2" fmla="*/ 9 w 59"/>
                <a:gd name="T3" fmla="*/ 0 h 59"/>
                <a:gd name="T4" fmla="*/ 0 w 59"/>
                <a:gd name="T5" fmla="*/ 10 h 59"/>
                <a:gd name="T6" fmla="*/ 0 w 59"/>
                <a:gd name="T7" fmla="*/ 49 h 59"/>
                <a:gd name="T8" fmla="*/ 9 w 59"/>
                <a:gd name="T9" fmla="*/ 59 h 59"/>
                <a:gd name="T10" fmla="*/ 49 w 59"/>
                <a:gd name="T11" fmla="*/ 59 h 59"/>
                <a:gd name="T12" fmla="*/ 59 w 59"/>
                <a:gd name="T13" fmla="*/ 49 h 59"/>
                <a:gd name="T14" fmla="*/ 59 w 59"/>
                <a:gd name="T15" fmla="*/ 10 h 59"/>
                <a:gd name="T16" fmla="*/ 49 w 59"/>
                <a:gd name="T17" fmla="*/ 0 h 59"/>
                <a:gd name="T18" fmla="*/ 40 w 59"/>
                <a:gd name="T19" fmla="*/ 2 h 59"/>
                <a:gd name="T20" fmla="*/ 40 w 59"/>
                <a:gd name="T21" fmla="*/ 11 h 59"/>
                <a:gd name="T22" fmla="*/ 31 w 59"/>
                <a:gd name="T23" fmla="*/ 11 h 59"/>
                <a:gd name="T24" fmla="*/ 31 w 59"/>
                <a:gd name="T25" fmla="*/ 2 h 59"/>
                <a:gd name="T26" fmla="*/ 40 w 59"/>
                <a:gd name="T27" fmla="*/ 2 h 59"/>
                <a:gd name="T28" fmla="*/ 27 w 59"/>
                <a:gd name="T29" fmla="*/ 2 h 59"/>
                <a:gd name="T30" fmla="*/ 27 w 59"/>
                <a:gd name="T31" fmla="*/ 11 h 59"/>
                <a:gd name="T32" fmla="*/ 18 w 59"/>
                <a:gd name="T33" fmla="*/ 11 h 59"/>
                <a:gd name="T34" fmla="*/ 18 w 59"/>
                <a:gd name="T35" fmla="*/ 2 h 59"/>
                <a:gd name="T36" fmla="*/ 27 w 59"/>
                <a:gd name="T37" fmla="*/ 2 h 59"/>
                <a:gd name="T38" fmla="*/ 1 w 59"/>
                <a:gd name="T39" fmla="*/ 11 h 59"/>
                <a:gd name="T40" fmla="*/ 1 w 59"/>
                <a:gd name="T41" fmla="*/ 10 h 59"/>
                <a:gd name="T42" fmla="*/ 9 w 59"/>
                <a:gd name="T43" fmla="*/ 2 h 59"/>
                <a:gd name="T44" fmla="*/ 14 w 59"/>
                <a:gd name="T45" fmla="*/ 2 h 59"/>
                <a:gd name="T46" fmla="*/ 14 w 59"/>
                <a:gd name="T47" fmla="*/ 11 h 59"/>
                <a:gd name="T48" fmla="*/ 1 w 59"/>
                <a:gd name="T49" fmla="*/ 11 h 59"/>
                <a:gd name="T50" fmla="*/ 44 w 59"/>
                <a:gd name="T51" fmla="*/ 37 h 59"/>
                <a:gd name="T52" fmla="*/ 33 w 59"/>
                <a:gd name="T53" fmla="*/ 37 h 59"/>
                <a:gd name="T54" fmla="*/ 33 w 59"/>
                <a:gd name="T55" fmla="*/ 48 h 59"/>
                <a:gd name="T56" fmla="*/ 25 w 59"/>
                <a:gd name="T57" fmla="*/ 48 h 59"/>
                <a:gd name="T58" fmla="*/ 25 w 59"/>
                <a:gd name="T59" fmla="*/ 37 h 59"/>
                <a:gd name="T60" fmla="*/ 14 w 59"/>
                <a:gd name="T61" fmla="*/ 37 h 59"/>
                <a:gd name="T62" fmla="*/ 14 w 59"/>
                <a:gd name="T63" fmla="*/ 29 h 59"/>
                <a:gd name="T64" fmla="*/ 25 w 59"/>
                <a:gd name="T65" fmla="*/ 29 h 59"/>
                <a:gd name="T66" fmla="*/ 25 w 59"/>
                <a:gd name="T67" fmla="*/ 18 h 59"/>
                <a:gd name="T68" fmla="*/ 33 w 59"/>
                <a:gd name="T69" fmla="*/ 18 h 59"/>
                <a:gd name="T70" fmla="*/ 33 w 59"/>
                <a:gd name="T71" fmla="*/ 29 h 59"/>
                <a:gd name="T72" fmla="*/ 44 w 59"/>
                <a:gd name="T73" fmla="*/ 29 h 59"/>
                <a:gd name="T74" fmla="*/ 44 w 59"/>
                <a:gd name="T75" fmla="*/ 37 h 59"/>
                <a:gd name="T76" fmla="*/ 57 w 59"/>
                <a:gd name="T77" fmla="*/ 11 h 59"/>
                <a:gd name="T78" fmla="*/ 44 w 59"/>
                <a:gd name="T79" fmla="*/ 11 h 59"/>
                <a:gd name="T80" fmla="*/ 44 w 59"/>
                <a:gd name="T81" fmla="*/ 2 h 59"/>
                <a:gd name="T82" fmla="*/ 49 w 59"/>
                <a:gd name="T83" fmla="*/ 2 h 59"/>
                <a:gd name="T84" fmla="*/ 57 w 59"/>
                <a:gd name="T85" fmla="*/ 10 h 59"/>
                <a:gd name="T86" fmla="*/ 57 w 59"/>
                <a:gd name="T8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9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BBB38EB-3C6C-4CC4-9C07-FA1415C27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1285"/>
              <a:ext cx="68" cy="54"/>
            </a:xfrm>
            <a:custGeom>
              <a:avLst/>
              <a:gdLst>
                <a:gd name="T0" fmla="*/ 26 w 68"/>
                <a:gd name="T1" fmla="*/ 54 h 54"/>
                <a:gd name="T2" fmla="*/ 0 w 68"/>
                <a:gd name="T3" fmla="*/ 28 h 54"/>
                <a:gd name="T4" fmla="*/ 14 w 68"/>
                <a:gd name="T5" fmla="*/ 16 h 54"/>
                <a:gd name="T6" fmla="*/ 26 w 68"/>
                <a:gd name="T7" fmla="*/ 28 h 54"/>
                <a:gd name="T8" fmla="*/ 54 w 68"/>
                <a:gd name="T9" fmla="*/ 0 h 54"/>
                <a:gd name="T10" fmla="*/ 68 w 68"/>
                <a:gd name="T11" fmla="*/ 14 h 54"/>
                <a:gd name="T12" fmla="*/ 26 w 68"/>
                <a:gd name="T13" fmla="*/ 54 h 54"/>
                <a:gd name="T14" fmla="*/ 7 w 68"/>
                <a:gd name="T15" fmla="*/ 28 h 54"/>
                <a:gd name="T16" fmla="*/ 26 w 68"/>
                <a:gd name="T17" fmla="*/ 47 h 54"/>
                <a:gd name="T18" fmla="*/ 60 w 68"/>
                <a:gd name="T19" fmla="*/ 14 h 54"/>
                <a:gd name="T20" fmla="*/ 54 w 68"/>
                <a:gd name="T21" fmla="*/ 8 h 54"/>
                <a:gd name="T22" fmla="*/ 26 w 68"/>
                <a:gd name="T23" fmla="*/ 36 h 54"/>
                <a:gd name="T24" fmla="*/ 14 w 68"/>
                <a:gd name="T25" fmla="*/ 22 h 54"/>
                <a:gd name="T26" fmla="*/ 7 w 68"/>
                <a:gd name="T27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54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F3E761A-6E4C-439F-B703-56174CC1A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4" y="2441"/>
              <a:ext cx="97" cy="100"/>
            </a:xfrm>
            <a:custGeom>
              <a:avLst/>
              <a:gdLst>
                <a:gd name="T0" fmla="*/ 69 w 79"/>
                <a:gd name="T1" fmla="*/ 22 h 81"/>
                <a:gd name="T2" fmla="*/ 22 w 79"/>
                <a:gd name="T3" fmla="*/ 14 h 81"/>
                <a:gd name="T4" fmla="*/ 19 w 79"/>
                <a:gd name="T5" fmla="*/ 3 h 81"/>
                <a:gd name="T6" fmla="*/ 0 w 79"/>
                <a:gd name="T7" fmla="*/ 5 h 81"/>
                <a:gd name="T8" fmla="*/ 12 w 79"/>
                <a:gd name="T9" fmla="*/ 12 h 81"/>
                <a:gd name="T10" fmla="*/ 14 w 79"/>
                <a:gd name="T11" fmla="*/ 54 h 81"/>
                <a:gd name="T12" fmla="*/ 61 w 79"/>
                <a:gd name="T13" fmla="*/ 59 h 81"/>
                <a:gd name="T14" fmla="*/ 76 w 79"/>
                <a:gd name="T15" fmla="*/ 20 h 81"/>
                <a:gd name="T16" fmla="*/ 36 w 79"/>
                <a:gd name="T17" fmla="*/ 32 h 81"/>
                <a:gd name="T18" fmla="*/ 45 w 79"/>
                <a:gd name="T19" fmla="*/ 39 h 81"/>
                <a:gd name="T20" fmla="*/ 44 w 79"/>
                <a:gd name="T21" fmla="*/ 44 h 81"/>
                <a:gd name="T22" fmla="*/ 33 w 79"/>
                <a:gd name="T23" fmla="*/ 47 h 81"/>
                <a:gd name="T24" fmla="*/ 44 w 79"/>
                <a:gd name="T25" fmla="*/ 44 h 81"/>
                <a:gd name="T26" fmla="*/ 38 w 79"/>
                <a:gd name="T27" fmla="*/ 22 h 81"/>
                <a:gd name="T28" fmla="*/ 47 w 79"/>
                <a:gd name="T29" fmla="*/ 29 h 81"/>
                <a:gd name="T30" fmla="*/ 22 w 79"/>
                <a:gd name="T31" fmla="*/ 19 h 81"/>
                <a:gd name="T32" fmla="*/ 32 w 79"/>
                <a:gd name="T33" fmla="*/ 26 h 81"/>
                <a:gd name="T34" fmla="*/ 22 w 79"/>
                <a:gd name="T35" fmla="*/ 19 h 81"/>
                <a:gd name="T36" fmla="*/ 31 w 79"/>
                <a:gd name="T37" fmla="*/ 31 h 81"/>
                <a:gd name="T38" fmla="*/ 21 w 79"/>
                <a:gd name="T39" fmla="*/ 35 h 81"/>
                <a:gd name="T40" fmla="*/ 20 w 79"/>
                <a:gd name="T41" fmla="*/ 40 h 81"/>
                <a:gd name="T42" fmla="*/ 28 w 79"/>
                <a:gd name="T43" fmla="*/ 46 h 81"/>
                <a:gd name="T44" fmla="*/ 20 w 79"/>
                <a:gd name="T45" fmla="*/ 40 h 81"/>
                <a:gd name="T46" fmla="*/ 48 w 79"/>
                <a:gd name="T47" fmla="*/ 50 h 81"/>
                <a:gd name="T48" fmla="*/ 57 w 79"/>
                <a:gd name="T49" fmla="*/ 47 h 81"/>
                <a:gd name="T50" fmla="*/ 59 w 79"/>
                <a:gd name="T51" fmla="*/ 42 h 81"/>
                <a:gd name="T52" fmla="*/ 51 w 79"/>
                <a:gd name="T53" fmla="*/ 35 h 81"/>
                <a:gd name="T54" fmla="*/ 59 w 79"/>
                <a:gd name="T55" fmla="*/ 42 h 81"/>
                <a:gd name="T56" fmla="*/ 52 w 79"/>
                <a:gd name="T57" fmla="*/ 30 h 81"/>
                <a:gd name="T58" fmla="*/ 66 w 79"/>
                <a:gd name="T59" fmla="*/ 28 h 81"/>
                <a:gd name="T60" fmla="*/ 9 w 79"/>
                <a:gd name="T61" fmla="*/ 66 h 81"/>
                <a:gd name="T62" fmla="*/ 24 w 79"/>
                <a:gd name="T63" fmla="*/ 69 h 81"/>
                <a:gd name="T64" fmla="*/ 18 w 79"/>
                <a:gd name="T65" fmla="*/ 60 h 81"/>
                <a:gd name="T66" fmla="*/ 39 w 79"/>
                <a:gd name="T67" fmla="*/ 72 h 81"/>
                <a:gd name="T68" fmla="*/ 54 w 79"/>
                <a:gd name="T69" fmla="*/ 74 h 81"/>
                <a:gd name="T70" fmla="*/ 48 w 79"/>
                <a:gd name="T71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1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951CE62-096B-4B09-956D-C39830C50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5" y="2294"/>
              <a:ext cx="58" cy="59"/>
            </a:xfrm>
            <a:custGeom>
              <a:avLst/>
              <a:gdLst>
                <a:gd name="T0" fmla="*/ 24 w 47"/>
                <a:gd name="T1" fmla="*/ 0 h 48"/>
                <a:gd name="T2" fmla="*/ 0 w 47"/>
                <a:gd name="T3" fmla="*/ 24 h 48"/>
                <a:gd name="T4" fmla="*/ 24 w 47"/>
                <a:gd name="T5" fmla="*/ 48 h 48"/>
                <a:gd name="T6" fmla="*/ 47 w 47"/>
                <a:gd name="T7" fmla="*/ 24 h 48"/>
                <a:gd name="T8" fmla="*/ 24 w 47"/>
                <a:gd name="T9" fmla="*/ 0 h 48"/>
                <a:gd name="T10" fmla="*/ 6 w 47"/>
                <a:gd name="T11" fmla="*/ 24 h 48"/>
                <a:gd name="T12" fmla="*/ 24 w 47"/>
                <a:gd name="T13" fmla="*/ 6 h 48"/>
                <a:gd name="T14" fmla="*/ 24 w 47"/>
                <a:gd name="T15" fmla="*/ 42 h 48"/>
                <a:gd name="T16" fmla="*/ 6 w 47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1F1AC7-308B-4764-9CCB-E72F69536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" y="2096"/>
              <a:ext cx="147" cy="143"/>
            </a:xfrm>
            <a:custGeom>
              <a:avLst/>
              <a:gdLst>
                <a:gd name="T0" fmla="*/ 22 w 119"/>
                <a:gd name="T1" fmla="*/ 19 h 116"/>
                <a:gd name="T2" fmla="*/ 58 w 119"/>
                <a:gd name="T3" fmla="*/ 33 h 116"/>
                <a:gd name="T4" fmla="*/ 62 w 119"/>
                <a:gd name="T5" fmla="*/ 12 h 116"/>
                <a:gd name="T6" fmla="*/ 82 w 119"/>
                <a:gd name="T7" fmla="*/ 3 h 116"/>
                <a:gd name="T8" fmla="*/ 91 w 119"/>
                <a:gd name="T9" fmla="*/ 23 h 116"/>
                <a:gd name="T10" fmla="*/ 95 w 119"/>
                <a:gd name="T11" fmla="*/ 49 h 116"/>
                <a:gd name="T12" fmla="*/ 95 w 119"/>
                <a:gd name="T13" fmla="*/ 50 h 116"/>
                <a:gd name="T14" fmla="*/ 99 w 119"/>
                <a:gd name="T15" fmla="*/ 41 h 116"/>
                <a:gd name="T16" fmla="*/ 119 w 119"/>
                <a:gd name="T17" fmla="*/ 49 h 116"/>
                <a:gd name="T18" fmla="*/ 93 w 119"/>
                <a:gd name="T19" fmla="*/ 116 h 116"/>
                <a:gd name="T20" fmla="*/ 73 w 119"/>
                <a:gd name="T21" fmla="*/ 109 h 116"/>
                <a:gd name="T22" fmla="*/ 75 w 119"/>
                <a:gd name="T23" fmla="*/ 103 h 116"/>
                <a:gd name="T24" fmla="*/ 63 w 119"/>
                <a:gd name="T25" fmla="*/ 103 h 116"/>
                <a:gd name="T26" fmla="*/ 53 w 119"/>
                <a:gd name="T27" fmla="*/ 106 h 116"/>
                <a:gd name="T28" fmla="*/ 35 w 119"/>
                <a:gd name="T29" fmla="*/ 102 h 116"/>
                <a:gd name="T30" fmla="*/ 30 w 119"/>
                <a:gd name="T31" fmla="*/ 100 h 116"/>
                <a:gd name="T32" fmla="*/ 28 w 119"/>
                <a:gd name="T33" fmla="*/ 99 h 116"/>
                <a:gd name="T34" fmla="*/ 21 w 119"/>
                <a:gd name="T35" fmla="*/ 83 h 116"/>
                <a:gd name="T36" fmla="*/ 22 w 119"/>
                <a:gd name="T37" fmla="*/ 79 h 116"/>
                <a:gd name="T38" fmla="*/ 22 w 119"/>
                <a:gd name="T39" fmla="*/ 70 h 116"/>
                <a:gd name="T40" fmla="*/ 24 w 119"/>
                <a:gd name="T41" fmla="*/ 67 h 116"/>
                <a:gd name="T42" fmla="*/ 24 w 119"/>
                <a:gd name="T43" fmla="*/ 57 h 116"/>
                <a:gd name="T44" fmla="*/ 27 w 119"/>
                <a:gd name="T45" fmla="*/ 52 h 116"/>
                <a:gd name="T46" fmla="*/ 11 w 119"/>
                <a:gd name="T47" fmla="*/ 46 h 116"/>
                <a:gd name="T48" fmla="*/ 3 w 119"/>
                <a:gd name="T49" fmla="*/ 28 h 116"/>
                <a:gd name="T50" fmla="*/ 22 w 119"/>
                <a:gd name="T51" fmla="*/ 19 h 116"/>
                <a:gd name="T52" fmla="*/ 86 w 119"/>
                <a:gd name="T53" fmla="*/ 106 h 116"/>
                <a:gd name="T54" fmla="*/ 90 w 119"/>
                <a:gd name="T55" fmla="*/ 104 h 116"/>
                <a:gd name="T56" fmla="*/ 88 w 119"/>
                <a:gd name="T57" fmla="*/ 99 h 116"/>
                <a:gd name="T58" fmla="*/ 84 w 119"/>
                <a:gd name="T59" fmla="*/ 101 h 116"/>
                <a:gd name="T60" fmla="*/ 86 w 119"/>
                <a:gd name="T61" fmla="*/ 106 h 116"/>
                <a:gd name="T62" fmla="*/ 15 w 119"/>
                <a:gd name="T63" fmla="*/ 40 h 116"/>
                <a:gd name="T64" fmla="*/ 41 w 119"/>
                <a:gd name="T65" fmla="*/ 50 h 116"/>
                <a:gd name="T66" fmla="*/ 42 w 119"/>
                <a:gd name="T67" fmla="*/ 50 h 116"/>
                <a:gd name="T68" fmla="*/ 39 w 119"/>
                <a:gd name="T69" fmla="*/ 57 h 116"/>
                <a:gd name="T70" fmla="*/ 38 w 119"/>
                <a:gd name="T71" fmla="*/ 57 h 116"/>
                <a:gd name="T72" fmla="*/ 31 w 119"/>
                <a:gd name="T73" fmla="*/ 60 h 116"/>
                <a:gd name="T74" fmla="*/ 32 w 119"/>
                <a:gd name="T75" fmla="*/ 65 h 116"/>
                <a:gd name="T76" fmla="*/ 34 w 119"/>
                <a:gd name="T77" fmla="*/ 68 h 116"/>
                <a:gd name="T78" fmla="*/ 31 w 119"/>
                <a:gd name="T79" fmla="*/ 70 h 116"/>
                <a:gd name="T80" fmla="*/ 30 w 119"/>
                <a:gd name="T81" fmla="*/ 73 h 116"/>
                <a:gd name="T82" fmla="*/ 30 w 119"/>
                <a:gd name="T83" fmla="*/ 78 h 116"/>
                <a:gd name="T84" fmla="*/ 32 w 119"/>
                <a:gd name="T85" fmla="*/ 81 h 116"/>
                <a:gd name="T86" fmla="*/ 30 w 119"/>
                <a:gd name="T87" fmla="*/ 83 h 116"/>
                <a:gd name="T88" fmla="*/ 28 w 119"/>
                <a:gd name="T89" fmla="*/ 85 h 116"/>
                <a:gd name="T90" fmla="*/ 31 w 119"/>
                <a:gd name="T91" fmla="*/ 93 h 116"/>
                <a:gd name="T92" fmla="*/ 33 w 119"/>
                <a:gd name="T93" fmla="*/ 93 h 116"/>
                <a:gd name="T94" fmla="*/ 38 w 119"/>
                <a:gd name="T95" fmla="*/ 95 h 116"/>
                <a:gd name="T96" fmla="*/ 60 w 119"/>
                <a:gd name="T97" fmla="*/ 95 h 116"/>
                <a:gd name="T98" fmla="*/ 78 w 119"/>
                <a:gd name="T99" fmla="*/ 94 h 116"/>
                <a:gd name="T100" fmla="*/ 92 w 119"/>
                <a:gd name="T101" fmla="*/ 59 h 116"/>
                <a:gd name="T102" fmla="*/ 88 w 119"/>
                <a:gd name="T103" fmla="*/ 54 h 116"/>
                <a:gd name="T104" fmla="*/ 83 w 119"/>
                <a:gd name="T105" fmla="*/ 20 h 116"/>
                <a:gd name="T106" fmla="*/ 79 w 119"/>
                <a:gd name="T107" fmla="*/ 11 h 116"/>
                <a:gd name="T108" fmla="*/ 70 w 119"/>
                <a:gd name="T109" fmla="*/ 15 h 116"/>
                <a:gd name="T110" fmla="*/ 67 w 119"/>
                <a:gd name="T111" fmla="*/ 36 h 116"/>
                <a:gd name="T112" fmla="*/ 66 w 119"/>
                <a:gd name="T113" fmla="*/ 44 h 116"/>
                <a:gd name="T114" fmla="*/ 20 w 119"/>
                <a:gd name="T115" fmla="*/ 26 h 116"/>
                <a:gd name="T116" fmla="*/ 10 w 119"/>
                <a:gd name="T117" fmla="*/ 30 h 116"/>
                <a:gd name="T118" fmla="*/ 15 w 119"/>
                <a:gd name="T119" fmla="*/ 4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16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A11B4CD-7E30-42EA-BF59-AC3CB4E53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1" y="2246"/>
              <a:ext cx="177" cy="155"/>
            </a:xfrm>
            <a:custGeom>
              <a:avLst/>
              <a:gdLst>
                <a:gd name="T0" fmla="*/ 144 w 144"/>
                <a:gd name="T1" fmla="*/ 41 h 126"/>
                <a:gd name="T2" fmla="*/ 102 w 144"/>
                <a:gd name="T3" fmla="*/ 0 h 126"/>
                <a:gd name="T4" fmla="*/ 72 w 144"/>
                <a:gd name="T5" fmla="*/ 13 h 126"/>
                <a:gd name="T6" fmla="*/ 41 w 144"/>
                <a:gd name="T7" fmla="*/ 0 h 126"/>
                <a:gd name="T8" fmla="*/ 0 w 144"/>
                <a:gd name="T9" fmla="*/ 41 h 126"/>
                <a:gd name="T10" fmla="*/ 13 w 144"/>
                <a:gd name="T11" fmla="*/ 72 h 126"/>
                <a:gd name="T12" fmla="*/ 13 w 144"/>
                <a:gd name="T13" fmla="*/ 72 h 126"/>
                <a:gd name="T14" fmla="*/ 58 w 144"/>
                <a:gd name="T15" fmla="*/ 117 h 126"/>
                <a:gd name="T16" fmla="*/ 72 w 144"/>
                <a:gd name="T17" fmla="*/ 126 h 126"/>
                <a:gd name="T18" fmla="*/ 85 w 144"/>
                <a:gd name="T19" fmla="*/ 117 h 126"/>
                <a:gd name="T20" fmla="*/ 130 w 144"/>
                <a:gd name="T21" fmla="*/ 72 h 126"/>
                <a:gd name="T22" fmla="*/ 130 w 144"/>
                <a:gd name="T23" fmla="*/ 72 h 126"/>
                <a:gd name="T24" fmla="*/ 144 w 144"/>
                <a:gd name="T25" fmla="*/ 41 h 126"/>
                <a:gd name="T26" fmla="*/ 118 w 144"/>
                <a:gd name="T27" fmla="*/ 59 h 126"/>
                <a:gd name="T28" fmla="*/ 73 w 144"/>
                <a:gd name="T29" fmla="*/ 104 h 126"/>
                <a:gd name="T30" fmla="*/ 72 w 144"/>
                <a:gd name="T31" fmla="*/ 105 h 126"/>
                <a:gd name="T32" fmla="*/ 71 w 144"/>
                <a:gd name="T33" fmla="*/ 104 h 126"/>
                <a:gd name="T34" fmla="*/ 25 w 144"/>
                <a:gd name="T35" fmla="*/ 59 h 126"/>
                <a:gd name="T36" fmla="*/ 18 w 144"/>
                <a:gd name="T37" fmla="*/ 41 h 126"/>
                <a:gd name="T38" fmla="*/ 41 w 144"/>
                <a:gd name="T39" fmla="*/ 18 h 126"/>
                <a:gd name="T40" fmla="*/ 58 w 144"/>
                <a:gd name="T41" fmla="*/ 26 h 126"/>
                <a:gd name="T42" fmla="*/ 72 w 144"/>
                <a:gd name="T43" fmla="*/ 40 h 126"/>
                <a:gd name="T44" fmla="*/ 85 w 144"/>
                <a:gd name="T45" fmla="*/ 26 h 126"/>
                <a:gd name="T46" fmla="*/ 102 w 144"/>
                <a:gd name="T47" fmla="*/ 18 h 126"/>
                <a:gd name="T48" fmla="*/ 126 w 144"/>
                <a:gd name="T49" fmla="*/ 41 h 126"/>
                <a:gd name="T50" fmla="*/ 118 w 144"/>
                <a:gd name="T51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6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807BAA2-2407-45B7-93E9-654D857BD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5" y="2413"/>
              <a:ext cx="75" cy="75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0 h 61"/>
                <a:gd name="T4" fmla="*/ 31 w 61"/>
                <a:gd name="T5" fmla="*/ 61 h 61"/>
                <a:gd name="T6" fmla="*/ 61 w 61"/>
                <a:gd name="T7" fmla="*/ 30 h 61"/>
                <a:gd name="T8" fmla="*/ 31 w 61"/>
                <a:gd name="T9" fmla="*/ 0 h 61"/>
                <a:gd name="T10" fmla="*/ 31 w 61"/>
                <a:gd name="T11" fmla="*/ 55 h 61"/>
                <a:gd name="T12" fmla="*/ 6 w 61"/>
                <a:gd name="T13" fmla="*/ 30 h 61"/>
                <a:gd name="T14" fmla="*/ 31 w 61"/>
                <a:gd name="T15" fmla="*/ 5 h 61"/>
                <a:gd name="T16" fmla="*/ 55 w 61"/>
                <a:gd name="T17" fmla="*/ 30 h 61"/>
                <a:gd name="T18" fmla="*/ 31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5 h 61"/>
                <a:gd name="T32" fmla="*/ 23 w 61"/>
                <a:gd name="T33" fmla="*/ 45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6 h 61"/>
                <a:gd name="T44" fmla="*/ 34 w 61"/>
                <a:gd name="T45" fmla="*/ 26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BA4546-703A-4B7E-973D-D3F1CCCFC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" y="2538"/>
              <a:ext cx="115" cy="116"/>
            </a:xfrm>
            <a:custGeom>
              <a:avLst/>
              <a:gdLst>
                <a:gd name="T0" fmla="*/ 85 w 94"/>
                <a:gd name="T1" fmla="*/ 20 h 94"/>
                <a:gd name="T2" fmla="*/ 37 w 94"/>
                <a:gd name="T3" fmla="*/ 2 h 94"/>
                <a:gd name="T4" fmla="*/ 20 w 94"/>
                <a:gd name="T5" fmla="*/ 9 h 94"/>
                <a:gd name="T6" fmla="*/ 2 w 94"/>
                <a:gd name="T7" fmla="*/ 57 h 94"/>
                <a:gd name="T8" fmla="*/ 10 w 94"/>
                <a:gd name="T9" fmla="*/ 74 h 94"/>
                <a:gd name="T10" fmla="*/ 57 w 94"/>
                <a:gd name="T11" fmla="*/ 92 h 94"/>
                <a:gd name="T12" fmla="*/ 74 w 94"/>
                <a:gd name="T13" fmla="*/ 84 h 94"/>
                <a:gd name="T14" fmla="*/ 92 w 94"/>
                <a:gd name="T15" fmla="*/ 37 h 94"/>
                <a:gd name="T16" fmla="*/ 85 w 94"/>
                <a:gd name="T17" fmla="*/ 20 h 94"/>
                <a:gd name="T18" fmla="*/ 36 w 94"/>
                <a:gd name="T19" fmla="*/ 38 h 94"/>
                <a:gd name="T20" fmla="*/ 62 w 94"/>
                <a:gd name="T21" fmla="*/ 47 h 94"/>
                <a:gd name="T22" fmla="*/ 61 w 94"/>
                <a:gd name="T23" fmla="*/ 52 h 94"/>
                <a:gd name="T24" fmla="*/ 42 w 94"/>
                <a:gd name="T25" fmla="*/ 61 h 94"/>
                <a:gd name="T26" fmla="*/ 33 w 94"/>
                <a:gd name="T27" fmla="*/ 42 h 94"/>
                <a:gd name="T28" fmla="*/ 36 w 94"/>
                <a:gd name="T29" fmla="*/ 38 h 94"/>
                <a:gd name="T30" fmla="*/ 76 w 94"/>
                <a:gd name="T31" fmla="*/ 53 h 94"/>
                <a:gd name="T32" fmla="*/ 69 w 94"/>
                <a:gd name="T33" fmla="*/ 70 h 94"/>
                <a:gd name="T34" fmla="*/ 66 w 94"/>
                <a:gd name="T35" fmla="*/ 79 h 94"/>
                <a:gd name="T36" fmla="*/ 59 w 94"/>
                <a:gd name="T37" fmla="*/ 82 h 94"/>
                <a:gd name="T38" fmla="*/ 15 w 94"/>
                <a:gd name="T39" fmla="*/ 65 h 94"/>
                <a:gd name="T40" fmla="*/ 12 w 94"/>
                <a:gd name="T41" fmla="*/ 59 h 94"/>
                <a:gd name="T42" fmla="*/ 15 w 94"/>
                <a:gd name="T43" fmla="*/ 50 h 94"/>
                <a:gd name="T44" fmla="*/ 22 w 94"/>
                <a:gd name="T45" fmla="*/ 32 h 94"/>
                <a:gd name="T46" fmla="*/ 22 w 94"/>
                <a:gd name="T47" fmla="*/ 32 h 94"/>
                <a:gd name="T48" fmla="*/ 29 w 94"/>
                <a:gd name="T49" fmla="*/ 35 h 94"/>
                <a:gd name="T50" fmla="*/ 27 w 94"/>
                <a:gd name="T51" fmla="*/ 39 h 94"/>
                <a:gd name="T52" fmla="*/ 39 w 94"/>
                <a:gd name="T53" fmla="*/ 67 h 94"/>
                <a:gd name="T54" fmla="*/ 67 w 94"/>
                <a:gd name="T55" fmla="*/ 55 h 94"/>
                <a:gd name="T56" fmla="*/ 69 w 94"/>
                <a:gd name="T57" fmla="*/ 50 h 94"/>
                <a:gd name="T58" fmla="*/ 76 w 94"/>
                <a:gd name="T59" fmla="*/ 53 h 94"/>
                <a:gd name="T60" fmla="*/ 82 w 94"/>
                <a:gd name="T61" fmla="*/ 37 h 94"/>
                <a:gd name="T62" fmla="*/ 79 w 94"/>
                <a:gd name="T63" fmla="*/ 38 h 94"/>
                <a:gd name="T64" fmla="*/ 74 w 94"/>
                <a:gd name="T65" fmla="*/ 37 h 94"/>
                <a:gd name="T66" fmla="*/ 73 w 94"/>
                <a:gd name="T67" fmla="*/ 34 h 94"/>
                <a:gd name="T68" fmla="*/ 74 w 94"/>
                <a:gd name="T69" fmla="*/ 29 h 94"/>
                <a:gd name="T70" fmla="*/ 77 w 94"/>
                <a:gd name="T71" fmla="*/ 28 h 94"/>
                <a:gd name="T72" fmla="*/ 82 w 94"/>
                <a:gd name="T73" fmla="*/ 29 h 94"/>
                <a:gd name="T74" fmla="*/ 83 w 94"/>
                <a:gd name="T75" fmla="*/ 32 h 94"/>
                <a:gd name="T76" fmla="*/ 82 w 94"/>
                <a:gd name="T77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94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00C649-3B72-4638-8986-4AC7F3BC2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2015"/>
              <a:ext cx="65" cy="65"/>
            </a:xfrm>
            <a:custGeom>
              <a:avLst/>
              <a:gdLst>
                <a:gd name="T0" fmla="*/ 44 w 53"/>
                <a:gd name="T1" fmla="*/ 0 h 53"/>
                <a:gd name="T2" fmla="*/ 9 w 53"/>
                <a:gd name="T3" fmla="*/ 0 h 53"/>
                <a:gd name="T4" fmla="*/ 0 w 53"/>
                <a:gd name="T5" fmla="*/ 9 h 53"/>
                <a:gd name="T6" fmla="*/ 0 w 53"/>
                <a:gd name="T7" fmla="*/ 44 h 53"/>
                <a:gd name="T8" fmla="*/ 9 w 53"/>
                <a:gd name="T9" fmla="*/ 53 h 53"/>
                <a:gd name="T10" fmla="*/ 44 w 53"/>
                <a:gd name="T11" fmla="*/ 53 h 53"/>
                <a:gd name="T12" fmla="*/ 53 w 53"/>
                <a:gd name="T13" fmla="*/ 44 h 53"/>
                <a:gd name="T14" fmla="*/ 53 w 53"/>
                <a:gd name="T15" fmla="*/ 9 h 53"/>
                <a:gd name="T16" fmla="*/ 44 w 53"/>
                <a:gd name="T17" fmla="*/ 0 h 53"/>
                <a:gd name="T18" fmla="*/ 20 w 53"/>
                <a:gd name="T19" fmla="*/ 43 h 53"/>
                <a:gd name="T20" fmla="*/ 13 w 53"/>
                <a:gd name="T21" fmla="*/ 43 h 53"/>
                <a:gd name="T22" fmla="*/ 13 w 53"/>
                <a:gd name="T23" fmla="*/ 20 h 53"/>
                <a:gd name="T24" fmla="*/ 20 w 53"/>
                <a:gd name="T25" fmla="*/ 20 h 53"/>
                <a:gd name="T26" fmla="*/ 20 w 53"/>
                <a:gd name="T27" fmla="*/ 43 h 53"/>
                <a:gd name="T28" fmla="*/ 17 w 53"/>
                <a:gd name="T29" fmla="*/ 16 h 53"/>
                <a:gd name="T30" fmla="*/ 13 w 53"/>
                <a:gd name="T31" fmla="*/ 13 h 53"/>
                <a:gd name="T32" fmla="*/ 17 w 53"/>
                <a:gd name="T33" fmla="*/ 10 h 53"/>
                <a:gd name="T34" fmla="*/ 20 w 53"/>
                <a:gd name="T35" fmla="*/ 13 h 53"/>
                <a:gd name="T36" fmla="*/ 17 w 53"/>
                <a:gd name="T37" fmla="*/ 16 h 53"/>
                <a:gd name="T38" fmla="*/ 43 w 53"/>
                <a:gd name="T39" fmla="*/ 43 h 53"/>
                <a:gd name="T40" fmla="*/ 37 w 53"/>
                <a:gd name="T41" fmla="*/ 43 h 53"/>
                <a:gd name="T42" fmla="*/ 37 w 53"/>
                <a:gd name="T43" fmla="*/ 30 h 53"/>
                <a:gd name="T44" fmla="*/ 33 w 53"/>
                <a:gd name="T45" fmla="*/ 26 h 53"/>
                <a:gd name="T46" fmla="*/ 30 w 53"/>
                <a:gd name="T47" fmla="*/ 30 h 53"/>
                <a:gd name="T48" fmla="*/ 30 w 53"/>
                <a:gd name="T49" fmla="*/ 43 h 53"/>
                <a:gd name="T50" fmla="*/ 23 w 53"/>
                <a:gd name="T51" fmla="*/ 43 h 53"/>
                <a:gd name="T52" fmla="*/ 23 w 53"/>
                <a:gd name="T53" fmla="*/ 20 h 53"/>
                <a:gd name="T54" fmla="*/ 30 w 53"/>
                <a:gd name="T55" fmla="*/ 20 h 53"/>
                <a:gd name="T56" fmla="*/ 30 w 53"/>
                <a:gd name="T57" fmla="*/ 24 h 53"/>
                <a:gd name="T58" fmla="*/ 36 w 53"/>
                <a:gd name="T59" fmla="*/ 20 h 53"/>
                <a:gd name="T60" fmla="*/ 43 w 53"/>
                <a:gd name="T61" fmla="*/ 28 h 53"/>
                <a:gd name="T62" fmla="*/ 43 w 53"/>
                <a:gd name="T63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3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D385646-864A-4571-B3D6-4B68E9110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25"/>
              <a:ext cx="119" cy="75"/>
            </a:xfrm>
            <a:custGeom>
              <a:avLst/>
              <a:gdLst>
                <a:gd name="T0" fmla="*/ 36 w 119"/>
                <a:gd name="T1" fmla="*/ 52 h 75"/>
                <a:gd name="T2" fmla="*/ 36 w 119"/>
                <a:gd name="T3" fmla="*/ 30 h 75"/>
                <a:gd name="T4" fmla="*/ 59 w 119"/>
                <a:gd name="T5" fmla="*/ 30 h 75"/>
                <a:gd name="T6" fmla="*/ 29 w 119"/>
                <a:gd name="T7" fmla="*/ 0 h 75"/>
                <a:gd name="T8" fmla="*/ 0 w 119"/>
                <a:gd name="T9" fmla="*/ 30 h 75"/>
                <a:gd name="T10" fmla="*/ 22 w 119"/>
                <a:gd name="T11" fmla="*/ 30 h 75"/>
                <a:gd name="T12" fmla="*/ 22 w 119"/>
                <a:gd name="T13" fmla="*/ 68 h 75"/>
                <a:gd name="T14" fmla="*/ 66 w 119"/>
                <a:gd name="T15" fmla="*/ 68 h 75"/>
                <a:gd name="T16" fmla="*/ 51 w 119"/>
                <a:gd name="T17" fmla="*/ 52 h 75"/>
                <a:gd name="T18" fmla="*/ 36 w 119"/>
                <a:gd name="T19" fmla="*/ 52 h 75"/>
                <a:gd name="T20" fmla="*/ 97 w 119"/>
                <a:gd name="T21" fmla="*/ 45 h 75"/>
                <a:gd name="T22" fmla="*/ 97 w 119"/>
                <a:gd name="T23" fmla="*/ 8 h 75"/>
                <a:gd name="T24" fmla="*/ 51 w 119"/>
                <a:gd name="T25" fmla="*/ 8 h 75"/>
                <a:gd name="T26" fmla="*/ 66 w 119"/>
                <a:gd name="T27" fmla="*/ 22 h 75"/>
                <a:gd name="T28" fmla="*/ 81 w 119"/>
                <a:gd name="T29" fmla="*/ 22 h 75"/>
                <a:gd name="T30" fmla="*/ 81 w 119"/>
                <a:gd name="T31" fmla="*/ 45 h 75"/>
                <a:gd name="T32" fmla="*/ 59 w 119"/>
                <a:gd name="T33" fmla="*/ 45 h 75"/>
                <a:gd name="T34" fmla="*/ 89 w 119"/>
                <a:gd name="T35" fmla="*/ 75 h 75"/>
                <a:gd name="T36" fmla="*/ 119 w 119"/>
                <a:gd name="T37" fmla="*/ 45 h 75"/>
                <a:gd name="T38" fmla="*/ 97 w 119"/>
                <a:gd name="T3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75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7F6EF38-07F8-461C-961A-72C10C990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1" y="1531"/>
              <a:ext cx="122" cy="123"/>
            </a:xfrm>
            <a:custGeom>
              <a:avLst/>
              <a:gdLst>
                <a:gd name="T0" fmla="*/ 96 w 100"/>
                <a:gd name="T1" fmla="*/ 85 h 100"/>
                <a:gd name="T2" fmla="*/ 73 w 100"/>
                <a:gd name="T3" fmla="*/ 65 h 100"/>
                <a:gd name="T4" fmla="*/ 66 w 100"/>
                <a:gd name="T5" fmla="*/ 61 h 100"/>
                <a:gd name="T6" fmla="*/ 74 w 100"/>
                <a:gd name="T7" fmla="*/ 37 h 100"/>
                <a:gd name="T8" fmla="*/ 37 w 100"/>
                <a:gd name="T9" fmla="*/ 0 h 100"/>
                <a:gd name="T10" fmla="*/ 0 w 100"/>
                <a:gd name="T11" fmla="*/ 37 h 100"/>
                <a:gd name="T12" fmla="*/ 37 w 100"/>
                <a:gd name="T13" fmla="*/ 75 h 100"/>
                <a:gd name="T14" fmla="*/ 61 w 100"/>
                <a:gd name="T15" fmla="*/ 66 h 100"/>
                <a:gd name="T16" fmla="*/ 64 w 100"/>
                <a:gd name="T17" fmla="*/ 73 h 100"/>
                <a:gd name="T18" fmla="*/ 84 w 100"/>
                <a:gd name="T19" fmla="*/ 96 h 100"/>
                <a:gd name="T20" fmla="*/ 97 w 100"/>
                <a:gd name="T21" fmla="*/ 97 h 100"/>
                <a:gd name="T22" fmla="*/ 96 w 100"/>
                <a:gd name="T23" fmla="*/ 85 h 100"/>
                <a:gd name="T24" fmla="*/ 37 w 100"/>
                <a:gd name="T25" fmla="*/ 62 h 100"/>
                <a:gd name="T26" fmla="*/ 12 w 100"/>
                <a:gd name="T27" fmla="*/ 37 h 100"/>
                <a:gd name="T28" fmla="*/ 37 w 100"/>
                <a:gd name="T29" fmla="*/ 12 h 100"/>
                <a:gd name="T30" fmla="*/ 62 w 100"/>
                <a:gd name="T31" fmla="*/ 37 h 100"/>
                <a:gd name="T32" fmla="*/ 37 w 100"/>
                <a:gd name="T33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AD30837-F741-4AA0-8676-6FC90195D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516"/>
              <a:ext cx="152" cy="148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1613499-D57A-46B8-88C2-14FDE6B5C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4" y="2658"/>
              <a:ext cx="50" cy="81"/>
            </a:xfrm>
            <a:custGeom>
              <a:avLst/>
              <a:gdLst>
                <a:gd name="T0" fmla="*/ 21 w 41"/>
                <a:gd name="T1" fmla="*/ 0 h 66"/>
                <a:gd name="T2" fmla="*/ 0 w 41"/>
                <a:gd name="T3" fmla="*/ 21 h 66"/>
                <a:gd name="T4" fmla="*/ 21 w 41"/>
                <a:gd name="T5" fmla="*/ 66 h 66"/>
                <a:gd name="T6" fmla="*/ 41 w 41"/>
                <a:gd name="T7" fmla="*/ 21 h 66"/>
                <a:gd name="T8" fmla="*/ 21 w 41"/>
                <a:gd name="T9" fmla="*/ 0 h 66"/>
                <a:gd name="T10" fmla="*/ 21 w 41"/>
                <a:gd name="T11" fmla="*/ 34 h 66"/>
                <a:gd name="T12" fmla="*/ 8 w 41"/>
                <a:gd name="T13" fmla="*/ 21 h 66"/>
                <a:gd name="T14" fmla="*/ 21 w 41"/>
                <a:gd name="T15" fmla="*/ 8 h 66"/>
                <a:gd name="T16" fmla="*/ 33 w 41"/>
                <a:gd name="T17" fmla="*/ 21 h 66"/>
                <a:gd name="T18" fmla="*/ 21 w 41"/>
                <a:gd name="T19" fmla="*/ 34 h 66"/>
                <a:gd name="T20" fmla="*/ 13 w 41"/>
                <a:gd name="T21" fmla="*/ 21 h 66"/>
                <a:gd name="T22" fmla="*/ 21 w 41"/>
                <a:gd name="T23" fmla="*/ 29 h 66"/>
                <a:gd name="T24" fmla="*/ 29 w 41"/>
                <a:gd name="T25" fmla="*/ 21 h 66"/>
                <a:gd name="T26" fmla="*/ 21 w 41"/>
                <a:gd name="T27" fmla="*/ 13 h 66"/>
                <a:gd name="T28" fmla="*/ 13 w 41"/>
                <a:gd name="T29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6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41D206-919E-48C0-A34B-3DB2F41A4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2745"/>
              <a:ext cx="79" cy="105"/>
            </a:xfrm>
            <a:custGeom>
              <a:avLst/>
              <a:gdLst>
                <a:gd name="T0" fmla="*/ 58 w 64"/>
                <a:gd name="T1" fmla="*/ 9 h 86"/>
                <a:gd name="T2" fmla="*/ 24 w 64"/>
                <a:gd name="T3" fmla="*/ 1 h 86"/>
                <a:gd name="T4" fmla="*/ 16 w 64"/>
                <a:gd name="T5" fmla="*/ 7 h 86"/>
                <a:gd name="T6" fmla="*/ 1 w 64"/>
                <a:gd name="T7" fmla="*/ 68 h 86"/>
                <a:gd name="T8" fmla="*/ 6 w 64"/>
                <a:gd name="T9" fmla="*/ 77 h 86"/>
                <a:gd name="T10" fmla="*/ 39 w 64"/>
                <a:gd name="T11" fmla="*/ 85 h 86"/>
                <a:gd name="T12" fmla="*/ 48 w 64"/>
                <a:gd name="T13" fmla="*/ 80 h 86"/>
                <a:gd name="T14" fmla="*/ 63 w 64"/>
                <a:gd name="T15" fmla="*/ 18 h 86"/>
                <a:gd name="T16" fmla="*/ 58 w 64"/>
                <a:gd name="T17" fmla="*/ 9 h 86"/>
                <a:gd name="T18" fmla="*/ 31 w 64"/>
                <a:gd name="T19" fmla="*/ 7 h 86"/>
                <a:gd name="T20" fmla="*/ 50 w 64"/>
                <a:gd name="T21" fmla="*/ 11 h 86"/>
                <a:gd name="T22" fmla="*/ 49 w 64"/>
                <a:gd name="T23" fmla="*/ 13 h 86"/>
                <a:gd name="T24" fmla="*/ 30 w 64"/>
                <a:gd name="T25" fmla="*/ 9 h 86"/>
                <a:gd name="T26" fmla="*/ 31 w 64"/>
                <a:gd name="T27" fmla="*/ 7 h 86"/>
                <a:gd name="T28" fmla="*/ 24 w 64"/>
                <a:gd name="T29" fmla="*/ 76 h 86"/>
                <a:gd name="T30" fmla="*/ 20 w 64"/>
                <a:gd name="T31" fmla="*/ 70 h 86"/>
                <a:gd name="T32" fmla="*/ 26 w 64"/>
                <a:gd name="T33" fmla="*/ 67 h 86"/>
                <a:gd name="T34" fmla="*/ 30 w 64"/>
                <a:gd name="T35" fmla="*/ 73 h 86"/>
                <a:gd name="T36" fmla="*/ 24 w 64"/>
                <a:gd name="T37" fmla="*/ 76 h 86"/>
                <a:gd name="T38" fmla="*/ 46 w 64"/>
                <a:gd name="T39" fmla="*/ 67 h 86"/>
                <a:gd name="T40" fmla="*/ 8 w 64"/>
                <a:gd name="T41" fmla="*/ 57 h 86"/>
                <a:gd name="T42" fmla="*/ 20 w 64"/>
                <a:gd name="T43" fmla="*/ 10 h 86"/>
                <a:gd name="T44" fmla="*/ 58 w 64"/>
                <a:gd name="T45" fmla="*/ 19 h 86"/>
                <a:gd name="T46" fmla="*/ 46 w 64"/>
                <a:gd name="T4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86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9AAE70D-53B3-4B3A-8AC3-12A229E8D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1" y="2019"/>
              <a:ext cx="106" cy="80"/>
            </a:xfrm>
            <a:custGeom>
              <a:avLst/>
              <a:gdLst>
                <a:gd name="T0" fmla="*/ 75 w 86"/>
                <a:gd name="T1" fmla="*/ 11 h 65"/>
                <a:gd name="T2" fmla="*/ 75 w 86"/>
                <a:gd name="T3" fmla="*/ 0 h 65"/>
                <a:gd name="T4" fmla="*/ 0 w 86"/>
                <a:gd name="T5" fmla="*/ 0 h 65"/>
                <a:gd name="T6" fmla="*/ 0 w 86"/>
                <a:gd name="T7" fmla="*/ 59 h 65"/>
                <a:gd name="T8" fmla="*/ 5 w 86"/>
                <a:gd name="T9" fmla="*/ 65 h 65"/>
                <a:gd name="T10" fmla="*/ 78 w 86"/>
                <a:gd name="T11" fmla="*/ 65 h 65"/>
                <a:gd name="T12" fmla="*/ 86 w 86"/>
                <a:gd name="T13" fmla="*/ 57 h 65"/>
                <a:gd name="T14" fmla="*/ 86 w 86"/>
                <a:gd name="T15" fmla="*/ 11 h 65"/>
                <a:gd name="T16" fmla="*/ 75 w 86"/>
                <a:gd name="T17" fmla="*/ 11 h 65"/>
                <a:gd name="T18" fmla="*/ 70 w 86"/>
                <a:gd name="T19" fmla="*/ 59 h 65"/>
                <a:gd name="T20" fmla="*/ 5 w 86"/>
                <a:gd name="T21" fmla="*/ 59 h 65"/>
                <a:gd name="T22" fmla="*/ 5 w 86"/>
                <a:gd name="T23" fmla="*/ 5 h 65"/>
                <a:gd name="T24" fmla="*/ 70 w 86"/>
                <a:gd name="T25" fmla="*/ 5 h 65"/>
                <a:gd name="T26" fmla="*/ 70 w 86"/>
                <a:gd name="T27" fmla="*/ 59 h 65"/>
                <a:gd name="T28" fmla="*/ 10 w 86"/>
                <a:gd name="T29" fmla="*/ 16 h 65"/>
                <a:gd name="T30" fmla="*/ 64 w 86"/>
                <a:gd name="T31" fmla="*/ 16 h 65"/>
                <a:gd name="T32" fmla="*/ 64 w 86"/>
                <a:gd name="T33" fmla="*/ 22 h 65"/>
                <a:gd name="T34" fmla="*/ 10 w 86"/>
                <a:gd name="T35" fmla="*/ 22 h 65"/>
                <a:gd name="T36" fmla="*/ 10 w 86"/>
                <a:gd name="T37" fmla="*/ 16 h 65"/>
                <a:gd name="T38" fmla="*/ 43 w 86"/>
                <a:gd name="T39" fmla="*/ 27 h 65"/>
                <a:gd name="T40" fmla="*/ 64 w 86"/>
                <a:gd name="T41" fmla="*/ 27 h 65"/>
                <a:gd name="T42" fmla="*/ 64 w 86"/>
                <a:gd name="T43" fmla="*/ 32 h 65"/>
                <a:gd name="T44" fmla="*/ 43 w 86"/>
                <a:gd name="T45" fmla="*/ 32 h 65"/>
                <a:gd name="T46" fmla="*/ 43 w 86"/>
                <a:gd name="T47" fmla="*/ 27 h 65"/>
                <a:gd name="T48" fmla="*/ 43 w 86"/>
                <a:gd name="T49" fmla="*/ 38 h 65"/>
                <a:gd name="T50" fmla="*/ 64 w 86"/>
                <a:gd name="T51" fmla="*/ 38 h 65"/>
                <a:gd name="T52" fmla="*/ 64 w 86"/>
                <a:gd name="T53" fmla="*/ 43 h 65"/>
                <a:gd name="T54" fmla="*/ 43 w 86"/>
                <a:gd name="T55" fmla="*/ 43 h 65"/>
                <a:gd name="T56" fmla="*/ 43 w 86"/>
                <a:gd name="T57" fmla="*/ 38 h 65"/>
                <a:gd name="T58" fmla="*/ 43 w 86"/>
                <a:gd name="T59" fmla="*/ 49 h 65"/>
                <a:gd name="T60" fmla="*/ 59 w 86"/>
                <a:gd name="T61" fmla="*/ 49 h 65"/>
                <a:gd name="T62" fmla="*/ 59 w 86"/>
                <a:gd name="T63" fmla="*/ 54 h 65"/>
                <a:gd name="T64" fmla="*/ 43 w 86"/>
                <a:gd name="T65" fmla="*/ 54 h 65"/>
                <a:gd name="T66" fmla="*/ 43 w 86"/>
                <a:gd name="T67" fmla="*/ 49 h 65"/>
                <a:gd name="T68" fmla="*/ 10 w 86"/>
                <a:gd name="T69" fmla="*/ 27 h 65"/>
                <a:gd name="T70" fmla="*/ 37 w 86"/>
                <a:gd name="T71" fmla="*/ 27 h 65"/>
                <a:gd name="T72" fmla="*/ 37 w 86"/>
                <a:gd name="T73" fmla="*/ 54 h 65"/>
                <a:gd name="T74" fmla="*/ 10 w 86"/>
                <a:gd name="T75" fmla="*/ 54 h 65"/>
                <a:gd name="T76" fmla="*/ 10 w 86"/>
                <a:gd name="T77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65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4FD790E-6E6E-4898-8D62-155638D4C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4" y="1684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50 h 99"/>
                <a:gd name="T26" fmla="*/ 31 w 98"/>
                <a:gd name="T27" fmla="*/ 50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50 h 99"/>
                <a:gd name="T56" fmla="*/ 6 w 98"/>
                <a:gd name="T57" fmla="*/ 50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8 w 98"/>
                <a:gd name="T83" fmla="*/ 99 h 99"/>
                <a:gd name="T84" fmla="*/ 68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2668270-5537-49F4-BB8A-8463B823B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" y="1805"/>
              <a:ext cx="105" cy="104"/>
            </a:xfrm>
            <a:custGeom>
              <a:avLst/>
              <a:gdLst>
                <a:gd name="T0" fmla="*/ 79 w 85"/>
                <a:gd name="T1" fmla="*/ 24 h 85"/>
                <a:gd name="T2" fmla="*/ 61 w 85"/>
                <a:gd name="T3" fmla="*/ 5 h 85"/>
                <a:gd name="T4" fmla="*/ 66 w 85"/>
                <a:gd name="T5" fmla="*/ 0 h 85"/>
                <a:gd name="T6" fmla="*/ 85 w 85"/>
                <a:gd name="T7" fmla="*/ 19 h 85"/>
                <a:gd name="T8" fmla="*/ 79 w 85"/>
                <a:gd name="T9" fmla="*/ 24 h 85"/>
                <a:gd name="T10" fmla="*/ 74 w 85"/>
                <a:gd name="T11" fmla="*/ 29 h 85"/>
                <a:gd name="T12" fmla="*/ 71 w 85"/>
                <a:gd name="T13" fmla="*/ 59 h 85"/>
                <a:gd name="T14" fmla="*/ 13 w 85"/>
                <a:gd name="T15" fmla="*/ 85 h 85"/>
                <a:gd name="T16" fmla="*/ 8 w 85"/>
                <a:gd name="T17" fmla="*/ 81 h 85"/>
                <a:gd name="T18" fmla="*/ 31 w 85"/>
                <a:gd name="T19" fmla="*/ 58 h 85"/>
                <a:gd name="T20" fmla="*/ 34 w 85"/>
                <a:gd name="T21" fmla="*/ 59 h 85"/>
                <a:gd name="T22" fmla="*/ 42 w 85"/>
                <a:gd name="T23" fmla="*/ 51 h 85"/>
                <a:gd name="T24" fmla="*/ 34 w 85"/>
                <a:gd name="T25" fmla="*/ 43 h 85"/>
                <a:gd name="T26" fmla="*/ 26 w 85"/>
                <a:gd name="T27" fmla="*/ 51 h 85"/>
                <a:gd name="T28" fmla="*/ 27 w 85"/>
                <a:gd name="T29" fmla="*/ 54 h 85"/>
                <a:gd name="T30" fmla="*/ 4 w 85"/>
                <a:gd name="T31" fmla="*/ 76 h 85"/>
                <a:gd name="T32" fmla="*/ 0 w 85"/>
                <a:gd name="T33" fmla="*/ 72 h 85"/>
                <a:gd name="T34" fmla="*/ 26 w 85"/>
                <a:gd name="T35" fmla="*/ 13 h 85"/>
                <a:gd name="T36" fmla="*/ 55 w 85"/>
                <a:gd name="T37" fmla="*/ 11 h 85"/>
                <a:gd name="T38" fmla="*/ 74 w 85"/>
                <a:gd name="T39" fmla="*/ 2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85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F1C9D06-3181-449A-85E0-4D3E7F235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0" y="1681"/>
              <a:ext cx="94" cy="94"/>
            </a:xfrm>
            <a:custGeom>
              <a:avLst/>
              <a:gdLst>
                <a:gd name="T0" fmla="*/ 53 w 77"/>
                <a:gd name="T1" fmla="*/ 29 h 77"/>
                <a:gd name="T2" fmla="*/ 26 w 77"/>
                <a:gd name="T3" fmla="*/ 2 h 77"/>
                <a:gd name="T4" fmla="*/ 39 w 77"/>
                <a:gd name="T5" fmla="*/ 0 h 77"/>
                <a:gd name="T6" fmla="*/ 53 w 77"/>
                <a:gd name="T7" fmla="*/ 3 h 77"/>
                <a:gd name="T8" fmla="*/ 53 w 77"/>
                <a:gd name="T9" fmla="*/ 29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8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7 h 77"/>
                <a:gd name="T22" fmla="*/ 72 w 77"/>
                <a:gd name="T23" fmla="*/ 57 h 77"/>
                <a:gd name="T24" fmla="*/ 39 w 77"/>
                <a:gd name="T25" fmla="*/ 77 h 77"/>
                <a:gd name="T26" fmla="*/ 24 w 77"/>
                <a:gd name="T27" fmla="*/ 74 h 77"/>
                <a:gd name="T28" fmla="*/ 24 w 77"/>
                <a:gd name="T29" fmla="*/ 57 h 77"/>
                <a:gd name="T30" fmla="*/ 32 w 77"/>
                <a:gd name="T31" fmla="*/ 17 h 77"/>
                <a:gd name="T32" fmla="*/ 1 w 77"/>
                <a:gd name="T33" fmla="*/ 47 h 77"/>
                <a:gd name="T34" fmla="*/ 0 w 77"/>
                <a:gd name="T35" fmla="*/ 38 h 77"/>
                <a:gd name="T36" fmla="*/ 20 w 77"/>
                <a:gd name="T37" fmla="*/ 5 h 77"/>
                <a:gd name="T38" fmla="*/ 32 w 77"/>
                <a:gd name="T39" fmla="*/ 17 h 77"/>
                <a:gd name="T40" fmla="*/ 20 w 77"/>
                <a:gd name="T41" fmla="*/ 37 h 77"/>
                <a:gd name="T42" fmla="*/ 20 w 77"/>
                <a:gd name="T43" fmla="*/ 72 h 77"/>
                <a:gd name="T44" fmla="*/ 4 w 77"/>
                <a:gd name="T45" fmla="*/ 54 h 77"/>
                <a:gd name="T46" fmla="*/ 20 w 77"/>
                <a:gd name="T4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481AD89-9AAF-44A2-B170-31F7329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9" y="1791"/>
              <a:ext cx="88" cy="73"/>
            </a:xfrm>
            <a:custGeom>
              <a:avLst/>
              <a:gdLst>
                <a:gd name="T0" fmla="*/ 0 w 72"/>
                <a:gd name="T1" fmla="*/ 0 h 59"/>
                <a:gd name="T2" fmla="*/ 0 w 72"/>
                <a:gd name="T3" fmla="*/ 59 h 59"/>
                <a:gd name="T4" fmla="*/ 72 w 72"/>
                <a:gd name="T5" fmla="*/ 59 h 59"/>
                <a:gd name="T6" fmla="*/ 72 w 72"/>
                <a:gd name="T7" fmla="*/ 0 h 59"/>
                <a:gd name="T8" fmla="*/ 0 w 72"/>
                <a:gd name="T9" fmla="*/ 0 h 59"/>
                <a:gd name="T10" fmla="*/ 67 w 72"/>
                <a:gd name="T11" fmla="*/ 54 h 59"/>
                <a:gd name="T12" fmla="*/ 4 w 72"/>
                <a:gd name="T13" fmla="*/ 54 h 59"/>
                <a:gd name="T14" fmla="*/ 4 w 72"/>
                <a:gd name="T15" fmla="*/ 5 h 59"/>
                <a:gd name="T16" fmla="*/ 67 w 72"/>
                <a:gd name="T17" fmla="*/ 5 h 59"/>
                <a:gd name="T18" fmla="*/ 67 w 72"/>
                <a:gd name="T19" fmla="*/ 54 h 59"/>
                <a:gd name="T20" fmla="*/ 49 w 72"/>
                <a:gd name="T21" fmla="*/ 16 h 59"/>
                <a:gd name="T22" fmla="*/ 56 w 72"/>
                <a:gd name="T23" fmla="*/ 23 h 59"/>
                <a:gd name="T24" fmla="*/ 63 w 72"/>
                <a:gd name="T25" fmla="*/ 16 h 59"/>
                <a:gd name="T26" fmla="*/ 56 w 72"/>
                <a:gd name="T27" fmla="*/ 9 h 59"/>
                <a:gd name="T28" fmla="*/ 49 w 72"/>
                <a:gd name="T29" fmla="*/ 16 h 59"/>
                <a:gd name="T30" fmla="*/ 63 w 72"/>
                <a:gd name="T31" fmla="*/ 50 h 59"/>
                <a:gd name="T32" fmla="*/ 9 w 72"/>
                <a:gd name="T33" fmla="*/ 50 h 59"/>
                <a:gd name="T34" fmla="*/ 22 w 72"/>
                <a:gd name="T35" fmla="*/ 14 h 59"/>
                <a:gd name="T36" fmla="*/ 40 w 72"/>
                <a:gd name="T37" fmla="*/ 36 h 59"/>
                <a:gd name="T38" fmla="*/ 49 w 72"/>
                <a:gd name="T39" fmla="*/ 30 h 59"/>
                <a:gd name="T40" fmla="*/ 63 w 72"/>
                <a:gd name="T41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9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2DA237A-C052-42AD-8E44-E0BCF462C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3" y="1891"/>
              <a:ext cx="93" cy="108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6 w 76"/>
                <a:gd name="T5" fmla="*/ 65 h 88"/>
                <a:gd name="T6" fmla="*/ 49 w 76"/>
                <a:gd name="T7" fmla="*/ 27 h 88"/>
                <a:gd name="T8" fmla="*/ 32 w 76"/>
                <a:gd name="T9" fmla="*/ 75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7D2CA9C-94C0-48F4-B509-F42044B1E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7" y="1521"/>
              <a:ext cx="127" cy="95"/>
            </a:xfrm>
            <a:custGeom>
              <a:avLst/>
              <a:gdLst>
                <a:gd name="T0" fmla="*/ 99 w 103"/>
                <a:gd name="T1" fmla="*/ 4 h 77"/>
                <a:gd name="T2" fmla="*/ 52 w 103"/>
                <a:gd name="T3" fmla="*/ 0 h 77"/>
                <a:gd name="T4" fmla="*/ 4 w 103"/>
                <a:gd name="T5" fmla="*/ 4 h 77"/>
                <a:gd name="T6" fmla="*/ 0 w 103"/>
                <a:gd name="T7" fmla="*/ 39 h 77"/>
                <a:gd name="T8" fmla="*/ 4 w 103"/>
                <a:gd name="T9" fmla="*/ 74 h 77"/>
                <a:gd name="T10" fmla="*/ 52 w 103"/>
                <a:gd name="T11" fmla="*/ 77 h 77"/>
                <a:gd name="T12" fmla="*/ 99 w 103"/>
                <a:gd name="T13" fmla="*/ 74 h 77"/>
                <a:gd name="T14" fmla="*/ 103 w 103"/>
                <a:gd name="T15" fmla="*/ 39 h 77"/>
                <a:gd name="T16" fmla="*/ 99 w 103"/>
                <a:gd name="T17" fmla="*/ 4 h 77"/>
                <a:gd name="T18" fmla="*/ 39 w 103"/>
                <a:gd name="T19" fmla="*/ 58 h 77"/>
                <a:gd name="T20" fmla="*/ 39 w 103"/>
                <a:gd name="T21" fmla="*/ 20 h 77"/>
                <a:gd name="T22" fmla="*/ 71 w 103"/>
                <a:gd name="T23" fmla="*/ 39 h 77"/>
                <a:gd name="T24" fmla="*/ 39 w 103"/>
                <a:gd name="T25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7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CA64EE7-AE7D-43D8-8F15-9A93092E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7" y="2130"/>
              <a:ext cx="142" cy="142"/>
            </a:xfrm>
            <a:custGeom>
              <a:avLst/>
              <a:gdLst>
                <a:gd name="T0" fmla="*/ 115 w 115"/>
                <a:gd name="T1" fmla="*/ 32 h 115"/>
                <a:gd name="T2" fmla="*/ 104 w 115"/>
                <a:gd name="T3" fmla="*/ 22 h 115"/>
                <a:gd name="T4" fmla="*/ 84 w 115"/>
                <a:gd name="T5" fmla="*/ 42 h 115"/>
                <a:gd name="T6" fmla="*/ 73 w 115"/>
                <a:gd name="T7" fmla="*/ 30 h 115"/>
                <a:gd name="T8" fmla="*/ 93 w 115"/>
                <a:gd name="T9" fmla="*/ 10 h 115"/>
                <a:gd name="T10" fmla="*/ 83 w 115"/>
                <a:gd name="T11" fmla="*/ 0 h 115"/>
                <a:gd name="T12" fmla="*/ 63 w 115"/>
                <a:gd name="T13" fmla="*/ 20 h 115"/>
                <a:gd name="T14" fmla="*/ 50 w 115"/>
                <a:gd name="T15" fmla="*/ 7 h 115"/>
                <a:gd name="T16" fmla="*/ 40 w 115"/>
                <a:gd name="T17" fmla="*/ 17 h 115"/>
                <a:gd name="T18" fmla="*/ 98 w 115"/>
                <a:gd name="T19" fmla="*/ 74 h 115"/>
                <a:gd name="T20" fmla="*/ 107 w 115"/>
                <a:gd name="T21" fmla="*/ 65 h 115"/>
                <a:gd name="T22" fmla="*/ 95 w 115"/>
                <a:gd name="T23" fmla="*/ 52 h 115"/>
                <a:gd name="T24" fmla="*/ 115 w 115"/>
                <a:gd name="T25" fmla="*/ 32 h 115"/>
                <a:gd name="T26" fmla="*/ 31 w 115"/>
                <a:gd name="T27" fmla="*/ 84 h 115"/>
                <a:gd name="T28" fmla="*/ 89 w 115"/>
                <a:gd name="T29" fmla="*/ 75 h 115"/>
                <a:gd name="T30" fmla="*/ 39 w 115"/>
                <a:gd name="T31" fmla="*/ 26 h 115"/>
                <a:gd name="T32" fmla="*/ 31 w 115"/>
                <a:gd name="T33" fmla="*/ 84 h 115"/>
                <a:gd name="T34" fmla="*/ 21 w 115"/>
                <a:gd name="T35" fmla="*/ 79 h 115"/>
                <a:gd name="T36" fmla="*/ 36 w 115"/>
                <a:gd name="T37" fmla="*/ 93 h 115"/>
                <a:gd name="T38" fmla="*/ 14 w 115"/>
                <a:gd name="T39" fmla="*/ 115 h 115"/>
                <a:gd name="T40" fmla="*/ 0 w 115"/>
                <a:gd name="T41" fmla="*/ 100 h 115"/>
                <a:gd name="T42" fmla="*/ 21 w 115"/>
                <a:gd name="T43" fmla="*/ 7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15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F889D81-E037-4F90-B84C-7463E31C3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" y="2302"/>
              <a:ext cx="104" cy="121"/>
            </a:xfrm>
            <a:custGeom>
              <a:avLst/>
              <a:gdLst>
                <a:gd name="T0" fmla="*/ 55 w 85"/>
                <a:gd name="T1" fmla="*/ 14 h 98"/>
                <a:gd name="T2" fmla="*/ 55 w 85"/>
                <a:gd name="T3" fmla="*/ 27 h 98"/>
                <a:gd name="T4" fmla="*/ 64 w 85"/>
                <a:gd name="T5" fmla="*/ 33 h 98"/>
                <a:gd name="T6" fmla="*/ 73 w 85"/>
                <a:gd name="T7" fmla="*/ 55 h 98"/>
                <a:gd name="T8" fmla="*/ 64 w 85"/>
                <a:gd name="T9" fmla="*/ 77 h 98"/>
                <a:gd name="T10" fmla="*/ 43 w 85"/>
                <a:gd name="T11" fmla="*/ 85 h 98"/>
                <a:gd name="T12" fmla="*/ 21 w 85"/>
                <a:gd name="T13" fmla="*/ 77 h 98"/>
                <a:gd name="T14" fmla="*/ 12 w 85"/>
                <a:gd name="T15" fmla="*/ 55 h 98"/>
                <a:gd name="T16" fmla="*/ 21 w 85"/>
                <a:gd name="T17" fmla="*/ 33 h 98"/>
                <a:gd name="T18" fmla="*/ 30 w 85"/>
                <a:gd name="T19" fmla="*/ 27 h 98"/>
                <a:gd name="T20" fmla="*/ 30 w 85"/>
                <a:gd name="T21" fmla="*/ 14 h 98"/>
                <a:gd name="T22" fmla="*/ 0 w 85"/>
                <a:gd name="T23" fmla="*/ 55 h 98"/>
                <a:gd name="T24" fmla="*/ 43 w 85"/>
                <a:gd name="T25" fmla="*/ 98 h 98"/>
                <a:gd name="T26" fmla="*/ 85 w 85"/>
                <a:gd name="T27" fmla="*/ 55 h 98"/>
                <a:gd name="T28" fmla="*/ 55 w 85"/>
                <a:gd name="T29" fmla="*/ 14 h 98"/>
                <a:gd name="T30" fmla="*/ 37 w 85"/>
                <a:gd name="T31" fmla="*/ 0 h 98"/>
                <a:gd name="T32" fmla="*/ 49 w 85"/>
                <a:gd name="T33" fmla="*/ 0 h 98"/>
                <a:gd name="T34" fmla="*/ 49 w 85"/>
                <a:gd name="T35" fmla="*/ 49 h 98"/>
                <a:gd name="T36" fmla="*/ 37 w 85"/>
                <a:gd name="T37" fmla="*/ 49 h 98"/>
                <a:gd name="T38" fmla="*/ 37 w 85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FE7A542-AB40-40B1-81F2-EB0B0F834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020"/>
              <a:ext cx="57" cy="98"/>
            </a:xfrm>
            <a:custGeom>
              <a:avLst/>
              <a:gdLst>
                <a:gd name="T0" fmla="*/ 0 w 57"/>
                <a:gd name="T1" fmla="*/ 98 h 98"/>
                <a:gd name="T2" fmla="*/ 0 w 57"/>
                <a:gd name="T3" fmla="*/ 0 h 98"/>
                <a:gd name="T4" fmla="*/ 16 w 57"/>
                <a:gd name="T5" fmla="*/ 0 h 98"/>
                <a:gd name="T6" fmla="*/ 16 w 57"/>
                <a:gd name="T7" fmla="*/ 44 h 98"/>
                <a:gd name="T8" fmla="*/ 57 w 57"/>
                <a:gd name="T9" fmla="*/ 4 h 98"/>
                <a:gd name="T10" fmla="*/ 57 w 57"/>
                <a:gd name="T11" fmla="*/ 93 h 98"/>
                <a:gd name="T12" fmla="*/ 16 w 57"/>
                <a:gd name="T13" fmla="*/ 53 h 98"/>
                <a:gd name="T14" fmla="*/ 16 w 57"/>
                <a:gd name="T15" fmla="*/ 98 h 98"/>
                <a:gd name="T16" fmla="*/ 0 w 57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98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8A9B0BA-4220-421B-8AAB-0B2D41F0A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1" y="1640"/>
              <a:ext cx="108" cy="96"/>
            </a:xfrm>
            <a:custGeom>
              <a:avLst/>
              <a:gdLst>
                <a:gd name="T0" fmla="*/ 22 w 88"/>
                <a:gd name="T1" fmla="*/ 0 h 78"/>
                <a:gd name="T2" fmla="*/ 66 w 88"/>
                <a:gd name="T3" fmla="*/ 0 h 78"/>
                <a:gd name="T4" fmla="*/ 66 w 88"/>
                <a:gd name="T5" fmla="*/ 11 h 78"/>
                <a:gd name="T6" fmla="*/ 22 w 88"/>
                <a:gd name="T7" fmla="*/ 11 h 78"/>
                <a:gd name="T8" fmla="*/ 22 w 88"/>
                <a:gd name="T9" fmla="*/ 0 h 78"/>
                <a:gd name="T10" fmla="*/ 83 w 88"/>
                <a:gd name="T11" fmla="*/ 17 h 78"/>
                <a:gd name="T12" fmla="*/ 5 w 88"/>
                <a:gd name="T13" fmla="*/ 17 h 78"/>
                <a:gd name="T14" fmla="*/ 0 w 88"/>
                <a:gd name="T15" fmla="*/ 22 h 78"/>
                <a:gd name="T16" fmla="*/ 0 w 88"/>
                <a:gd name="T17" fmla="*/ 50 h 78"/>
                <a:gd name="T18" fmla="*/ 5 w 88"/>
                <a:gd name="T19" fmla="*/ 55 h 78"/>
                <a:gd name="T20" fmla="*/ 22 w 88"/>
                <a:gd name="T21" fmla="*/ 55 h 78"/>
                <a:gd name="T22" fmla="*/ 22 w 88"/>
                <a:gd name="T23" fmla="*/ 78 h 78"/>
                <a:gd name="T24" fmla="*/ 66 w 88"/>
                <a:gd name="T25" fmla="*/ 78 h 78"/>
                <a:gd name="T26" fmla="*/ 66 w 88"/>
                <a:gd name="T27" fmla="*/ 55 h 78"/>
                <a:gd name="T28" fmla="*/ 83 w 88"/>
                <a:gd name="T29" fmla="*/ 55 h 78"/>
                <a:gd name="T30" fmla="*/ 88 w 88"/>
                <a:gd name="T31" fmla="*/ 50 h 78"/>
                <a:gd name="T32" fmla="*/ 88 w 88"/>
                <a:gd name="T33" fmla="*/ 22 h 78"/>
                <a:gd name="T34" fmla="*/ 83 w 88"/>
                <a:gd name="T35" fmla="*/ 17 h 78"/>
                <a:gd name="T36" fmla="*/ 60 w 88"/>
                <a:gd name="T37" fmla="*/ 72 h 78"/>
                <a:gd name="T38" fmla="*/ 27 w 88"/>
                <a:gd name="T39" fmla="*/ 72 h 78"/>
                <a:gd name="T40" fmla="*/ 27 w 88"/>
                <a:gd name="T41" fmla="*/ 44 h 78"/>
                <a:gd name="T42" fmla="*/ 60 w 88"/>
                <a:gd name="T43" fmla="*/ 44 h 78"/>
                <a:gd name="T44" fmla="*/ 60 w 88"/>
                <a:gd name="T45" fmla="*/ 72 h 78"/>
                <a:gd name="T46" fmla="*/ 84 w 88"/>
                <a:gd name="T47" fmla="*/ 25 h 78"/>
                <a:gd name="T48" fmla="*/ 80 w 88"/>
                <a:gd name="T49" fmla="*/ 29 h 78"/>
                <a:gd name="T50" fmla="*/ 76 w 88"/>
                <a:gd name="T51" fmla="*/ 25 h 78"/>
                <a:gd name="T52" fmla="*/ 80 w 88"/>
                <a:gd name="T53" fmla="*/ 21 h 78"/>
                <a:gd name="T54" fmla="*/ 84 w 88"/>
                <a:gd name="T55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78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90E8363-144E-4EC6-A84A-21766D967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4" y="1756"/>
              <a:ext cx="94" cy="99"/>
            </a:xfrm>
            <a:custGeom>
              <a:avLst/>
              <a:gdLst>
                <a:gd name="T0" fmla="*/ 69 w 76"/>
                <a:gd name="T1" fmla="*/ 0 h 81"/>
                <a:gd name="T2" fmla="*/ 8 w 76"/>
                <a:gd name="T3" fmla="*/ 0 h 81"/>
                <a:gd name="T4" fmla="*/ 0 w 76"/>
                <a:gd name="T5" fmla="*/ 7 h 81"/>
                <a:gd name="T6" fmla="*/ 0 w 76"/>
                <a:gd name="T7" fmla="*/ 73 h 81"/>
                <a:gd name="T8" fmla="*/ 8 w 76"/>
                <a:gd name="T9" fmla="*/ 81 h 81"/>
                <a:gd name="T10" fmla="*/ 69 w 76"/>
                <a:gd name="T11" fmla="*/ 81 h 81"/>
                <a:gd name="T12" fmla="*/ 76 w 76"/>
                <a:gd name="T13" fmla="*/ 73 h 81"/>
                <a:gd name="T14" fmla="*/ 76 w 76"/>
                <a:gd name="T15" fmla="*/ 7 h 81"/>
                <a:gd name="T16" fmla="*/ 69 w 76"/>
                <a:gd name="T17" fmla="*/ 0 h 81"/>
                <a:gd name="T18" fmla="*/ 66 w 76"/>
                <a:gd name="T19" fmla="*/ 70 h 81"/>
                <a:gd name="T20" fmla="*/ 11 w 76"/>
                <a:gd name="T21" fmla="*/ 70 h 81"/>
                <a:gd name="T22" fmla="*/ 11 w 76"/>
                <a:gd name="T23" fmla="*/ 10 h 81"/>
                <a:gd name="T24" fmla="*/ 66 w 76"/>
                <a:gd name="T25" fmla="*/ 10 h 81"/>
                <a:gd name="T26" fmla="*/ 66 w 76"/>
                <a:gd name="T27" fmla="*/ 70 h 81"/>
                <a:gd name="T28" fmla="*/ 21 w 76"/>
                <a:gd name="T29" fmla="*/ 45 h 81"/>
                <a:gd name="T30" fmla="*/ 56 w 76"/>
                <a:gd name="T31" fmla="*/ 45 h 81"/>
                <a:gd name="T32" fmla="*/ 56 w 76"/>
                <a:gd name="T33" fmla="*/ 50 h 81"/>
                <a:gd name="T34" fmla="*/ 21 w 76"/>
                <a:gd name="T35" fmla="*/ 50 h 81"/>
                <a:gd name="T36" fmla="*/ 21 w 76"/>
                <a:gd name="T37" fmla="*/ 45 h 81"/>
                <a:gd name="T38" fmla="*/ 21 w 76"/>
                <a:gd name="T39" fmla="*/ 55 h 81"/>
                <a:gd name="T40" fmla="*/ 56 w 76"/>
                <a:gd name="T41" fmla="*/ 55 h 81"/>
                <a:gd name="T42" fmla="*/ 56 w 76"/>
                <a:gd name="T43" fmla="*/ 60 h 81"/>
                <a:gd name="T44" fmla="*/ 21 w 76"/>
                <a:gd name="T45" fmla="*/ 60 h 81"/>
                <a:gd name="T46" fmla="*/ 21 w 76"/>
                <a:gd name="T47" fmla="*/ 55 h 81"/>
                <a:gd name="T48" fmla="*/ 26 w 76"/>
                <a:gd name="T49" fmla="*/ 22 h 81"/>
                <a:gd name="T50" fmla="*/ 33 w 76"/>
                <a:gd name="T51" fmla="*/ 30 h 81"/>
                <a:gd name="T52" fmla="*/ 41 w 76"/>
                <a:gd name="T53" fmla="*/ 22 h 81"/>
                <a:gd name="T54" fmla="*/ 33 w 76"/>
                <a:gd name="T55" fmla="*/ 15 h 81"/>
                <a:gd name="T56" fmla="*/ 26 w 76"/>
                <a:gd name="T57" fmla="*/ 22 h 81"/>
                <a:gd name="T58" fmla="*/ 38 w 76"/>
                <a:gd name="T59" fmla="*/ 30 h 81"/>
                <a:gd name="T60" fmla="*/ 28 w 76"/>
                <a:gd name="T61" fmla="*/ 30 h 81"/>
                <a:gd name="T62" fmla="*/ 21 w 76"/>
                <a:gd name="T63" fmla="*/ 35 h 81"/>
                <a:gd name="T64" fmla="*/ 21 w 76"/>
                <a:gd name="T65" fmla="*/ 40 h 81"/>
                <a:gd name="T66" fmla="*/ 46 w 76"/>
                <a:gd name="T67" fmla="*/ 40 h 81"/>
                <a:gd name="T68" fmla="*/ 46 w 76"/>
                <a:gd name="T69" fmla="*/ 35 h 81"/>
                <a:gd name="T70" fmla="*/ 38 w 76"/>
                <a:gd name="T7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81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2E73032-1352-49C8-8A1B-61AB1AC0A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8" y="1410"/>
              <a:ext cx="96" cy="96"/>
            </a:xfrm>
            <a:custGeom>
              <a:avLst/>
              <a:gdLst>
                <a:gd name="T0" fmla="*/ 50 w 96"/>
                <a:gd name="T1" fmla="*/ 0 h 96"/>
                <a:gd name="T2" fmla="*/ 42 w 96"/>
                <a:gd name="T3" fmla="*/ 9 h 96"/>
                <a:gd name="T4" fmla="*/ 50 w 96"/>
                <a:gd name="T5" fmla="*/ 18 h 96"/>
                <a:gd name="T6" fmla="*/ 29 w 96"/>
                <a:gd name="T7" fmla="*/ 42 h 96"/>
                <a:gd name="T8" fmla="*/ 8 w 96"/>
                <a:gd name="T9" fmla="*/ 42 h 96"/>
                <a:gd name="T10" fmla="*/ 26 w 96"/>
                <a:gd name="T11" fmla="*/ 58 h 96"/>
                <a:gd name="T12" fmla="*/ 0 w 96"/>
                <a:gd name="T13" fmla="*/ 93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1 h 96"/>
                <a:gd name="T20" fmla="*/ 54 w 96"/>
                <a:gd name="T21" fmla="*/ 86 h 96"/>
                <a:gd name="T22" fmla="*/ 54 w 96"/>
                <a:gd name="T23" fmla="*/ 66 h 96"/>
                <a:gd name="T24" fmla="*/ 77 w 96"/>
                <a:gd name="T25" fmla="*/ 45 h 96"/>
                <a:gd name="T26" fmla="*/ 86 w 96"/>
                <a:gd name="T27" fmla="*/ 55 h 96"/>
                <a:gd name="T28" fmla="*/ 96 w 96"/>
                <a:gd name="T29" fmla="*/ 45 h 96"/>
                <a:gd name="T30" fmla="*/ 50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6 w 96"/>
                <a:gd name="T37" fmla="*/ 24 h 96"/>
                <a:gd name="T38" fmla="*/ 63 w 96"/>
                <a:gd name="T39" fmla="*/ 30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A604438-B46B-40DD-8505-25BD73556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6" y="1145"/>
              <a:ext cx="95" cy="65"/>
            </a:xfrm>
            <a:custGeom>
              <a:avLst/>
              <a:gdLst>
                <a:gd name="T0" fmla="*/ 17 w 77"/>
                <a:gd name="T1" fmla="*/ 20 h 53"/>
                <a:gd name="T2" fmla="*/ 34 w 77"/>
                <a:gd name="T3" fmla="*/ 36 h 53"/>
                <a:gd name="T4" fmla="*/ 17 w 77"/>
                <a:gd name="T5" fmla="*/ 53 h 53"/>
                <a:gd name="T6" fmla="*/ 0 w 77"/>
                <a:gd name="T7" fmla="*/ 36 h 53"/>
                <a:gd name="T8" fmla="*/ 0 w 77"/>
                <a:gd name="T9" fmla="*/ 34 h 53"/>
                <a:gd name="T10" fmla="*/ 34 w 77"/>
                <a:gd name="T11" fmla="*/ 0 h 53"/>
                <a:gd name="T12" fmla="*/ 34 w 77"/>
                <a:gd name="T13" fmla="*/ 10 h 53"/>
                <a:gd name="T14" fmla="*/ 17 w 77"/>
                <a:gd name="T15" fmla="*/ 17 h 53"/>
                <a:gd name="T16" fmla="*/ 14 w 77"/>
                <a:gd name="T17" fmla="*/ 20 h 53"/>
                <a:gd name="T18" fmla="*/ 17 w 77"/>
                <a:gd name="T19" fmla="*/ 20 h 53"/>
                <a:gd name="T20" fmla="*/ 60 w 77"/>
                <a:gd name="T21" fmla="*/ 20 h 53"/>
                <a:gd name="T22" fmla="*/ 77 w 77"/>
                <a:gd name="T23" fmla="*/ 36 h 53"/>
                <a:gd name="T24" fmla="*/ 60 w 77"/>
                <a:gd name="T25" fmla="*/ 53 h 53"/>
                <a:gd name="T26" fmla="*/ 43 w 77"/>
                <a:gd name="T27" fmla="*/ 36 h 53"/>
                <a:gd name="T28" fmla="*/ 43 w 77"/>
                <a:gd name="T29" fmla="*/ 34 h 53"/>
                <a:gd name="T30" fmla="*/ 77 w 77"/>
                <a:gd name="T31" fmla="*/ 0 h 53"/>
                <a:gd name="T32" fmla="*/ 77 w 77"/>
                <a:gd name="T33" fmla="*/ 10 h 53"/>
                <a:gd name="T34" fmla="*/ 60 w 77"/>
                <a:gd name="T35" fmla="*/ 17 h 53"/>
                <a:gd name="T36" fmla="*/ 58 w 77"/>
                <a:gd name="T37" fmla="*/ 20 h 53"/>
                <a:gd name="T38" fmla="*/ 60 w 77"/>
                <a:gd name="T3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53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C58ED8E-CFF4-4378-8421-8D69953D6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1306"/>
              <a:ext cx="147" cy="140"/>
            </a:xfrm>
            <a:custGeom>
              <a:avLst/>
              <a:gdLst>
                <a:gd name="T0" fmla="*/ 78 w 120"/>
                <a:gd name="T1" fmla="*/ 29 h 114"/>
                <a:gd name="T2" fmla="*/ 83 w 120"/>
                <a:gd name="T3" fmla="*/ 0 h 114"/>
                <a:gd name="T4" fmla="*/ 120 w 120"/>
                <a:gd name="T5" fmla="*/ 52 h 114"/>
                <a:gd name="T6" fmla="*/ 68 w 120"/>
                <a:gd name="T7" fmla="*/ 90 h 114"/>
                <a:gd name="T8" fmla="*/ 73 w 120"/>
                <a:gd name="T9" fmla="*/ 60 h 114"/>
                <a:gd name="T10" fmla="*/ 27 w 120"/>
                <a:gd name="T11" fmla="*/ 114 h 114"/>
                <a:gd name="T12" fmla="*/ 78 w 120"/>
                <a:gd name="T13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4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5B9EEBE-DDF6-42F5-96E4-BA17BF5D2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1219"/>
              <a:ext cx="92" cy="97"/>
            </a:xfrm>
            <a:custGeom>
              <a:avLst/>
              <a:gdLst>
                <a:gd name="T0" fmla="*/ 44 w 92"/>
                <a:gd name="T1" fmla="*/ 97 h 97"/>
                <a:gd name="T2" fmla="*/ 44 w 92"/>
                <a:gd name="T3" fmla="*/ 53 h 97"/>
                <a:gd name="T4" fmla="*/ 0 w 92"/>
                <a:gd name="T5" fmla="*/ 97 h 97"/>
                <a:gd name="T6" fmla="*/ 0 w 92"/>
                <a:gd name="T7" fmla="*/ 0 h 97"/>
                <a:gd name="T8" fmla="*/ 44 w 92"/>
                <a:gd name="T9" fmla="*/ 44 h 97"/>
                <a:gd name="T10" fmla="*/ 44 w 92"/>
                <a:gd name="T11" fmla="*/ 0 h 97"/>
                <a:gd name="T12" fmla="*/ 92 w 92"/>
                <a:gd name="T13" fmla="*/ 49 h 97"/>
                <a:gd name="T14" fmla="*/ 44 w 92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1C80865-1293-4255-B665-27D74011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881"/>
              <a:ext cx="117" cy="116"/>
            </a:xfrm>
            <a:custGeom>
              <a:avLst/>
              <a:gdLst>
                <a:gd name="T0" fmla="*/ 95 w 95"/>
                <a:gd name="T1" fmla="*/ 35 h 94"/>
                <a:gd name="T2" fmla="*/ 60 w 95"/>
                <a:gd name="T3" fmla="*/ 35 h 94"/>
                <a:gd name="T4" fmla="*/ 73 w 95"/>
                <a:gd name="T5" fmla="*/ 22 h 94"/>
                <a:gd name="T6" fmla="*/ 48 w 95"/>
                <a:gd name="T7" fmla="*/ 12 h 94"/>
                <a:gd name="T8" fmla="*/ 23 w 95"/>
                <a:gd name="T9" fmla="*/ 22 h 94"/>
                <a:gd name="T10" fmla="*/ 12 w 95"/>
                <a:gd name="T11" fmla="*/ 47 h 94"/>
                <a:gd name="T12" fmla="*/ 23 w 95"/>
                <a:gd name="T13" fmla="*/ 72 h 94"/>
                <a:gd name="T14" fmla="*/ 48 w 95"/>
                <a:gd name="T15" fmla="*/ 83 h 94"/>
                <a:gd name="T16" fmla="*/ 73 w 95"/>
                <a:gd name="T17" fmla="*/ 72 h 94"/>
                <a:gd name="T18" fmla="*/ 74 w 95"/>
                <a:gd name="T19" fmla="*/ 70 h 94"/>
                <a:gd name="T20" fmla="*/ 83 w 95"/>
                <a:gd name="T21" fmla="*/ 78 h 94"/>
                <a:gd name="T22" fmla="*/ 48 w 95"/>
                <a:gd name="T23" fmla="*/ 94 h 94"/>
                <a:gd name="T24" fmla="*/ 0 w 95"/>
                <a:gd name="T25" fmla="*/ 47 h 94"/>
                <a:gd name="T26" fmla="*/ 48 w 95"/>
                <a:gd name="T27" fmla="*/ 0 h 94"/>
                <a:gd name="T28" fmla="*/ 81 w 95"/>
                <a:gd name="T29" fmla="*/ 14 h 94"/>
                <a:gd name="T30" fmla="*/ 95 w 95"/>
                <a:gd name="T31" fmla="*/ 0 h 94"/>
                <a:gd name="T32" fmla="*/ 95 w 95"/>
                <a:gd name="T33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4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675550-86C0-4D40-B326-00C576BF4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7" y="1496"/>
              <a:ext cx="128" cy="128"/>
            </a:xfrm>
            <a:custGeom>
              <a:avLst/>
              <a:gdLst>
                <a:gd name="T0" fmla="*/ 86 w 104"/>
                <a:gd name="T1" fmla="*/ 0 h 104"/>
                <a:gd name="T2" fmla="*/ 17 w 104"/>
                <a:gd name="T3" fmla="*/ 0 h 104"/>
                <a:gd name="T4" fmla="*/ 0 w 104"/>
                <a:gd name="T5" fmla="*/ 18 h 104"/>
                <a:gd name="T6" fmla="*/ 0 w 104"/>
                <a:gd name="T7" fmla="*/ 87 h 104"/>
                <a:gd name="T8" fmla="*/ 17 w 104"/>
                <a:gd name="T9" fmla="*/ 104 h 104"/>
                <a:gd name="T10" fmla="*/ 86 w 104"/>
                <a:gd name="T11" fmla="*/ 104 h 104"/>
                <a:gd name="T12" fmla="*/ 104 w 104"/>
                <a:gd name="T13" fmla="*/ 87 h 104"/>
                <a:gd name="T14" fmla="*/ 104 w 104"/>
                <a:gd name="T15" fmla="*/ 18 h 104"/>
                <a:gd name="T16" fmla="*/ 86 w 104"/>
                <a:gd name="T17" fmla="*/ 0 h 104"/>
                <a:gd name="T18" fmla="*/ 28 w 104"/>
                <a:gd name="T19" fmla="*/ 85 h 104"/>
                <a:gd name="T20" fmla="*/ 19 w 104"/>
                <a:gd name="T21" fmla="*/ 76 h 104"/>
                <a:gd name="T22" fmla="*/ 28 w 104"/>
                <a:gd name="T23" fmla="*/ 67 h 104"/>
                <a:gd name="T24" fmla="*/ 37 w 104"/>
                <a:gd name="T25" fmla="*/ 76 h 104"/>
                <a:gd name="T26" fmla="*/ 28 w 104"/>
                <a:gd name="T27" fmla="*/ 85 h 104"/>
                <a:gd name="T28" fmla="*/ 50 w 104"/>
                <a:gd name="T29" fmla="*/ 85 h 104"/>
                <a:gd name="T30" fmla="*/ 41 w 104"/>
                <a:gd name="T31" fmla="*/ 63 h 104"/>
                <a:gd name="T32" fmla="*/ 19 w 104"/>
                <a:gd name="T33" fmla="*/ 54 h 104"/>
                <a:gd name="T34" fmla="*/ 19 w 104"/>
                <a:gd name="T35" fmla="*/ 41 h 104"/>
                <a:gd name="T36" fmla="*/ 63 w 104"/>
                <a:gd name="T37" fmla="*/ 85 h 104"/>
                <a:gd name="T38" fmla="*/ 50 w 104"/>
                <a:gd name="T39" fmla="*/ 85 h 104"/>
                <a:gd name="T40" fmla="*/ 73 w 104"/>
                <a:gd name="T41" fmla="*/ 85 h 104"/>
                <a:gd name="T42" fmla="*/ 19 w 104"/>
                <a:gd name="T43" fmla="*/ 31 h 104"/>
                <a:gd name="T44" fmla="*/ 19 w 104"/>
                <a:gd name="T45" fmla="*/ 18 h 104"/>
                <a:gd name="T46" fmla="*/ 86 w 104"/>
                <a:gd name="T47" fmla="*/ 85 h 104"/>
                <a:gd name="T48" fmla="*/ 73 w 104"/>
                <a:gd name="T4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104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1E73BC-5194-4010-B3F6-42F8A59B1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6" y="1995"/>
              <a:ext cx="118" cy="126"/>
            </a:xfrm>
            <a:custGeom>
              <a:avLst/>
              <a:gdLst>
                <a:gd name="T0" fmla="*/ 41 w 96"/>
                <a:gd name="T1" fmla="*/ 7 h 102"/>
                <a:gd name="T2" fmla="*/ 42 w 96"/>
                <a:gd name="T3" fmla="*/ 3 h 102"/>
                <a:gd name="T4" fmla="*/ 36 w 96"/>
                <a:gd name="T5" fmla="*/ 1 h 102"/>
                <a:gd name="T6" fmla="*/ 35 w 96"/>
                <a:gd name="T7" fmla="*/ 8 h 102"/>
                <a:gd name="T8" fmla="*/ 0 w 96"/>
                <a:gd name="T9" fmla="*/ 54 h 102"/>
                <a:gd name="T10" fmla="*/ 96 w 96"/>
                <a:gd name="T11" fmla="*/ 54 h 102"/>
                <a:gd name="T12" fmla="*/ 33 w 96"/>
                <a:gd name="T13" fmla="*/ 5 h 102"/>
                <a:gd name="T14" fmla="*/ 38 w 96"/>
                <a:gd name="T15" fmla="*/ 2 h 102"/>
                <a:gd name="T16" fmla="*/ 40 w 96"/>
                <a:gd name="T17" fmla="*/ 6 h 102"/>
                <a:gd name="T18" fmla="*/ 35 w 96"/>
                <a:gd name="T19" fmla="*/ 7 h 102"/>
                <a:gd name="T20" fmla="*/ 73 w 96"/>
                <a:gd name="T21" fmla="*/ 80 h 102"/>
                <a:gd name="T22" fmla="*/ 54 w 96"/>
                <a:gd name="T23" fmla="*/ 82 h 102"/>
                <a:gd name="T24" fmla="*/ 48 w 96"/>
                <a:gd name="T25" fmla="*/ 91 h 102"/>
                <a:gd name="T26" fmla="*/ 13 w 96"/>
                <a:gd name="T27" fmla="*/ 65 h 102"/>
                <a:gd name="T28" fmla="*/ 12 w 96"/>
                <a:gd name="T29" fmla="*/ 59 h 102"/>
                <a:gd name="T30" fmla="*/ 22 w 96"/>
                <a:gd name="T31" fmla="*/ 29 h 102"/>
                <a:gd name="T32" fmla="*/ 42 w 96"/>
                <a:gd name="T33" fmla="*/ 27 h 102"/>
                <a:gd name="T34" fmla="*/ 48 w 96"/>
                <a:gd name="T35" fmla="*/ 18 h 102"/>
                <a:gd name="T36" fmla="*/ 83 w 96"/>
                <a:gd name="T37" fmla="*/ 44 h 102"/>
                <a:gd name="T38" fmla="*/ 84 w 96"/>
                <a:gd name="T39" fmla="*/ 50 h 102"/>
                <a:gd name="T40" fmla="*/ 73 w 96"/>
                <a:gd name="T41" fmla="*/ 80 h 102"/>
                <a:gd name="T42" fmla="*/ 53 w 96"/>
                <a:gd name="T43" fmla="*/ 45 h 102"/>
                <a:gd name="T44" fmla="*/ 43 w 96"/>
                <a:gd name="T45" fmla="*/ 33 h 102"/>
                <a:gd name="T46" fmla="*/ 40 w 96"/>
                <a:gd name="T47" fmla="*/ 47 h 102"/>
                <a:gd name="T48" fmla="*/ 38 w 96"/>
                <a:gd name="T49" fmla="*/ 50 h 102"/>
                <a:gd name="T50" fmla="*/ 26 w 96"/>
                <a:gd name="T51" fmla="*/ 59 h 102"/>
                <a:gd name="T52" fmla="*/ 38 w 96"/>
                <a:gd name="T53" fmla="*/ 60 h 102"/>
                <a:gd name="T54" fmla="*/ 43 w 96"/>
                <a:gd name="T55" fmla="*/ 64 h 102"/>
                <a:gd name="T56" fmla="*/ 53 w 96"/>
                <a:gd name="T57" fmla="*/ 76 h 102"/>
                <a:gd name="T58" fmla="*/ 56 w 96"/>
                <a:gd name="T59" fmla="*/ 62 h 102"/>
                <a:gd name="T60" fmla="*/ 58 w 96"/>
                <a:gd name="T61" fmla="*/ 59 h 102"/>
                <a:gd name="T62" fmla="*/ 70 w 96"/>
                <a:gd name="T63" fmla="*/ 50 h 102"/>
                <a:gd name="T64" fmla="*/ 58 w 96"/>
                <a:gd name="T65" fmla="*/ 49 h 102"/>
                <a:gd name="T66" fmla="*/ 48 w 96"/>
                <a:gd name="T67" fmla="*/ 45 h 102"/>
                <a:gd name="T68" fmla="*/ 48 w 96"/>
                <a:gd name="T69" fmla="*/ 45 h 102"/>
                <a:gd name="T70" fmla="*/ 48 w 96"/>
                <a:gd name="T71" fmla="*/ 45 h 102"/>
                <a:gd name="T72" fmla="*/ 49 w 96"/>
                <a:gd name="T73" fmla="*/ 45 h 102"/>
                <a:gd name="T74" fmla="*/ 52 w 96"/>
                <a:gd name="T75" fmla="*/ 46 h 102"/>
                <a:gd name="T76" fmla="*/ 39 w 96"/>
                <a:gd name="T77" fmla="*/ 58 h 102"/>
                <a:gd name="T78" fmla="*/ 46 w 96"/>
                <a:gd name="T79" fmla="*/ 45 h 102"/>
                <a:gd name="T80" fmla="*/ 53 w 96"/>
                <a:gd name="T81" fmla="*/ 63 h 102"/>
                <a:gd name="T82" fmla="*/ 50 w 96"/>
                <a:gd name="T83" fmla="*/ 64 h 102"/>
                <a:gd name="T84" fmla="*/ 47 w 96"/>
                <a:gd name="T85" fmla="*/ 64 h 102"/>
                <a:gd name="T86" fmla="*/ 47 w 96"/>
                <a:gd name="T87" fmla="*/ 64 h 102"/>
                <a:gd name="T88" fmla="*/ 51 w 96"/>
                <a:gd name="T89" fmla="*/ 58 h 102"/>
                <a:gd name="T90" fmla="*/ 57 w 96"/>
                <a:gd name="T91" fmla="*/ 5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2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55D67BB-9809-4ABD-9730-8835DE26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50"/>
              <a:ext cx="131" cy="132"/>
            </a:xfrm>
            <a:custGeom>
              <a:avLst/>
              <a:gdLst>
                <a:gd name="T0" fmla="*/ 90 w 107"/>
                <a:gd name="T1" fmla="*/ 74 h 107"/>
                <a:gd name="T2" fmla="*/ 78 w 107"/>
                <a:gd name="T3" fmla="*/ 79 h 107"/>
                <a:gd name="T4" fmla="*/ 33 w 107"/>
                <a:gd name="T5" fmla="*/ 56 h 107"/>
                <a:gd name="T6" fmla="*/ 34 w 107"/>
                <a:gd name="T7" fmla="*/ 54 h 107"/>
                <a:gd name="T8" fmla="*/ 33 w 107"/>
                <a:gd name="T9" fmla="*/ 51 h 107"/>
                <a:gd name="T10" fmla="*/ 78 w 107"/>
                <a:gd name="T11" fmla="*/ 28 h 107"/>
                <a:gd name="T12" fmla="*/ 90 w 107"/>
                <a:gd name="T13" fmla="*/ 34 h 107"/>
                <a:gd name="T14" fmla="*/ 107 w 107"/>
                <a:gd name="T15" fmla="*/ 17 h 107"/>
                <a:gd name="T16" fmla="*/ 90 w 107"/>
                <a:gd name="T17" fmla="*/ 0 h 107"/>
                <a:gd name="T18" fmla="*/ 74 w 107"/>
                <a:gd name="T19" fmla="*/ 17 h 107"/>
                <a:gd name="T20" fmla="*/ 74 w 107"/>
                <a:gd name="T21" fmla="*/ 20 h 107"/>
                <a:gd name="T22" fmla="*/ 29 w 107"/>
                <a:gd name="T23" fmla="*/ 42 h 107"/>
                <a:gd name="T24" fmla="*/ 17 w 107"/>
                <a:gd name="T25" fmla="*/ 37 h 107"/>
                <a:gd name="T26" fmla="*/ 0 w 107"/>
                <a:gd name="T27" fmla="*/ 54 h 107"/>
                <a:gd name="T28" fmla="*/ 17 w 107"/>
                <a:gd name="T29" fmla="*/ 70 h 107"/>
                <a:gd name="T30" fmla="*/ 29 w 107"/>
                <a:gd name="T31" fmla="*/ 65 h 107"/>
                <a:gd name="T32" fmla="*/ 74 w 107"/>
                <a:gd name="T33" fmla="*/ 88 h 107"/>
                <a:gd name="T34" fmla="*/ 74 w 107"/>
                <a:gd name="T35" fmla="*/ 90 h 107"/>
                <a:gd name="T36" fmla="*/ 90 w 107"/>
                <a:gd name="T37" fmla="*/ 107 h 107"/>
                <a:gd name="T38" fmla="*/ 107 w 107"/>
                <a:gd name="T39" fmla="*/ 90 h 107"/>
                <a:gd name="T40" fmla="*/ 90 w 107"/>
                <a:gd name="T41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7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B375ED4-A9AD-47E8-8A5A-E25769D0C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3" y="1342"/>
              <a:ext cx="125" cy="135"/>
            </a:xfrm>
            <a:custGeom>
              <a:avLst/>
              <a:gdLst>
                <a:gd name="T0" fmla="*/ 13 w 102"/>
                <a:gd name="T1" fmla="*/ 99 h 110"/>
                <a:gd name="T2" fmla="*/ 24 w 102"/>
                <a:gd name="T3" fmla="*/ 110 h 110"/>
                <a:gd name="T4" fmla="*/ 34 w 102"/>
                <a:gd name="T5" fmla="*/ 99 h 110"/>
                <a:gd name="T6" fmla="*/ 34 w 102"/>
                <a:gd name="T7" fmla="*/ 99 h 110"/>
                <a:gd name="T8" fmla="*/ 24 w 102"/>
                <a:gd name="T9" fmla="*/ 89 h 110"/>
                <a:gd name="T10" fmla="*/ 13 w 102"/>
                <a:gd name="T11" fmla="*/ 99 h 110"/>
                <a:gd name="T12" fmla="*/ 82 w 102"/>
                <a:gd name="T13" fmla="*/ 99 h 110"/>
                <a:gd name="T14" fmla="*/ 92 w 102"/>
                <a:gd name="T15" fmla="*/ 110 h 110"/>
                <a:gd name="T16" fmla="*/ 102 w 102"/>
                <a:gd name="T17" fmla="*/ 99 h 110"/>
                <a:gd name="T18" fmla="*/ 102 w 102"/>
                <a:gd name="T19" fmla="*/ 99 h 110"/>
                <a:gd name="T20" fmla="*/ 92 w 102"/>
                <a:gd name="T21" fmla="*/ 89 h 110"/>
                <a:gd name="T22" fmla="*/ 82 w 102"/>
                <a:gd name="T23" fmla="*/ 99 h 110"/>
                <a:gd name="T24" fmla="*/ 102 w 102"/>
                <a:gd name="T25" fmla="*/ 55 h 110"/>
                <a:gd name="T26" fmla="*/ 102 w 102"/>
                <a:gd name="T27" fmla="*/ 14 h 110"/>
                <a:gd name="T28" fmla="*/ 13 w 102"/>
                <a:gd name="T29" fmla="*/ 14 h 110"/>
                <a:gd name="T30" fmla="*/ 0 w 102"/>
                <a:gd name="T31" fmla="*/ 0 h 110"/>
                <a:gd name="T32" fmla="*/ 0 w 102"/>
                <a:gd name="T33" fmla="*/ 7 h 110"/>
                <a:gd name="T34" fmla="*/ 7 w 102"/>
                <a:gd name="T35" fmla="*/ 14 h 110"/>
                <a:gd name="T36" fmla="*/ 12 w 102"/>
                <a:gd name="T37" fmla="*/ 58 h 110"/>
                <a:gd name="T38" fmla="*/ 7 w 102"/>
                <a:gd name="T39" fmla="*/ 69 h 110"/>
                <a:gd name="T40" fmla="*/ 20 w 102"/>
                <a:gd name="T41" fmla="*/ 82 h 110"/>
                <a:gd name="T42" fmla="*/ 102 w 102"/>
                <a:gd name="T43" fmla="*/ 82 h 110"/>
                <a:gd name="T44" fmla="*/ 102 w 102"/>
                <a:gd name="T45" fmla="*/ 75 h 110"/>
                <a:gd name="T46" fmla="*/ 20 w 102"/>
                <a:gd name="T47" fmla="*/ 75 h 110"/>
                <a:gd name="T48" fmla="*/ 13 w 102"/>
                <a:gd name="T49" fmla="*/ 69 h 110"/>
                <a:gd name="T50" fmla="*/ 13 w 102"/>
                <a:gd name="T51" fmla="*/ 69 h 110"/>
                <a:gd name="T52" fmla="*/ 102 w 102"/>
                <a:gd name="T5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1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D116266-AAD5-4873-8A1D-F612045BA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7" y="1236"/>
              <a:ext cx="106" cy="103"/>
            </a:xfrm>
            <a:custGeom>
              <a:avLst/>
              <a:gdLst>
                <a:gd name="T0" fmla="*/ 82 w 86"/>
                <a:gd name="T1" fmla="*/ 47 h 84"/>
                <a:gd name="T2" fmla="*/ 82 w 86"/>
                <a:gd name="T3" fmla="*/ 42 h 84"/>
                <a:gd name="T4" fmla="*/ 43 w 86"/>
                <a:gd name="T5" fmla="*/ 3 h 84"/>
                <a:gd name="T6" fmla="*/ 36 w 86"/>
                <a:gd name="T7" fmla="*/ 3 h 84"/>
                <a:gd name="T8" fmla="*/ 24 w 86"/>
                <a:gd name="T9" fmla="*/ 0 h 84"/>
                <a:gd name="T10" fmla="*/ 0 w 86"/>
                <a:gd name="T11" fmla="*/ 23 h 84"/>
                <a:gd name="T12" fmla="*/ 4 w 86"/>
                <a:gd name="T13" fmla="*/ 36 h 84"/>
                <a:gd name="T14" fmla="*/ 4 w 86"/>
                <a:gd name="T15" fmla="*/ 42 h 84"/>
                <a:gd name="T16" fmla="*/ 43 w 86"/>
                <a:gd name="T17" fmla="*/ 81 h 84"/>
                <a:gd name="T18" fmla="*/ 50 w 86"/>
                <a:gd name="T19" fmla="*/ 80 h 84"/>
                <a:gd name="T20" fmla="*/ 62 w 86"/>
                <a:gd name="T21" fmla="*/ 84 h 84"/>
                <a:gd name="T22" fmla="*/ 86 w 86"/>
                <a:gd name="T23" fmla="*/ 60 h 84"/>
                <a:gd name="T24" fmla="*/ 82 w 86"/>
                <a:gd name="T25" fmla="*/ 47 h 84"/>
                <a:gd name="T26" fmla="*/ 46 w 86"/>
                <a:gd name="T27" fmla="*/ 71 h 84"/>
                <a:gd name="T28" fmla="*/ 23 w 86"/>
                <a:gd name="T29" fmla="*/ 64 h 84"/>
                <a:gd name="T30" fmla="*/ 24 w 86"/>
                <a:gd name="T31" fmla="*/ 51 h 84"/>
                <a:gd name="T32" fmla="*/ 34 w 86"/>
                <a:gd name="T33" fmla="*/ 58 h 84"/>
                <a:gd name="T34" fmla="*/ 52 w 86"/>
                <a:gd name="T35" fmla="*/ 58 h 84"/>
                <a:gd name="T36" fmla="*/ 41 w 86"/>
                <a:gd name="T37" fmla="*/ 47 h 84"/>
                <a:gd name="T38" fmla="*/ 20 w 86"/>
                <a:gd name="T39" fmla="*/ 30 h 84"/>
                <a:gd name="T40" fmla="*/ 37 w 86"/>
                <a:gd name="T41" fmla="*/ 13 h 84"/>
                <a:gd name="T42" fmla="*/ 61 w 86"/>
                <a:gd name="T43" fmla="*/ 19 h 84"/>
                <a:gd name="T44" fmla="*/ 59 w 86"/>
                <a:gd name="T45" fmla="*/ 31 h 84"/>
                <a:gd name="T46" fmla="*/ 42 w 86"/>
                <a:gd name="T47" fmla="*/ 22 h 84"/>
                <a:gd name="T48" fmla="*/ 38 w 86"/>
                <a:gd name="T49" fmla="*/ 34 h 84"/>
                <a:gd name="T50" fmla="*/ 66 w 86"/>
                <a:gd name="T51" fmla="*/ 49 h 84"/>
                <a:gd name="T52" fmla="*/ 46 w 86"/>
                <a:gd name="T5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6" h="84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FEB3D6B-503D-4716-9B21-445B1E91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2" y="1146"/>
              <a:ext cx="59" cy="78"/>
            </a:xfrm>
            <a:custGeom>
              <a:avLst/>
              <a:gdLst>
                <a:gd name="T0" fmla="*/ 42 w 48"/>
                <a:gd name="T1" fmla="*/ 8 h 63"/>
                <a:gd name="T2" fmla="*/ 6 w 48"/>
                <a:gd name="T3" fmla="*/ 8 h 63"/>
                <a:gd name="T4" fmla="*/ 0 w 48"/>
                <a:gd name="T5" fmla="*/ 14 h 63"/>
                <a:gd name="T6" fmla="*/ 0 w 48"/>
                <a:gd name="T7" fmla="*/ 16 h 63"/>
                <a:gd name="T8" fmla="*/ 48 w 48"/>
                <a:gd name="T9" fmla="*/ 16 h 63"/>
                <a:gd name="T10" fmla="*/ 48 w 48"/>
                <a:gd name="T11" fmla="*/ 14 h 63"/>
                <a:gd name="T12" fmla="*/ 42 w 48"/>
                <a:gd name="T13" fmla="*/ 8 h 63"/>
                <a:gd name="T14" fmla="*/ 31 w 48"/>
                <a:gd name="T15" fmla="*/ 4 h 63"/>
                <a:gd name="T16" fmla="*/ 32 w 48"/>
                <a:gd name="T17" fmla="*/ 10 h 63"/>
                <a:gd name="T18" fmla="*/ 16 w 48"/>
                <a:gd name="T19" fmla="*/ 10 h 63"/>
                <a:gd name="T20" fmla="*/ 17 w 48"/>
                <a:gd name="T21" fmla="*/ 4 h 63"/>
                <a:gd name="T22" fmla="*/ 31 w 48"/>
                <a:gd name="T23" fmla="*/ 4 h 63"/>
                <a:gd name="T24" fmla="*/ 32 w 48"/>
                <a:gd name="T25" fmla="*/ 0 h 63"/>
                <a:gd name="T26" fmla="*/ 16 w 48"/>
                <a:gd name="T27" fmla="*/ 0 h 63"/>
                <a:gd name="T28" fmla="*/ 13 w 48"/>
                <a:gd name="T29" fmla="*/ 3 h 63"/>
                <a:gd name="T30" fmla="*/ 12 w 48"/>
                <a:gd name="T31" fmla="*/ 11 h 63"/>
                <a:gd name="T32" fmla="*/ 14 w 48"/>
                <a:gd name="T33" fmla="*/ 14 h 63"/>
                <a:gd name="T34" fmla="*/ 34 w 48"/>
                <a:gd name="T35" fmla="*/ 14 h 63"/>
                <a:gd name="T36" fmla="*/ 36 w 48"/>
                <a:gd name="T37" fmla="*/ 11 h 63"/>
                <a:gd name="T38" fmla="*/ 35 w 48"/>
                <a:gd name="T39" fmla="*/ 3 h 63"/>
                <a:gd name="T40" fmla="*/ 32 w 48"/>
                <a:gd name="T41" fmla="*/ 0 h 63"/>
                <a:gd name="T42" fmla="*/ 43 w 48"/>
                <a:gd name="T43" fmla="*/ 20 h 63"/>
                <a:gd name="T44" fmla="*/ 5 w 48"/>
                <a:gd name="T45" fmla="*/ 20 h 63"/>
                <a:gd name="T46" fmla="*/ 2 w 48"/>
                <a:gd name="T47" fmla="*/ 24 h 63"/>
                <a:gd name="T48" fmla="*/ 5 w 48"/>
                <a:gd name="T49" fmla="*/ 59 h 63"/>
                <a:gd name="T50" fmla="*/ 9 w 48"/>
                <a:gd name="T51" fmla="*/ 63 h 63"/>
                <a:gd name="T52" fmla="*/ 39 w 48"/>
                <a:gd name="T53" fmla="*/ 63 h 63"/>
                <a:gd name="T54" fmla="*/ 43 w 48"/>
                <a:gd name="T55" fmla="*/ 59 h 63"/>
                <a:gd name="T56" fmla="*/ 46 w 48"/>
                <a:gd name="T57" fmla="*/ 24 h 63"/>
                <a:gd name="T58" fmla="*/ 43 w 48"/>
                <a:gd name="T59" fmla="*/ 20 h 63"/>
                <a:gd name="T60" fmla="*/ 16 w 48"/>
                <a:gd name="T61" fmla="*/ 55 h 63"/>
                <a:gd name="T62" fmla="*/ 10 w 48"/>
                <a:gd name="T63" fmla="*/ 55 h 63"/>
                <a:gd name="T64" fmla="*/ 8 w 48"/>
                <a:gd name="T65" fmla="*/ 28 h 63"/>
                <a:gd name="T66" fmla="*/ 16 w 48"/>
                <a:gd name="T67" fmla="*/ 28 h 63"/>
                <a:gd name="T68" fmla="*/ 16 w 48"/>
                <a:gd name="T69" fmla="*/ 55 h 63"/>
                <a:gd name="T70" fmla="*/ 28 w 48"/>
                <a:gd name="T71" fmla="*/ 55 h 63"/>
                <a:gd name="T72" fmla="*/ 20 w 48"/>
                <a:gd name="T73" fmla="*/ 55 h 63"/>
                <a:gd name="T74" fmla="*/ 20 w 48"/>
                <a:gd name="T75" fmla="*/ 28 h 63"/>
                <a:gd name="T76" fmla="*/ 28 w 48"/>
                <a:gd name="T77" fmla="*/ 28 h 63"/>
                <a:gd name="T78" fmla="*/ 28 w 48"/>
                <a:gd name="T79" fmla="*/ 55 h 63"/>
                <a:gd name="T80" fmla="*/ 38 w 48"/>
                <a:gd name="T81" fmla="*/ 55 h 63"/>
                <a:gd name="T82" fmla="*/ 32 w 48"/>
                <a:gd name="T83" fmla="*/ 55 h 63"/>
                <a:gd name="T84" fmla="*/ 32 w 48"/>
                <a:gd name="T85" fmla="*/ 28 h 63"/>
                <a:gd name="T86" fmla="*/ 40 w 48"/>
                <a:gd name="T87" fmla="*/ 28 h 63"/>
                <a:gd name="T88" fmla="*/ 38 w 48"/>
                <a:gd name="T89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63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24FCBC4-50EF-492B-B5E7-60211F6318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1774"/>
              <a:ext cx="160" cy="160"/>
            </a:xfrm>
            <a:custGeom>
              <a:avLst/>
              <a:gdLst>
                <a:gd name="T0" fmla="*/ 65 w 130"/>
                <a:gd name="T1" fmla="*/ 0 h 130"/>
                <a:gd name="T2" fmla="*/ 0 w 130"/>
                <a:gd name="T3" fmla="*/ 65 h 130"/>
                <a:gd name="T4" fmla="*/ 65 w 130"/>
                <a:gd name="T5" fmla="*/ 130 h 130"/>
                <a:gd name="T6" fmla="*/ 130 w 130"/>
                <a:gd name="T7" fmla="*/ 65 h 130"/>
                <a:gd name="T8" fmla="*/ 65 w 130"/>
                <a:gd name="T9" fmla="*/ 0 h 130"/>
                <a:gd name="T10" fmla="*/ 65 w 130"/>
                <a:gd name="T11" fmla="*/ 114 h 130"/>
                <a:gd name="T12" fmla="*/ 16 w 130"/>
                <a:gd name="T13" fmla="*/ 65 h 130"/>
                <a:gd name="T14" fmla="*/ 65 w 130"/>
                <a:gd name="T15" fmla="*/ 16 h 130"/>
                <a:gd name="T16" fmla="*/ 114 w 130"/>
                <a:gd name="T17" fmla="*/ 65 h 130"/>
                <a:gd name="T18" fmla="*/ 65 w 130"/>
                <a:gd name="T19" fmla="*/ 114 h 130"/>
                <a:gd name="T20" fmla="*/ 40 w 130"/>
                <a:gd name="T21" fmla="*/ 65 h 130"/>
                <a:gd name="T22" fmla="*/ 65 w 130"/>
                <a:gd name="T23" fmla="*/ 90 h 130"/>
                <a:gd name="T24" fmla="*/ 89 w 130"/>
                <a:gd name="T25" fmla="*/ 65 h 130"/>
                <a:gd name="T26" fmla="*/ 65 w 130"/>
                <a:gd name="T27" fmla="*/ 41 h 130"/>
                <a:gd name="T28" fmla="*/ 40 w 130"/>
                <a:gd name="T2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330BFC13-09E8-4BC6-9A40-79856FA1F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" y="1102"/>
              <a:ext cx="265" cy="116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A87F2475-E17E-4914-9469-63D8C71AE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4" y="1240"/>
              <a:ext cx="148" cy="130"/>
            </a:xfrm>
            <a:custGeom>
              <a:avLst/>
              <a:gdLst>
                <a:gd name="T0" fmla="*/ 50 w 120"/>
                <a:gd name="T1" fmla="*/ 0 h 106"/>
                <a:gd name="T2" fmla="*/ 50 w 120"/>
                <a:gd name="T3" fmla="*/ 0 h 106"/>
                <a:gd name="T4" fmla="*/ 100 w 120"/>
                <a:gd name="T5" fmla="*/ 41 h 106"/>
                <a:gd name="T6" fmla="*/ 50 w 120"/>
                <a:gd name="T7" fmla="*/ 81 h 106"/>
                <a:gd name="T8" fmla="*/ 42 w 120"/>
                <a:gd name="T9" fmla="*/ 80 h 106"/>
                <a:gd name="T10" fmla="*/ 7 w 120"/>
                <a:gd name="T11" fmla="*/ 93 h 106"/>
                <a:gd name="T12" fmla="*/ 7 w 120"/>
                <a:gd name="T13" fmla="*/ 91 h 106"/>
                <a:gd name="T14" fmla="*/ 19 w 120"/>
                <a:gd name="T15" fmla="*/ 75 h 106"/>
                <a:gd name="T16" fmla="*/ 19 w 120"/>
                <a:gd name="T17" fmla="*/ 72 h 106"/>
                <a:gd name="T18" fmla="*/ 0 w 120"/>
                <a:gd name="T19" fmla="*/ 41 h 106"/>
                <a:gd name="T20" fmla="*/ 50 w 120"/>
                <a:gd name="T21" fmla="*/ 0 h 106"/>
                <a:gd name="T22" fmla="*/ 104 w 120"/>
                <a:gd name="T23" fmla="*/ 91 h 106"/>
                <a:gd name="T24" fmla="*/ 113 w 120"/>
                <a:gd name="T25" fmla="*/ 104 h 106"/>
                <a:gd name="T26" fmla="*/ 113 w 120"/>
                <a:gd name="T27" fmla="*/ 106 h 106"/>
                <a:gd name="T28" fmla="*/ 83 w 120"/>
                <a:gd name="T29" fmla="*/ 95 h 106"/>
                <a:gd name="T30" fmla="*/ 77 w 120"/>
                <a:gd name="T31" fmla="*/ 96 h 106"/>
                <a:gd name="T32" fmla="*/ 50 w 120"/>
                <a:gd name="T33" fmla="*/ 89 h 106"/>
                <a:gd name="T34" fmla="*/ 90 w 120"/>
                <a:gd name="T35" fmla="*/ 75 h 106"/>
                <a:gd name="T36" fmla="*/ 103 w 120"/>
                <a:gd name="T37" fmla="*/ 60 h 106"/>
                <a:gd name="T38" fmla="*/ 108 w 120"/>
                <a:gd name="T39" fmla="*/ 41 h 106"/>
                <a:gd name="T40" fmla="*/ 108 w 120"/>
                <a:gd name="T41" fmla="*/ 37 h 106"/>
                <a:gd name="T42" fmla="*/ 120 w 120"/>
                <a:gd name="T43" fmla="*/ 61 h 106"/>
                <a:gd name="T44" fmla="*/ 104 w 120"/>
                <a:gd name="T45" fmla="*/ 88 h 106"/>
                <a:gd name="T46" fmla="*/ 104 w 120"/>
                <a:gd name="T47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32D895-1A5A-49F5-AE16-50225C314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" y="1386"/>
              <a:ext cx="130" cy="129"/>
            </a:xfrm>
            <a:custGeom>
              <a:avLst/>
              <a:gdLst>
                <a:gd name="T0" fmla="*/ 20 w 106"/>
                <a:gd name="T1" fmla="*/ 52 h 105"/>
                <a:gd name="T2" fmla="*/ 20 w 106"/>
                <a:gd name="T3" fmla="*/ 49 h 105"/>
                <a:gd name="T4" fmla="*/ 1 w 106"/>
                <a:gd name="T5" fmla="*/ 43 h 105"/>
                <a:gd name="T6" fmla="*/ 0 w 106"/>
                <a:gd name="T7" fmla="*/ 52 h 105"/>
                <a:gd name="T8" fmla="*/ 17 w 106"/>
                <a:gd name="T9" fmla="*/ 91 h 105"/>
                <a:gd name="T10" fmla="*/ 29 w 106"/>
                <a:gd name="T11" fmla="*/ 75 h 105"/>
                <a:gd name="T12" fmla="*/ 20 w 106"/>
                <a:gd name="T13" fmla="*/ 52 h 105"/>
                <a:gd name="T14" fmla="*/ 86 w 106"/>
                <a:gd name="T15" fmla="*/ 52 h 105"/>
                <a:gd name="T16" fmla="*/ 77 w 106"/>
                <a:gd name="T17" fmla="*/ 75 h 105"/>
                <a:gd name="T18" fmla="*/ 89 w 106"/>
                <a:gd name="T19" fmla="*/ 91 h 105"/>
                <a:gd name="T20" fmla="*/ 106 w 106"/>
                <a:gd name="T21" fmla="*/ 52 h 105"/>
                <a:gd name="T22" fmla="*/ 105 w 106"/>
                <a:gd name="T23" fmla="*/ 43 h 105"/>
                <a:gd name="T24" fmla="*/ 86 w 106"/>
                <a:gd name="T25" fmla="*/ 49 h 105"/>
                <a:gd name="T26" fmla="*/ 86 w 106"/>
                <a:gd name="T27" fmla="*/ 52 h 105"/>
                <a:gd name="T28" fmla="*/ 59 w 106"/>
                <a:gd name="T29" fmla="*/ 20 h 105"/>
                <a:gd name="T30" fmla="*/ 82 w 106"/>
                <a:gd name="T31" fmla="*/ 36 h 105"/>
                <a:gd name="T32" fmla="*/ 101 w 106"/>
                <a:gd name="T33" fmla="*/ 30 h 105"/>
                <a:gd name="T34" fmla="*/ 59 w 106"/>
                <a:gd name="T35" fmla="*/ 0 h 105"/>
                <a:gd name="T36" fmla="*/ 59 w 106"/>
                <a:gd name="T37" fmla="*/ 20 h 105"/>
                <a:gd name="T38" fmla="*/ 24 w 106"/>
                <a:gd name="T39" fmla="*/ 36 h 105"/>
                <a:gd name="T40" fmla="*/ 46 w 106"/>
                <a:gd name="T41" fmla="*/ 20 h 105"/>
                <a:gd name="T42" fmla="*/ 46 w 106"/>
                <a:gd name="T43" fmla="*/ 0 h 105"/>
                <a:gd name="T44" fmla="*/ 5 w 106"/>
                <a:gd name="T45" fmla="*/ 30 h 105"/>
                <a:gd name="T46" fmla="*/ 24 w 106"/>
                <a:gd name="T47" fmla="*/ 36 h 105"/>
                <a:gd name="T48" fmla="*/ 67 w 106"/>
                <a:gd name="T49" fmla="*/ 82 h 105"/>
                <a:gd name="T50" fmla="*/ 53 w 106"/>
                <a:gd name="T51" fmla="*/ 85 h 105"/>
                <a:gd name="T52" fmla="*/ 39 w 106"/>
                <a:gd name="T53" fmla="*/ 82 h 105"/>
                <a:gd name="T54" fmla="*/ 28 w 106"/>
                <a:gd name="T55" fmla="*/ 99 h 105"/>
                <a:gd name="T56" fmla="*/ 53 w 106"/>
                <a:gd name="T57" fmla="*/ 105 h 105"/>
                <a:gd name="T58" fmla="*/ 78 w 106"/>
                <a:gd name="T59" fmla="*/ 99 h 105"/>
                <a:gd name="T60" fmla="*/ 67 w 106"/>
                <a:gd name="T61" fmla="*/ 8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6" h="105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34D6262-A85F-4A9E-9754-513E360D3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7" y="1542"/>
              <a:ext cx="122" cy="129"/>
            </a:xfrm>
            <a:custGeom>
              <a:avLst/>
              <a:gdLst>
                <a:gd name="T0" fmla="*/ 57 w 122"/>
                <a:gd name="T1" fmla="*/ 49 h 129"/>
                <a:gd name="T2" fmla="*/ 41 w 122"/>
                <a:gd name="T3" fmla="*/ 65 h 129"/>
                <a:gd name="T4" fmla="*/ 66 w 122"/>
                <a:gd name="T5" fmla="*/ 49 h 129"/>
                <a:gd name="T6" fmla="*/ 82 w 122"/>
                <a:gd name="T7" fmla="*/ 65 h 129"/>
                <a:gd name="T8" fmla="*/ 66 w 122"/>
                <a:gd name="T9" fmla="*/ 49 h 129"/>
                <a:gd name="T10" fmla="*/ 105 w 122"/>
                <a:gd name="T11" fmla="*/ 49 h 129"/>
                <a:gd name="T12" fmla="*/ 89 w 122"/>
                <a:gd name="T13" fmla="*/ 65 h 129"/>
                <a:gd name="T14" fmla="*/ 16 w 122"/>
                <a:gd name="T15" fmla="*/ 97 h 129"/>
                <a:gd name="T16" fmla="*/ 32 w 122"/>
                <a:gd name="T17" fmla="*/ 113 h 129"/>
                <a:gd name="T18" fmla="*/ 16 w 122"/>
                <a:gd name="T19" fmla="*/ 97 h 129"/>
                <a:gd name="T20" fmla="*/ 57 w 122"/>
                <a:gd name="T21" fmla="*/ 97 h 129"/>
                <a:gd name="T22" fmla="*/ 41 w 122"/>
                <a:gd name="T23" fmla="*/ 113 h 129"/>
                <a:gd name="T24" fmla="*/ 66 w 122"/>
                <a:gd name="T25" fmla="*/ 97 h 129"/>
                <a:gd name="T26" fmla="*/ 82 w 122"/>
                <a:gd name="T27" fmla="*/ 113 h 129"/>
                <a:gd name="T28" fmla="*/ 66 w 122"/>
                <a:gd name="T29" fmla="*/ 97 h 129"/>
                <a:gd name="T30" fmla="*/ 57 w 122"/>
                <a:gd name="T31" fmla="*/ 72 h 129"/>
                <a:gd name="T32" fmla="*/ 41 w 122"/>
                <a:gd name="T33" fmla="*/ 88 h 129"/>
                <a:gd name="T34" fmla="*/ 66 w 122"/>
                <a:gd name="T35" fmla="*/ 72 h 129"/>
                <a:gd name="T36" fmla="*/ 82 w 122"/>
                <a:gd name="T37" fmla="*/ 88 h 129"/>
                <a:gd name="T38" fmla="*/ 66 w 122"/>
                <a:gd name="T39" fmla="*/ 72 h 129"/>
                <a:gd name="T40" fmla="*/ 105 w 122"/>
                <a:gd name="T41" fmla="*/ 72 h 129"/>
                <a:gd name="T42" fmla="*/ 89 w 122"/>
                <a:gd name="T43" fmla="*/ 88 h 129"/>
                <a:gd name="T44" fmla="*/ 16 w 122"/>
                <a:gd name="T45" fmla="*/ 72 h 129"/>
                <a:gd name="T46" fmla="*/ 32 w 122"/>
                <a:gd name="T47" fmla="*/ 88 h 129"/>
                <a:gd name="T48" fmla="*/ 16 w 122"/>
                <a:gd name="T49" fmla="*/ 72 h 129"/>
                <a:gd name="T50" fmla="*/ 105 w 122"/>
                <a:gd name="T51" fmla="*/ 9 h 129"/>
                <a:gd name="T52" fmla="*/ 89 w 122"/>
                <a:gd name="T53" fmla="*/ 0 h 129"/>
                <a:gd name="T54" fmla="*/ 32 w 122"/>
                <a:gd name="T55" fmla="*/ 9 h 129"/>
                <a:gd name="T56" fmla="*/ 16 w 122"/>
                <a:gd name="T57" fmla="*/ 0 h 129"/>
                <a:gd name="T58" fmla="*/ 0 w 122"/>
                <a:gd name="T59" fmla="*/ 129 h 129"/>
                <a:gd name="T60" fmla="*/ 122 w 122"/>
                <a:gd name="T61" fmla="*/ 0 h 129"/>
                <a:gd name="T62" fmla="*/ 113 w 122"/>
                <a:gd name="T63" fmla="*/ 120 h 129"/>
                <a:gd name="T64" fmla="*/ 9 w 122"/>
                <a:gd name="T65" fmla="*/ 32 h 129"/>
                <a:gd name="T66" fmla="*/ 113 w 122"/>
                <a:gd name="T67" fmla="*/ 12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9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137AED2-1E57-439C-9522-2B154B64D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0" y="2137"/>
              <a:ext cx="103" cy="103"/>
            </a:xfrm>
            <a:custGeom>
              <a:avLst/>
              <a:gdLst>
                <a:gd name="T0" fmla="*/ 42 w 84"/>
                <a:gd name="T1" fmla="*/ 0 h 84"/>
                <a:gd name="T2" fmla="*/ 0 w 84"/>
                <a:gd name="T3" fmla="*/ 42 h 84"/>
                <a:gd name="T4" fmla="*/ 42 w 84"/>
                <a:gd name="T5" fmla="*/ 84 h 84"/>
                <a:gd name="T6" fmla="*/ 84 w 84"/>
                <a:gd name="T7" fmla="*/ 42 h 84"/>
                <a:gd name="T8" fmla="*/ 42 w 84"/>
                <a:gd name="T9" fmla="*/ 0 h 84"/>
                <a:gd name="T10" fmla="*/ 42 w 84"/>
                <a:gd name="T11" fmla="*/ 76 h 84"/>
                <a:gd name="T12" fmla="*/ 8 w 84"/>
                <a:gd name="T13" fmla="*/ 42 h 84"/>
                <a:gd name="T14" fmla="*/ 42 w 84"/>
                <a:gd name="T15" fmla="*/ 8 h 84"/>
                <a:gd name="T16" fmla="*/ 76 w 84"/>
                <a:gd name="T17" fmla="*/ 42 h 84"/>
                <a:gd name="T18" fmla="*/ 42 w 84"/>
                <a:gd name="T19" fmla="*/ 76 h 84"/>
                <a:gd name="T20" fmla="*/ 26 w 84"/>
                <a:gd name="T21" fmla="*/ 26 h 84"/>
                <a:gd name="T22" fmla="*/ 58 w 84"/>
                <a:gd name="T23" fmla="*/ 26 h 84"/>
                <a:gd name="T24" fmla="*/ 58 w 84"/>
                <a:gd name="T25" fmla="*/ 58 h 84"/>
                <a:gd name="T26" fmla="*/ 26 w 84"/>
                <a:gd name="T27" fmla="*/ 58 h 84"/>
                <a:gd name="T28" fmla="*/ 26 w 84"/>
                <a:gd name="T2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9CF1740-7E8D-4C9F-870C-CC6BD5644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2122"/>
              <a:ext cx="180" cy="179"/>
            </a:xfrm>
            <a:custGeom>
              <a:avLst/>
              <a:gdLst>
                <a:gd name="T0" fmla="*/ 140 w 146"/>
                <a:gd name="T1" fmla="*/ 123 h 146"/>
                <a:gd name="T2" fmla="*/ 106 w 146"/>
                <a:gd name="T3" fmla="*/ 94 h 146"/>
                <a:gd name="T4" fmla="*/ 96 w 146"/>
                <a:gd name="T5" fmla="*/ 89 h 146"/>
                <a:gd name="T6" fmla="*/ 109 w 146"/>
                <a:gd name="T7" fmla="*/ 54 h 146"/>
                <a:gd name="T8" fmla="*/ 54 w 146"/>
                <a:gd name="T9" fmla="*/ 0 h 146"/>
                <a:gd name="T10" fmla="*/ 0 w 146"/>
                <a:gd name="T11" fmla="*/ 54 h 146"/>
                <a:gd name="T12" fmla="*/ 54 w 146"/>
                <a:gd name="T13" fmla="*/ 108 h 146"/>
                <a:gd name="T14" fmla="*/ 90 w 146"/>
                <a:gd name="T15" fmla="*/ 95 h 146"/>
                <a:gd name="T16" fmla="*/ 94 w 146"/>
                <a:gd name="T17" fmla="*/ 106 h 146"/>
                <a:gd name="T18" fmla="*/ 123 w 146"/>
                <a:gd name="T19" fmla="*/ 140 h 146"/>
                <a:gd name="T20" fmla="*/ 141 w 146"/>
                <a:gd name="T21" fmla="*/ 141 h 146"/>
                <a:gd name="T22" fmla="*/ 140 w 146"/>
                <a:gd name="T23" fmla="*/ 123 h 146"/>
                <a:gd name="T24" fmla="*/ 54 w 146"/>
                <a:gd name="T25" fmla="*/ 90 h 146"/>
                <a:gd name="T26" fmla="*/ 18 w 146"/>
                <a:gd name="T27" fmla="*/ 54 h 146"/>
                <a:gd name="T28" fmla="*/ 54 w 146"/>
                <a:gd name="T29" fmla="*/ 18 h 146"/>
                <a:gd name="T30" fmla="*/ 91 w 146"/>
                <a:gd name="T31" fmla="*/ 54 h 146"/>
                <a:gd name="T32" fmla="*/ 54 w 146"/>
                <a:gd name="T33" fmla="*/ 90 h 146"/>
                <a:gd name="T34" fmla="*/ 63 w 146"/>
                <a:gd name="T35" fmla="*/ 27 h 146"/>
                <a:gd name="T36" fmla="*/ 45 w 146"/>
                <a:gd name="T37" fmla="*/ 27 h 146"/>
                <a:gd name="T38" fmla="*/ 45 w 146"/>
                <a:gd name="T39" fmla="*/ 45 h 146"/>
                <a:gd name="T40" fmla="*/ 27 w 146"/>
                <a:gd name="T41" fmla="*/ 45 h 146"/>
                <a:gd name="T42" fmla="*/ 27 w 146"/>
                <a:gd name="T43" fmla="*/ 63 h 146"/>
                <a:gd name="T44" fmla="*/ 45 w 146"/>
                <a:gd name="T45" fmla="*/ 63 h 146"/>
                <a:gd name="T46" fmla="*/ 45 w 146"/>
                <a:gd name="T47" fmla="*/ 81 h 146"/>
                <a:gd name="T48" fmla="*/ 63 w 146"/>
                <a:gd name="T49" fmla="*/ 81 h 146"/>
                <a:gd name="T50" fmla="*/ 63 w 146"/>
                <a:gd name="T51" fmla="*/ 63 h 146"/>
                <a:gd name="T52" fmla="*/ 81 w 146"/>
                <a:gd name="T53" fmla="*/ 63 h 146"/>
                <a:gd name="T54" fmla="*/ 81 w 146"/>
                <a:gd name="T55" fmla="*/ 45 h 146"/>
                <a:gd name="T56" fmla="*/ 63 w 146"/>
                <a:gd name="T57" fmla="*/ 45 h 146"/>
                <a:gd name="T58" fmla="*/ 63 w 146"/>
                <a:gd name="T59" fmla="*/ 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46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299E4B8-8AE1-4A68-9147-F1072808D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6" y="2444"/>
              <a:ext cx="105" cy="105"/>
            </a:xfrm>
            <a:custGeom>
              <a:avLst/>
              <a:gdLst>
                <a:gd name="T0" fmla="*/ 16 w 85"/>
                <a:gd name="T1" fmla="*/ 49 h 86"/>
                <a:gd name="T2" fmla="*/ 16 w 85"/>
                <a:gd name="T3" fmla="*/ 86 h 86"/>
                <a:gd name="T4" fmla="*/ 18 w 85"/>
                <a:gd name="T5" fmla="*/ 86 h 86"/>
                <a:gd name="T6" fmla="*/ 21 w 85"/>
                <a:gd name="T7" fmla="*/ 86 h 86"/>
                <a:gd name="T8" fmla="*/ 21 w 85"/>
                <a:gd name="T9" fmla="*/ 49 h 86"/>
                <a:gd name="T10" fmla="*/ 18 w 85"/>
                <a:gd name="T11" fmla="*/ 49 h 86"/>
                <a:gd name="T12" fmla="*/ 16 w 85"/>
                <a:gd name="T13" fmla="*/ 49 h 86"/>
                <a:gd name="T14" fmla="*/ 64 w 85"/>
                <a:gd name="T15" fmla="*/ 49 h 86"/>
                <a:gd name="T16" fmla="*/ 64 w 85"/>
                <a:gd name="T17" fmla="*/ 86 h 86"/>
                <a:gd name="T18" fmla="*/ 67 w 85"/>
                <a:gd name="T19" fmla="*/ 86 h 86"/>
                <a:gd name="T20" fmla="*/ 69 w 85"/>
                <a:gd name="T21" fmla="*/ 86 h 86"/>
                <a:gd name="T22" fmla="*/ 69 w 85"/>
                <a:gd name="T23" fmla="*/ 49 h 86"/>
                <a:gd name="T24" fmla="*/ 67 w 85"/>
                <a:gd name="T25" fmla="*/ 49 h 86"/>
                <a:gd name="T26" fmla="*/ 64 w 85"/>
                <a:gd name="T27" fmla="*/ 49 h 86"/>
                <a:gd name="T28" fmla="*/ 85 w 85"/>
                <a:gd name="T29" fmla="*/ 43 h 86"/>
                <a:gd name="T30" fmla="*/ 42 w 85"/>
                <a:gd name="T31" fmla="*/ 0 h 86"/>
                <a:gd name="T32" fmla="*/ 0 w 85"/>
                <a:gd name="T33" fmla="*/ 43 h 86"/>
                <a:gd name="T34" fmla="*/ 2 w 85"/>
                <a:gd name="T35" fmla="*/ 58 h 86"/>
                <a:gd name="T36" fmla="*/ 0 w 85"/>
                <a:gd name="T37" fmla="*/ 67 h 86"/>
                <a:gd name="T38" fmla="*/ 10 w 85"/>
                <a:gd name="T39" fmla="*/ 84 h 86"/>
                <a:gd name="T40" fmla="*/ 10 w 85"/>
                <a:gd name="T41" fmla="*/ 50 h 86"/>
                <a:gd name="T42" fmla="*/ 6 w 85"/>
                <a:gd name="T43" fmla="*/ 53 h 86"/>
                <a:gd name="T44" fmla="*/ 5 w 85"/>
                <a:gd name="T45" fmla="*/ 46 h 86"/>
                <a:gd name="T46" fmla="*/ 42 w 85"/>
                <a:gd name="T47" fmla="*/ 8 h 86"/>
                <a:gd name="T48" fmla="*/ 80 w 85"/>
                <a:gd name="T49" fmla="*/ 46 h 86"/>
                <a:gd name="T50" fmla="*/ 79 w 85"/>
                <a:gd name="T51" fmla="*/ 53 h 86"/>
                <a:gd name="T52" fmla="*/ 75 w 85"/>
                <a:gd name="T53" fmla="*/ 50 h 86"/>
                <a:gd name="T54" fmla="*/ 75 w 85"/>
                <a:gd name="T55" fmla="*/ 84 h 86"/>
                <a:gd name="T56" fmla="*/ 85 w 85"/>
                <a:gd name="T57" fmla="*/ 67 h 86"/>
                <a:gd name="T58" fmla="*/ 83 w 85"/>
                <a:gd name="T59" fmla="*/ 58 h 86"/>
                <a:gd name="T60" fmla="*/ 85 w 85"/>
                <a:gd name="T61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86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8E1D09F8-70E3-47D4-9927-FE6AB9C7E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8" y="2314"/>
              <a:ext cx="128" cy="129"/>
            </a:xfrm>
            <a:custGeom>
              <a:avLst/>
              <a:gdLst>
                <a:gd name="T0" fmla="*/ 52 w 104"/>
                <a:gd name="T1" fmla="*/ 0 h 105"/>
                <a:gd name="T2" fmla="*/ 0 w 104"/>
                <a:gd name="T3" fmla="*/ 53 h 105"/>
                <a:gd name="T4" fmla="*/ 52 w 104"/>
                <a:gd name="T5" fmla="*/ 105 h 105"/>
                <a:gd name="T6" fmla="*/ 104 w 104"/>
                <a:gd name="T7" fmla="*/ 53 h 105"/>
                <a:gd name="T8" fmla="*/ 52 w 104"/>
                <a:gd name="T9" fmla="*/ 0 h 105"/>
                <a:gd name="T10" fmla="*/ 32 w 104"/>
                <a:gd name="T11" fmla="*/ 53 h 105"/>
                <a:gd name="T12" fmla="*/ 52 w 104"/>
                <a:gd name="T13" fmla="*/ 33 h 105"/>
                <a:gd name="T14" fmla="*/ 72 w 104"/>
                <a:gd name="T15" fmla="*/ 53 h 105"/>
                <a:gd name="T16" fmla="*/ 52 w 104"/>
                <a:gd name="T17" fmla="*/ 72 h 105"/>
                <a:gd name="T18" fmla="*/ 32 w 104"/>
                <a:gd name="T19" fmla="*/ 53 h 105"/>
                <a:gd name="T20" fmla="*/ 94 w 104"/>
                <a:gd name="T21" fmla="*/ 70 h 105"/>
                <a:gd name="T22" fmla="*/ 94 w 104"/>
                <a:gd name="T23" fmla="*/ 70 h 105"/>
                <a:gd name="T24" fmla="*/ 76 w 104"/>
                <a:gd name="T25" fmla="*/ 63 h 105"/>
                <a:gd name="T26" fmla="*/ 78 w 104"/>
                <a:gd name="T27" fmla="*/ 53 h 105"/>
                <a:gd name="T28" fmla="*/ 76 w 104"/>
                <a:gd name="T29" fmla="*/ 43 h 105"/>
                <a:gd name="T30" fmla="*/ 89 w 104"/>
                <a:gd name="T31" fmla="*/ 37 h 105"/>
                <a:gd name="T32" fmla="*/ 94 w 104"/>
                <a:gd name="T33" fmla="*/ 35 h 105"/>
                <a:gd name="T34" fmla="*/ 98 w 104"/>
                <a:gd name="T35" fmla="*/ 53 h 105"/>
                <a:gd name="T36" fmla="*/ 94 w 104"/>
                <a:gd name="T37" fmla="*/ 70 h 105"/>
                <a:gd name="T38" fmla="*/ 69 w 104"/>
                <a:gd name="T39" fmla="*/ 10 h 105"/>
                <a:gd name="T40" fmla="*/ 69 w 104"/>
                <a:gd name="T41" fmla="*/ 10 h 105"/>
                <a:gd name="T42" fmla="*/ 69 w 104"/>
                <a:gd name="T43" fmla="*/ 10 h 105"/>
                <a:gd name="T44" fmla="*/ 62 w 104"/>
                <a:gd name="T45" fmla="*/ 28 h 105"/>
                <a:gd name="T46" fmla="*/ 52 w 104"/>
                <a:gd name="T47" fmla="*/ 26 h 105"/>
                <a:gd name="T48" fmla="*/ 42 w 104"/>
                <a:gd name="T49" fmla="*/ 28 h 105"/>
                <a:gd name="T50" fmla="*/ 38 w 104"/>
                <a:gd name="T51" fmla="*/ 20 h 105"/>
                <a:gd name="T52" fmla="*/ 35 w 104"/>
                <a:gd name="T53" fmla="*/ 10 h 105"/>
                <a:gd name="T54" fmla="*/ 52 w 104"/>
                <a:gd name="T55" fmla="*/ 7 h 105"/>
                <a:gd name="T56" fmla="*/ 69 w 104"/>
                <a:gd name="T57" fmla="*/ 10 h 105"/>
                <a:gd name="T58" fmla="*/ 10 w 104"/>
                <a:gd name="T59" fmla="*/ 35 h 105"/>
                <a:gd name="T60" fmla="*/ 19 w 104"/>
                <a:gd name="T61" fmla="*/ 39 h 105"/>
                <a:gd name="T62" fmla="*/ 28 w 104"/>
                <a:gd name="T63" fmla="*/ 43 h 105"/>
                <a:gd name="T64" fmla="*/ 26 w 104"/>
                <a:gd name="T65" fmla="*/ 53 h 105"/>
                <a:gd name="T66" fmla="*/ 28 w 104"/>
                <a:gd name="T67" fmla="*/ 63 h 105"/>
                <a:gd name="T68" fmla="*/ 10 w 104"/>
                <a:gd name="T69" fmla="*/ 70 h 105"/>
                <a:gd name="T70" fmla="*/ 6 w 104"/>
                <a:gd name="T71" fmla="*/ 53 h 105"/>
                <a:gd name="T72" fmla="*/ 10 w 104"/>
                <a:gd name="T73" fmla="*/ 35 h 105"/>
                <a:gd name="T74" fmla="*/ 35 w 104"/>
                <a:gd name="T75" fmla="*/ 95 h 105"/>
                <a:gd name="T76" fmla="*/ 37 w 104"/>
                <a:gd name="T77" fmla="*/ 89 h 105"/>
                <a:gd name="T78" fmla="*/ 42 w 104"/>
                <a:gd name="T79" fmla="*/ 77 h 105"/>
                <a:gd name="T80" fmla="*/ 52 w 104"/>
                <a:gd name="T81" fmla="*/ 79 h 105"/>
                <a:gd name="T82" fmla="*/ 62 w 104"/>
                <a:gd name="T83" fmla="*/ 77 h 105"/>
                <a:gd name="T84" fmla="*/ 69 w 104"/>
                <a:gd name="T85" fmla="*/ 95 h 105"/>
                <a:gd name="T86" fmla="*/ 69 w 104"/>
                <a:gd name="T87" fmla="*/ 95 h 105"/>
                <a:gd name="T88" fmla="*/ 69 w 104"/>
                <a:gd name="T89" fmla="*/ 95 h 105"/>
                <a:gd name="T90" fmla="*/ 52 w 104"/>
                <a:gd name="T91" fmla="*/ 98 h 105"/>
                <a:gd name="T92" fmla="*/ 35 w 104"/>
                <a:gd name="T93" fmla="*/ 9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05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C3494C9-ACCB-4BCC-99A0-535C5201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2470"/>
              <a:ext cx="147" cy="148"/>
            </a:xfrm>
            <a:custGeom>
              <a:avLst/>
              <a:gdLst>
                <a:gd name="T0" fmla="*/ 0 w 120"/>
                <a:gd name="T1" fmla="*/ 70 h 121"/>
                <a:gd name="T2" fmla="*/ 10 w 120"/>
                <a:gd name="T3" fmla="*/ 80 h 121"/>
                <a:gd name="T4" fmla="*/ 20 w 120"/>
                <a:gd name="T5" fmla="*/ 70 h 121"/>
                <a:gd name="T6" fmla="*/ 20 w 120"/>
                <a:gd name="T7" fmla="*/ 34 h 121"/>
                <a:gd name="T8" fmla="*/ 103 w 120"/>
                <a:gd name="T9" fmla="*/ 117 h 121"/>
                <a:gd name="T10" fmla="*/ 117 w 120"/>
                <a:gd name="T11" fmla="*/ 117 h 121"/>
                <a:gd name="T12" fmla="*/ 120 w 120"/>
                <a:gd name="T13" fmla="*/ 110 h 121"/>
                <a:gd name="T14" fmla="*/ 117 w 120"/>
                <a:gd name="T15" fmla="*/ 103 h 121"/>
                <a:gd name="T16" fmla="*/ 34 w 120"/>
                <a:gd name="T17" fmla="*/ 20 h 121"/>
                <a:gd name="T18" fmla="*/ 70 w 120"/>
                <a:gd name="T19" fmla="*/ 20 h 121"/>
                <a:gd name="T20" fmla="*/ 80 w 120"/>
                <a:gd name="T21" fmla="*/ 10 h 121"/>
                <a:gd name="T22" fmla="*/ 70 w 120"/>
                <a:gd name="T23" fmla="*/ 0 h 121"/>
                <a:gd name="T24" fmla="*/ 0 w 120"/>
                <a:gd name="T25" fmla="*/ 0 h 121"/>
                <a:gd name="T26" fmla="*/ 0 w 120"/>
                <a:gd name="T27" fmla="*/ 7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21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A0B63C7-7D94-4851-AC34-6E1176893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1" y="1983"/>
              <a:ext cx="153" cy="125"/>
            </a:xfrm>
            <a:custGeom>
              <a:avLst/>
              <a:gdLst>
                <a:gd name="T0" fmla="*/ 125 w 125"/>
                <a:gd name="T1" fmla="*/ 55 h 102"/>
                <a:gd name="T2" fmla="*/ 110 w 125"/>
                <a:gd name="T3" fmla="*/ 24 h 102"/>
                <a:gd name="T4" fmla="*/ 86 w 125"/>
                <a:gd name="T5" fmla="*/ 24 h 102"/>
                <a:gd name="T6" fmla="*/ 86 w 125"/>
                <a:gd name="T7" fmla="*/ 8 h 102"/>
                <a:gd name="T8" fmla="*/ 78 w 125"/>
                <a:gd name="T9" fmla="*/ 0 h 102"/>
                <a:gd name="T10" fmla="*/ 8 w 125"/>
                <a:gd name="T11" fmla="*/ 0 h 102"/>
                <a:gd name="T12" fmla="*/ 0 w 125"/>
                <a:gd name="T13" fmla="*/ 8 h 102"/>
                <a:gd name="T14" fmla="*/ 0 w 125"/>
                <a:gd name="T15" fmla="*/ 71 h 102"/>
                <a:gd name="T16" fmla="*/ 8 w 125"/>
                <a:gd name="T17" fmla="*/ 79 h 102"/>
                <a:gd name="T18" fmla="*/ 18 w 125"/>
                <a:gd name="T19" fmla="*/ 79 h 102"/>
                <a:gd name="T20" fmla="*/ 16 w 125"/>
                <a:gd name="T21" fmla="*/ 87 h 102"/>
                <a:gd name="T22" fmla="*/ 31 w 125"/>
                <a:gd name="T23" fmla="*/ 102 h 102"/>
                <a:gd name="T24" fmla="*/ 47 w 125"/>
                <a:gd name="T25" fmla="*/ 87 h 102"/>
                <a:gd name="T26" fmla="*/ 45 w 125"/>
                <a:gd name="T27" fmla="*/ 79 h 102"/>
                <a:gd name="T28" fmla="*/ 88 w 125"/>
                <a:gd name="T29" fmla="*/ 79 h 102"/>
                <a:gd name="T30" fmla="*/ 86 w 125"/>
                <a:gd name="T31" fmla="*/ 87 h 102"/>
                <a:gd name="T32" fmla="*/ 102 w 125"/>
                <a:gd name="T33" fmla="*/ 102 h 102"/>
                <a:gd name="T34" fmla="*/ 118 w 125"/>
                <a:gd name="T35" fmla="*/ 87 h 102"/>
                <a:gd name="T36" fmla="*/ 115 w 125"/>
                <a:gd name="T37" fmla="*/ 79 h 102"/>
                <a:gd name="T38" fmla="*/ 125 w 125"/>
                <a:gd name="T39" fmla="*/ 79 h 102"/>
                <a:gd name="T40" fmla="*/ 125 w 125"/>
                <a:gd name="T41" fmla="*/ 55 h 102"/>
                <a:gd name="T42" fmla="*/ 86 w 125"/>
                <a:gd name="T43" fmla="*/ 55 h 102"/>
                <a:gd name="T44" fmla="*/ 86 w 125"/>
                <a:gd name="T45" fmla="*/ 36 h 102"/>
                <a:gd name="T46" fmla="*/ 102 w 125"/>
                <a:gd name="T47" fmla="*/ 36 h 102"/>
                <a:gd name="T48" fmla="*/ 112 w 125"/>
                <a:gd name="T49" fmla="*/ 55 h 102"/>
                <a:gd name="T50" fmla="*/ 86 w 125"/>
                <a:gd name="T51" fmla="*/ 5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2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7F4C5C57-2006-4DE2-8462-393FDA0A6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" y="1836"/>
              <a:ext cx="129" cy="129"/>
            </a:xfrm>
            <a:custGeom>
              <a:avLst/>
              <a:gdLst>
                <a:gd name="T0" fmla="*/ 101 w 105"/>
                <a:gd name="T1" fmla="*/ 29 h 105"/>
                <a:gd name="T2" fmla="*/ 72 w 105"/>
                <a:gd name="T3" fmla="*/ 26 h 105"/>
                <a:gd name="T4" fmla="*/ 89 w 105"/>
                <a:gd name="T5" fmla="*/ 9 h 105"/>
                <a:gd name="T6" fmla="*/ 82 w 105"/>
                <a:gd name="T7" fmla="*/ 3 h 105"/>
                <a:gd name="T8" fmla="*/ 59 w 105"/>
                <a:gd name="T9" fmla="*/ 26 h 105"/>
                <a:gd name="T10" fmla="*/ 53 w 105"/>
                <a:gd name="T11" fmla="*/ 26 h 105"/>
                <a:gd name="T12" fmla="*/ 53 w 105"/>
                <a:gd name="T13" fmla="*/ 26 h 105"/>
                <a:gd name="T14" fmla="*/ 26 w 105"/>
                <a:gd name="T15" fmla="*/ 0 h 105"/>
                <a:gd name="T16" fmla="*/ 20 w 105"/>
                <a:gd name="T17" fmla="*/ 6 h 105"/>
                <a:gd name="T18" fmla="*/ 40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1 h 105"/>
                <a:gd name="T26" fmla="*/ 53 w 105"/>
                <a:gd name="T27" fmla="*/ 105 h 105"/>
                <a:gd name="T28" fmla="*/ 101 w 105"/>
                <a:gd name="T29" fmla="*/ 101 h 105"/>
                <a:gd name="T30" fmla="*/ 105 w 105"/>
                <a:gd name="T31" fmla="*/ 65 h 105"/>
                <a:gd name="T32" fmla="*/ 101 w 105"/>
                <a:gd name="T33" fmla="*/ 29 h 105"/>
                <a:gd name="T34" fmla="*/ 89 w 105"/>
                <a:gd name="T35" fmla="*/ 89 h 105"/>
                <a:gd name="T36" fmla="*/ 53 w 105"/>
                <a:gd name="T37" fmla="*/ 92 h 105"/>
                <a:gd name="T38" fmla="*/ 16 w 105"/>
                <a:gd name="T39" fmla="*/ 89 h 105"/>
                <a:gd name="T40" fmla="*/ 13 w 105"/>
                <a:gd name="T41" fmla="*/ 65 h 105"/>
                <a:gd name="T42" fmla="*/ 16 w 105"/>
                <a:gd name="T43" fmla="*/ 41 h 105"/>
                <a:gd name="T44" fmla="*/ 53 w 105"/>
                <a:gd name="T45" fmla="*/ 39 h 105"/>
                <a:gd name="T46" fmla="*/ 89 w 105"/>
                <a:gd name="T47" fmla="*/ 41 h 105"/>
                <a:gd name="T48" fmla="*/ 92 w 105"/>
                <a:gd name="T49" fmla="*/ 65 h 105"/>
                <a:gd name="T50" fmla="*/ 89 w 105"/>
                <a:gd name="T5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05B0C64-D3A9-4AE6-817C-64217AD9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1687"/>
              <a:ext cx="164" cy="134"/>
            </a:xfrm>
            <a:custGeom>
              <a:avLst/>
              <a:gdLst>
                <a:gd name="T0" fmla="*/ 134 w 134"/>
                <a:gd name="T1" fmla="*/ 13 h 109"/>
                <a:gd name="T2" fmla="*/ 118 w 134"/>
                <a:gd name="T3" fmla="*/ 17 h 109"/>
                <a:gd name="T4" fmla="*/ 130 w 134"/>
                <a:gd name="T5" fmla="*/ 2 h 109"/>
                <a:gd name="T6" fmla="*/ 113 w 134"/>
                <a:gd name="T7" fmla="*/ 9 h 109"/>
                <a:gd name="T8" fmla="*/ 93 w 134"/>
                <a:gd name="T9" fmla="*/ 0 h 109"/>
                <a:gd name="T10" fmla="*/ 65 w 134"/>
                <a:gd name="T11" fmla="*/ 27 h 109"/>
                <a:gd name="T12" fmla="*/ 66 w 134"/>
                <a:gd name="T13" fmla="*/ 34 h 109"/>
                <a:gd name="T14" fmla="*/ 10 w 134"/>
                <a:gd name="T15" fmla="*/ 5 h 109"/>
                <a:gd name="T16" fmla="*/ 6 w 134"/>
                <a:gd name="T17" fmla="*/ 19 h 109"/>
                <a:gd name="T18" fmla="*/ 18 w 134"/>
                <a:gd name="T19" fmla="*/ 42 h 109"/>
                <a:gd name="T20" fmla="*/ 6 w 134"/>
                <a:gd name="T21" fmla="*/ 38 h 109"/>
                <a:gd name="T22" fmla="*/ 6 w 134"/>
                <a:gd name="T23" fmla="*/ 39 h 109"/>
                <a:gd name="T24" fmla="*/ 28 w 134"/>
                <a:gd name="T25" fmla="*/ 65 h 109"/>
                <a:gd name="T26" fmla="*/ 20 w 134"/>
                <a:gd name="T27" fmla="*/ 66 h 109"/>
                <a:gd name="T28" fmla="*/ 15 w 134"/>
                <a:gd name="T29" fmla="*/ 66 h 109"/>
                <a:gd name="T30" fmla="*/ 41 w 134"/>
                <a:gd name="T31" fmla="*/ 85 h 109"/>
                <a:gd name="T32" fmla="*/ 7 w 134"/>
                <a:gd name="T33" fmla="*/ 97 h 109"/>
                <a:gd name="T34" fmla="*/ 0 w 134"/>
                <a:gd name="T35" fmla="*/ 96 h 109"/>
                <a:gd name="T36" fmla="*/ 42 w 134"/>
                <a:gd name="T37" fmla="*/ 109 h 109"/>
                <a:gd name="T38" fmla="*/ 120 w 134"/>
                <a:gd name="T39" fmla="*/ 31 h 109"/>
                <a:gd name="T40" fmla="*/ 120 w 134"/>
                <a:gd name="T41" fmla="*/ 27 h 109"/>
                <a:gd name="T42" fmla="*/ 134 w 134"/>
                <a:gd name="T4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09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6F97752-A838-4B77-A7C4-D5B238FB84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5" y="2373"/>
              <a:ext cx="160" cy="149"/>
            </a:xfrm>
            <a:custGeom>
              <a:avLst/>
              <a:gdLst>
                <a:gd name="T0" fmla="*/ 70 w 160"/>
                <a:gd name="T1" fmla="*/ 79 h 149"/>
                <a:gd name="T2" fmla="*/ 90 w 160"/>
                <a:gd name="T3" fmla="*/ 79 h 149"/>
                <a:gd name="T4" fmla="*/ 90 w 160"/>
                <a:gd name="T5" fmla="*/ 40 h 149"/>
                <a:gd name="T6" fmla="*/ 120 w 160"/>
                <a:gd name="T7" fmla="*/ 40 h 149"/>
                <a:gd name="T8" fmla="*/ 80 w 160"/>
                <a:gd name="T9" fmla="*/ 0 h 149"/>
                <a:gd name="T10" fmla="*/ 40 w 160"/>
                <a:gd name="T11" fmla="*/ 40 h 149"/>
                <a:gd name="T12" fmla="*/ 70 w 160"/>
                <a:gd name="T13" fmla="*/ 40 h 149"/>
                <a:gd name="T14" fmla="*/ 70 w 160"/>
                <a:gd name="T15" fmla="*/ 79 h 149"/>
                <a:gd name="T16" fmla="*/ 100 w 160"/>
                <a:gd name="T17" fmla="*/ 57 h 149"/>
                <a:gd name="T18" fmla="*/ 100 w 160"/>
                <a:gd name="T19" fmla="*/ 72 h 149"/>
                <a:gd name="T20" fmla="*/ 145 w 160"/>
                <a:gd name="T21" fmla="*/ 89 h 149"/>
                <a:gd name="T22" fmla="*/ 80 w 160"/>
                <a:gd name="T23" fmla="*/ 114 h 149"/>
                <a:gd name="T24" fmla="*/ 14 w 160"/>
                <a:gd name="T25" fmla="*/ 89 h 149"/>
                <a:gd name="T26" fmla="*/ 59 w 160"/>
                <a:gd name="T27" fmla="*/ 72 h 149"/>
                <a:gd name="T28" fmla="*/ 59 w 160"/>
                <a:gd name="T29" fmla="*/ 57 h 149"/>
                <a:gd name="T30" fmla="*/ 0 w 160"/>
                <a:gd name="T31" fmla="*/ 79 h 149"/>
                <a:gd name="T32" fmla="*/ 0 w 160"/>
                <a:gd name="T33" fmla="*/ 120 h 149"/>
                <a:gd name="T34" fmla="*/ 80 w 160"/>
                <a:gd name="T35" fmla="*/ 149 h 149"/>
                <a:gd name="T36" fmla="*/ 160 w 160"/>
                <a:gd name="T37" fmla="*/ 120 h 149"/>
                <a:gd name="T38" fmla="*/ 160 w 160"/>
                <a:gd name="T39" fmla="*/ 79 h 149"/>
                <a:gd name="T40" fmla="*/ 100 w 160"/>
                <a:gd name="T41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49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D7EC929-F6F3-4883-B8CB-128452FED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8" y="2535"/>
              <a:ext cx="122" cy="91"/>
            </a:xfrm>
            <a:custGeom>
              <a:avLst/>
              <a:gdLst>
                <a:gd name="T0" fmla="*/ 37 w 99"/>
                <a:gd name="T1" fmla="*/ 16 h 74"/>
                <a:gd name="T2" fmla="*/ 53 w 99"/>
                <a:gd name="T3" fmla="*/ 31 h 74"/>
                <a:gd name="T4" fmla="*/ 68 w 99"/>
                <a:gd name="T5" fmla="*/ 16 h 74"/>
                <a:gd name="T6" fmla="*/ 53 w 99"/>
                <a:gd name="T7" fmla="*/ 0 h 74"/>
                <a:gd name="T8" fmla="*/ 37 w 99"/>
                <a:gd name="T9" fmla="*/ 16 h 74"/>
                <a:gd name="T10" fmla="*/ 0 w 99"/>
                <a:gd name="T11" fmla="*/ 16 h 74"/>
                <a:gd name="T12" fmla="*/ 16 w 99"/>
                <a:gd name="T13" fmla="*/ 31 h 74"/>
                <a:gd name="T14" fmla="*/ 31 w 99"/>
                <a:gd name="T15" fmla="*/ 16 h 74"/>
                <a:gd name="T16" fmla="*/ 16 w 99"/>
                <a:gd name="T17" fmla="*/ 0 h 74"/>
                <a:gd name="T18" fmla="*/ 0 w 99"/>
                <a:gd name="T19" fmla="*/ 16 h 74"/>
                <a:gd name="T20" fmla="*/ 74 w 99"/>
                <a:gd name="T21" fmla="*/ 47 h 74"/>
                <a:gd name="T22" fmla="*/ 74 w 99"/>
                <a:gd name="T23" fmla="*/ 37 h 74"/>
                <a:gd name="T24" fmla="*/ 68 w 99"/>
                <a:gd name="T25" fmla="*/ 31 h 74"/>
                <a:gd name="T26" fmla="*/ 53 w 99"/>
                <a:gd name="T27" fmla="*/ 31 h 74"/>
                <a:gd name="T28" fmla="*/ 16 w 99"/>
                <a:gd name="T29" fmla="*/ 31 h 74"/>
                <a:gd name="T30" fmla="*/ 6 w 99"/>
                <a:gd name="T31" fmla="*/ 31 h 74"/>
                <a:gd name="T32" fmla="*/ 0 w 99"/>
                <a:gd name="T33" fmla="*/ 37 h 74"/>
                <a:gd name="T34" fmla="*/ 0 w 99"/>
                <a:gd name="T35" fmla="*/ 68 h 74"/>
                <a:gd name="T36" fmla="*/ 6 w 99"/>
                <a:gd name="T37" fmla="*/ 74 h 74"/>
                <a:gd name="T38" fmla="*/ 68 w 99"/>
                <a:gd name="T39" fmla="*/ 74 h 74"/>
                <a:gd name="T40" fmla="*/ 74 w 99"/>
                <a:gd name="T41" fmla="*/ 68 h 74"/>
                <a:gd name="T42" fmla="*/ 74 w 99"/>
                <a:gd name="T43" fmla="*/ 59 h 74"/>
                <a:gd name="T44" fmla="*/ 99 w 99"/>
                <a:gd name="T45" fmla="*/ 74 h 74"/>
                <a:gd name="T46" fmla="*/ 99 w 99"/>
                <a:gd name="T47" fmla="*/ 31 h 74"/>
                <a:gd name="T48" fmla="*/ 74 w 99"/>
                <a:gd name="T49" fmla="*/ 47 h 74"/>
                <a:gd name="T50" fmla="*/ 62 w 99"/>
                <a:gd name="T51" fmla="*/ 62 h 74"/>
                <a:gd name="T52" fmla="*/ 13 w 99"/>
                <a:gd name="T53" fmla="*/ 62 h 74"/>
                <a:gd name="T54" fmla="*/ 13 w 99"/>
                <a:gd name="T55" fmla="*/ 43 h 74"/>
                <a:gd name="T56" fmla="*/ 62 w 99"/>
                <a:gd name="T57" fmla="*/ 43 h 74"/>
                <a:gd name="T58" fmla="*/ 62 w 99"/>
                <a:gd name="T5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74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EA87808-0BD3-44F4-BEC9-70D610C7D8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0" y="2235"/>
              <a:ext cx="129" cy="129"/>
            </a:xfrm>
            <a:custGeom>
              <a:avLst/>
              <a:gdLst>
                <a:gd name="T0" fmla="*/ 53 w 105"/>
                <a:gd name="T1" fmla="*/ 0 h 105"/>
                <a:gd name="T2" fmla="*/ 0 w 105"/>
                <a:gd name="T3" fmla="*/ 53 h 105"/>
                <a:gd name="T4" fmla="*/ 53 w 105"/>
                <a:gd name="T5" fmla="*/ 105 h 105"/>
                <a:gd name="T6" fmla="*/ 105 w 105"/>
                <a:gd name="T7" fmla="*/ 53 h 105"/>
                <a:gd name="T8" fmla="*/ 53 w 105"/>
                <a:gd name="T9" fmla="*/ 0 h 105"/>
                <a:gd name="T10" fmla="*/ 84 w 105"/>
                <a:gd name="T11" fmla="*/ 45 h 105"/>
                <a:gd name="T12" fmla="*/ 55 w 105"/>
                <a:gd name="T13" fmla="*/ 85 h 105"/>
                <a:gd name="T14" fmla="*/ 41 w 105"/>
                <a:gd name="T15" fmla="*/ 80 h 105"/>
                <a:gd name="T16" fmla="*/ 31 w 105"/>
                <a:gd name="T17" fmla="*/ 48 h 105"/>
                <a:gd name="T18" fmla="*/ 24 w 105"/>
                <a:gd name="T19" fmla="*/ 50 h 105"/>
                <a:gd name="T20" fmla="*/ 21 w 105"/>
                <a:gd name="T21" fmla="*/ 47 h 105"/>
                <a:gd name="T22" fmla="*/ 40 w 105"/>
                <a:gd name="T23" fmla="*/ 33 h 105"/>
                <a:gd name="T24" fmla="*/ 51 w 105"/>
                <a:gd name="T25" fmla="*/ 54 h 105"/>
                <a:gd name="T26" fmla="*/ 56 w 105"/>
                <a:gd name="T27" fmla="*/ 67 h 105"/>
                <a:gd name="T28" fmla="*/ 64 w 105"/>
                <a:gd name="T29" fmla="*/ 55 h 105"/>
                <a:gd name="T30" fmla="*/ 57 w 105"/>
                <a:gd name="T31" fmla="*/ 47 h 105"/>
                <a:gd name="T32" fmla="*/ 84 w 105"/>
                <a:gd name="T33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5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A5C2925-8CAF-4A06-B772-D2BFA170A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9" y="2119"/>
              <a:ext cx="126" cy="107"/>
            </a:xfrm>
            <a:custGeom>
              <a:avLst/>
              <a:gdLst>
                <a:gd name="T0" fmla="*/ 84 w 102"/>
                <a:gd name="T1" fmla="*/ 82 h 87"/>
                <a:gd name="T2" fmla="*/ 81 w 102"/>
                <a:gd name="T3" fmla="*/ 81 h 87"/>
                <a:gd name="T4" fmla="*/ 81 w 102"/>
                <a:gd name="T5" fmla="*/ 74 h 87"/>
                <a:gd name="T6" fmla="*/ 93 w 102"/>
                <a:gd name="T7" fmla="*/ 43 h 87"/>
                <a:gd name="T8" fmla="*/ 81 w 102"/>
                <a:gd name="T9" fmla="*/ 12 h 87"/>
                <a:gd name="T10" fmla="*/ 81 w 102"/>
                <a:gd name="T11" fmla="*/ 6 h 87"/>
                <a:gd name="T12" fmla="*/ 87 w 102"/>
                <a:gd name="T13" fmla="*/ 6 h 87"/>
                <a:gd name="T14" fmla="*/ 102 w 102"/>
                <a:gd name="T15" fmla="*/ 43 h 87"/>
                <a:gd name="T16" fmla="*/ 87 w 102"/>
                <a:gd name="T17" fmla="*/ 81 h 87"/>
                <a:gd name="T18" fmla="*/ 84 w 102"/>
                <a:gd name="T19" fmla="*/ 82 h 87"/>
                <a:gd name="T20" fmla="*/ 68 w 102"/>
                <a:gd name="T21" fmla="*/ 73 h 87"/>
                <a:gd name="T22" fmla="*/ 65 w 102"/>
                <a:gd name="T23" fmla="*/ 72 h 87"/>
                <a:gd name="T24" fmla="*/ 65 w 102"/>
                <a:gd name="T25" fmla="*/ 66 h 87"/>
                <a:gd name="T26" fmla="*/ 65 w 102"/>
                <a:gd name="T27" fmla="*/ 21 h 87"/>
                <a:gd name="T28" fmla="*/ 65 w 102"/>
                <a:gd name="T29" fmla="*/ 15 h 87"/>
                <a:gd name="T30" fmla="*/ 71 w 102"/>
                <a:gd name="T31" fmla="*/ 15 h 87"/>
                <a:gd name="T32" fmla="*/ 83 w 102"/>
                <a:gd name="T33" fmla="*/ 43 h 87"/>
                <a:gd name="T34" fmla="*/ 71 w 102"/>
                <a:gd name="T35" fmla="*/ 72 h 87"/>
                <a:gd name="T36" fmla="*/ 68 w 102"/>
                <a:gd name="T37" fmla="*/ 73 h 87"/>
                <a:gd name="T38" fmla="*/ 52 w 102"/>
                <a:gd name="T39" fmla="*/ 65 h 87"/>
                <a:gd name="T40" fmla="*/ 49 w 102"/>
                <a:gd name="T41" fmla="*/ 64 h 87"/>
                <a:gd name="T42" fmla="*/ 49 w 102"/>
                <a:gd name="T43" fmla="*/ 57 h 87"/>
                <a:gd name="T44" fmla="*/ 49 w 102"/>
                <a:gd name="T45" fmla="*/ 30 h 87"/>
                <a:gd name="T46" fmla="*/ 49 w 102"/>
                <a:gd name="T47" fmla="*/ 23 h 87"/>
                <a:gd name="T48" fmla="*/ 55 w 102"/>
                <a:gd name="T49" fmla="*/ 23 h 87"/>
                <a:gd name="T50" fmla="*/ 55 w 102"/>
                <a:gd name="T51" fmla="*/ 64 h 87"/>
                <a:gd name="T52" fmla="*/ 52 w 102"/>
                <a:gd name="T53" fmla="*/ 65 h 87"/>
                <a:gd name="T54" fmla="*/ 38 w 102"/>
                <a:gd name="T55" fmla="*/ 3 h 87"/>
                <a:gd name="T56" fmla="*/ 42 w 102"/>
                <a:gd name="T57" fmla="*/ 4 h 87"/>
                <a:gd name="T58" fmla="*/ 42 w 102"/>
                <a:gd name="T59" fmla="*/ 82 h 87"/>
                <a:gd name="T60" fmla="*/ 38 w 102"/>
                <a:gd name="T61" fmla="*/ 84 h 87"/>
                <a:gd name="T62" fmla="*/ 15 w 102"/>
                <a:gd name="T63" fmla="*/ 61 h 87"/>
                <a:gd name="T64" fmla="*/ 0 w 102"/>
                <a:gd name="T65" fmla="*/ 61 h 87"/>
                <a:gd name="T66" fmla="*/ 0 w 102"/>
                <a:gd name="T67" fmla="*/ 25 h 87"/>
                <a:gd name="T68" fmla="*/ 15 w 102"/>
                <a:gd name="T69" fmla="*/ 25 h 87"/>
                <a:gd name="T70" fmla="*/ 38 w 102"/>
                <a:gd name="T7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7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DBFEEA6-BCAA-475D-8257-EFFAC0B7E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1983"/>
              <a:ext cx="143" cy="125"/>
            </a:xfrm>
            <a:custGeom>
              <a:avLst/>
              <a:gdLst>
                <a:gd name="T0" fmla="*/ 93 w 143"/>
                <a:gd name="T1" fmla="*/ 17 h 125"/>
                <a:gd name="T2" fmla="*/ 49 w 143"/>
                <a:gd name="T3" fmla="*/ 0 h 125"/>
                <a:gd name="T4" fmla="*/ 0 w 143"/>
                <a:gd name="T5" fmla="*/ 17 h 125"/>
                <a:gd name="T6" fmla="*/ 0 w 143"/>
                <a:gd name="T7" fmla="*/ 125 h 125"/>
                <a:gd name="T8" fmla="*/ 49 w 143"/>
                <a:gd name="T9" fmla="*/ 107 h 125"/>
                <a:gd name="T10" fmla="*/ 93 w 143"/>
                <a:gd name="T11" fmla="*/ 125 h 125"/>
                <a:gd name="T12" fmla="*/ 143 w 143"/>
                <a:gd name="T13" fmla="*/ 107 h 125"/>
                <a:gd name="T14" fmla="*/ 143 w 143"/>
                <a:gd name="T15" fmla="*/ 0 h 125"/>
                <a:gd name="T16" fmla="*/ 93 w 143"/>
                <a:gd name="T17" fmla="*/ 17 h 125"/>
                <a:gd name="T18" fmla="*/ 53 w 143"/>
                <a:gd name="T19" fmla="*/ 11 h 125"/>
                <a:gd name="T20" fmla="*/ 90 w 143"/>
                <a:gd name="T21" fmla="*/ 26 h 125"/>
                <a:gd name="T22" fmla="*/ 90 w 143"/>
                <a:gd name="T23" fmla="*/ 114 h 125"/>
                <a:gd name="T24" fmla="*/ 53 w 143"/>
                <a:gd name="T25" fmla="*/ 100 h 125"/>
                <a:gd name="T26" fmla="*/ 53 w 143"/>
                <a:gd name="T27" fmla="*/ 11 h 125"/>
                <a:gd name="T28" fmla="*/ 9 w 143"/>
                <a:gd name="T29" fmla="*/ 23 h 125"/>
                <a:gd name="T30" fmla="*/ 44 w 143"/>
                <a:gd name="T31" fmla="*/ 11 h 125"/>
                <a:gd name="T32" fmla="*/ 44 w 143"/>
                <a:gd name="T33" fmla="*/ 100 h 125"/>
                <a:gd name="T34" fmla="*/ 9 w 143"/>
                <a:gd name="T35" fmla="*/ 112 h 125"/>
                <a:gd name="T36" fmla="*/ 9 w 143"/>
                <a:gd name="T37" fmla="*/ 23 h 125"/>
                <a:gd name="T38" fmla="*/ 134 w 143"/>
                <a:gd name="T39" fmla="*/ 101 h 125"/>
                <a:gd name="T40" fmla="*/ 98 w 143"/>
                <a:gd name="T41" fmla="*/ 114 h 125"/>
                <a:gd name="T42" fmla="*/ 98 w 143"/>
                <a:gd name="T43" fmla="*/ 26 h 125"/>
                <a:gd name="T44" fmla="*/ 134 w 143"/>
                <a:gd name="T45" fmla="*/ 12 h 125"/>
                <a:gd name="T46" fmla="*/ 134 w 143"/>
                <a:gd name="T47" fmla="*/ 10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125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1369EF2-4658-40A9-9287-B6B358CEC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514"/>
              <a:ext cx="156" cy="157"/>
            </a:xfrm>
            <a:custGeom>
              <a:avLst/>
              <a:gdLst>
                <a:gd name="T0" fmla="*/ 63 w 127"/>
                <a:gd name="T1" fmla="*/ 0 h 128"/>
                <a:gd name="T2" fmla="*/ 0 w 127"/>
                <a:gd name="T3" fmla="*/ 64 h 128"/>
                <a:gd name="T4" fmla="*/ 63 w 127"/>
                <a:gd name="T5" fmla="*/ 128 h 128"/>
                <a:gd name="T6" fmla="*/ 127 w 127"/>
                <a:gd name="T7" fmla="*/ 64 h 128"/>
                <a:gd name="T8" fmla="*/ 63 w 127"/>
                <a:gd name="T9" fmla="*/ 0 h 128"/>
                <a:gd name="T10" fmla="*/ 52 w 127"/>
                <a:gd name="T11" fmla="*/ 104 h 128"/>
                <a:gd name="T12" fmla="*/ 25 w 127"/>
                <a:gd name="T13" fmla="*/ 69 h 128"/>
                <a:gd name="T14" fmla="*/ 37 w 127"/>
                <a:gd name="T15" fmla="*/ 57 h 128"/>
                <a:gd name="T16" fmla="*/ 52 w 127"/>
                <a:gd name="T17" fmla="*/ 76 h 128"/>
                <a:gd name="T18" fmla="*/ 98 w 127"/>
                <a:gd name="T19" fmla="*/ 38 h 128"/>
                <a:gd name="T20" fmla="*/ 103 w 127"/>
                <a:gd name="T21" fmla="*/ 44 h 128"/>
                <a:gd name="T22" fmla="*/ 52 w 127"/>
                <a:gd name="T2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128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0B1097D8-082A-4091-946C-6C46EBB35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" y="2615"/>
              <a:ext cx="118" cy="118"/>
            </a:xfrm>
            <a:custGeom>
              <a:avLst/>
              <a:gdLst>
                <a:gd name="T0" fmla="*/ 0 w 118"/>
                <a:gd name="T1" fmla="*/ 55 h 118"/>
                <a:gd name="T2" fmla="*/ 0 w 118"/>
                <a:gd name="T3" fmla="*/ 16 h 118"/>
                <a:gd name="T4" fmla="*/ 48 w 118"/>
                <a:gd name="T5" fmla="*/ 9 h 118"/>
                <a:gd name="T6" fmla="*/ 48 w 118"/>
                <a:gd name="T7" fmla="*/ 55 h 118"/>
                <a:gd name="T8" fmla="*/ 0 w 118"/>
                <a:gd name="T9" fmla="*/ 55 h 118"/>
                <a:gd name="T10" fmla="*/ 55 w 118"/>
                <a:gd name="T11" fmla="*/ 8 h 118"/>
                <a:gd name="T12" fmla="*/ 118 w 118"/>
                <a:gd name="T13" fmla="*/ 0 h 118"/>
                <a:gd name="T14" fmla="*/ 118 w 118"/>
                <a:gd name="T15" fmla="*/ 55 h 118"/>
                <a:gd name="T16" fmla="*/ 55 w 118"/>
                <a:gd name="T17" fmla="*/ 55 h 118"/>
                <a:gd name="T18" fmla="*/ 55 w 118"/>
                <a:gd name="T19" fmla="*/ 8 h 118"/>
                <a:gd name="T20" fmla="*/ 118 w 118"/>
                <a:gd name="T21" fmla="*/ 62 h 118"/>
                <a:gd name="T22" fmla="*/ 118 w 118"/>
                <a:gd name="T23" fmla="*/ 118 h 118"/>
                <a:gd name="T24" fmla="*/ 55 w 118"/>
                <a:gd name="T25" fmla="*/ 109 h 118"/>
                <a:gd name="T26" fmla="*/ 55 w 118"/>
                <a:gd name="T27" fmla="*/ 62 h 118"/>
                <a:gd name="T28" fmla="*/ 118 w 118"/>
                <a:gd name="T29" fmla="*/ 62 h 118"/>
                <a:gd name="T30" fmla="*/ 48 w 118"/>
                <a:gd name="T31" fmla="*/ 108 h 118"/>
                <a:gd name="T32" fmla="*/ 0 w 118"/>
                <a:gd name="T33" fmla="*/ 102 h 118"/>
                <a:gd name="T34" fmla="*/ 0 w 118"/>
                <a:gd name="T35" fmla="*/ 62 h 118"/>
                <a:gd name="T36" fmla="*/ 48 w 118"/>
                <a:gd name="T37" fmla="*/ 62 h 118"/>
                <a:gd name="T38" fmla="*/ 48 w 118"/>
                <a:gd name="T3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118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033FAEE5-CF80-4BA7-A614-4EC47F640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1" y="2589"/>
              <a:ext cx="104" cy="104"/>
            </a:xfrm>
            <a:custGeom>
              <a:avLst/>
              <a:gdLst>
                <a:gd name="T0" fmla="*/ 11 w 85"/>
                <a:gd name="T1" fmla="*/ 42 h 85"/>
                <a:gd name="T2" fmla="*/ 29 w 85"/>
                <a:gd name="T3" fmla="*/ 70 h 85"/>
                <a:gd name="T4" fmla="*/ 14 w 85"/>
                <a:gd name="T5" fmla="*/ 30 h 85"/>
                <a:gd name="T6" fmla="*/ 11 w 85"/>
                <a:gd name="T7" fmla="*/ 42 h 85"/>
                <a:gd name="T8" fmla="*/ 64 w 85"/>
                <a:gd name="T9" fmla="*/ 41 h 85"/>
                <a:gd name="T10" fmla="*/ 62 w 85"/>
                <a:gd name="T11" fmla="*/ 32 h 85"/>
                <a:gd name="T12" fmla="*/ 59 w 85"/>
                <a:gd name="T13" fmla="*/ 25 h 85"/>
                <a:gd name="T14" fmla="*/ 64 w 85"/>
                <a:gd name="T15" fmla="*/ 19 h 85"/>
                <a:gd name="T16" fmla="*/ 64 w 85"/>
                <a:gd name="T17" fmla="*/ 19 h 85"/>
                <a:gd name="T18" fmla="*/ 43 w 85"/>
                <a:gd name="T19" fmla="*/ 11 h 85"/>
                <a:gd name="T20" fmla="*/ 16 w 85"/>
                <a:gd name="T21" fmla="*/ 25 h 85"/>
                <a:gd name="T22" fmla="*/ 18 w 85"/>
                <a:gd name="T23" fmla="*/ 25 h 85"/>
                <a:gd name="T24" fmla="*/ 27 w 85"/>
                <a:gd name="T25" fmla="*/ 25 h 85"/>
                <a:gd name="T26" fmla="*/ 27 w 85"/>
                <a:gd name="T27" fmla="*/ 27 h 85"/>
                <a:gd name="T28" fmla="*/ 23 w 85"/>
                <a:gd name="T29" fmla="*/ 28 h 85"/>
                <a:gd name="T30" fmla="*/ 35 w 85"/>
                <a:gd name="T31" fmla="*/ 61 h 85"/>
                <a:gd name="T32" fmla="*/ 42 w 85"/>
                <a:gd name="T33" fmla="*/ 41 h 85"/>
                <a:gd name="T34" fmla="*/ 37 w 85"/>
                <a:gd name="T35" fmla="*/ 28 h 85"/>
                <a:gd name="T36" fmla="*/ 34 w 85"/>
                <a:gd name="T37" fmla="*/ 27 h 85"/>
                <a:gd name="T38" fmla="*/ 34 w 85"/>
                <a:gd name="T39" fmla="*/ 25 h 85"/>
                <a:gd name="T40" fmla="*/ 42 w 85"/>
                <a:gd name="T41" fmla="*/ 25 h 85"/>
                <a:gd name="T42" fmla="*/ 51 w 85"/>
                <a:gd name="T43" fmla="*/ 25 h 85"/>
                <a:gd name="T44" fmla="*/ 51 w 85"/>
                <a:gd name="T45" fmla="*/ 27 h 85"/>
                <a:gd name="T46" fmla="*/ 47 w 85"/>
                <a:gd name="T47" fmla="*/ 28 h 85"/>
                <a:gd name="T48" fmla="*/ 59 w 85"/>
                <a:gd name="T49" fmla="*/ 61 h 85"/>
                <a:gd name="T50" fmla="*/ 62 w 85"/>
                <a:gd name="T51" fmla="*/ 51 h 85"/>
                <a:gd name="T52" fmla="*/ 64 w 85"/>
                <a:gd name="T53" fmla="*/ 41 h 85"/>
                <a:gd name="T54" fmla="*/ 43 w 85"/>
                <a:gd name="T55" fmla="*/ 45 h 85"/>
                <a:gd name="T56" fmla="*/ 34 w 85"/>
                <a:gd name="T57" fmla="*/ 72 h 85"/>
                <a:gd name="T58" fmla="*/ 43 w 85"/>
                <a:gd name="T59" fmla="*/ 73 h 85"/>
                <a:gd name="T60" fmla="*/ 53 w 85"/>
                <a:gd name="T61" fmla="*/ 71 h 85"/>
                <a:gd name="T62" fmla="*/ 53 w 85"/>
                <a:gd name="T63" fmla="*/ 71 h 85"/>
                <a:gd name="T64" fmla="*/ 43 w 85"/>
                <a:gd name="T65" fmla="*/ 45 h 85"/>
                <a:gd name="T66" fmla="*/ 71 w 85"/>
                <a:gd name="T67" fmla="*/ 27 h 85"/>
                <a:gd name="T68" fmla="*/ 71 w 85"/>
                <a:gd name="T69" fmla="*/ 31 h 85"/>
                <a:gd name="T70" fmla="*/ 69 w 85"/>
                <a:gd name="T71" fmla="*/ 42 h 85"/>
                <a:gd name="T72" fmla="*/ 59 w 85"/>
                <a:gd name="T73" fmla="*/ 69 h 85"/>
                <a:gd name="T74" fmla="*/ 75 w 85"/>
                <a:gd name="T75" fmla="*/ 42 h 85"/>
                <a:gd name="T76" fmla="*/ 71 w 85"/>
                <a:gd name="T77" fmla="*/ 27 h 85"/>
                <a:gd name="T78" fmla="*/ 43 w 85"/>
                <a:gd name="T79" fmla="*/ 0 h 85"/>
                <a:gd name="T80" fmla="*/ 0 w 85"/>
                <a:gd name="T81" fmla="*/ 42 h 85"/>
                <a:gd name="T82" fmla="*/ 43 w 85"/>
                <a:gd name="T83" fmla="*/ 85 h 85"/>
                <a:gd name="T84" fmla="*/ 85 w 85"/>
                <a:gd name="T85" fmla="*/ 42 h 85"/>
                <a:gd name="T86" fmla="*/ 43 w 85"/>
                <a:gd name="T87" fmla="*/ 0 h 85"/>
                <a:gd name="T88" fmla="*/ 43 w 85"/>
                <a:gd name="T89" fmla="*/ 79 h 85"/>
                <a:gd name="T90" fmla="*/ 6 w 85"/>
                <a:gd name="T91" fmla="*/ 42 h 85"/>
                <a:gd name="T92" fmla="*/ 43 w 85"/>
                <a:gd name="T93" fmla="*/ 5 h 85"/>
                <a:gd name="T94" fmla="*/ 80 w 85"/>
                <a:gd name="T95" fmla="*/ 42 h 85"/>
                <a:gd name="T96" fmla="*/ 43 w 85"/>
                <a:gd name="T9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E71A074-17BD-4F24-BA1C-E0172BFD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2780"/>
              <a:ext cx="140" cy="139"/>
            </a:xfrm>
            <a:custGeom>
              <a:avLst/>
              <a:gdLst>
                <a:gd name="T0" fmla="*/ 110 w 114"/>
                <a:gd name="T1" fmla="*/ 90 h 113"/>
                <a:gd name="T2" fmla="*/ 60 w 114"/>
                <a:gd name="T3" fmla="*/ 46 h 113"/>
                <a:gd name="T4" fmla="*/ 64 w 114"/>
                <a:gd name="T5" fmla="*/ 32 h 113"/>
                <a:gd name="T6" fmla="*/ 32 w 114"/>
                <a:gd name="T7" fmla="*/ 0 h 113"/>
                <a:gd name="T8" fmla="*/ 23 w 114"/>
                <a:gd name="T9" fmla="*/ 1 h 113"/>
                <a:gd name="T10" fmla="*/ 41 w 114"/>
                <a:gd name="T11" fmla="*/ 20 h 113"/>
                <a:gd name="T12" fmla="*/ 41 w 114"/>
                <a:gd name="T13" fmla="*/ 30 h 113"/>
                <a:gd name="T14" fmla="*/ 30 w 114"/>
                <a:gd name="T15" fmla="*/ 41 h 113"/>
                <a:gd name="T16" fmla="*/ 20 w 114"/>
                <a:gd name="T17" fmla="*/ 41 h 113"/>
                <a:gd name="T18" fmla="*/ 1 w 114"/>
                <a:gd name="T19" fmla="*/ 22 h 113"/>
                <a:gd name="T20" fmla="*/ 0 w 114"/>
                <a:gd name="T21" fmla="*/ 32 h 113"/>
                <a:gd name="T22" fmla="*/ 32 w 114"/>
                <a:gd name="T23" fmla="*/ 63 h 113"/>
                <a:gd name="T24" fmla="*/ 47 w 114"/>
                <a:gd name="T25" fmla="*/ 60 h 113"/>
                <a:gd name="T26" fmla="*/ 90 w 114"/>
                <a:gd name="T27" fmla="*/ 110 h 113"/>
                <a:gd name="T28" fmla="*/ 100 w 114"/>
                <a:gd name="T29" fmla="*/ 111 h 113"/>
                <a:gd name="T30" fmla="*/ 111 w 114"/>
                <a:gd name="T31" fmla="*/ 99 h 113"/>
                <a:gd name="T32" fmla="*/ 110 w 114"/>
                <a:gd name="T33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13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A140A037-27AC-40F4-95A3-DB8789E7E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9" y="2647"/>
              <a:ext cx="137" cy="212"/>
            </a:xfrm>
            <a:custGeom>
              <a:avLst/>
              <a:gdLst>
                <a:gd name="T0" fmla="*/ 84 w 112"/>
                <a:gd name="T1" fmla="*/ 3 h 173"/>
                <a:gd name="T2" fmla="*/ 111 w 112"/>
                <a:gd name="T3" fmla="*/ 20 h 173"/>
                <a:gd name="T4" fmla="*/ 110 w 112"/>
                <a:gd name="T5" fmla="*/ 34 h 173"/>
                <a:gd name="T6" fmla="*/ 103 w 112"/>
                <a:gd name="T7" fmla="*/ 45 h 173"/>
                <a:gd name="T8" fmla="*/ 65 w 112"/>
                <a:gd name="T9" fmla="*/ 22 h 173"/>
                <a:gd name="T10" fmla="*/ 72 w 112"/>
                <a:gd name="T11" fmla="*/ 11 h 173"/>
                <a:gd name="T12" fmla="*/ 84 w 112"/>
                <a:gd name="T13" fmla="*/ 3 h 173"/>
                <a:gd name="T14" fmla="*/ 0 w 112"/>
                <a:gd name="T15" fmla="*/ 131 h 173"/>
                <a:gd name="T16" fmla="*/ 1 w 112"/>
                <a:gd name="T17" fmla="*/ 173 h 173"/>
                <a:gd name="T18" fmla="*/ 38 w 112"/>
                <a:gd name="T19" fmla="*/ 154 h 173"/>
                <a:gd name="T20" fmla="*/ 98 w 112"/>
                <a:gd name="T21" fmla="*/ 53 h 173"/>
                <a:gd name="T22" fmla="*/ 60 w 112"/>
                <a:gd name="T23" fmla="*/ 30 h 173"/>
                <a:gd name="T24" fmla="*/ 0 w 112"/>
                <a:gd name="T25" fmla="*/ 131 h 173"/>
                <a:gd name="T26" fmla="*/ 76 w 112"/>
                <a:gd name="T27" fmla="*/ 58 h 173"/>
                <a:gd name="T28" fmla="*/ 30 w 112"/>
                <a:gd name="T29" fmla="*/ 135 h 173"/>
                <a:gd name="T30" fmla="*/ 20 w 112"/>
                <a:gd name="T31" fmla="*/ 129 h 173"/>
                <a:gd name="T32" fmla="*/ 66 w 112"/>
                <a:gd name="T33" fmla="*/ 52 h 173"/>
                <a:gd name="T34" fmla="*/ 76 w 112"/>
                <a:gd name="T35" fmla="*/ 5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3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FD25A764-3C6C-4773-AA6C-999883CCC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3" y="2655"/>
              <a:ext cx="117" cy="133"/>
            </a:xfrm>
            <a:custGeom>
              <a:avLst/>
              <a:gdLst>
                <a:gd name="T0" fmla="*/ 40 w 95"/>
                <a:gd name="T1" fmla="*/ 61 h 108"/>
                <a:gd name="T2" fmla="*/ 34 w 95"/>
                <a:gd name="T3" fmla="*/ 54 h 108"/>
                <a:gd name="T4" fmla="*/ 13 w 95"/>
                <a:gd name="T5" fmla="*/ 74 h 108"/>
                <a:gd name="T6" fmla="*/ 34 w 95"/>
                <a:gd name="T7" fmla="*/ 95 h 108"/>
                <a:gd name="T8" fmla="*/ 40 w 95"/>
                <a:gd name="T9" fmla="*/ 88 h 108"/>
                <a:gd name="T10" fmla="*/ 27 w 95"/>
                <a:gd name="T11" fmla="*/ 74 h 108"/>
                <a:gd name="T12" fmla="*/ 40 w 95"/>
                <a:gd name="T13" fmla="*/ 61 h 108"/>
                <a:gd name="T14" fmla="*/ 54 w 95"/>
                <a:gd name="T15" fmla="*/ 88 h 108"/>
                <a:gd name="T16" fmla="*/ 61 w 95"/>
                <a:gd name="T17" fmla="*/ 95 h 108"/>
                <a:gd name="T18" fmla="*/ 81 w 95"/>
                <a:gd name="T19" fmla="*/ 74 h 108"/>
                <a:gd name="T20" fmla="*/ 61 w 95"/>
                <a:gd name="T21" fmla="*/ 54 h 108"/>
                <a:gd name="T22" fmla="*/ 54 w 95"/>
                <a:gd name="T23" fmla="*/ 61 h 108"/>
                <a:gd name="T24" fmla="*/ 68 w 95"/>
                <a:gd name="T25" fmla="*/ 74 h 108"/>
                <a:gd name="T26" fmla="*/ 54 w 95"/>
                <a:gd name="T27" fmla="*/ 88 h 108"/>
                <a:gd name="T28" fmla="*/ 89 w 95"/>
                <a:gd name="T29" fmla="*/ 21 h 108"/>
                <a:gd name="T30" fmla="*/ 74 w 95"/>
                <a:gd name="T31" fmla="*/ 6 h 108"/>
                <a:gd name="T32" fmla="*/ 59 w 95"/>
                <a:gd name="T33" fmla="*/ 0 h 108"/>
                <a:gd name="T34" fmla="*/ 8 w 95"/>
                <a:gd name="T35" fmla="*/ 0 h 108"/>
                <a:gd name="T36" fmla="*/ 0 w 95"/>
                <a:gd name="T37" fmla="*/ 8 h 108"/>
                <a:gd name="T38" fmla="*/ 0 w 95"/>
                <a:gd name="T39" fmla="*/ 100 h 108"/>
                <a:gd name="T40" fmla="*/ 8 w 95"/>
                <a:gd name="T41" fmla="*/ 108 h 108"/>
                <a:gd name="T42" fmla="*/ 86 w 95"/>
                <a:gd name="T43" fmla="*/ 108 h 108"/>
                <a:gd name="T44" fmla="*/ 95 w 95"/>
                <a:gd name="T45" fmla="*/ 100 h 108"/>
                <a:gd name="T46" fmla="*/ 95 w 95"/>
                <a:gd name="T47" fmla="*/ 35 h 108"/>
                <a:gd name="T48" fmla="*/ 89 w 95"/>
                <a:gd name="T49" fmla="*/ 21 h 108"/>
                <a:gd name="T50" fmla="*/ 84 w 95"/>
                <a:gd name="T51" fmla="*/ 26 h 108"/>
                <a:gd name="T52" fmla="*/ 85 w 95"/>
                <a:gd name="T53" fmla="*/ 27 h 108"/>
                <a:gd name="T54" fmla="*/ 68 w 95"/>
                <a:gd name="T55" fmla="*/ 27 h 108"/>
                <a:gd name="T56" fmla="*/ 68 w 95"/>
                <a:gd name="T57" fmla="*/ 10 h 108"/>
                <a:gd name="T58" fmla="*/ 69 w 95"/>
                <a:gd name="T59" fmla="*/ 11 h 108"/>
                <a:gd name="T60" fmla="*/ 84 w 95"/>
                <a:gd name="T61" fmla="*/ 26 h 108"/>
                <a:gd name="T62" fmla="*/ 88 w 95"/>
                <a:gd name="T63" fmla="*/ 100 h 108"/>
                <a:gd name="T64" fmla="*/ 86 w 95"/>
                <a:gd name="T65" fmla="*/ 102 h 108"/>
                <a:gd name="T66" fmla="*/ 8 w 95"/>
                <a:gd name="T67" fmla="*/ 102 h 108"/>
                <a:gd name="T68" fmla="*/ 6 w 95"/>
                <a:gd name="T69" fmla="*/ 100 h 108"/>
                <a:gd name="T70" fmla="*/ 6 w 95"/>
                <a:gd name="T71" fmla="*/ 8 h 108"/>
                <a:gd name="T72" fmla="*/ 8 w 95"/>
                <a:gd name="T73" fmla="*/ 7 h 108"/>
                <a:gd name="T74" fmla="*/ 59 w 95"/>
                <a:gd name="T75" fmla="*/ 7 h 108"/>
                <a:gd name="T76" fmla="*/ 61 w 95"/>
                <a:gd name="T77" fmla="*/ 7 h 108"/>
                <a:gd name="T78" fmla="*/ 61 w 95"/>
                <a:gd name="T79" fmla="*/ 34 h 108"/>
                <a:gd name="T80" fmla="*/ 88 w 95"/>
                <a:gd name="T81" fmla="*/ 34 h 108"/>
                <a:gd name="T82" fmla="*/ 88 w 95"/>
                <a:gd name="T83" fmla="*/ 35 h 108"/>
                <a:gd name="T84" fmla="*/ 88 w 95"/>
                <a:gd name="T85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08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7601BDF-7DA9-4FDF-B9A3-0266BD2ED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8" y="1369"/>
              <a:ext cx="154" cy="114"/>
            </a:xfrm>
            <a:custGeom>
              <a:avLst/>
              <a:gdLst>
                <a:gd name="T0" fmla="*/ 101 w 125"/>
                <a:gd name="T1" fmla="*/ 0 h 93"/>
                <a:gd name="T2" fmla="*/ 23 w 125"/>
                <a:gd name="T3" fmla="*/ 0 h 93"/>
                <a:gd name="T4" fmla="*/ 0 w 125"/>
                <a:gd name="T5" fmla="*/ 23 h 93"/>
                <a:gd name="T6" fmla="*/ 0 w 125"/>
                <a:gd name="T7" fmla="*/ 70 h 93"/>
                <a:gd name="T8" fmla="*/ 23 w 125"/>
                <a:gd name="T9" fmla="*/ 93 h 93"/>
                <a:gd name="T10" fmla="*/ 101 w 125"/>
                <a:gd name="T11" fmla="*/ 93 h 93"/>
                <a:gd name="T12" fmla="*/ 125 w 125"/>
                <a:gd name="T13" fmla="*/ 70 h 93"/>
                <a:gd name="T14" fmla="*/ 125 w 125"/>
                <a:gd name="T15" fmla="*/ 23 h 93"/>
                <a:gd name="T16" fmla="*/ 101 w 125"/>
                <a:gd name="T17" fmla="*/ 0 h 93"/>
                <a:gd name="T18" fmla="*/ 47 w 125"/>
                <a:gd name="T19" fmla="*/ 77 h 93"/>
                <a:gd name="T20" fmla="*/ 47 w 125"/>
                <a:gd name="T21" fmla="*/ 15 h 93"/>
                <a:gd name="T22" fmla="*/ 86 w 125"/>
                <a:gd name="T23" fmla="*/ 46 h 93"/>
                <a:gd name="T24" fmla="*/ 47 w 125"/>
                <a:gd name="T25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93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D7A8EB0-F2A2-48F6-B5A6-1CCF97CBD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" y="2296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6 w 65"/>
                <a:gd name="T17" fmla="*/ 63 h 66"/>
                <a:gd name="T18" fmla="*/ 24 w 65"/>
                <a:gd name="T19" fmla="*/ 45 h 66"/>
                <a:gd name="T20" fmla="*/ 26 w 65"/>
                <a:gd name="T21" fmla="*/ 45 h 66"/>
                <a:gd name="T22" fmla="*/ 32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9548066-C74F-4679-8D64-09F4B8CE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201"/>
              <a:ext cx="108" cy="104"/>
            </a:xfrm>
            <a:custGeom>
              <a:avLst/>
              <a:gdLst>
                <a:gd name="T0" fmla="*/ 55 w 88"/>
                <a:gd name="T1" fmla="*/ 60 h 85"/>
                <a:gd name="T2" fmla="*/ 53 w 88"/>
                <a:gd name="T3" fmla="*/ 54 h 85"/>
                <a:gd name="T4" fmla="*/ 61 w 88"/>
                <a:gd name="T5" fmla="*/ 39 h 85"/>
                <a:gd name="T6" fmla="*/ 63 w 88"/>
                <a:gd name="T7" fmla="*/ 27 h 85"/>
                <a:gd name="T8" fmla="*/ 44 w 88"/>
                <a:gd name="T9" fmla="*/ 0 h 85"/>
                <a:gd name="T10" fmla="*/ 25 w 88"/>
                <a:gd name="T11" fmla="*/ 27 h 85"/>
                <a:gd name="T12" fmla="*/ 28 w 88"/>
                <a:gd name="T13" fmla="*/ 39 h 85"/>
                <a:gd name="T14" fmla="*/ 36 w 88"/>
                <a:gd name="T15" fmla="*/ 54 h 85"/>
                <a:gd name="T16" fmla="*/ 33 w 88"/>
                <a:gd name="T17" fmla="*/ 60 h 85"/>
                <a:gd name="T18" fmla="*/ 0 w 88"/>
                <a:gd name="T19" fmla="*/ 85 h 85"/>
                <a:gd name="T20" fmla="*/ 44 w 88"/>
                <a:gd name="T21" fmla="*/ 85 h 85"/>
                <a:gd name="T22" fmla="*/ 88 w 88"/>
                <a:gd name="T23" fmla="*/ 85 h 85"/>
                <a:gd name="T24" fmla="*/ 55 w 88"/>
                <a:gd name="T2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5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AE400C4-7A7A-465E-885C-EC885E99E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8" y="2380"/>
              <a:ext cx="100" cy="102"/>
            </a:xfrm>
            <a:custGeom>
              <a:avLst/>
              <a:gdLst>
                <a:gd name="T0" fmla="*/ 0 w 82"/>
                <a:gd name="T1" fmla="*/ 42 h 83"/>
                <a:gd name="T2" fmla="*/ 82 w 82"/>
                <a:gd name="T3" fmla="*/ 42 h 83"/>
                <a:gd name="T4" fmla="*/ 64 w 82"/>
                <a:gd name="T5" fmla="*/ 55 h 83"/>
                <a:gd name="T6" fmla="*/ 77 w 82"/>
                <a:gd name="T7" fmla="*/ 44 h 83"/>
                <a:gd name="T8" fmla="*/ 64 w 82"/>
                <a:gd name="T9" fmla="*/ 55 h 83"/>
                <a:gd name="T10" fmla="*/ 16 w 82"/>
                <a:gd name="T11" fmla="*/ 39 h 83"/>
                <a:gd name="T12" fmla="*/ 8 w 82"/>
                <a:gd name="T13" fmla="*/ 28 h 83"/>
                <a:gd name="T14" fmla="*/ 59 w 82"/>
                <a:gd name="T15" fmla="*/ 28 h 83"/>
                <a:gd name="T16" fmla="*/ 44 w 82"/>
                <a:gd name="T17" fmla="*/ 39 h 83"/>
                <a:gd name="T18" fmla="*/ 59 w 82"/>
                <a:gd name="T19" fmla="*/ 28 h 83"/>
                <a:gd name="T20" fmla="*/ 44 w 82"/>
                <a:gd name="T21" fmla="*/ 6 h 83"/>
                <a:gd name="T22" fmla="*/ 54 w 82"/>
                <a:gd name="T23" fmla="*/ 15 h 83"/>
                <a:gd name="T24" fmla="*/ 44 w 82"/>
                <a:gd name="T25" fmla="*/ 22 h 83"/>
                <a:gd name="T26" fmla="*/ 35 w 82"/>
                <a:gd name="T27" fmla="*/ 8 h 83"/>
                <a:gd name="T28" fmla="*/ 38 w 82"/>
                <a:gd name="T29" fmla="*/ 22 h 83"/>
                <a:gd name="T30" fmla="*/ 28 w 82"/>
                <a:gd name="T31" fmla="*/ 15 h 83"/>
                <a:gd name="T32" fmla="*/ 38 w 82"/>
                <a:gd name="T33" fmla="*/ 39 h 83"/>
                <a:gd name="T34" fmla="*/ 23 w 82"/>
                <a:gd name="T35" fmla="*/ 28 h 83"/>
                <a:gd name="T36" fmla="*/ 8 w 82"/>
                <a:gd name="T37" fmla="*/ 55 h 83"/>
                <a:gd name="T38" fmla="*/ 16 w 82"/>
                <a:gd name="T39" fmla="*/ 44 h 83"/>
                <a:gd name="T40" fmla="*/ 8 w 82"/>
                <a:gd name="T41" fmla="*/ 55 h 83"/>
                <a:gd name="T42" fmla="*/ 38 w 82"/>
                <a:gd name="T43" fmla="*/ 44 h 83"/>
                <a:gd name="T44" fmla="*/ 23 w 82"/>
                <a:gd name="T45" fmla="*/ 55 h 83"/>
                <a:gd name="T46" fmla="*/ 38 w 82"/>
                <a:gd name="T47" fmla="*/ 61 h 83"/>
                <a:gd name="T48" fmla="*/ 35 w 82"/>
                <a:gd name="T49" fmla="*/ 75 h 83"/>
                <a:gd name="T50" fmla="*/ 25 w 82"/>
                <a:gd name="T51" fmla="*/ 61 h 83"/>
                <a:gd name="T52" fmla="*/ 54 w 82"/>
                <a:gd name="T53" fmla="*/ 68 h 83"/>
                <a:gd name="T54" fmla="*/ 44 w 82"/>
                <a:gd name="T55" fmla="*/ 77 h 83"/>
                <a:gd name="T56" fmla="*/ 57 w 82"/>
                <a:gd name="T57" fmla="*/ 61 h 83"/>
                <a:gd name="T58" fmla="*/ 44 w 82"/>
                <a:gd name="T59" fmla="*/ 55 h 83"/>
                <a:gd name="T60" fmla="*/ 60 w 82"/>
                <a:gd name="T61" fmla="*/ 44 h 83"/>
                <a:gd name="T62" fmla="*/ 44 w 82"/>
                <a:gd name="T63" fmla="*/ 55 h 83"/>
                <a:gd name="T64" fmla="*/ 64 w 82"/>
                <a:gd name="T65" fmla="*/ 28 h 83"/>
                <a:gd name="T66" fmla="*/ 77 w 82"/>
                <a:gd name="T67" fmla="*/ 39 h 83"/>
                <a:gd name="T68" fmla="*/ 71 w 82"/>
                <a:gd name="T69" fmla="*/ 22 h 83"/>
                <a:gd name="T70" fmla="*/ 57 w 82"/>
                <a:gd name="T71" fmla="*/ 9 h 83"/>
                <a:gd name="T72" fmla="*/ 71 w 82"/>
                <a:gd name="T73" fmla="*/ 22 h 83"/>
                <a:gd name="T74" fmla="*/ 26 w 82"/>
                <a:gd name="T75" fmla="*/ 9 h 83"/>
                <a:gd name="T76" fmla="*/ 11 w 82"/>
                <a:gd name="T77" fmla="*/ 22 h 83"/>
                <a:gd name="T78" fmla="*/ 11 w 82"/>
                <a:gd name="T79" fmla="*/ 61 h 83"/>
                <a:gd name="T80" fmla="*/ 26 w 82"/>
                <a:gd name="T81" fmla="*/ 74 h 83"/>
                <a:gd name="T82" fmla="*/ 11 w 82"/>
                <a:gd name="T83" fmla="*/ 61 h 83"/>
                <a:gd name="T84" fmla="*/ 57 w 82"/>
                <a:gd name="T85" fmla="*/ 74 h 83"/>
                <a:gd name="T86" fmla="*/ 71 w 82"/>
                <a:gd name="T87" fmla="*/ 6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3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C2EA10C0-DC32-4B0C-A1F7-D14D4FA43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7" y="1747"/>
              <a:ext cx="85" cy="90"/>
            </a:xfrm>
            <a:custGeom>
              <a:avLst/>
              <a:gdLst>
                <a:gd name="T0" fmla="*/ 62 w 69"/>
                <a:gd name="T1" fmla="*/ 0 h 73"/>
                <a:gd name="T2" fmla="*/ 7 w 69"/>
                <a:gd name="T3" fmla="*/ 0 h 73"/>
                <a:gd name="T4" fmla="*/ 0 w 69"/>
                <a:gd name="T5" fmla="*/ 7 h 73"/>
                <a:gd name="T6" fmla="*/ 0 w 69"/>
                <a:gd name="T7" fmla="*/ 66 h 73"/>
                <a:gd name="T8" fmla="*/ 7 w 69"/>
                <a:gd name="T9" fmla="*/ 73 h 73"/>
                <a:gd name="T10" fmla="*/ 62 w 69"/>
                <a:gd name="T11" fmla="*/ 73 h 73"/>
                <a:gd name="T12" fmla="*/ 69 w 69"/>
                <a:gd name="T13" fmla="*/ 66 h 73"/>
                <a:gd name="T14" fmla="*/ 69 w 69"/>
                <a:gd name="T15" fmla="*/ 7 h 73"/>
                <a:gd name="T16" fmla="*/ 62 w 69"/>
                <a:gd name="T17" fmla="*/ 0 h 73"/>
                <a:gd name="T18" fmla="*/ 60 w 69"/>
                <a:gd name="T19" fmla="*/ 64 h 73"/>
                <a:gd name="T20" fmla="*/ 10 w 69"/>
                <a:gd name="T21" fmla="*/ 64 h 73"/>
                <a:gd name="T22" fmla="*/ 10 w 69"/>
                <a:gd name="T23" fmla="*/ 9 h 73"/>
                <a:gd name="T24" fmla="*/ 60 w 69"/>
                <a:gd name="T25" fmla="*/ 9 h 73"/>
                <a:gd name="T26" fmla="*/ 60 w 69"/>
                <a:gd name="T27" fmla="*/ 64 h 73"/>
                <a:gd name="T28" fmla="*/ 19 w 69"/>
                <a:gd name="T29" fmla="*/ 32 h 73"/>
                <a:gd name="T30" fmla="*/ 51 w 69"/>
                <a:gd name="T31" fmla="*/ 32 h 73"/>
                <a:gd name="T32" fmla="*/ 51 w 69"/>
                <a:gd name="T33" fmla="*/ 36 h 73"/>
                <a:gd name="T34" fmla="*/ 19 w 69"/>
                <a:gd name="T35" fmla="*/ 36 h 73"/>
                <a:gd name="T36" fmla="*/ 19 w 69"/>
                <a:gd name="T37" fmla="*/ 32 h 73"/>
                <a:gd name="T38" fmla="*/ 19 w 69"/>
                <a:gd name="T39" fmla="*/ 41 h 73"/>
                <a:gd name="T40" fmla="*/ 51 w 69"/>
                <a:gd name="T41" fmla="*/ 41 h 73"/>
                <a:gd name="T42" fmla="*/ 51 w 69"/>
                <a:gd name="T43" fmla="*/ 46 h 73"/>
                <a:gd name="T44" fmla="*/ 19 w 69"/>
                <a:gd name="T45" fmla="*/ 46 h 73"/>
                <a:gd name="T46" fmla="*/ 19 w 69"/>
                <a:gd name="T47" fmla="*/ 41 h 73"/>
                <a:gd name="T48" fmla="*/ 19 w 69"/>
                <a:gd name="T49" fmla="*/ 50 h 73"/>
                <a:gd name="T50" fmla="*/ 51 w 69"/>
                <a:gd name="T51" fmla="*/ 50 h 73"/>
                <a:gd name="T52" fmla="*/ 51 w 69"/>
                <a:gd name="T53" fmla="*/ 55 h 73"/>
                <a:gd name="T54" fmla="*/ 19 w 69"/>
                <a:gd name="T55" fmla="*/ 55 h 73"/>
                <a:gd name="T56" fmla="*/ 19 w 69"/>
                <a:gd name="T57" fmla="*/ 50 h 73"/>
                <a:gd name="T58" fmla="*/ 19 w 69"/>
                <a:gd name="T59" fmla="*/ 23 h 73"/>
                <a:gd name="T60" fmla="*/ 51 w 69"/>
                <a:gd name="T61" fmla="*/ 23 h 73"/>
                <a:gd name="T62" fmla="*/ 51 w 69"/>
                <a:gd name="T63" fmla="*/ 27 h 73"/>
                <a:gd name="T64" fmla="*/ 19 w 69"/>
                <a:gd name="T65" fmla="*/ 27 h 73"/>
                <a:gd name="T66" fmla="*/ 19 w 69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73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6381AE10-7EE8-47B8-8E98-CDB7291E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6" y="1211"/>
              <a:ext cx="93" cy="109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7 w 76"/>
                <a:gd name="T5" fmla="*/ 65 h 88"/>
                <a:gd name="T6" fmla="*/ 49 w 76"/>
                <a:gd name="T7" fmla="*/ 27 h 88"/>
                <a:gd name="T8" fmla="*/ 33 w 76"/>
                <a:gd name="T9" fmla="*/ 74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00D114E-6A99-452E-B517-1632AC6F7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" y="1914"/>
              <a:ext cx="94" cy="95"/>
            </a:xfrm>
            <a:custGeom>
              <a:avLst/>
              <a:gdLst>
                <a:gd name="T0" fmla="*/ 53 w 77"/>
                <a:gd name="T1" fmla="*/ 30 h 77"/>
                <a:gd name="T2" fmla="*/ 25 w 77"/>
                <a:gd name="T3" fmla="*/ 2 h 77"/>
                <a:gd name="T4" fmla="*/ 38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9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8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9 h 77"/>
                <a:gd name="T36" fmla="*/ 20 w 77"/>
                <a:gd name="T37" fmla="*/ 5 h 77"/>
                <a:gd name="T38" fmla="*/ 32 w 77"/>
                <a:gd name="T39" fmla="*/ 17 h 77"/>
                <a:gd name="T40" fmla="*/ 19 w 77"/>
                <a:gd name="T41" fmla="*/ 38 h 77"/>
                <a:gd name="T42" fmla="*/ 19 w 77"/>
                <a:gd name="T43" fmla="*/ 72 h 77"/>
                <a:gd name="T44" fmla="*/ 3 w 77"/>
                <a:gd name="T45" fmla="*/ 54 h 77"/>
                <a:gd name="T46" fmla="*/ 19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9DD8D9A-107E-4A80-AE0D-0D53233E5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2" y="2169"/>
              <a:ext cx="89" cy="77"/>
            </a:xfrm>
            <a:custGeom>
              <a:avLst/>
              <a:gdLst>
                <a:gd name="T0" fmla="*/ 18 w 72"/>
                <a:gd name="T1" fmla="*/ 0 h 63"/>
                <a:gd name="T2" fmla="*/ 54 w 72"/>
                <a:gd name="T3" fmla="*/ 0 h 63"/>
                <a:gd name="T4" fmla="*/ 54 w 72"/>
                <a:gd name="T5" fmla="*/ 9 h 63"/>
                <a:gd name="T6" fmla="*/ 18 w 72"/>
                <a:gd name="T7" fmla="*/ 9 h 63"/>
                <a:gd name="T8" fmla="*/ 18 w 72"/>
                <a:gd name="T9" fmla="*/ 0 h 63"/>
                <a:gd name="T10" fmla="*/ 67 w 72"/>
                <a:gd name="T11" fmla="*/ 14 h 63"/>
                <a:gd name="T12" fmla="*/ 4 w 72"/>
                <a:gd name="T13" fmla="*/ 14 h 63"/>
                <a:gd name="T14" fmla="*/ 0 w 72"/>
                <a:gd name="T15" fmla="*/ 18 h 63"/>
                <a:gd name="T16" fmla="*/ 0 w 72"/>
                <a:gd name="T17" fmla="*/ 41 h 63"/>
                <a:gd name="T18" fmla="*/ 4 w 72"/>
                <a:gd name="T19" fmla="*/ 45 h 63"/>
                <a:gd name="T20" fmla="*/ 18 w 72"/>
                <a:gd name="T21" fmla="*/ 45 h 63"/>
                <a:gd name="T22" fmla="*/ 18 w 72"/>
                <a:gd name="T23" fmla="*/ 63 h 63"/>
                <a:gd name="T24" fmla="*/ 54 w 72"/>
                <a:gd name="T25" fmla="*/ 63 h 63"/>
                <a:gd name="T26" fmla="*/ 54 w 72"/>
                <a:gd name="T27" fmla="*/ 45 h 63"/>
                <a:gd name="T28" fmla="*/ 67 w 72"/>
                <a:gd name="T29" fmla="*/ 45 h 63"/>
                <a:gd name="T30" fmla="*/ 72 w 72"/>
                <a:gd name="T31" fmla="*/ 41 h 63"/>
                <a:gd name="T32" fmla="*/ 72 w 72"/>
                <a:gd name="T33" fmla="*/ 18 h 63"/>
                <a:gd name="T34" fmla="*/ 67 w 72"/>
                <a:gd name="T35" fmla="*/ 14 h 63"/>
                <a:gd name="T36" fmla="*/ 49 w 72"/>
                <a:gd name="T37" fmla="*/ 59 h 63"/>
                <a:gd name="T38" fmla="*/ 22 w 72"/>
                <a:gd name="T39" fmla="*/ 59 h 63"/>
                <a:gd name="T40" fmla="*/ 22 w 72"/>
                <a:gd name="T41" fmla="*/ 36 h 63"/>
                <a:gd name="T42" fmla="*/ 49 w 72"/>
                <a:gd name="T43" fmla="*/ 36 h 63"/>
                <a:gd name="T44" fmla="*/ 49 w 72"/>
                <a:gd name="T45" fmla="*/ 59 h 63"/>
                <a:gd name="T46" fmla="*/ 68 w 72"/>
                <a:gd name="T47" fmla="*/ 21 h 63"/>
                <a:gd name="T48" fmla="*/ 65 w 72"/>
                <a:gd name="T49" fmla="*/ 24 h 63"/>
                <a:gd name="T50" fmla="*/ 62 w 72"/>
                <a:gd name="T51" fmla="*/ 21 h 63"/>
                <a:gd name="T52" fmla="*/ 65 w 72"/>
                <a:gd name="T53" fmla="*/ 17 h 63"/>
                <a:gd name="T54" fmla="*/ 68 w 72"/>
                <a:gd name="T55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08BA7A-DD70-48A1-9F07-2FAC6E9F98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7" y="2097"/>
              <a:ext cx="89" cy="89"/>
            </a:xfrm>
            <a:custGeom>
              <a:avLst/>
              <a:gdLst>
                <a:gd name="T0" fmla="*/ 13 w 72"/>
                <a:gd name="T1" fmla="*/ 36 h 72"/>
                <a:gd name="T2" fmla="*/ 13 w 72"/>
                <a:gd name="T3" fmla="*/ 33 h 72"/>
                <a:gd name="T4" fmla="*/ 1 w 72"/>
                <a:gd name="T5" fmla="*/ 29 h 72"/>
                <a:gd name="T6" fmla="*/ 0 w 72"/>
                <a:gd name="T7" fmla="*/ 36 h 72"/>
                <a:gd name="T8" fmla="*/ 11 w 72"/>
                <a:gd name="T9" fmla="*/ 62 h 72"/>
                <a:gd name="T10" fmla="*/ 19 w 72"/>
                <a:gd name="T11" fmla="*/ 51 h 72"/>
                <a:gd name="T12" fmla="*/ 13 w 72"/>
                <a:gd name="T13" fmla="*/ 36 h 72"/>
                <a:gd name="T14" fmla="*/ 58 w 72"/>
                <a:gd name="T15" fmla="*/ 36 h 72"/>
                <a:gd name="T16" fmla="*/ 52 w 72"/>
                <a:gd name="T17" fmla="*/ 51 h 72"/>
                <a:gd name="T18" fmla="*/ 60 w 72"/>
                <a:gd name="T19" fmla="*/ 62 h 72"/>
                <a:gd name="T20" fmla="*/ 72 w 72"/>
                <a:gd name="T21" fmla="*/ 36 h 72"/>
                <a:gd name="T22" fmla="*/ 71 w 72"/>
                <a:gd name="T23" fmla="*/ 29 h 72"/>
                <a:gd name="T24" fmla="*/ 58 w 72"/>
                <a:gd name="T25" fmla="*/ 33 h 72"/>
                <a:gd name="T26" fmla="*/ 58 w 72"/>
                <a:gd name="T27" fmla="*/ 36 h 72"/>
                <a:gd name="T28" fmla="*/ 40 w 72"/>
                <a:gd name="T29" fmla="*/ 14 h 72"/>
                <a:gd name="T30" fmla="*/ 55 w 72"/>
                <a:gd name="T31" fmla="*/ 25 h 72"/>
                <a:gd name="T32" fmla="*/ 68 w 72"/>
                <a:gd name="T33" fmla="*/ 21 h 72"/>
                <a:gd name="T34" fmla="*/ 40 w 72"/>
                <a:gd name="T35" fmla="*/ 0 h 72"/>
                <a:gd name="T36" fmla="*/ 40 w 72"/>
                <a:gd name="T37" fmla="*/ 14 h 72"/>
                <a:gd name="T38" fmla="*/ 16 w 72"/>
                <a:gd name="T39" fmla="*/ 25 h 72"/>
                <a:gd name="T40" fmla="*/ 31 w 72"/>
                <a:gd name="T41" fmla="*/ 14 h 72"/>
                <a:gd name="T42" fmla="*/ 31 w 72"/>
                <a:gd name="T43" fmla="*/ 0 h 72"/>
                <a:gd name="T44" fmla="*/ 3 w 72"/>
                <a:gd name="T45" fmla="*/ 21 h 72"/>
                <a:gd name="T46" fmla="*/ 16 w 72"/>
                <a:gd name="T47" fmla="*/ 25 h 72"/>
                <a:gd name="T48" fmla="*/ 45 w 72"/>
                <a:gd name="T49" fmla="*/ 56 h 72"/>
                <a:gd name="T50" fmla="*/ 36 w 72"/>
                <a:gd name="T51" fmla="*/ 58 h 72"/>
                <a:gd name="T52" fmla="*/ 26 w 72"/>
                <a:gd name="T53" fmla="*/ 56 h 72"/>
                <a:gd name="T54" fmla="*/ 18 w 72"/>
                <a:gd name="T55" fmla="*/ 67 h 72"/>
                <a:gd name="T56" fmla="*/ 36 w 72"/>
                <a:gd name="T57" fmla="*/ 72 h 72"/>
                <a:gd name="T58" fmla="*/ 53 w 72"/>
                <a:gd name="T59" fmla="*/ 67 h 72"/>
                <a:gd name="T60" fmla="*/ 45 w 72"/>
                <a:gd name="T61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93E014F-D081-4EFE-ACF6-1007781D11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037"/>
              <a:ext cx="85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4 h 69"/>
                <a:gd name="T4" fmla="*/ 35 w 69"/>
                <a:gd name="T5" fmla="*/ 69 h 69"/>
                <a:gd name="T6" fmla="*/ 69 w 69"/>
                <a:gd name="T7" fmla="*/ 34 h 69"/>
                <a:gd name="T8" fmla="*/ 35 w 69"/>
                <a:gd name="T9" fmla="*/ 0 h 69"/>
                <a:gd name="T10" fmla="*/ 35 w 69"/>
                <a:gd name="T11" fmla="*/ 62 h 69"/>
                <a:gd name="T12" fmla="*/ 7 w 69"/>
                <a:gd name="T13" fmla="*/ 34 h 69"/>
                <a:gd name="T14" fmla="*/ 35 w 69"/>
                <a:gd name="T15" fmla="*/ 7 h 69"/>
                <a:gd name="T16" fmla="*/ 62 w 69"/>
                <a:gd name="T17" fmla="*/ 34 h 69"/>
                <a:gd name="T18" fmla="*/ 35 w 69"/>
                <a:gd name="T19" fmla="*/ 62 h 69"/>
                <a:gd name="T20" fmla="*/ 22 w 69"/>
                <a:gd name="T21" fmla="*/ 24 h 69"/>
                <a:gd name="T22" fmla="*/ 37 w 69"/>
                <a:gd name="T23" fmla="*/ 34 h 69"/>
                <a:gd name="T24" fmla="*/ 22 w 69"/>
                <a:gd name="T25" fmla="*/ 45 h 69"/>
                <a:gd name="T26" fmla="*/ 22 w 69"/>
                <a:gd name="T27" fmla="*/ 24 h 69"/>
                <a:gd name="T28" fmla="*/ 39 w 69"/>
                <a:gd name="T29" fmla="*/ 24 h 69"/>
                <a:gd name="T30" fmla="*/ 54 w 69"/>
                <a:gd name="T31" fmla="*/ 34 h 69"/>
                <a:gd name="T32" fmla="*/ 39 w 69"/>
                <a:gd name="T33" fmla="*/ 45 h 69"/>
                <a:gd name="T34" fmla="*/ 39 w 69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6CEC572-9955-4C38-86B3-E83EB5B5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807"/>
              <a:ext cx="94" cy="97"/>
            </a:xfrm>
            <a:custGeom>
              <a:avLst/>
              <a:gdLst>
                <a:gd name="T0" fmla="*/ 44 w 94"/>
                <a:gd name="T1" fmla="*/ 97 h 97"/>
                <a:gd name="T2" fmla="*/ 44 w 94"/>
                <a:gd name="T3" fmla="*/ 53 h 97"/>
                <a:gd name="T4" fmla="*/ 0 w 94"/>
                <a:gd name="T5" fmla="*/ 97 h 97"/>
                <a:gd name="T6" fmla="*/ 0 w 94"/>
                <a:gd name="T7" fmla="*/ 0 h 97"/>
                <a:gd name="T8" fmla="*/ 44 w 94"/>
                <a:gd name="T9" fmla="*/ 45 h 97"/>
                <a:gd name="T10" fmla="*/ 44 w 94"/>
                <a:gd name="T11" fmla="*/ 0 h 97"/>
                <a:gd name="T12" fmla="*/ 94 w 94"/>
                <a:gd name="T13" fmla="*/ 49 h 97"/>
                <a:gd name="T14" fmla="*/ 44 w 9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D34DE51-96F0-4A3F-8CE5-A7527F84A3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1468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49 h 99"/>
                <a:gd name="T26" fmla="*/ 31 w 98"/>
                <a:gd name="T27" fmla="*/ 49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49 h 99"/>
                <a:gd name="T56" fmla="*/ 6 w 98"/>
                <a:gd name="T57" fmla="*/ 49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7 w 98"/>
                <a:gd name="T83" fmla="*/ 99 h 99"/>
                <a:gd name="T84" fmla="*/ 67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0E9C66C-9BD1-4065-BB3E-C6EDD4410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634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53D131E9-BD03-4681-A3AB-2F0A39D31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7" y="1628"/>
              <a:ext cx="90" cy="102"/>
            </a:xfrm>
            <a:custGeom>
              <a:avLst/>
              <a:gdLst>
                <a:gd name="T0" fmla="*/ 58 w 74"/>
                <a:gd name="T1" fmla="*/ 25 h 83"/>
                <a:gd name="T2" fmla="*/ 62 w 74"/>
                <a:gd name="T3" fmla="*/ 21 h 83"/>
                <a:gd name="T4" fmla="*/ 68 w 74"/>
                <a:gd name="T5" fmla="*/ 12 h 83"/>
                <a:gd name="T6" fmla="*/ 65 w 74"/>
                <a:gd name="T7" fmla="*/ 2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3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5 w 74"/>
                <a:gd name="T29" fmla="*/ 46 h 83"/>
                <a:gd name="T30" fmla="*/ 5 w 74"/>
                <a:gd name="T31" fmla="*/ 83 h 83"/>
                <a:gd name="T32" fmla="*/ 68 w 74"/>
                <a:gd name="T33" fmla="*/ 83 h 83"/>
                <a:gd name="T34" fmla="*/ 68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9 h 83"/>
                <a:gd name="T44" fmla="*/ 58 w 74"/>
                <a:gd name="T45" fmla="*/ 6 h 83"/>
                <a:gd name="T46" fmla="*/ 61 w 74"/>
                <a:gd name="T47" fmla="*/ 7 h 83"/>
                <a:gd name="T48" fmla="*/ 58 w 74"/>
                <a:gd name="T49" fmla="*/ 17 h 83"/>
                <a:gd name="T50" fmla="*/ 46 w 74"/>
                <a:gd name="T51" fmla="*/ 25 h 83"/>
                <a:gd name="T52" fmla="*/ 41 w 74"/>
                <a:gd name="T53" fmla="*/ 25 h 83"/>
                <a:gd name="T54" fmla="*/ 50 w 74"/>
                <a:gd name="T55" fmla="*/ 9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29 w 74"/>
                <a:gd name="T67" fmla="*/ 23 h 83"/>
                <a:gd name="T68" fmla="*/ 29 w 74"/>
                <a:gd name="T69" fmla="*/ 23 h 83"/>
                <a:gd name="T70" fmla="*/ 29 w 74"/>
                <a:gd name="T71" fmla="*/ 23 h 83"/>
                <a:gd name="T72" fmla="*/ 16 w 74"/>
                <a:gd name="T73" fmla="*/ 16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3 h 83"/>
                <a:gd name="T82" fmla="*/ 32 w 74"/>
                <a:gd name="T83" fmla="*/ 43 h 83"/>
                <a:gd name="T84" fmla="*/ 32 w 74"/>
                <a:gd name="T85" fmla="*/ 78 h 83"/>
                <a:gd name="T86" fmla="*/ 32 w 74"/>
                <a:gd name="T87" fmla="*/ 41 h 83"/>
                <a:gd name="T88" fmla="*/ 5 w 74"/>
                <a:gd name="T89" fmla="*/ 41 h 83"/>
                <a:gd name="T90" fmla="*/ 5 w 74"/>
                <a:gd name="T91" fmla="*/ 30 h 83"/>
                <a:gd name="T92" fmla="*/ 32 w 74"/>
                <a:gd name="T93" fmla="*/ 30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3 h 83"/>
                <a:gd name="T102" fmla="*/ 63 w 74"/>
                <a:gd name="T103" fmla="*/ 43 h 83"/>
                <a:gd name="T104" fmla="*/ 63 w 74"/>
                <a:gd name="T105" fmla="*/ 78 h 83"/>
                <a:gd name="T106" fmla="*/ 68 w 74"/>
                <a:gd name="T107" fmla="*/ 41 h 83"/>
                <a:gd name="T108" fmla="*/ 42 w 74"/>
                <a:gd name="T109" fmla="*/ 41 h 83"/>
                <a:gd name="T110" fmla="*/ 42 w 74"/>
                <a:gd name="T111" fmla="*/ 30 h 83"/>
                <a:gd name="T112" fmla="*/ 68 w 74"/>
                <a:gd name="T113" fmla="*/ 30 h 83"/>
                <a:gd name="T114" fmla="*/ 68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09A3E11-059F-45F5-BA95-C25EACA6E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5" y="1992"/>
              <a:ext cx="42" cy="79"/>
            </a:xfrm>
            <a:custGeom>
              <a:avLst/>
              <a:gdLst>
                <a:gd name="T0" fmla="*/ 23 w 34"/>
                <a:gd name="T1" fmla="*/ 64 h 65"/>
                <a:gd name="T2" fmla="*/ 23 w 34"/>
                <a:gd name="T3" fmla="*/ 64 h 65"/>
                <a:gd name="T4" fmla="*/ 33 w 34"/>
                <a:gd name="T5" fmla="*/ 49 h 65"/>
                <a:gd name="T6" fmla="*/ 30 w 34"/>
                <a:gd name="T7" fmla="*/ 34 h 65"/>
                <a:gd name="T8" fmla="*/ 15 w 34"/>
                <a:gd name="T9" fmla="*/ 24 h 65"/>
                <a:gd name="T10" fmla="*/ 15 w 34"/>
                <a:gd name="T11" fmla="*/ 24 h 65"/>
                <a:gd name="T12" fmla="*/ 14 w 34"/>
                <a:gd name="T13" fmla="*/ 25 h 65"/>
                <a:gd name="T14" fmla="*/ 15 w 34"/>
                <a:gd name="T15" fmla="*/ 30 h 65"/>
                <a:gd name="T16" fmla="*/ 16 w 34"/>
                <a:gd name="T17" fmla="*/ 30 h 65"/>
                <a:gd name="T18" fmla="*/ 17 w 34"/>
                <a:gd name="T19" fmla="*/ 30 h 65"/>
                <a:gd name="T20" fmla="*/ 24 w 34"/>
                <a:gd name="T21" fmla="*/ 35 h 65"/>
                <a:gd name="T22" fmla="*/ 27 w 34"/>
                <a:gd name="T23" fmla="*/ 51 h 65"/>
                <a:gd name="T24" fmla="*/ 22 w 34"/>
                <a:gd name="T25" fmla="*/ 58 h 65"/>
                <a:gd name="T26" fmla="*/ 22 w 34"/>
                <a:gd name="T27" fmla="*/ 58 h 65"/>
                <a:gd name="T28" fmla="*/ 14 w 34"/>
                <a:gd name="T29" fmla="*/ 53 h 65"/>
                <a:gd name="T30" fmla="*/ 13 w 34"/>
                <a:gd name="T31" fmla="*/ 46 h 65"/>
                <a:gd name="T32" fmla="*/ 6 w 34"/>
                <a:gd name="T33" fmla="*/ 43 h 65"/>
                <a:gd name="T34" fmla="*/ 8 w 34"/>
                <a:gd name="T35" fmla="*/ 54 h 65"/>
                <a:gd name="T36" fmla="*/ 23 w 34"/>
                <a:gd name="T37" fmla="*/ 64 h 65"/>
                <a:gd name="T38" fmla="*/ 19 w 34"/>
                <a:gd name="T39" fmla="*/ 41 h 65"/>
                <a:gd name="T40" fmla="*/ 20 w 34"/>
                <a:gd name="T41" fmla="*/ 41 h 65"/>
                <a:gd name="T42" fmla="*/ 19 w 34"/>
                <a:gd name="T43" fmla="*/ 35 h 65"/>
                <a:gd name="T44" fmla="*/ 18 w 34"/>
                <a:gd name="T45" fmla="*/ 36 h 65"/>
                <a:gd name="T46" fmla="*/ 17 w 34"/>
                <a:gd name="T47" fmla="*/ 36 h 65"/>
                <a:gd name="T48" fmla="*/ 10 w 34"/>
                <a:gd name="T49" fmla="*/ 31 h 65"/>
                <a:gd name="T50" fmla="*/ 7 w 34"/>
                <a:gd name="T51" fmla="*/ 15 h 65"/>
                <a:gd name="T52" fmla="*/ 12 w 34"/>
                <a:gd name="T53" fmla="*/ 7 h 65"/>
                <a:gd name="T54" fmla="*/ 12 w 34"/>
                <a:gd name="T55" fmla="*/ 7 h 65"/>
                <a:gd name="T56" fmla="*/ 20 w 34"/>
                <a:gd name="T57" fmla="*/ 12 h 65"/>
                <a:gd name="T58" fmla="*/ 21 w 34"/>
                <a:gd name="T59" fmla="*/ 19 h 65"/>
                <a:gd name="T60" fmla="*/ 28 w 34"/>
                <a:gd name="T61" fmla="*/ 22 h 65"/>
                <a:gd name="T62" fmla="*/ 26 w 34"/>
                <a:gd name="T63" fmla="*/ 11 h 65"/>
                <a:gd name="T64" fmla="*/ 11 w 34"/>
                <a:gd name="T65" fmla="*/ 2 h 65"/>
                <a:gd name="T66" fmla="*/ 11 w 34"/>
                <a:gd name="T67" fmla="*/ 2 h 65"/>
                <a:gd name="T68" fmla="*/ 1 w 34"/>
                <a:gd name="T69" fmla="*/ 16 h 65"/>
                <a:gd name="T70" fmla="*/ 4 w 34"/>
                <a:gd name="T71" fmla="*/ 32 h 65"/>
                <a:gd name="T72" fmla="*/ 19 w 34"/>
                <a:gd name="T7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65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5182ADD-990D-44C6-AB2A-73DC64A16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1226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0 h 92"/>
                <a:gd name="T12" fmla="*/ 52 w 92"/>
                <a:gd name="T13" fmla="*/ 66 h 92"/>
                <a:gd name="T14" fmla="*/ 72 w 92"/>
                <a:gd name="T15" fmla="*/ 52 h 92"/>
                <a:gd name="T16" fmla="*/ 81 w 92"/>
                <a:gd name="T17" fmla="*/ 53 h 92"/>
                <a:gd name="T18" fmla="*/ 81 w 92"/>
                <a:gd name="T19" fmla="*/ 23 h 92"/>
                <a:gd name="T20" fmla="*/ 41 w 92"/>
                <a:gd name="T21" fmla="*/ 34 h 92"/>
                <a:gd name="T22" fmla="*/ 41 w 92"/>
                <a:gd name="T23" fmla="*/ 77 h 92"/>
                <a:gd name="T24" fmla="*/ 21 w 92"/>
                <a:gd name="T25" fmla="*/ 92 h 92"/>
                <a:gd name="T26" fmla="*/ 0 w 92"/>
                <a:gd name="T27" fmla="*/ 77 h 92"/>
                <a:gd name="T28" fmla="*/ 21 w 92"/>
                <a:gd name="T29" fmla="*/ 63 h 92"/>
                <a:gd name="T30" fmla="*/ 29 w 92"/>
                <a:gd name="T31" fmla="*/ 64 h 92"/>
                <a:gd name="T32" fmla="*/ 29 w 92"/>
                <a:gd name="T33" fmla="*/ 34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9506ACC-3EED-42A6-99EA-260E28A11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2" y="2198"/>
              <a:ext cx="87" cy="77"/>
            </a:xfrm>
            <a:custGeom>
              <a:avLst/>
              <a:gdLst>
                <a:gd name="T0" fmla="*/ 30 w 71"/>
                <a:gd name="T1" fmla="*/ 0 h 63"/>
                <a:gd name="T2" fmla="*/ 30 w 71"/>
                <a:gd name="T3" fmla="*/ 0 h 63"/>
                <a:gd name="T4" fmla="*/ 59 w 71"/>
                <a:gd name="T5" fmla="*/ 24 h 63"/>
                <a:gd name="T6" fmla="*/ 30 w 71"/>
                <a:gd name="T7" fmla="*/ 48 h 63"/>
                <a:gd name="T8" fmla="*/ 25 w 71"/>
                <a:gd name="T9" fmla="*/ 48 h 63"/>
                <a:gd name="T10" fmla="*/ 4 w 71"/>
                <a:gd name="T11" fmla="*/ 56 h 63"/>
                <a:gd name="T12" fmla="*/ 4 w 71"/>
                <a:gd name="T13" fmla="*/ 54 h 63"/>
                <a:gd name="T14" fmla="*/ 11 w 71"/>
                <a:gd name="T15" fmla="*/ 45 h 63"/>
                <a:gd name="T16" fmla="*/ 11 w 71"/>
                <a:gd name="T17" fmla="*/ 43 h 63"/>
                <a:gd name="T18" fmla="*/ 0 w 71"/>
                <a:gd name="T19" fmla="*/ 24 h 63"/>
                <a:gd name="T20" fmla="*/ 30 w 71"/>
                <a:gd name="T21" fmla="*/ 0 h 63"/>
                <a:gd name="T22" fmla="*/ 62 w 71"/>
                <a:gd name="T23" fmla="*/ 54 h 63"/>
                <a:gd name="T24" fmla="*/ 67 w 71"/>
                <a:gd name="T25" fmla="*/ 62 h 63"/>
                <a:gd name="T26" fmla="*/ 67 w 71"/>
                <a:gd name="T27" fmla="*/ 63 h 63"/>
                <a:gd name="T28" fmla="*/ 50 w 71"/>
                <a:gd name="T29" fmla="*/ 57 h 63"/>
                <a:gd name="T30" fmla="*/ 46 w 71"/>
                <a:gd name="T31" fmla="*/ 57 h 63"/>
                <a:gd name="T32" fmla="*/ 30 w 71"/>
                <a:gd name="T33" fmla="*/ 53 h 63"/>
                <a:gd name="T34" fmla="*/ 54 w 71"/>
                <a:gd name="T35" fmla="*/ 45 h 63"/>
                <a:gd name="T36" fmla="*/ 61 w 71"/>
                <a:gd name="T37" fmla="*/ 36 h 63"/>
                <a:gd name="T38" fmla="*/ 64 w 71"/>
                <a:gd name="T39" fmla="*/ 24 h 63"/>
                <a:gd name="T40" fmla="*/ 64 w 71"/>
                <a:gd name="T41" fmla="*/ 22 h 63"/>
                <a:gd name="T42" fmla="*/ 71 w 71"/>
                <a:gd name="T43" fmla="*/ 37 h 63"/>
                <a:gd name="T44" fmla="*/ 62 w 71"/>
                <a:gd name="T45" fmla="*/ 53 h 63"/>
                <a:gd name="T46" fmla="*/ 62 w 71"/>
                <a:gd name="T47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63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C73FB60A-4137-492A-8963-4106816D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035"/>
              <a:ext cx="80" cy="78"/>
            </a:xfrm>
            <a:custGeom>
              <a:avLst/>
              <a:gdLst>
                <a:gd name="T0" fmla="*/ 65 w 65"/>
                <a:gd name="T1" fmla="*/ 24 h 64"/>
                <a:gd name="T2" fmla="*/ 41 w 65"/>
                <a:gd name="T3" fmla="*/ 24 h 64"/>
                <a:gd name="T4" fmla="*/ 50 w 65"/>
                <a:gd name="T5" fmla="*/ 15 h 64"/>
                <a:gd name="T6" fmla="*/ 33 w 65"/>
                <a:gd name="T7" fmla="*/ 8 h 64"/>
                <a:gd name="T8" fmla="*/ 16 w 65"/>
                <a:gd name="T9" fmla="*/ 15 h 64"/>
                <a:gd name="T10" fmla="*/ 9 w 65"/>
                <a:gd name="T11" fmla="*/ 32 h 64"/>
                <a:gd name="T12" fmla="*/ 16 w 65"/>
                <a:gd name="T13" fmla="*/ 49 h 64"/>
                <a:gd name="T14" fmla="*/ 33 w 65"/>
                <a:gd name="T15" fmla="*/ 56 h 64"/>
                <a:gd name="T16" fmla="*/ 50 w 65"/>
                <a:gd name="T17" fmla="*/ 49 h 64"/>
                <a:gd name="T18" fmla="*/ 51 w 65"/>
                <a:gd name="T19" fmla="*/ 48 h 64"/>
                <a:gd name="T20" fmla="*/ 57 w 65"/>
                <a:gd name="T21" fmla="*/ 53 h 64"/>
                <a:gd name="T22" fmla="*/ 33 w 65"/>
                <a:gd name="T23" fmla="*/ 64 h 64"/>
                <a:gd name="T24" fmla="*/ 0 w 65"/>
                <a:gd name="T25" fmla="*/ 32 h 64"/>
                <a:gd name="T26" fmla="*/ 33 w 65"/>
                <a:gd name="T27" fmla="*/ 0 h 64"/>
                <a:gd name="T28" fmla="*/ 56 w 65"/>
                <a:gd name="T29" fmla="*/ 9 h 64"/>
                <a:gd name="T30" fmla="*/ 65 w 65"/>
                <a:gd name="T31" fmla="*/ 0 h 64"/>
                <a:gd name="T32" fmla="*/ 65 w 65"/>
                <a:gd name="T33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61F0DD5C-B9C7-4E52-B499-C9338B8C3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1404"/>
              <a:ext cx="116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8 h 83"/>
                <a:gd name="T16" fmla="*/ 83 w 95"/>
                <a:gd name="T17" fmla="*/ 68 h 83"/>
                <a:gd name="T18" fmla="*/ 83 w 95"/>
                <a:gd name="T19" fmla="*/ 68 h 83"/>
                <a:gd name="T20" fmla="*/ 95 w 95"/>
                <a:gd name="T21" fmla="*/ 34 h 83"/>
                <a:gd name="T22" fmla="*/ 80 w 95"/>
                <a:gd name="T23" fmla="*/ 63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3 h 83"/>
                <a:gd name="T32" fmla="*/ 78 w 95"/>
                <a:gd name="T33" fmla="*/ 7 h 83"/>
                <a:gd name="T34" fmla="*/ 80 w 95"/>
                <a:gd name="T35" fmla="*/ 5 h 83"/>
                <a:gd name="T36" fmla="*/ 83 w 95"/>
                <a:gd name="T37" fmla="*/ 7 h 83"/>
                <a:gd name="T38" fmla="*/ 86 w 95"/>
                <a:gd name="T39" fmla="*/ 13 h 83"/>
                <a:gd name="T40" fmla="*/ 89 w 95"/>
                <a:gd name="T41" fmla="*/ 34 h 83"/>
                <a:gd name="T42" fmla="*/ 86 w 95"/>
                <a:gd name="T43" fmla="*/ 55 h 83"/>
                <a:gd name="T44" fmla="*/ 83 w 95"/>
                <a:gd name="T45" fmla="*/ 61 h 83"/>
                <a:gd name="T46" fmla="*/ 80 w 95"/>
                <a:gd name="T47" fmla="*/ 63 h 83"/>
                <a:gd name="T48" fmla="*/ 24 w 95"/>
                <a:gd name="T49" fmla="*/ 34 h 83"/>
                <a:gd name="T50" fmla="*/ 25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5 w 95"/>
                <a:gd name="T65" fmla="*/ 48 h 83"/>
                <a:gd name="T66" fmla="*/ 24 w 95"/>
                <a:gd name="T67" fmla="*/ 34 h 83"/>
                <a:gd name="T68" fmla="*/ 34 w 95"/>
                <a:gd name="T69" fmla="*/ 54 h 83"/>
                <a:gd name="T70" fmla="*/ 23 w 95"/>
                <a:gd name="T71" fmla="*/ 51 h 83"/>
                <a:gd name="T72" fmla="*/ 30 w 95"/>
                <a:gd name="T73" fmla="*/ 81 h 83"/>
                <a:gd name="T74" fmla="*/ 34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4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6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6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C03F752-E2B9-439F-B216-6C09CB106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" y="1074"/>
              <a:ext cx="66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8 w 54"/>
                <a:gd name="T39" fmla="*/ 40 h 53"/>
                <a:gd name="T40" fmla="*/ 25 w 54"/>
                <a:gd name="T41" fmla="*/ 40 h 53"/>
                <a:gd name="T42" fmla="*/ 23 w 54"/>
                <a:gd name="T43" fmla="*/ 38 h 53"/>
                <a:gd name="T44" fmla="*/ 23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96D12C8-76E9-46BB-87D9-22733D41B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9" y="740"/>
              <a:ext cx="295" cy="1141"/>
            </a:xfrm>
            <a:custGeom>
              <a:avLst/>
              <a:gdLst>
                <a:gd name="T0" fmla="*/ 187 w 240"/>
                <a:gd name="T1" fmla="*/ 868 h 929"/>
                <a:gd name="T2" fmla="*/ 198 w 240"/>
                <a:gd name="T3" fmla="*/ 838 h 929"/>
                <a:gd name="T4" fmla="*/ 221 w 240"/>
                <a:gd name="T5" fmla="*/ 871 h 929"/>
                <a:gd name="T6" fmla="*/ 222 w 240"/>
                <a:gd name="T7" fmla="*/ 863 h 929"/>
                <a:gd name="T8" fmla="*/ 237 w 240"/>
                <a:gd name="T9" fmla="*/ 925 h 929"/>
                <a:gd name="T10" fmla="*/ 219 w 240"/>
                <a:gd name="T11" fmla="*/ 919 h 929"/>
                <a:gd name="T12" fmla="*/ 202 w 240"/>
                <a:gd name="T13" fmla="*/ 927 h 929"/>
                <a:gd name="T14" fmla="*/ 182 w 240"/>
                <a:gd name="T15" fmla="*/ 929 h 929"/>
                <a:gd name="T16" fmla="*/ 170 w 240"/>
                <a:gd name="T17" fmla="*/ 918 h 929"/>
                <a:gd name="T18" fmla="*/ 168 w 240"/>
                <a:gd name="T19" fmla="*/ 907 h 929"/>
                <a:gd name="T20" fmla="*/ 166 w 240"/>
                <a:gd name="T21" fmla="*/ 896 h 929"/>
                <a:gd name="T22" fmla="*/ 153 w 240"/>
                <a:gd name="T23" fmla="*/ 891 h 929"/>
                <a:gd name="T24" fmla="*/ 154 w 240"/>
                <a:gd name="T25" fmla="*/ 867 h 929"/>
                <a:gd name="T26" fmla="*/ 232 w 240"/>
                <a:gd name="T27" fmla="*/ 916 h 929"/>
                <a:gd name="T28" fmla="*/ 226 w 240"/>
                <a:gd name="T29" fmla="*/ 915 h 929"/>
                <a:gd name="T30" fmla="*/ 154 w 240"/>
                <a:gd name="T31" fmla="*/ 885 h 929"/>
                <a:gd name="T32" fmla="*/ 179 w 240"/>
                <a:gd name="T33" fmla="*/ 886 h 929"/>
                <a:gd name="T34" fmla="*/ 178 w 240"/>
                <a:gd name="T35" fmla="*/ 892 h 929"/>
                <a:gd name="T36" fmla="*/ 175 w 240"/>
                <a:gd name="T37" fmla="*/ 901 h 929"/>
                <a:gd name="T38" fmla="*/ 176 w 240"/>
                <a:gd name="T39" fmla="*/ 905 h 929"/>
                <a:gd name="T40" fmla="*/ 177 w 240"/>
                <a:gd name="T41" fmla="*/ 911 h 929"/>
                <a:gd name="T42" fmla="*/ 178 w 240"/>
                <a:gd name="T43" fmla="*/ 915 h 929"/>
                <a:gd name="T44" fmla="*/ 182 w 240"/>
                <a:gd name="T45" fmla="*/ 923 h 929"/>
                <a:gd name="T46" fmla="*/ 188 w 240"/>
                <a:gd name="T47" fmla="*/ 923 h 929"/>
                <a:gd name="T48" fmla="*/ 220 w 240"/>
                <a:gd name="T49" fmla="*/ 912 h 929"/>
                <a:gd name="T50" fmla="*/ 217 w 240"/>
                <a:gd name="T51" fmla="*/ 877 h 929"/>
                <a:gd name="T52" fmla="*/ 198 w 240"/>
                <a:gd name="T53" fmla="*/ 845 h 929"/>
                <a:gd name="T54" fmla="*/ 195 w 240"/>
                <a:gd name="T55" fmla="*/ 868 h 929"/>
                <a:gd name="T56" fmla="*/ 155 w 240"/>
                <a:gd name="T57" fmla="*/ 873 h 929"/>
                <a:gd name="T58" fmla="*/ 154 w 240"/>
                <a:gd name="T59" fmla="*/ 885 h 929"/>
                <a:gd name="T60" fmla="*/ 75 w 240"/>
                <a:gd name="T61" fmla="*/ 0 h 929"/>
                <a:gd name="T62" fmla="*/ 75 w 240"/>
                <a:gd name="T63" fmla="*/ 14 h 929"/>
                <a:gd name="T64" fmla="*/ 59 w 240"/>
                <a:gd name="T65" fmla="*/ 66 h 929"/>
                <a:gd name="T66" fmla="*/ 59 w 240"/>
                <a:gd name="T67" fmla="*/ 42 h 929"/>
                <a:gd name="T68" fmla="*/ 66 w 240"/>
                <a:gd name="T69" fmla="*/ 19 h 929"/>
                <a:gd name="T70" fmla="*/ 33 w 240"/>
                <a:gd name="T71" fmla="*/ 64 h 929"/>
                <a:gd name="T72" fmla="*/ 0 w 240"/>
                <a:gd name="T73" fmla="*/ 64 h 929"/>
                <a:gd name="T74" fmla="*/ 24 w 240"/>
                <a:gd name="T75" fmla="*/ 53 h 929"/>
                <a:gd name="T76" fmla="*/ 24 w 240"/>
                <a:gd name="T77" fmla="*/ 14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929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5A992DF-0A56-43B4-A888-2F16B7DC3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560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6 h 91"/>
                <a:gd name="T4" fmla="*/ 63 w 91"/>
                <a:gd name="T5" fmla="*/ 46 h 91"/>
                <a:gd name="T6" fmla="*/ 63 w 91"/>
                <a:gd name="T7" fmla="*/ 0 h 91"/>
                <a:gd name="T8" fmla="*/ 28 w 91"/>
                <a:gd name="T9" fmla="*/ 0 h 91"/>
                <a:gd name="T10" fmla="*/ 28 w 91"/>
                <a:gd name="T11" fmla="*/ 46 h 91"/>
                <a:gd name="T12" fmla="*/ 0 w 91"/>
                <a:gd name="T13" fmla="*/ 46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9EFAC7-716A-4BDF-8041-FF0457905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" y="1963"/>
              <a:ext cx="78" cy="77"/>
            </a:xfrm>
            <a:custGeom>
              <a:avLst/>
              <a:gdLst>
                <a:gd name="T0" fmla="*/ 32 w 63"/>
                <a:gd name="T1" fmla="*/ 62 h 62"/>
                <a:gd name="T2" fmla="*/ 0 w 63"/>
                <a:gd name="T3" fmla="*/ 31 h 62"/>
                <a:gd name="T4" fmla="*/ 32 w 63"/>
                <a:gd name="T5" fmla="*/ 0 h 62"/>
                <a:gd name="T6" fmla="*/ 63 w 63"/>
                <a:gd name="T7" fmla="*/ 31 h 62"/>
                <a:gd name="T8" fmla="*/ 32 w 63"/>
                <a:gd name="T9" fmla="*/ 62 h 62"/>
                <a:gd name="T10" fmla="*/ 58 w 63"/>
                <a:gd name="T11" fmla="*/ 35 h 62"/>
                <a:gd name="T12" fmla="*/ 41 w 63"/>
                <a:gd name="T13" fmla="*/ 34 h 62"/>
                <a:gd name="T14" fmla="*/ 46 w 63"/>
                <a:gd name="T15" fmla="*/ 53 h 62"/>
                <a:gd name="T16" fmla="*/ 58 w 63"/>
                <a:gd name="T17" fmla="*/ 35 h 62"/>
                <a:gd name="T18" fmla="*/ 42 w 63"/>
                <a:gd name="T19" fmla="*/ 56 h 62"/>
                <a:gd name="T20" fmla="*/ 36 w 63"/>
                <a:gd name="T21" fmla="*/ 36 h 62"/>
                <a:gd name="T22" fmla="*/ 36 w 63"/>
                <a:gd name="T23" fmla="*/ 36 h 62"/>
                <a:gd name="T24" fmla="*/ 15 w 63"/>
                <a:gd name="T25" fmla="*/ 52 h 62"/>
                <a:gd name="T26" fmla="*/ 32 w 63"/>
                <a:gd name="T27" fmla="*/ 58 h 62"/>
                <a:gd name="T28" fmla="*/ 42 w 63"/>
                <a:gd name="T29" fmla="*/ 56 h 62"/>
                <a:gd name="T30" fmla="*/ 12 w 63"/>
                <a:gd name="T31" fmla="*/ 49 h 62"/>
                <a:gd name="T32" fmla="*/ 33 w 63"/>
                <a:gd name="T33" fmla="*/ 31 h 62"/>
                <a:gd name="T34" fmla="*/ 34 w 63"/>
                <a:gd name="T35" fmla="*/ 31 h 62"/>
                <a:gd name="T36" fmla="*/ 32 w 63"/>
                <a:gd name="T37" fmla="*/ 27 h 62"/>
                <a:gd name="T38" fmla="*/ 5 w 63"/>
                <a:gd name="T39" fmla="*/ 30 h 62"/>
                <a:gd name="T40" fmla="*/ 5 w 63"/>
                <a:gd name="T41" fmla="*/ 31 h 62"/>
                <a:gd name="T42" fmla="*/ 12 w 63"/>
                <a:gd name="T43" fmla="*/ 49 h 62"/>
                <a:gd name="T44" fmla="*/ 5 w 63"/>
                <a:gd name="T45" fmla="*/ 26 h 62"/>
                <a:gd name="T46" fmla="*/ 30 w 63"/>
                <a:gd name="T47" fmla="*/ 23 h 62"/>
                <a:gd name="T48" fmla="*/ 20 w 63"/>
                <a:gd name="T49" fmla="*/ 7 h 62"/>
                <a:gd name="T50" fmla="*/ 5 w 63"/>
                <a:gd name="T51" fmla="*/ 26 h 62"/>
                <a:gd name="T52" fmla="*/ 25 w 63"/>
                <a:gd name="T53" fmla="*/ 5 h 62"/>
                <a:gd name="T54" fmla="*/ 35 w 63"/>
                <a:gd name="T55" fmla="*/ 21 h 62"/>
                <a:gd name="T56" fmla="*/ 49 w 63"/>
                <a:gd name="T57" fmla="*/ 11 h 62"/>
                <a:gd name="T58" fmla="*/ 32 w 63"/>
                <a:gd name="T59" fmla="*/ 5 h 62"/>
                <a:gd name="T60" fmla="*/ 25 w 63"/>
                <a:gd name="T61" fmla="*/ 5 h 62"/>
                <a:gd name="T62" fmla="*/ 52 w 63"/>
                <a:gd name="T63" fmla="*/ 14 h 62"/>
                <a:gd name="T64" fmla="*/ 37 w 63"/>
                <a:gd name="T65" fmla="*/ 25 h 62"/>
                <a:gd name="T66" fmla="*/ 39 w 63"/>
                <a:gd name="T67" fmla="*/ 29 h 62"/>
                <a:gd name="T68" fmla="*/ 40 w 63"/>
                <a:gd name="T69" fmla="*/ 30 h 62"/>
                <a:gd name="T70" fmla="*/ 58 w 63"/>
                <a:gd name="T71" fmla="*/ 31 h 62"/>
                <a:gd name="T72" fmla="*/ 52 w 63"/>
                <a:gd name="T73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2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4D6FAD9-A5EA-40A0-9A9F-FA4C231E4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2" y="2371"/>
              <a:ext cx="80" cy="70"/>
            </a:xfrm>
            <a:custGeom>
              <a:avLst/>
              <a:gdLst>
                <a:gd name="T0" fmla="*/ 65 w 65"/>
                <a:gd name="T1" fmla="*/ 18 h 57"/>
                <a:gd name="T2" fmla="*/ 47 w 65"/>
                <a:gd name="T3" fmla="*/ 0 h 57"/>
                <a:gd name="T4" fmla="*/ 32 w 65"/>
                <a:gd name="T5" fmla="*/ 6 h 57"/>
                <a:gd name="T6" fmla="*/ 18 w 65"/>
                <a:gd name="T7" fmla="*/ 0 h 57"/>
                <a:gd name="T8" fmla="*/ 0 w 65"/>
                <a:gd name="T9" fmla="*/ 18 h 57"/>
                <a:gd name="T10" fmla="*/ 6 w 65"/>
                <a:gd name="T11" fmla="*/ 32 h 57"/>
                <a:gd name="T12" fmla="*/ 6 w 65"/>
                <a:gd name="T13" fmla="*/ 32 h 57"/>
                <a:gd name="T14" fmla="*/ 26 w 65"/>
                <a:gd name="T15" fmla="*/ 53 h 57"/>
                <a:gd name="T16" fmla="*/ 32 w 65"/>
                <a:gd name="T17" fmla="*/ 57 h 57"/>
                <a:gd name="T18" fmla="*/ 39 w 65"/>
                <a:gd name="T19" fmla="*/ 53 h 57"/>
                <a:gd name="T20" fmla="*/ 59 w 65"/>
                <a:gd name="T21" fmla="*/ 32 h 57"/>
                <a:gd name="T22" fmla="*/ 59 w 65"/>
                <a:gd name="T23" fmla="*/ 32 h 57"/>
                <a:gd name="T24" fmla="*/ 65 w 65"/>
                <a:gd name="T25" fmla="*/ 18 h 57"/>
                <a:gd name="T26" fmla="*/ 54 w 65"/>
                <a:gd name="T27" fmla="*/ 26 h 57"/>
                <a:gd name="T28" fmla="*/ 33 w 65"/>
                <a:gd name="T29" fmla="*/ 47 h 57"/>
                <a:gd name="T30" fmla="*/ 32 w 65"/>
                <a:gd name="T31" fmla="*/ 48 h 57"/>
                <a:gd name="T32" fmla="*/ 32 w 65"/>
                <a:gd name="T33" fmla="*/ 47 h 57"/>
                <a:gd name="T34" fmla="*/ 11 w 65"/>
                <a:gd name="T35" fmla="*/ 26 h 57"/>
                <a:gd name="T36" fmla="*/ 8 w 65"/>
                <a:gd name="T37" fmla="*/ 18 h 57"/>
                <a:gd name="T38" fmla="*/ 18 w 65"/>
                <a:gd name="T39" fmla="*/ 8 h 57"/>
                <a:gd name="T40" fmla="*/ 26 w 65"/>
                <a:gd name="T41" fmla="*/ 11 h 57"/>
                <a:gd name="T42" fmla="*/ 32 w 65"/>
                <a:gd name="T43" fmla="*/ 18 h 57"/>
                <a:gd name="T44" fmla="*/ 39 w 65"/>
                <a:gd name="T45" fmla="*/ 11 h 57"/>
                <a:gd name="T46" fmla="*/ 47 w 65"/>
                <a:gd name="T47" fmla="*/ 8 h 57"/>
                <a:gd name="T48" fmla="*/ 57 w 65"/>
                <a:gd name="T49" fmla="*/ 18 h 57"/>
                <a:gd name="T50" fmla="*/ 54 w 65"/>
                <a:gd name="T51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7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6752641-E4DF-4435-A215-E108A5C49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4" y="2149"/>
              <a:ext cx="79" cy="58"/>
            </a:xfrm>
            <a:custGeom>
              <a:avLst/>
              <a:gdLst>
                <a:gd name="T0" fmla="*/ 56 w 64"/>
                <a:gd name="T1" fmla="*/ 8 h 47"/>
                <a:gd name="T2" fmla="*/ 56 w 64"/>
                <a:gd name="T3" fmla="*/ 0 h 47"/>
                <a:gd name="T4" fmla="*/ 0 w 64"/>
                <a:gd name="T5" fmla="*/ 0 h 47"/>
                <a:gd name="T6" fmla="*/ 0 w 64"/>
                <a:gd name="T7" fmla="*/ 43 h 47"/>
                <a:gd name="T8" fmla="*/ 4 w 64"/>
                <a:gd name="T9" fmla="*/ 47 h 47"/>
                <a:gd name="T10" fmla="*/ 58 w 64"/>
                <a:gd name="T11" fmla="*/ 47 h 47"/>
                <a:gd name="T12" fmla="*/ 64 w 64"/>
                <a:gd name="T13" fmla="*/ 41 h 47"/>
                <a:gd name="T14" fmla="*/ 64 w 64"/>
                <a:gd name="T15" fmla="*/ 8 h 47"/>
                <a:gd name="T16" fmla="*/ 56 w 64"/>
                <a:gd name="T17" fmla="*/ 8 h 47"/>
                <a:gd name="T18" fmla="*/ 52 w 64"/>
                <a:gd name="T19" fmla="*/ 43 h 47"/>
                <a:gd name="T20" fmla="*/ 4 w 64"/>
                <a:gd name="T21" fmla="*/ 43 h 47"/>
                <a:gd name="T22" fmla="*/ 4 w 64"/>
                <a:gd name="T23" fmla="*/ 4 h 47"/>
                <a:gd name="T24" fmla="*/ 52 w 64"/>
                <a:gd name="T25" fmla="*/ 4 h 47"/>
                <a:gd name="T26" fmla="*/ 52 w 64"/>
                <a:gd name="T27" fmla="*/ 43 h 47"/>
                <a:gd name="T28" fmla="*/ 8 w 64"/>
                <a:gd name="T29" fmla="*/ 12 h 47"/>
                <a:gd name="T30" fmla="*/ 48 w 64"/>
                <a:gd name="T31" fmla="*/ 12 h 47"/>
                <a:gd name="T32" fmla="*/ 48 w 64"/>
                <a:gd name="T33" fmla="*/ 16 h 47"/>
                <a:gd name="T34" fmla="*/ 8 w 64"/>
                <a:gd name="T35" fmla="*/ 16 h 47"/>
                <a:gd name="T36" fmla="*/ 8 w 64"/>
                <a:gd name="T37" fmla="*/ 12 h 47"/>
                <a:gd name="T38" fmla="*/ 32 w 64"/>
                <a:gd name="T39" fmla="*/ 20 h 47"/>
                <a:gd name="T40" fmla="*/ 48 w 64"/>
                <a:gd name="T41" fmla="*/ 20 h 47"/>
                <a:gd name="T42" fmla="*/ 48 w 64"/>
                <a:gd name="T43" fmla="*/ 24 h 47"/>
                <a:gd name="T44" fmla="*/ 32 w 64"/>
                <a:gd name="T45" fmla="*/ 24 h 47"/>
                <a:gd name="T46" fmla="*/ 32 w 64"/>
                <a:gd name="T47" fmla="*/ 20 h 47"/>
                <a:gd name="T48" fmla="*/ 32 w 64"/>
                <a:gd name="T49" fmla="*/ 28 h 47"/>
                <a:gd name="T50" fmla="*/ 48 w 64"/>
                <a:gd name="T51" fmla="*/ 28 h 47"/>
                <a:gd name="T52" fmla="*/ 48 w 64"/>
                <a:gd name="T53" fmla="*/ 32 h 47"/>
                <a:gd name="T54" fmla="*/ 32 w 64"/>
                <a:gd name="T55" fmla="*/ 32 h 47"/>
                <a:gd name="T56" fmla="*/ 32 w 64"/>
                <a:gd name="T57" fmla="*/ 28 h 47"/>
                <a:gd name="T58" fmla="*/ 32 w 64"/>
                <a:gd name="T59" fmla="*/ 36 h 47"/>
                <a:gd name="T60" fmla="*/ 44 w 64"/>
                <a:gd name="T61" fmla="*/ 36 h 47"/>
                <a:gd name="T62" fmla="*/ 44 w 64"/>
                <a:gd name="T63" fmla="*/ 40 h 47"/>
                <a:gd name="T64" fmla="*/ 32 w 64"/>
                <a:gd name="T65" fmla="*/ 40 h 47"/>
                <a:gd name="T66" fmla="*/ 32 w 64"/>
                <a:gd name="T67" fmla="*/ 36 h 47"/>
                <a:gd name="T68" fmla="*/ 8 w 64"/>
                <a:gd name="T69" fmla="*/ 20 h 47"/>
                <a:gd name="T70" fmla="*/ 28 w 64"/>
                <a:gd name="T71" fmla="*/ 20 h 47"/>
                <a:gd name="T72" fmla="*/ 28 w 64"/>
                <a:gd name="T73" fmla="*/ 40 h 47"/>
                <a:gd name="T74" fmla="*/ 8 w 64"/>
                <a:gd name="T75" fmla="*/ 40 h 47"/>
                <a:gd name="T76" fmla="*/ 8 w 64"/>
                <a:gd name="T7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47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2C91C124-C5F2-46FE-88D2-26B00BAF4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2531"/>
              <a:ext cx="58" cy="59"/>
            </a:xfrm>
            <a:custGeom>
              <a:avLst/>
              <a:gdLst>
                <a:gd name="T0" fmla="*/ 43 w 47"/>
                <a:gd name="T1" fmla="*/ 29 h 48"/>
                <a:gd name="T2" fmla="*/ 47 w 47"/>
                <a:gd name="T3" fmla="*/ 16 h 48"/>
                <a:gd name="T4" fmla="*/ 42 w 47"/>
                <a:gd name="T5" fmla="*/ 8 h 48"/>
                <a:gd name="T6" fmla="*/ 37 w 47"/>
                <a:gd name="T7" fmla="*/ 9 h 48"/>
                <a:gd name="T8" fmla="*/ 28 w 47"/>
                <a:gd name="T9" fmla="*/ 0 h 48"/>
                <a:gd name="T10" fmla="*/ 19 w 47"/>
                <a:gd name="T11" fmla="*/ 0 h 48"/>
                <a:gd name="T12" fmla="*/ 18 w 47"/>
                <a:gd name="T13" fmla="*/ 5 h 48"/>
                <a:gd name="T14" fmla="*/ 5 w 47"/>
                <a:gd name="T15" fmla="*/ 8 h 48"/>
                <a:gd name="T16" fmla="*/ 0 w 47"/>
                <a:gd name="T17" fmla="*/ 16 h 48"/>
                <a:gd name="T18" fmla="*/ 4 w 47"/>
                <a:gd name="T19" fmla="*/ 19 h 48"/>
                <a:gd name="T20" fmla="*/ 0 w 47"/>
                <a:gd name="T21" fmla="*/ 32 h 48"/>
                <a:gd name="T22" fmla="*/ 5 w 47"/>
                <a:gd name="T23" fmla="*/ 40 h 48"/>
                <a:gd name="T24" fmla="*/ 10 w 47"/>
                <a:gd name="T25" fmla="*/ 39 h 48"/>
                <a:gd name="T26" fmla="*/ 19 w 47"/>
                <a:gd name="T27" fmla="*/ 48 h 48"/>
                <a:gd name="T28" fmla="*/ 28 w 47"/>
                <a:gd name="T29" fmla="*/ 48 h 48"/>
                <a:gd name="T30" fmla="*/ 29 w 47"/>
                <a:gd name="T31" fmla="*/ 44 h 48"/>
                <a:gd name="T32" fmla="*/ 42 w 47"/>
                <a:gd name="T33" fmla="*/ 40 h 48"/>
                <a:gd name="T34" fmla="*/ 47 w 47"/>
                <a:gd name="T35" fmla="*/ 32 h 48"/>
                <a:gd name="T36" fmla="*/ 43 w 47"/>
                <a:gd name="T37" fmla="*/ 29 h 48"/>
                <a:gd name="T38" fmla="*/ 23 w 47"/>
                <a:gd name="T39" fmla="*/ 34 h 48"/>
                <a:gd name="T40" fmla="*/ 14 w 47"/>
                <a:gd name="T41" fmla="*/ 24 h 48"/>
                <a:gd name="T42" fmla="*/ 23 w 47"/>
                <a:gd name="T43" fmla="*/ 14 h 48"/>
                <a:gd name="T44" fmla="*/ 33 w 47"/>
                <a:gd name="T45" fmla="*/ 24 h 48"/>
                <a:gd name="T46" fmla="*/ 23 w 47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8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6675E840-8E35-4676-B186-AAC7760034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5" y="2514"/>
              <a:ext cx="96" cy="96"/>
            </a:xfrm>
            <a:custGeom>
              <a:avLst/>
              <a:gdLst>
                <a:gd name="T0" fmla="*/ 51 w 96"/>
                <a:gd name="T1" fmla="*/ 0 h 96"/>
                <a:gd name="T2" fmla="*/ 42 w 96"/>
                <a:gd name="T3" fmla="*/ 10 h 96"/>
                <a:gd name="T4" fmla="*/ 51 w 96"/>
                <a:gd name="T5" fmla="*/ 18 h 96"/>
                <a:gd name="T6" fmla="*/ 30 w 96"/>
                <a:gd name="T7" fmla="*/ 42 h 96"/>
                <a:gd name="T8" fmla="*/ 9 w 96"/>
                <a:gd name="T9" fmla="*/ 42 h 96"/>
                <a:gd name="T10" fmla="*/ 25 w 96"/>
                <a:gd name="T11" fmla="*/ 59 h 96"/>
                <a:gd name="T12" fmla="*/ 0 w 96"/>
                <a:gd name="T13" fmla="*/ 92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0 h 96"/>
                <a:gd name="T20" fmla="*/ 54 w 96"/>
                <a:gd name="T21" fmla="*/ 87 h 96"/>
                <a:gd name="T22" fmla="*/ 54 w 96"/>
                <a:gd name="T23" fmla="*/ 66 h 96"/>
                <a:gd name="T24" fmla="*/ 78 w 96"/>
                <a:gd name="T25" fmla="*/ 45 h 96"/>
                <a:gd name="T26" fmla="*/ 86 w 96"/>
                <a:gd name="T27" fmla="*/ 54 h 96"/>
                <a:gd name="T28" fmla="*/ 96 w 96"/>
                <a:gd name="T29" fmla="*/ 45 h 96"/>
                <a:gd name="T30" fmla="*/ 51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7 w 96"/>
                <a:gd name="T37" fmla="*/ 24 h 96"/>
                <a:gd name="T38" fmla="*/ 63 w 96"/>
                <a:gd name="T39" fmla="*/ 31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E7F0ECC-103D-4001-9D0C-A04153B21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8" y="2294"/>
              <a:ext cx="70" cy="70"/>
            </a:xfrm>
            <a:custGeom>
              <a:avLst/>
              <a:gdLst>
                <a:gd name="T0" fmla="*/ 57 w 57"/>
                <a:gd name="T1" fmla="*/ 29 h 57"/>
                <a:gd name="T2" fmla="*/ 28 w 57"/>
                <a:gd name="T3" fmla="*/ 57 h 57"/>
                <a:gd name="T4" fmla="*/ 0 w 57"/>
                <a:gd name="T5" fmla="*/ 29 h 57"/>
                <a:gd name="T6" fmla="*/ 28 w 57"/>
                <a:gd name="T7" fmla="*/ 0 h 57"/>
                <a:gd name="T8" fmla="*/ 57 w 57"/>
                <a:gd name="T9" fmla="*/ 29 h 57"/>
                <a:gd name="T10" fmla="*/ 5 w 57"/>
                <a:gd name="T11" fmla="*/ 29 h 57"/>
                <a:gd name="T12" fmla="*/ 28 w 57"/>
                <a:gd name="T13" fmla="*/ 52 h 57"/>
                <a:gd name="T14" fmla="*/ 52 w 57"/>
                <a:gd name="T15" fmla="*/ 29 h 57"/>
                <a:gd name="T16" fmla="*/ 28 w 57"/>
                <a:gd name="T17" fmla="*/ 5 h 57"/>
                <a:gd name="T18" fmla="*/ 5 w 57"/>
                <a:gd name="T19" fmla="*/ 29 h 57"/>
                <a:gd name="T20" fmla="*/ 31 w 57"/>
                <a:gd name="T21" fmla="*/ 12 h 57"/>
                <a:gd name="T22" fmla="*/ 45 w 57"/>
                <a:gd name="T23" fmla="*/ 26 h 57"/>
                <a:gd name="T24" fmla="*/ 45 w 57"/>
                <a:gd name="T25" fmla="*/ 31 h 57"/>
                <a:gd name="T26" fmla="*/ 40 w 57"/>
                <a:gd name="T27" fmla="*/ 31 h 57"/>
                <a:gd name="T28" fmla="*/ 32 w 57"/>
                <a:gd name="T29" fmla="*/ 23 h 57"/>
                <a:gd name="T30" fmla="*/ 32 w 57"/>
                <a:gd name="T31" fmla="*/ 43 h 57"/>
                <a:gd name="T32" fmla="*/ 28 w 57"/>
                <a:gd name="T33" fmla="*/ 47 h 57"/>
                <a:gd name="T34" fmla="*/ 25 w 57"/>
                <a:gd name="T35" fmla="*/ 43 h 57"/>
                <a:gd name="T36" fmla="*/ 25 w 57"/>
                <a:gd name="T37" fmla="*/ 23 h 57"/>
                <a:gd name="T38" fmla="*/ 17 w 57"/>
                <a:gd name="T39" fmla="*/ 31 h 57"/>
                <a:gd name="T40" fmla="*/ 12 w 57"/>
                <a:gd name="T41" fmla="*/ 31 h 57"/>
                <a:gd name="T42" fmla="*/ 11 w 57"/>
                <a:gd name="T43" fmla="*/ 29 h 57"/>
                <a:gd name="T44" fmla="*/ 12 w 57"/>
                <a:gd name="T45" fmla="*/ 26 h 57"/>
                <a:gd name="T46" fmla="*/ 26 w 57"/>
                <a:gd name="T47" fmla="*/ 12 h 57"/>
                <a:gd name="T48" fmla="*/ 31 w 57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99E20986-99F4-49E2-9E79-6C7F08BE94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4" y="1144"/>
              <a:ext cx="94" cy="94"/>
            </a:xfrm>
            <a:custGeom>
              <a:avLst/>
              <a:gdLst>
                <a:gd name="T0" fmla="*/ 64 w 77"/>
                <a:gd name="T1" fmla="*/ 0 h 77"/>
                <a:gd name="T2" fmla="*/ 13 w 77"/>
                <a:gd name="T3" fmla="*/ 0 h 77"/>
                <a:gd name="T4" fmla="*/ 0 w 77"/>
                <a:gd name="T5" fmla="*/ 13 h 77"/>
                <a:gd name="T6" fmla="*/ 0 w 77"/>
                <a:gd name="T7" fmla="*/ 64 h 77"/>
                <a:gd name="T8" fmla="*/ 13 w 77"/>
                <a:gd name="T9" fmla="*/ 77 h 77"/>
                <a:gd name="T10" fmla="*/ 64 w 77"/>
                <a:gd name="T11" fmla="*/ 76 h 77"/>
                <a:gd name="T12" fmla="*/ 77 w 77"/>
                <a:gd name="T13" fmla="*/ 64 h 77"/>
                <a:gd name="T14" fmla="*/ 77 w 77"/>
                <a:gd name="T15" fmla="*/ 12 h 77"/>
                <a:gd name="T16" fmla="*/ 64 w 77"/>
                <a:gd name="T17" fmla="*/ 0 h 77"/>
                <a:gd name="T18" fmla="*/ 25 w 77"/>
                <a:gd name="T19" fmla="*/ 34 h 77"/>
                <a:gd name="T20" fmla="*/ 52 w 77"/>
                <a:gd name="T21" fmla="*/ 33 h 77"/>
                <a:gd name="T22" fmla="*/ 53 w 77"/>
                <a:gd name="T23" fmla="*/ 38 h 77"/>
                <a:gd name="T24" fmla="*/ 39 w 77"/>
                <a:gd name="T25" fmla="*/ 53 h 77"/>
                <a:gd name="T26" fmla="*/ 24 w 77"/>
                <a:gd name="T27" fmla="*/ 38 h 77"/>
                <a:gd name="T28" fmla="*/ 25 w 77"/>
                <a:gd name="T29" fmla="*/ 34 h 77"/>
                <a:gd name="T30" fmla="*/ 67 w 77"/>
                <a:gd name="T31" fmla="*/ 33 h 77"/>
                <a:gd name="T32" fmla="*/ 67 w 77"/>
                <a:gd name="T33" fmla="*/ 52 h 77"/>
                <a:gd name="T34" fmla="*/ 67 w 77"/>
                <a:gd name="T35" fmla="*/ 62 h 77"/>
                <a:gd name="T36" fmla="*/ 63 w 77"/>
                <a:gd name="T37" fmla="*/ 67 h 77"/>
                <a:gd name="T38" fmla="*/ 15 w 77"/>
                <a:gd name="T39" fmla="*/ 67 h 77"/>
                <a:gd name="T40" fmla="*/ 10 w 77"/>
                <a:gd name="T41" fmla="*/ 62 h 77"/>
                <a:gd name="T42" fmla="*/ 10 w 77"/>
                <a:gd name="T43" fmla="*/ 53 h 77"/>
                <a:gd name="T44" fmla="*/ 10 w 77"/>
                <a:gd name="T45" fmla="*/ 34 h 77"/>
                <a:gd name="T46" fmla="*/ 10 w 77"/>
                <a:gd name="T47" fmla="*/ 34 h 77"/>
                <a:gd name="T48" fmla="*/ 17 w 77"/>
                <a:gd name="T49" fmla="*/ 34 h 77"/>
                <a:gd name="T50" fmla="*/ 17 w 77"/>
                <a:gd name="T51" fmla="*/ 38 h 77"/>
                <a:gd name="T52" fmla="*/ 39 w 77"/>
                <a:gd name="T53" fmla="*/ 60 h 77"/>
                <a:gd name="T54" fmla="*/ 60 w 77"/>
                <a:gd name="T55" fmla="*/ 38 h 77"/>
                <a:gd name="T56" fmla="*/ 60 w 77"/>
                <a:gd name="T57" fmla="*/ 33 h 77"/>
                <a:gd name="T58" fmla="*/ 67 w 77"/>
                <a:gd name="T59" fmla="*/ 33 h 77"/>
                <a:gd name="T60" fmla="*/ 67 w 77"/>
                <a:gd name="T61" fmla="*/ 17 h 77"/>
                <a:gd name="T62" fmla="*/ 65 w 77"/>
                <a:gd name="T63" fmla="*/ 19 h 77"/>
                <a:gd name="T64" fmla="*/ 60 w 77"/>
                <a:gd name="T65" fmla="*/ 19 h 77"/>
                <a:gd name="T66" fmla="*/ 58 w 77"/>
                <a:gd name="T67" fmla="*/ 17 h 77"/>
                <a:gd name="T68" fmla="*/ 58 w 77"/>
                <a:gd name="T69" fmla="*/ 12 h 77"/>
                <a:gd name="T70" fmla="*/ 60 w 77"/>
                <a:gd name="T71" fmla="*/ 9 h 77"/>
                <a:gd name="T72" fmla="*/ 65 w 77"/>
                <a:gd name="T73" fmla="*/ 9 h 77"/>
                <a:gd name="T74" fmla="*/ 67 w 77"/>
                <a:gd name="T75" fmla="*/ 12 h 77"/>
                <a:gd name="T76" fmla="*/ 67 w 77"/>
                <a:gd name="T77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77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0A1107E0-9ED9-483C-9E31-A929911D9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" y="1284"/>
              <a:ext cx="97" cy="72"/>
            </a:xfrm>
            <a:custGeom>
              <a:avLst/>
              <a:gdLst>
                <a:gd name="T0" fmla="*/ 76 w 79"/>
                <a:gd name="T1" fmla="*/ 3 h 59"/>
                <a:gd name="T2" fmla="*/ 40 w 79"/>
                <a:gd name="T3" fmla="*/ 0 h 59"/>
                <a:gd name="T4" fmla="*/ 4 w 79"/>
                <a:gd name="T5" fmla="*/ 3 h 59"/>
                <a:gd name="T6" fmla="*/ 0 w 79"/>
                <a:gd name="T7" fmla="*/ 30 h 59"/>
                <a:gd name="T8" fmla="*/ 4 w 79"/>
                <a:gd name="T9" fmla="*/ 57 h 59"/>
                <a:gd name="T10" fmla="*/ 40 w 79"/>
                <a:gd name="T11" fmla="*/ 59 h 59"/>
                <a:gd name="T12" fmla="*/ 76 w 79"/>
                <a:gd name="T13" fmla="*/ 57 h 59"/>
                <a:gd name="T14" fmla="*/ 79 w 79"/>
                <a:gd name="T15" fmla="*/ 30 h 59"/>
                <a:gd name="T16" fmla="*/ 76 w 79"/>
                <a:gd name="T17" fmla="*/ 3 h 59"/>
                <a:gd name="T18" fmla="*/ 30 w 79"/>
                <a:gd name="T19" fmla="*/ 45 h 59"/>
                <a:gd name="T20" fmla="*/ 30 w 79"/>
                <a:gd name="T21" fmla="*/ 15 h 59"/>
                <a:gd name="T22" fmla="*/ 55 w 79"/>
                <a:gd name="T23" fmla="*/ 30 h 59"/>
                <a:gd name="T24" fmla="*/ 30 w 79"/>
                <a:gd name="T2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59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D1165FB-B128-4F20-8405-1818B53C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1127"/>
              <a:ext cx="95" cy="76"/>
            </a:xfrm>
            <a:custGeom>
              <a:avLst/>
              <a:gdLst>
                <a:gd name="T0" fmla="*/ 77 w 77"/>
                <a:gd name="T1" fmla="*/ 7 h 62"/>
                <a:gd name="T2" fmla="*/ 68 w 77"/>
                <a:gd name="T3" fmla="*/ 9 h 62"/>
                <a:gd name="T4" fmla="*/ 75 w 77"/>
                <a:gd name="T5" fmla="*/ 1 h 62"/>
                <a:gd name="T6" fmla="*/ 65 w 77"/>
                <a:gd name="T7" fmla="*/ 4 h 62"/>
                <a:gd name="T8" fmla="*/ 53 w 77"/>
                <a:gd name="T9" fmla="*/ 0 h 62"/>
                <a:gd name="T10" fmla="*/ 38 w 77"/>
                <a:gd name="T11" fmla="*/ 15 h 62"/>
                <a:gd name="T12" fmla="*/ 38 w 77"/>
                <a:gd name="T13" fmla="*/ 19 h 62"/>
                <a:gd name="T14" fmla="*/ 6 w 77"/>
                <a:gd name="T15" fmla="*/ 2 h 62"/>
                <a:gd name="T16" fmla="*/ 3 w 77"/>
                <a:gd name="T17" fmla="*/ 10 h 62"/>
                <a:gd name="T18" fmla="*/ 10 w 77"/>
                <a:gd name="T19" fmla="*/ 23 h 62"/>
                <a:gd name="T20" fmla="*/ 3 w 77"/>
                <a:gd name="T21" fmla="*/ 21 h 62"/>
                <a:gd name="T22" fmla="*/ 3 w 77"/>
                <a:gd name="T23" fmla="*/ 22 h 62"/>
                <a:gd name="T24" fmla="*/ 16 w 77"/>
                <a:gd name="T25" fmla="*/ 37 h 62"/>
                <a:gd name="T26" fmla="*/ 12 w 77"/>
                <a:gd name="T27" fmla="*/ 38 h 62"/>
                <a:gd name="T28" fmla="*/ 9 w 77"/>
                <a:gd name="T29" fmla="*/ 37 h 62"/>
                <a:gd name="T30" fmla="*/ 24 w 77"/>
                <a:gd name="T31" fmla="*/ 48 h 62"/>
                <a:gd name="T32" fmla="*/ 4 w 77"/>
                <a:gd name="T33" fmla="*/ 55 h 62"/>
                <a:gd name="T34" fmla="*/ 0 w 77"/>
                <a:gd name="T35" fmla="*/ 55 h 62"/>
                <a:gd name="T36" fmla="*/ 24 w 77"/>
                <a:gd name="T37" fmla="*/ 62 h 62"/>
                <a:gd name="T38" fmla="*/ 69 w 77"/>
                <a:gd name="T39" fmla="*/ 17 h 62"/>
                <a:gd name="T40" fmla="*/ 69 w 77"/>
                <a:gd name="T41" fmla="*/ 15 h 62"/>
                <a:gd name="T42" fmla="*/ 77 w 77"/>
                <a:gd name="T4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62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BB858F6-5A15-4B03-AAD0-090A9548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" y="1660"/>
              <a:ext cx="84" cy="82"/>
            </a:xfrm>
            <a:custGeom>
              <a:avLst/>
              <a:gdLst>
                <a:gd name="T0" fmla="*/ 34 w 68"/>
                <a:gd name="T1" fmla="*/ 0 h 67"/>
                <a:gd name="T2" fmla="*/ 0 w 68"/>
                <a:gd name="T3" fmla="*/ 34 h 67"/>
                <a:gd name="T4" fmla="*/ 34 w 68"/>
                <a:gd name="T5" fmla="*/ 67 h 67"/>
                <a:gd name="T6" fmla="*/ 68 w 68"/>
                <a:gd name="T7" fmla="*/ 34 h 67"/>
                <a:gd name="T8" fmla="*/ 34 w 68"/>
                <a:gd name="T9" fmla="*/ 0 h 67"/>
                <a:gd name="T10" fmla="*/ 34 w 68"/>
                <a:gd name="T11" fmla="*/ 61 h 67"/>
                <a:gd name="T12" fmla="*/ 7 w 68"/>
                <a:gd name="T13" fmla="*/ 34 h 67"/>
                <a:gd name="T14" fmla="*/ 34 w 68"/>
                <a:gd name="T15" fmla="*/ 6 h 67"/>
                <a:gd name="T16" fmla="*/ 62 w 68"/>
                <a:gd name="T17" fmla="*/ 34 h 67"/>
                <a:gd name="T18" fmla="*/ 34 w 68"/>
                <a:gd name="T19" fmla="*/ 61 h 67"/>
                <a:gd name="T20" fmla="*/ 21 w 68"/>
                <a:gd name="T21" fmla="*/ 21 h 67"/>
                <a:gd name="T22" fmla="*/ 47 w 68"/>
                <a:gd name="T23" fmla="*/ 21 h 67"/>
                <a:gd name="T24" fmla="*/ 47 w 68"/>
                <a:gd name="T25" fmla="*/ 46 h 67"/>
                <a:gd name="T26" fmla="*/ 21 w 68"/>
                <a:gd name="T27" fmla="*/ 46 h 67"/>
                <a:gd name="T28" fmla="*/ 21 w 68"/>
                <a:gd name="T2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AF106F72-17FD-44D1-A9D8-0C1BEDF18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3" y="1420"/>
              <a:ext cx="95" cy="95"/>
            </a:xfrm>
            <a:custGeom>
              <a:avLst/>
              <a:gdLst>
                <a:gd name="T0" fmla="*/ 38 w 77"/>
                <a:gd name="T1" fmla="*/ 0 h 77"/>
                <a:gd name="T2" fmla="*/ 0 w 77"/>
                <a:gd name="T3" fmla="*/ 39 h 77"/>
                <a:gd name="T4" fmla="*/ 38 w 77"/>
                <a:gd name="T5" fmla="*/ 77 h 77"/>
                <a:gd name="T6" fmla="*/ 77 w 77"/>
                <a:gd name="T7" fmla="*/ 39 h 77"/>
                <a:gd name="T8" fmla="*/ 38 w 77"/>
                <a:gd name="T9" fmla="*/ 0 h 77"/>
                <a:gd name="T10" fmla="*/ 24 w 77"/>
                <a:gd name="T11" fmla="*/ 39 h 77"/>
                <a:gd name="T12" fmla="*/ 38 w 77"/>
                <a:gd name="T13" fmla="*/ 24 h 77"/>
                <a:gd name="T14" fmla="*/ 53 w 77"/>
                <a:gd name="T15" fmla="*/ 39 h 77"/>
                <a:gd name="T16" fmla="*/ 38 w 77"/>
                <a:gd name="T17" fmla="*/ 53 h 77"/>
                <a:gd name="T18" fmla="*/ 24 w 77"/>
                <a:gd name="T19" fmla="*/ 39 h 77"/>
                <a:gd name="T20" fmla="*/ 70 w 77"/>
                <a:gd name="T21" fmla="*/ 52 h 77"/>
                <a:gd name="T22" fmla="*/ 70 w 77"/>
                <a:gd name="T23" fmla="*/ 52 h 77"/>
                <a:gd name="T24" fmla="*/ 56 w 77"/>
                <a:gd name="T25" fmla="*/ 46 h 77"/>
                <a:gd name="T26" fmla="*/ 58 w 77"/>
                <a:gd name="T27" fmla="*/ 39 h 77"/>
                <a:gd name="T28" fmla="*/ 56 w 77"/>
                <a:gd name="T29" fmla="*/ 31 h 77"/>
                <a:gd name="T30" fmla="*/ 66 w 77"/>
                <a:gd name="T31" fmla="*/ 27 h 77"/>
                <a:gd name="T32" fmla="*/ 70 w 77"/>
                <a:gd name="T33" fmla="*/ 26 h 77"/>
                <a:gd name="T34" fmla="*/ 72 w 77"/>
                <a:gd name="T35" fmla="*/ 39 h 77"/>
                <a:gd name="T36" fmla="*/ 70 w 77"/>
                <a:gd name="T37" fmla="*/ 52 h 77"/>
                <a:gd name="T38" fmla="*/ 51 w 77"/>
                <a:gd name="T39" fmla="*/ 7 h 77"/>
                <a:gd name="T40" fmla="*/ 51 w 77"/>
                <a:gd name="T41" fmla="*/ 7 h 77"/>
                <a:gd name="T42" fmla="*/ 51 w 77"/>
                <a:gd name="T43" fmla="*/ 7 h 77"/>
                <a:gd name="T44" fmla="*/ 46 w 77"/>
                <a:gd name="T45" fmla="*/ 21 h 77"/>
                <a:gd name="T46" fmla="*/ 38 w 77"/>
                <a:gd name="T47" fmla="*/ 19 h 77"/>
                <a:gd name="T48" fmla="*/ 31 w 77"/>
                <a:gd name="T49" fmla="*/ 21 h 77"/>
                <a:gd name="T50" fmla="*/ 28 w 77"/>
                <a:gd name="T51" fmla="*/ 14 h 77"/>
                <a:gd name="T52" fmla="*/ 25 w 77"/>
                <a:gd name="T53" fmla="*/ 7 h 77"/>
                <a:gd name="T54" fmla="*/ 38 w 77"/>
                <a:gd name="T55" fmla="*/ 5 h 77"/>
                <a:gd name="T56" fmla="*/ 51 w 77"/>
                <a:gd name="T57" fmla="*/ 7 h 77"/>
                <a:gd name="T58" fmla="*/ 7 w 77"/>
                <a:gd name="T59" fmla="*/ 26 h 77"/>
                <a:gd name="T60" fmla="*/ 14 w 77"/>
                <a:gd name="T61" fmla="*/ 28 h 77"/>
                <a:gd name="T62" fmla="*/ 20 w 77"/>
                <a:gd name="T63" fmla="*/ 31 h 77"/>
                <a:gd name="T64" fmla="*/ 19 w 77"/>
                <a:gd name="T65" fmla="*/ 39 h 77"/>
                <a:gd name="T66" fmla="*/ 20 w 77"/>
                <a:gd name="T67" fmla="*/ 46 h 77"/>
                <a:gd name="T68" fmla="*/ 7 w 77"/>
                <a:gd name="T69" fmla="*/ 52 h 77"/>
                <a:gd name="T70" fmla="*/ 4 w 77"/>
                <a:gd name="T71" fmla="*/ 39 h 77"/>
                <a:gd name="T72" fmla="*/ 7 w 77"/>
                <a:gd name="T73" fmla="*/ 26 h 77"/>
                <a:gd name="T74" fmla="*/ 25 w 77"/>
                <a:gd name="T75" fmla="*/ 70 h 77"/>
                <a:gd name="T76" fmla="*/ 27 w 77"/>
                <a:gd name="T77" fmla="*/ 66 h 77"/>
                <a:gd name="T78" fmla="*/ 31 w 77"/>
                <a:gd name="T79" fmla="*/ 56 h 77"/>
                <a:gd name="T80" fmla="*/ 38 w 77"/>
                <a:gd name="T81" fmla="*/ 58 h 77"/>
                <a:gd name="T82" fmla="*/ 46 w 77"/>
                <a:gd name="T83" fmla="*/ 56 h 77"/>
                <a:gd name="T84" fmla="*/ 51 w 77"/>
                <a:gd name="T85" fmla="*/ 70 h 77"/>
                <a:gd name="T86" fmla="*/ 51 w 77"/>
                <a:gd name="T87" fmla="*/ 70 h 77"/>
                <a:gd name="T88" fmla="*/ 51 w 77"/>
                <a:gd name="T89" fmla="*/ 70 h 77"/>
                <a:gd name="T90" fmla="*/ 38 w 77"/>
                <a:gd name="T91" fmla="*/ 73 h 77"/>
                <a:gd name="T92" fmla="*/ 25 w 77"/>
                <a:gd name="T93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23CEBF6C-AF54-4BAB-84F5-BCDDC4AE0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2" y="1872"/>
              <a:ext cx="111" cy="63"/>
            </a:xfrm>
            <a:custGeom>
              <a:avLst/>
              <a:gdLst>
                <a:gd name="T0" fmla="*/ 83 w 90"/>
                <a:gd name="T1" fmla="*/ 47 h 51"/>
                <a:gd name="T2" fmla="*/ 85 w 90"/>
                <a:gd name="T3" fmla="*/ 37 h 51"/>
                <a:gd name="T4" fmla="*/ 87 w 90"/>
                <a:gd name="T5" fmla="*/ 27 h 51"/>
                <a:gd name="T6" fmla="*/ 89 w 90"/>
                <a:gd name="T7" fmla="*/ 17 h 51"/>
                <a:gd name="T8" fmla="*/ 86 w 90"/>
                <a:gd name="T9" fmla="*/ 11 h 51"/>
                <a:gd name="T10" fmla="*/ 64 w 90"/>
                <a:gd name="T11" fmla="*/ 1 h 51"/>
                <a:gd name="T12" fmla="*/ 57 w 90"/>
                <a:gd name="T13" fmla="*/ 4 h 51"/>
                <a:gd name="T14" fmla="*/ 52 w 90"/>
                <a:gd name="T15" fmla="*/ 13 h 51"/>
                <a:gd name="T16" fmla="*/ 51 w 90"/>
                <a:gd name="T17" fmla="*/ 14 h 51"/>
                <a:gd name="T18" fmla="*/ 15 w 90"/>
                <a:gd name="T19" fmla="*/ 7 h 51"/>
                <a:gd name="T20" fmla="*/ 0 w 90"/>
                <a:gd name="T21" fmla="*/ 14 h 51"/>
                <a:gd name="T22" fmla="*/ 8 w 90"/>
                <a:gd name="T23" fmla="*/ 26 h 51"/>
                <a:gd name="T24" fmla="*/ 12 w 90"/>
                <a:gd name="T25" fmla="*/ 23 h 51"/>
                <a:gd name="T26" fmla="*/ 17 w 90"/>
                <a:gd name="T27" fmla="*/ 31 h 51"/>
                <a:gd name="T28" fmla="*/ 25 w 90"/>
                <a:gd name="T29" fmla="*/ 26 h 51"/>
                <a:gd name="T30" fmla="*/ 30 w 90"/>
                <a:gd name="T31" fmla="*/ 33 h 51"/>
                <a:gd name="T32" fmla="*/ 38 w 90"/>
                <a:gd name="T33" fmla="*/ 28 h 51"/>
                <a:gd name="T34" fmla="*/ 43 w 90"/>
                <a:gd name="T35" fmla="*/ 36 h 51"/>
                <a:gd name="T36" fmla="*/ 47 w 90"/>
                <a:gd name="T37" fmla="*/ 33 h 51"/>
                <a:gd name="T38" fmla="*/ 47 w 90"/>
                <a:gd name="T39" fmla="*/ 35 h 51"/>
                <a:gd name="T40" fmla="*/ 48 w 90"/>
                <a:gd name="T41" fmla="*/ 46 h 51"/>
                <a:gd name="T42" fmla="*/ 54 w 90"/>
                <a:gd name="T43" fmla="*/ 51 h 51"/>
                <a:gd name="T44" fmla="*/ 78 w 90"/>
                <a:gd name="T45" fmla="*/ 51 h 51"/>
                <a:gd name="T46" fmla="*/ 83 w 90"/>
                <a:gd name="T47" fmla="*/ 47 h 51"/>
                <a:gd name="T48" fmla="*/ 17 w 90"/>
                <a:gd name="T49" fmla="*/ 16 h 51"/>
                <a:gd name="T50" fmla="*/ 18 w 90"/>
                <a:gd name="T51" fmla="*/ 12 h 51"/>
                <a:gd name="T52" fmla="*/ 49 w 90"/>
                <a:gd name="T53" fmla="*/ 18 h 51"/>
                <a:gd name="T54" fmla="*/ 48 w 90"/>
                <a:gd name="T55" fmla="*/ 23 h 51"/>
                <a:gd name="T56" fmla="*/ 17 w 90"/>
                <a:gd name="T57" fmla="*/ 16 h 51"/>
                <a:gd name="T58" fmla="*/ 73 w 90"/>
                <a:gd name="T59" fmla="*/ 46 h 51"/>
                <a:gd name="T60" fmla="*/ 69 w 90"/>
                <a:gd name="T61" fmla="*/ 45 h 51"/>
                <a:gd name="T62" fmla="*/ 67 w 90"/>
                <a:gd name="T63" fmla="*/ 42 h 51"/>
                <a:gd name="T64" fmla="*/ 73 w 90"/>
                <a:gd name="T65" fmla="*/ 15 h 51"/>
                <a:gd name="T66" fmla="*/ 75 w 90"/>
                <a:gd name="T67" fmla="*/ 13 h 51"/>
                <a:gd name="T68" fmla="*/ 80 w 90"/>
                <a:gd name="T69" fmla="*/ 14 h 51"/>
                <a:gd name="T70" fmla="*/ 82 w 90"/>
                <a:gd name="T71" fmla="*/ 17 h 51"/>
                <a:gd name="T72" fmla="*/ 76 w 90"/>
                <a:gd name="T73" fmla="*/ 44 h 51"/>
                <a:gd name="T74" fmla="*/ 73 w 90"/>
                <a:gd name="T7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51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A8968D1-B177-4614-A59E-95B6D9149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6" y="942"/>
              <a:ext cx="80" cy="79"/>
            </a:xfrm>
            <a:custGeom>
              <a:avLst/>
              <a:gdLst>
                <a:gd name="T0" fmla="*/ 0 w 65"/>
                <a:gd name="T1" fmla="*/ 32 h 64"/>
                <a:gd name="T2" fmla="*/ 65 w 65"/>
                <a:gd name="T3" fmla="*/ 32 h 64"/>
                <a:gd name="T4" fmla="*/ 51 w 65"/>
                <a:gd name="T5" fmla="*/ 42 h 64"/>
                <a:gd name="T6" fmla="*/ 60 w 65"/>
                <a:gd name="T7" fmla="*/ 34 h 64"/>
                <a:gd name="T8" fmla="*/ 51 w 65"/>
                <a:gd name="T9" fmla="*/ 42 h 64"/>
                <a:gd name="T10" fmla="*/ 13 w 65"/>
                <a:gd name="T11" fmla="*/ 29 h 64"/>
                <a:gd name="T12" fmla="*/ 7 w 65"/>
                <a:gd name="T13" fmla="*/ 21 h 64"/>
                <a:gd name="T14" fmla="*/ 46 w 65"/>
                <a:gd name="T15" fmla="*/ 21 h 64"/>
                <a:gd name="T16" fmla="*/ 35 w 65"/>
                <a:gd name="T17" fmla="*/ 29 h 64"/>
                <a:gd name="T18" fmla="*/ 46 w 65"/>
                <a:gd name="T19" fmla="*/ 21 h 64"/>
                <a:gd name="T20" fmla="*/ 35 w 65"/>
                <a:gd name="T21" fmla="*/ 4 h 64"/>
                <a:gd name="T22" fmla="*/ 42 w 65"/>
                <a:gd name="T23" fmla="*/ 11 h 64"/>
                <a:gd name="T24" fmla="*/ 35 w 65"/>
                <a:gd name="T25" fmla="*/ 17 h 64"/>
                <a:gd name="T26" fmla="*/ 27 w 65"/>
                <a:gd name="T27" fmla="*/ 6 h 64"/>
                <a:gd name="T28" fmla="*/ 30 w 65"/>
                <a:gd name="T29" fmla="*/ 17 h 64"/>
                <a:gd name="T30" fmla="*/ 23 w 65"/>
                <a:gd name="T31" fmla="*/ 11 h 64"/>
                <a:gd name="T32" fmla="*/ 30 w 65"/>
                <a:gd name="T33" fmla="*/ 29 h 64"/>
                <a:gd name="T34" fmla="*/ 19 w 65"/>
                <a:gd name="T35" fmla="*/ 21 h 64"/>
                <a:gd name="T36" fmla="*/ 7 w 65"/>
                <a:gd name="T37" fmla="*/ 42 h 64"/>
                <a:gd name="T38" fmla="*/ 13 w 65"/>
                <a:gd name="T39" fmla="*/ 34 h 64"/>
                <a:gd name="T40" fmla="*/ 7 w 65"/>
                <a:gd name="T41" fmla="*/ 42 h 64"/>
                <a:gd name="T42" fmla="*/ 30 w 65"/>
                <a:gd name="T43" fmla="*/ 34 h 64"/>
                <a:gd name="T44" fmla="*/ 19 w 65"/>
                <a:gd name="T45" fmla="*/ 42 h 64"/>
                <a:gd name="T46" fmla="*/ 30 w 65"/>
                <a:gd name="T47" fmla="*/ 47 h 64"/>
                <a:gd name="T48" fmla="*/ 27 w 65"/>
                <a:gd name="T49" fmla="*/ 58 h 64"/>
                <a:gd name="T50" fmla="*/ 20 w 65"/>
                <a:gd name="T51" fmla="*/ 47 h 64"/>
                <a:gd name="T52" fmla="*/ 42 w 65"/>
                <a:gd name="T53" fmla="*/ 52 h 64"/>
                <a:gd name="T54" fmla="*/ 35 w 65"/>
                <a:gd name="T55" fmla="*/ 59 h 64"/>
                <a:gd name="T56" fmla="*/ 45 w 65"/>
                <a:gd name="T57" fmla="*/ 47 h 64"/>
                <a:gd name="T58" fmla="*/ 35 w 65"/>
                <a:gd name="T59" fmla="*/ 42 h 64"/>
                <a:gd name="T60" fmla="*/ 47 w 65"/>
                <a:gd name="T61" fmla="*/ 34 h 64"/>
                <a:gd name="T62" fmla="*/ 35 w 65"/>
                <a:gd name="T63" fmla="*/ 42 h 64"/>
                <a:gd name="T64" fmla="*/ 51 w 65"/>
                <a:gd name="T65" fmla="*/ 21 h 64"/>
                <a:gd name="T66" fmla="*/ 60 w 65"/>
                <a:gd name="T67" fmla="*/ 29 h 64"/>
                <a:gd name="T68" fmla="*/ 56 w 65"/>
                <a:gd name="T69" fmla="*/ 17 h 64"/>
                <a:gd name="T70" fmla="*/ 44 w 65"/>
                <a:gd name="T71" fmla="*/ 6 h 64"/>
                <a:gd name="T72" fmla="*/ 56 w 65"/>
                <a:gd name="T73" fmla="*/ 17 h 64"/>
                <a:gd name="T74" fmla="*/ 20 w 65"/>
                <a:gd name="T75" fmla="*/ 6 h 64"/>
                <a:gd name="T76" fmla="*/ 9 w 65"/>
                <a:gd name="T77" fmla="*/ 17 h 64"/>
                <a:gd name="T78" fmla="*/ 9 w 65"/>
                <a:gd name="T79" fmla="*/ 47 h 64"/>
                <a:gd name="T80" fmla="*/ 20 w 65"/>
                <a:gd name="T81" fmla="*/ 57 h 64"/>
                <a:gd name="T82" fmla="*/ 9 w 65"/>
                <a:gd name="T83" fmla="*/ 47 h 64"/>
                <a:gd name="T84" fmla="*/ 44 w 65"/>
                <a:gd name="T85" fmla="*/ 57 h 64"/>
                <a:gd name="T86" fmla="*/ 56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ED8ADA0-DE90-4449-8233-C8502CC43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" y="1498"/>
              <a:ext cx="81" cy="66"/>
            </a:xfrm>
            <a:custGeom>
              <a:avLst/>
              <a:gdLst>
                <a:gd name="T0" fmla="*/ 66 w 66"/>
                <a:gd name="T1" fmla="*/ 29 h 54"/>
                <a:gd name="T2" fmla="*/ 58 w 66"/>
                <a:gd name="T3" fmla="*/ 12 h 54"/>
                <a:gd name="T4" fmla="*/ 46 w 66"/>
                <a:gd name="T5" fmla="*/ 12 h 54"/>
                <a:gd name="T6" fmla="*/ 46 w 66"/>
                <a:gd name="T7" fmla="*/ 4 h 54"/>
                <a:gd name="T8" fmla="*/ 42 w 66"/>
                <a:gd name="T9" fmla="*/ 0 h 54"/>
                <a:gd name="T10" fmla="*/ 4 w 66"/>
                <a:gd name="T11" fmla="*/ 0 h 54"/>
                <a:gd name="T12" fmla="*/ 0 w 66"/>
                <a:gd name="T13" fmla="*/ 4 h 54"/>
                <a:gd name="T14" fmla="*/ 0 w 66"/>
                <a:gd name="T15" fmla="*/ 37 h 54"/>
                <a:gd name="T16" fmla="*/ 4 w 66"/>
                <a:gd name="T17" fmla="*/ 41 h 54"/>
                <a:gd name="T18" fmla="*/ 10 w 66"/>
                <a:gd name="T19" fmla="*/ 41 h 54"/>
                <a:gd name="T20" fmla="*/ 9 w 66"/>
                <a:gd name="T21" fmla="*/ 45 h 54"/>
                <a:gd name="T22" fmla="*/ 17 w 66"/>
                <a:gd name="T23" fmla="*/ 54 h 54"/>
                <a:gd name="T24" fmla="*/ 25 w 66"/>
                <a:gd name="T25" fmla="*/ 45 h 54"/>
                <a:gd name="T26" fmla="*/ 24 w 66"/>
                <a:gd name="T27" fmla="*/ 41 h 54"/>
                <a:gd name="T28" fmla="*/ 47 w 66"/>
                <a:gd name="T29" fmla="*/ 41 h 54"/>
                <a:gd name="T30" fmla="*/ 46 w 66"/>
                <a:gd name="T31" fmla="*/ 45 h 54"/>
                <a:gd name="T32" fmla="*/ 54 w 66"/>
                <a:gd name="T33" fmla="*/ 54 h 54"/>
                <a:gd name="T34" fmla="*/ 62 w 66"/>
                <a:gd name="T35" fmla="*/ 45 h 54"/>
                <a:gd name="T36" fmla="*/ 61 w 66"/>
                <a:gd name="T37" fmla="*/ 41 h 54"/>
                <a:gd name="T38" fmla="*/ 66 w 66"/>
                <a:gd name="T39" fmla="*/ 41 h 54"/>
                <a:gd name="T40" fmla="*/ 66 w 66"/>
                <a:gd name="T41" fmla="*/ 29 h 54"/>
                <a:gd name="T42" fmla="*/ 46 w 66"/>
                <a:gd name="T43" fmla="*/ 29 h 54"/>
                <a:gd name="T44" fmla="*/ 46 w 66"/>
                <a:gd name="T45" fmla="*/ 19 h 54"/>
                <a:gd name="T46" fmla="*/ 54 w 66"/>
                <a:gd name="T47" fmla="*/ 19 h 54"/>
                <a:gd name="T48" fmla="*/ 59 w 66"/>
                <a:gd name="T49" fmla="*/ 29 h 54"/>
                <a:gd name="T50" fmla="*/ 46 w 66"/>
                <a:gd name="T5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4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79AD0E-43CC-4CE8-80FA-F82A50793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5" y="2003"/>
              <a:ext cx="88" cy="88"/>
            </a:xfrm>
            <a:custGeom>
              <a:avLst/>
              <a:gdLst>
                <a:gd name="T0" fmla="*/ 36 w 72"/>
                <a:gd name="T1" fmla="*/ 0 h 72"/>
                <a:gd name="T2" fmla="*/ 0 w 72"/>
                <a:gd name="T3" fmla="*/ 36 h 72"/>
                <a:gd name="T4" fmla="*/ 36 w 72"/>
                <a:gd name="T5" fmla="*/ 72 h 72"/>
                <a:gd name="T6" fmla="*/ 72 w 72"/>
                <a:gd name="T7" fmla="*/ 36 h 72"/>
                <a:gd name="T8" fmla="*/ 36 w 72"/>
                <a:gd name="T9" fmla="*/ 0 h 72"/>
                <a:gd name="T10" fmla="*/ 57 w 72"/>
                <a:gd name="T11" fmla="*/ 31 h 72"/>
                <a:gd name="T12" fmla="*/ 38 w 72"/>
                <a:gd name="T13" fmla="*/ 59 h 72"/>
                <a:gd name="T14" fmla="*/ 29 w 72"/>
                <a:gd name="T15" fmla="*/ 55 h 72"/>
                <a:gd name="T16" fmla="*/ 21 w 72"/>
                <a:gd name="T17" fmla="*/ 33 h 72"/>
                <a:gd name="T18" fmla="*/ 16 w 72"/>
                <a:gd name="T19" fmla="*/ 35 h 72"/>
                <a:gd name="T20" fmla="*/ 15 w 72"/>
                <a:gd name="T21" fmla="*/ 32 h 72"/>
                <a:gd name="T22" fmla="*/ 28 w 72"/>
                <a:gd name="T23" fmla="*/ 23 h 72"/>
                <a:gd name="T24" fmla="*/ 35 w 72"/>
                <a:gd name="T25" fmla="*/ 37 h 72"/>
                <a:gd name="T26" fmla="*/ 38 w 72"/>
                <a:gd name="T27" fmla="*/ 46 h 72"/>
                <a:gd name="T28" fmla="*/ 44 w 72"/>
                <a:gd name="T29" fmla="*/ 38 h 72"/>
                <a:gd name="T30" fmla="*/ 39 w 72"/>
                <a:gd name="T31" fmla="*/ 32 h 72"/>
                <a:gd name="T32" fmla="*/ 57 w 72"/>
                <a:gd name="T33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0AB61B61-F474-4891-9599-8DF36C6DB2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" y="2725"/>
              <a:ext cx="58" cy="58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5 w 47"/>
                <a:gd name="T11" fmla="*/ 24 h 47"/>
                <a:gd name="T12" fmla="*/ 23 w 47"/>
                <a:gd name="T13" fmla="*/ 6 h 47"/>
                <a:gd name="T14" fmla="*/ 23 w 47"/>
                <a:gd name="T15" fmla="*/ 41 h 47"/>
                <a:gd name="T16" fmla="*/ 5 w 4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C3686B3-79B3-47CD-834F-5D9A8F5AD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2" y="2423"/>
              <a:ext cx="82" cy="76"/>
            </a:xfrm>
            <a:custGeom>
              <a:avLst/>
              <a:gdLst>
                <a:gd name="T0" fmla="*/ 34 w 67"/>
                <a:gd name="T1" fmla="*/ 8 h 62"/>
                <a:gd name="T2" fmla="*/ 23 w 67"/>
                <a:gd name="T3" fmla="*/ 10 h 62"/>
                <a:gd name="T4" fmla="*/ 15 w 67"/>
                <a:gd name="T5" fmla="*/ 14 h 62"/>
                <a:gd name="T6" fmla="*/ 8 w 67"/>
                <a:gd name="T7" fmla="*/ 27 h 62"/>
                <a:gd name="T8" fmla="*/ 11 w 67"/>
                <a:gd name="T9" fmla="*/ 34 h 62"/>
                <a:gd name="T10" fmla="*/ 17 w 67"/>
                <a:gd name="T11" fmla="*/ 41 h 62"/>
                <a:gd name="T12" fmla="*/ 21 w 67"/>
                <a:gd name="T13" fmla="*/ 47 h 62"/>
                <a:gd name="T14" fmla="*/ 21 w 67"/>
                <a:gd name="T15" fmla="*/ 49 h 62"/>
                <a:gd name="T16" fmla="*/ 22 w 67"/>
                <a:gd name="T17" fmla="*/ 48 h 62"/>
                <a:gd name="T18" fmla="*/ 28 w 67"/>
                <a:gd name="T19" fmla="*/ 45 h 62"/>
                <a:gd name="T20" fmla="*/ 29 w 67"/>
                <a:gd name="T21" fmla="*/ 45 h 62"/>
                <a:gd name="T22" fmla="*/ 34 w 67"/>
                <a:gd name="T23" fmla="*/ 46 h 62"/>
                <a:gd name="T24" fmla="*/ 44 w 67"/>
                <a:gd name="T25" fmla="*/ 44 h 62"/>
                <a:gd name="T26" fmla="*/ 52 w 67"/>
                <a:gd name="T27" fmla="*/ 40 h 62"/>
                <a:gd name="T28" fmla="*/ 59 w 67"/>
                <a:gd name="T29" fmla="*/ 27 h 62"/>
                <a:gd name="T30" fmla="*/ 52 w 67"/>
                <a:gd name="T31" fmla="*/ 14 h 62"/>
                <a:gd name="T32" fmla="*/ 44 w 67"/>
                <a:gd name="T33" fmla="*/ 10 h 62"/>
                <a:gd name="T34" fmla="*/ 34 w 67"/>
                <a:gd name="T35" fmla="*/ 8 h 62"/>
                <a:gd name="T36" fmla="*/ 34 w 67"/>
                <a:gd name="T37" fmla="*/ 0 h 62"/>
                <a:gd name="T38" fmla="*/ 34 w 67"/>
                <a:gd name="T39" fmla="*/ 0 h 62"/>
                <a:gd name="T40" fmla="*/ 67 w 67"/>
                <a:gd name="T41" fmla="*/ 27 h 62"/>
                <a:gd name="T42" fmla="*/ 34 w 67"/>
                <a:gd name="T43" fmla="*/ 54 h 62"/>
                <a:gd name="T44" fmla="*/ 28 w 67"/>
                <a:gd name="T45" fmla="*/ 54 h 62"/>
                <a:gd name="T46" fmla="*/ 4 w 67"/>
                <a:gd name="T47" fmla="*/ 62 h 62"/>
                <a:gd name="T48" fmla="*/ 4 w 67"/>
                <a:gd name="T49" fmla="*/ 61 h 62"/>
                <a:gd name="T50" fmla="*/ 13 w 67"/>
                <a:gd name="T51" fmla="*/ 50 h 62"/>
                <a:gd name="T52" fmla="*/ 12 w 67"/>
                <a:gd name="T53" fmla="*/ 48 h 62"/>
                <a:gd name="T54" fmla="*/ 0 w 67"/>
                <a:gd name="T55" fmla="*/ 27 h 62"/>
                <a:gd name="T56" fmla="*/ 34 w 67"/>
                <a:gd name="T5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62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D3B429B4-5F3D-4C7C-8EB2-D4ADB2D4A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4" y="1730"/>
              <a:ext cx="80" cy="79"/>
            </a:xfrm>
            <a:custGeom>
              <a:avLst/>
              <a:gdLst>
                <a:gd name="T0" fmla="*/ 62 w 65"/>
                <a:gd name="T1" fmla="*/ 36 h 64"/>
                <a:gd name="T2" fmla="*/ 62 w 65"/>
                <a:gd name="T3" fmla="*/ 32 h 64"/>
                <a:gd name="T4" fmla="*/ 33 w 65"/>
                <a:gd name="T5" fmla="*/ 2 h 64"/>
                <a:gd name="T6" fmla="*/ 28 w 65"/>
                <a:gd name="T7" fmla="*/ 3 h 64"/>
                <a:gd name="T8" fmla="*/ 18 w 65"/>
                <a:gd name="T9" fmla="*/ 0 h 64"/>
                <a:gd name="T10" fmla="*/ 0 w 65"/>
                <a:gd name="T11" fmla="*/ 18 h 64"/>
                <a:gd name="T12" fmla="*/ 3 w 65"/>
                <a:gd name="T13" fmla="*/ 27 h 64"/>
                <a:gd name="T14" fmla="*/ 3 w 65"/>
                <a:gd name="T15" fmla="*/ 32 h 64"/>
                <a:gd name="T16" fmla="*/ 33 w 65"/>
                <a:gd name="T17" fmla="*/ 62 h 64"/>
                <a:gd name="T18" fmla="*/ 38 w 65"/>
                <a:gd name="T19" fmla="*/ 61 h 64"/>
                <a:gd name="T20" fmla="*/ 47 w 65"/>
                <a:gd name="T21" fmla="*/ 64 h 64"/>
                <a:gd name="T22" fmla="*/ 65 w 65"/>
                <a:gd name="T23" fmla="*/ 46 h 64"/>
                <a:gd name="T24" fmla="*/ 62 w 65"/>
                <a:gd name="T25" fmla="*/ 36 h 64"/>
                <a:gd name="T26" fmla="*/ 35 w 65"/>
                <a:gd name="T27" fmla="*/ 54 h 64"/>
                <a:gd name="T28" fmla="*/ 17 w 65"/>
                <a:gd name="T29" fmla="*/ 49 h 64"/>
                <a:gd name="T30" fmla="*/ 18 w 65"/>
                <a:gd name="T31" fmla="*/ 39 h 64"/>
                <a:gd name="T32" fmla="*/ 26 w 65"/>
                <a:gd name="T33" fmla="*/ 45 h 64"/>
                <a:gd name="T34" fmla="*/ 40 w 65"/>
                <a:gd name="T35" fmla="*/ 44 h 64"/>
                <a:gd name="T36" fmla="*/ 32 w 65"/>
                <a:gd name="T37" fmla="*/ 36 h 64"/>
                <a:gd name="T38" fmla="*/ 15 w 65"/>
                <a:gd name="T39" fmla="*/ 23 h 64"/>
                <a:gd name="T40" fmla="*/ 28 w 65"/>
                <a:gd name="T41" fmla="*/ 10 h 64"/>
                <a:gd name="T42" fmla="*/ 46 w 65"/>
                <a:gd name="T43" fmla="*/ 15 h 64"/>
                <a:gd name="T44" fmla="*/ 45 w 65"/>
                <a:gd name="T45" fmla="*/ 24 h 64"/>
                <a:gd name="T46" fmla="*/ 32 w 65"/>
                <a:gd name="T47" fmla="*/ 17 h 64"/>
                <a:gd name="T48" fmla="*/ 29 w 65"/>
                <a:gd name="T49" fmla="*/ 26 h 64"/>
                <a:gd name="T50" fmla="*/ 50 w 65"/>
                <a:gd name="T51" fmla="*/ 37 h 64"/>
                <a:gd name="T52" fmla="*/ 35 w 65"/>
                <a:gd name="T5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4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65E4F11D-B040-4D43-A90B-1569078D0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2" y="2132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7 w 65"/>
                <a:gd name="T17" fmla="*/ 62 h 66"/>
                <a:gd name="T18" fmla="*/ 24 w 65"/>
                <a:gd name="T19" fmla="*/ 45 h 66"/>
                <a:gd name="T20" fmla="*/ 26 w 65"/>
                <a:gd name="T21" fmla="*/ 45 h 66"/>
                <a:gd name="T22" fmla="*/ 33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586CF613-1AA5-4F17-BFF7-498FE26188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3" y="1892"/>
              <a:ext cx="47" cy="63"/>
            </a:xfrm>
            <a:custGeom>
              <a:avLst/>
              <a:gdLst>
                <a:gd name="T0" fmla="*/ 38 w 38"/>
                <a:gd name="T1" fmla="*/ 31 h 51"/>
                <a:gd name="T2" fmla="*/ 38 w 38"/>
                <a:gd name="T3" fmla="*/ 31 h 51"/>
                <a:gd name="T4" fmla="*/ 38 w 38"/>
                <a:gd name="T5" fmla="*/ 31 h 51"/>
                <a:gd name="T6" fmla="*/ 19 w 38"/>
                <a:gd name="T7" fmla="*/ 0 h 51"/>
                <a:gd name="T8" fmla="*/ 0 w 38"/>
                <a:gd name="T9" fmla="*/ 31 h 51"/>
                <a:gd name="T10" fmla="*/ 0 w 38"/>
                <a:gd name="T11" fmla="*/ 31 h 51"/>
                <a:gd name="T12" fmla="*/ 0 w 38"/>
                <a:gd name="T13" fmla="*/ 31 h 51"/>
                <a:gd name="T14" fmla="*/ 0 w 38"/>
                <a:gd name="T15" fmla="*/ 32 h 51"/>
                <a:gd name="T16" fmla="*/ 0 w 38"/>
                <a:gd name="T17" fmla="*/ 32 h 51"/>
                <a:gd name="T18" fmla="*/ 0 w 38"/>
                <a:gd name="T19" fmla="*/ 32 h 51"/>
                <a:gd name="T20" fmla="*/ 19 w 38"/>
                <a:gd name="T21" fmla="*/ 51 h 51"/>
                <a:gd name="T22" fmla="*/ 38 w 38"/>
                <a:gd name="T23" fmla="*/ 32 h 51"/>
                <a:gd name="T24" fmla="*/ 38 w 38"/>
                <a:gd name="T25" fmla="*/ 32 h 51"/>
                <a:gd name="T26" fmla="*/ 38 w 38"/>
                <a:gd name="T27" fmla="*/ 32 h 51"/>
                <a:gd name="T28" fmla="*/ 38 w 38"/>
                <a:gd name="T29" fmla="*/ 31 h 51"/>
                <a:gd name="T30" fmla="*/ 32 w 38"/>
                <a:gd name="T31" fmla="*/ 32 h 51"/>
                <a:gd name="T32" fmla="*/ 32 w 38"/>
                <a:gd name="T33" fmla="*/ 32 h 51"/>
                <a:gd name="T34" fmla="*/ 28 w 38"/>
                <a:gd name="T35" fmla="*/ 41 h 51"/>
                <a:gd name="T36" fmla="*/ 19 w 38"/>
                <a:gd name="T37" fmla="*/ 44 h 51"/>
                <a:gd name="T38" fmla="*/ 17 w 38"/>
                <a:gd name="T39" fmla="*/ 44 h 51"/>
                <a:gd name="T40" fmla="*/ 29 w 38"/>
                <a:gd name="T41" fmla="*/ 24 h 51"/>
                <a:gd name="T42" fmla="*/ 29 w 38"/>
                <a:gd name="T43" fmla="*/ 21 h 51"/>
                <a:gd name="T44" fmla="*/ 32 w 38"/>
                <a:gd name="T45" fmla="*/ 31 h 51"/>
                <a:gd name="T46" fmla="*/ 32 w 38"/>
                <a:gd name="T47" fmla="*/ 31 h 51"/>
                <a:gd name="T48" fmla="*/ 32 w 38"/>
                <a:gd name="T49" fmla="*/ 31 h 51"/>
                <a:gd name="T50" fmla="*/ 32 w 38"/>
                <a:gd name="T51" fmla="*/ 32 h 51"/>
                <a:gd name="T52" fmla="*/ 32 w 38"/>
                <a:gd name="T53" fmla="*/ 32 h 51"/>
                <a:gd name="T54" fmla="*/ 32 w 38"/>
                <a:gd name="T55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51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9DF8195D-F259-4C01-A9D9-6F986C2B8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" y="2560"/>
              <a:ext cx="74" cy="75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5 h 61"/>
                <a:gd name="T12" fmla="*/ 5 w 60"/>
                <a:gd name="T13" fmla="*/ 30 h 61"/>
                <a:gd name="T14" fmla="*/ 30 w 60"/>
                <a:gd name="T15" fmla="*/ 6 h 61"/>
                <a:gd name="T16" fmla="*/ 55 w 60"/>
                <a:gd name="T17" fmla="*/ 30 h 61"/>
                <a:gd name="T18" fmla="*/ 30 w 60"/>
                <a:gd name="T19" fmla="*/ 55 h 61"/>
                <a:gd name="T20" fmla="*/ 26 w 60"/>
                <a:gd name="T21" fmla="*/ 15 h 61"/>
                <a:gd name="T22" fmla="*/ 34 w 60"/>
                <a:gd name="T23" fmla="*/ 15 h 61"/>
                <a:gd name="T24" fmla="*/ 34 w 60"/>
                <a:gd name="T25" fmla="*/ 23 h 61"/>
                <a:gd name="T26" fmla="*/ 26 w 60"/>
                <a:gd name="T27" fmla="*/ 23 h 61"/>
                <a:gd name="T28" fmla="*/ 26 w 60"/>
                <a:gd name="T29" fmla="*/ 15 h 61"/>
                <a:gd name="T30" fmla="*/ 38 w 60"/>
                <a:gd name="T31" fmla="*/ 46 h 61"/>
                <a:gd name="T32" fmla="*/ 22 w 60"/>
                <a:gd name="T33" fmla="*/ 46 h 61"/>
                <a:gd name="T34" fmla="*/ 22 w 60"/>
                <a:gd name="T35" fmla="*/ 42 h 61"/>
                <a:gd name="T36" fmla="*/ 26 w 60"/>
                <a:gd name="T37" fmla="*/ 42 h 61"/>
                <a:gd name="T38" fmla="*/ 26 w 60"/>
                <a:gd name="T39" fmla="*/ 30 h 61"/>
                <a:gd name="T40" fmla="*/ 22 w 60"/>
                <a:gd name="T41" fmla="*/ 30 h 61"/>
                <a:gd name="T42" fmla="*/ 22 w 60"/>
                <a:gd name="T43" fmla="*/ 27 h 61"/>
                <a:gd name="T44" fmla="*/ 34 w 60"/>
                <a:gd name="T45" fmla="*/ 27 h 61"/>
                <a:gd name="T46" fmla="*/ 34 w 60"/>
                <a:gd name="T47" fmla="*/ 42 h 61"/>
                <a:gd name="T48" fmla="*/ 38 w 60"/>
                <a:gd name="T49" fmla="*/ 42 h 61"/>
                <a:gd name="T50" fmla="*/ 38 w 60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DD4ECC44-7E45-4EF7-BB72-E4A936486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6" y="2438"/>
              <a:ext cx="101" cy="107"/>
            </a:xfrm>
            <a:custGeom>
              <a:avLst/>
              <a:gdLst>
                <a:gd name="T0" fmla="*/ 78 w 82"/>
                <a:gd name="T1" fmla="*/ 22 h 87"/>
                <a:gd name="T2" fmla="*/ 50 w 82"/>
                <a:gd name="T3" fmla="*/ 2 h 87"/>
                <a:gd name="T4" fmla="*/ 40 w 82"/>
                <a:gd name="T5" fmla="*/ 4 h 87"/>
                <a:gd name="T6" fmla="*/ 3 w 82"/>
                <a:gd name="T7" fmla="*/ 55 h 87"/>
                <a:gd name="T8" fmla="*/ 4 w 82"/>
                <a:gd name="T9" fmla="*/ 65 h 87"/>
                <a:gd name="T10" fmla="*/ 32 w 82"/>
                <a:gd name="T11" fmla="*/ 85 h 87"/>
                <a:gd name="T12" fmla="*/ 42 w 82"/>
                <a:gd name="T13" fmla="*/ 84 h 87"/>
                <a:gd name="T14" fmla="*/ 80 w 82"/>
                <a:gd name="T15" fmla="*/ 32 h 87"/>
                <a:gd name="T16" fmla="*/ 78 w 82"/>
                <a:gd name="T17" fmla="*/ 22 h 87"/>
                <a:gd name="T18" fmla="*/ 54 w 82"/>
                <a:gd name="T19" fmla="*/ 9 h 87"/>
                <a:gd name="T20" fmla="*/ 70 w 82"/>
                <a:gd name="T21" fmla="*/ 21 h 87"/>
                <a:gd name="T22" fmla="*/ 68 w 82"/>
                <a:gd name="T23" fmla="*/ 23 h 87"/>
                <a:gd name="T24" fmla="*/ 53 w 82"/>
                <a:gd name="T25" fmla="*/ 11 h 87"/>
                <a:gd name="T26" fmla="*/ 54 w 82"/>
                <a:gd name="T27" fmla="*/ 9 h 87"/>
                <a:gd name="T28" fmla="*/ 21 w 82"/>
                <a:gd name="T29" fmla="*/ 71 h 87"/>
                <a:gd name="T30" fmla="*/ 20 w 82"/>
                <a:gd name="T31" fmla="*/ 64 h 87"/>
                <a:gd name="T32" fmla="*/ 27 w 82"/>
                <a:gd name="T33" fmla="*/ 63 h 87"/>
                <a:gd name="T34" fmla="*/ 28 w 82"/>
                <a:gd name="T35" fmla="*/ 70 h 87"/>
                <a:gd name="T36" fmla="*/ 21 w 82"/>
                <a:gd name="T37" fmla="*/ 71 h 87"/>
                <a:gd name="T38" fmla="*/ 45 w 82"/>
                <a:gd name="T39" fmla="*/ 71 h 87"/>
                <a:gd name="T40" fmla="*/ 14 w 82"/>
                <a:gd name="T41" fmla="*/ 48 h 87"/>
                <a:gd name="T42" fmla="*/ 43 w 82"/>
                <a:gd name="T43" fmla="*/ 9 h 87"/>
                <a:gd name="T44" fmla="*/ 74 w 82"/>
                <a:gd name="T45" fmla="*/ 31 h 87"/>
                <a:gd name="T46" fmla="*/ 45 w 82"/>
                <a:gd name="T47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87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5EE44E73-83F6-48CC-AEDC-81468C409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2" y="2724"/>
              <a:ext cx="84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55 w 69"/>
                <a:gd name="T11" fmla="*/ 30 h 69"/>
                <a:gd name="T12" fmla="*/ 36 w 69"/>
                <a:gd name="T13" fmla="*/ 56 h 69"/>
                <a:gd name="T14" fmla="*/ 28 w 69"/>
                <a:gd name="T15" fmla="*/ 52 h 69"/>
                <a:gd name="T16" fmla="*/ 21 w 69"/>
                <a:gd name="T17" fmla="*/ 32 h 69"/>
                <a:gd name="T18" fmla="*/ 16 w 69"/>
                <a:gd name="T19" fmla="*/ 33 h 69"/>
                <a:gd name="T20" fmla="*/ 14 w 69"/>
                <a:gd name="T21" fmla="*/ 31 h 69"/>
                <a:gd name="T22" fmla="*/ 27 w 69"/>
                <a:gd name="T23" fmla="*/ 22 h 69"/>
                <a:gd name="T24" fmla="*/ 34 w 69"/>
                <a:gd name="T25" fmla="*/ 35 h 69"/>
                <a:gd name="T26" fmla="*/ 37 w 69"/>
                <a:gd name="T27" fmla="*/ 44 h 69"/>
                <a:gd name="T28" fmla="*/ 43 w 69"/>
                <a:gd name="T29" fmla="*/ 36 h 69"/>
                <a:gd name="T30" fmla="*/ 38 w 69"/>
                <a:gd name="T31" fmla="*/ 31 h 69"/>
                <a:gd name="T32" fmla="*/ 55 w 69"/>
                <a:gd name="T3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FB5484E-F99F-40D7-A93F-4337A2DDF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7" y="1247"/>
              <a:ext cx="81" cy="71"/>
            </a:xfrm>
            <a:custGeom>
              <a:avLst/>
              <a:gdLst>
                <a:gd name="T0" fmla="*/ 66 w 66"/>
                <a:gd name="T1" fmla="*/ 19 h 58"/>
                <a:gd name="T2" fmla="*/ 47 w 66"/>
                <a:gd name="T3" fmla="*/ 0 h 58"/>
                <a:gd name="T4" fmla="*/ 33 w 66"/>
                <a:gd name="T5" fmla="*/ 6 h 58"/>
                <a:gd name="T6" fmla="*/ 19 w 66"/>
                <a:gd name="T7" fmla="*/ 0 h 58"/>
                <a:gd name="T8" fmla="*/ 0 w 66"/>
                <a:gd name="T9" fmla="*/ 19 h 58"/>
                <a:gd name="T10" fmla="*/ 6 w 66"/>
                <a:gd name="T11" fmla="*/ 33 h 58"/>
                <a:gd name="T12" fmla="*/ 6 w 66"/>
                <a:gd name="T13" fmla="*/ 33 h 58"/>
                <a:gd name="T14" fmla="*/ 26 w 66"/>
                <a:gd name="T15" fmla="*/ 54 h 58"/>
                <a:gd name="T16" fmla="*/ 33 w 66"/>
                <a:gd name="T17" fmla="*/ 58 h 58"/>
                <a:gd name="T18" fmla="*/ 39 w 66"/>
                <a:gd name="T19" fmla="*/ 54 h 58"/>
                <a:gd name="T20" fmla="*/ 59 w 66"/>
                <a:gd name="T21" fmla="*/ 33 h 58"/>
                <a:gd name="T22" fmla="*/ 59 w 66"/>
                <a:gd name="T23" fmla="*/ 33 h 58"/>
                <a:gd name="T24" fmla="*/ 66 w 66"/>
                <a:gd name="T25" fmla="*/ 19 h 58"/>
                <a:gd name="T26" fmla="*/ 54 w 66"/>
                <a:gd name="T27" fmla="*/ 27 h 58"/>
                <a:gd name="T28" fmla="*/ 33 w 66"/>
                <a:gd name="T29" fmla="*/ 48 h 58"/>
                <a:gd name="T30" fmla="*/ 33 w 66"/>
                <a:gd name="T31" fmla="*/ 48 h 58"/>
                <a:gd name="T32" fmla="*/ 32 w 66"/>
                <a:gd name="T33" fmla="*/ 48 h 58"/>
                <a:gd name="T34" fmla="*/ 11 w 66"/>
                <a:gd name="T35" fmla="*/ 27 h 58"/>
                <a:gd name="T36" fmla="*/ 8 w 66"/>
                <a:gd name="T37" fmla="*/ 19 h 58"/>
                <a:gd name="T38" fmla="*/ 19 w 66"/>
                <a:gd name="T39" fmla="*/ 8 h 58"/>
                <a:gd name="T40" fmla="*/ 27 w 66"/>
                <a:gd name="T41" fmla="*/ 12 h 58"/>
                <a:gd name="T42" fmla="*/ 33 w 66"/>
                <a:gd name="T43" fmla="*/ 18 h 58"/>
                <a:gd name="T44" fmla="*/ 39 w 66"/>
                <a:gd name="T45" fmla="*/ 12 h 58"/>
                <a:gd name="T46" fmla="*/ 47 w 66"/>
                <a:gd name="T47" fmla="*/ 8 h 58"/>
                <a:gd name="T48" fmla="*/ 57 w 66"/>
                <a:gd name="T49" fmla="*/ 19 h 58"/>
                <a:gd name="T50" fmla="*/ 54 w 66"/>
                <a:gd name="T51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B4F1A059-78BE-4AC8-857B-E1B911C4E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4" y="1466"/>
              <a:ext cx="92" cy="108"/>
            </a:xfrm>
            <a:custGeom>
              <a:avLst/>
              <a:gdLst>
                <a:gd name="T0" fmla="*/ 54 w 75"/>
                <a:gd name="T1" fmla="*/ 0 h 88"/>
                <a:gd name="T2" fmla="*/ 13 w 75"/>
                <a:gd name="T3" fmla="*/ 28 h 88"/>
                <a:gd name="T4" fmla="*/ 16 w 75"/>
                <a:gd name="T5" fmla="*/ 65 h 88"/>
                <a:gd name="T6" fmla="*/ 48 w 75"/>
                <a:gd name="T7" fmla="*/ 27 h 88"/>
                <a:gd name="T8" fmla="*/ 32 w 75"/>
                <a:gd name="T9" fmla="*/ 75 h 88"/>
                <a:gd name="T10" fmla="*/ 69 w 75"/>
                <a:gd name="T11" fmla="*/ 57 h 88"/>
                <a:gd name="T12" fmla="*/ 54 w 75"/>
                <a:gd name="T13" fmla="*/ 0 h 88"/>
                <a:gd name="T14" fmla="*/ 4 w 75"/>
                <a:gd name="T15" fmla="*/ 78 h 88"/>
                <a:gd name="T16" fmla="*/ 10 w 75"/>
                <a:gd name="T17" fmla="*/ 83 h 88"/>
                <a:gd name="T18" fmla="*/ 46 w 75"/>
                <a:gd name="T19" fmla="*/ 41 h 88"/>
                <a:gd name="T20" fmla="*/ 4 w 75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8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142FC366-6C60-43FC-BA91-9D2E9ABF4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8" y="2519"/>
              <a:ext cx="61" cy="62"/>
            </a:xfrm>
            <a:custGeom>
              <a:avLst/>
              <a:gdLst>
                <a:gd name="T0" fmla="*/ 6 w 50"/>
                <a:gd name="T1" fmla="*/ 25 h 51"/>
                <a:gd name="T2" fmla="*/ 17 w 50"/>
                <a:gd name="T3" fmla="*/ 42 h 51"/>
                <a:gd name="T4" fmla="*/ 8 w 50"/>
                <a:gd name="T5" fmla="*/ 18 h 51"/>
                <a:gd name="T6" fmla="*/ 6 w 50"/>
                <a:gd name="T7" fmla="*/ 25 h 51"/>
                <a:gd name="T8" fmla="*/ 38 w 50"/>
                <a:gd name="T9" fmla="*/ 24 h 51"/>
                <a:gd name="T10" fmla="*/ 36 w 50"/>
                <a:gd name="T11" fmla="*/ 19 h 51"/>
                <a:gd name="T12" fmla="*/ 34 w 50"/>
                <a:gd name="T13" fmla="*/ 15 h 51"/>
                <a:gd name="T14" fmla="*/ 38 w 50"/>
                <a:gd name="T15" fmla="*/ 11 h 51"/>
                <a:gd name="T16" fmla="*/ 38 w 50"/>
                <a:gd name="T17" fmla="*/ 11 h 51"/>
                <a:gd name="T18" fmla="*/ 25 w 50"/>
                <a:gd name="T19" fmla="*/ 7 h 51"/>
                <a:gd name="T20" fmla="*/ 9 w 50"/>
                <a:gd name="T21" fmla="*/ 15 h 51"/>
                <a:gd name="T22" fmla="*/ 10 w 50"/>
                <a:gd name="T23" fmla="*/ 15 h 51"/>
                <a:gd name="T24" fmla="*/ 15 w 50"/>
                <a:gd name="T25" fmla="*/ 15 h 51"/>
                <a:gd name="T26" fmla="*/ 15 w 50"/>
                <a:gd name="T27" fmla="*/ 16 h 51"/>
                <a:gd name="T28" fmla="*/ 13 w 50"/>
                <a:gd name="T29" fmla="*/ 16 h 51"/>
                <a:gd name="T30" fmla="*/ 20 w 50"/>
                <a:gd name="T31" fmla="*/ 37 h 51"/>
                <a:gd name="T32" fmla="*/ 24 w 50"/>
                <a:gd name="T33" fmla="*/ 24 h 51"/>
                <a:gd name="T34" fmla="*/ 21 w 50"/>
                <a:gd name="T35" fmla="*/ 16 h 51"/>
                <a:gd name="T36" fmla="*/ 19 w 50"/>
                <a:gd name="T37" fmla="*/ 16 h 51"/>
                <a:gd name="T38" fmla="*/ 20 w 50"/>
                <a:gd name="T39" fmla="*/ 15 h 51"/>
                <a:gd name="T40" fmla="*/ 25 w 50"/>
                <a:gd name="T41" fmla="*/ 15 h 51"/>
                <a:gd name="T42" fmla="*/ 30 w 50"/>
                <a:gd name="T43" fmla="*/ 15 h 51"/>
                <a:gd name="T44" fmla="*/ 30 w 50"/>
                <a:gd name="T45" fmla="*/ 16 h 51"/>
                <a:gd name="T46" fmla="*/ 28 w 50"/>
                <a:gd name="T47" fmla="*/ 16 h 51"/>
                <a:gd name="T48" fmla="*/ 34 w 50"/>
                <a:gd name="T49" fmla="*/ 36 h 51"/>
                <a:gd name="T50" fmla="*/ 36 w 50"/>
                <a:gd name="T51" fmla="*/ 30 h 51"/>
                <a:gd name="T52" fmla="*/ 38 w 50"/>
                <a:gd name="T53" fmla="*/ 24 h 51"/>
                <a:gd name="T54" fmla="*/ 25 w 50"/>
                <a:gd name="T55" fmla="*/ 27 h 51"/>
                <a:gd name="T56" fmla="*/ 20 w 50"/>
                <a:gd name="T57" fmla="*/ 43 h 51"/>
                <a:gd name="T58" fmla="*/ 25 w 50"/>
                <a:gd name="T59" fmla="*/ 44 h 51"/>
                <a:gd name="T60" fmla="*/ 31 w 50"/>
                <a:gd name="T61" fmla="*/ 43 h 51"/>
                <a:gd name="T62" fmla="*/ 31 w 50"/>
                <a:gd name="T63" fmla="*/ 42 h 51"/>
                <a:gd name="T64" fmla="*/ 25 w 50"/>
                <a:gd name="T65" fmla="*/ 27 h 51"/>
                <a:gd name="T66" fmla="*/ 42 w 50"/>
                <a:gd name="T67" fmla="*/ 16 h 51"/>
                <a:gd name="T68" fmla="*/ 42 w 50"/>
                <a:gd name="T69" fmla="*/ 18 h 51"/>
                <a:gd name="T70" fmla="*/ 40 w 50"/>
                <a:gd name="T71" fmla="*/ 25 h 51"/>
                <a:gd name="T72" fmla="*/ 35 w 50"/>
                <a:gd name="T73" fmla="*/ 41 h 51"/>
                <a:gd name="T74" fmla="*/ 44 w 50"/>
                <a:gd name="T75" fmla="*/ 25 h 51"/>
                <a:gd name="T76" fmla="*/ 42 w 50"/>
                <a:gd name="T77" fmla="*/ 16 h 51"/>
                <a:gd name="T78" fmla="*/ 25 w 50"/>
                <a:gd name="T79" fmla="*/ 0 h 51"/>
                <a:gd name="T80" fmla="*/ 0 w 50"/>
                <a:gd name="T81" fmla="*/ 25 h 51"/>
                <a:gd name="T82" fmla="*/ 25 w 50"/>
                <a:gd name="T83" fmla="*/ 51 h 51"/>
                <a:gd name="T84" fmla="*/ 50 w 50"/>
                <a:gd name="T85" fmla="*/ 25 h 51"/>
                <a:gd name="T86" fmla="*/ 25 w 50"/>
                <a:gd name="T87" fmla="*/ 0 h 51"/>
                <a:gd name="T88" fmla="*/ 25 w 50"/>
                <a:gd name="T89" fmla="*/ 47 h 51"/>
                <a:gd name="T90" fmla="*/ 3 w 50"/>
                <a:gd name="T91" fmla="*/ 25 h 51"/>
                <a:gd name="T92" fmla="*/ 25 w 50"/>
                <a:gd name="T93" fmla="*/ 3 h 51"/>
                <a:gd name="T94" fmla="*/ 47 w 50"/>
                <a:gd name="T95" fmla="*/ 25 h 51"/>
                <a:gd name="T96" fmla="*/ 25 w 50"/>
                <a:gd name="T9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1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71F9422-ED52-47FB-8A75-E44D56636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1775"/>
              <a:ext cx="101" cy="101"/>
            </a:xfrm>
            <a:custGeom>
              <a:avLst/>
              <a:gdLst>
                <a:gd name="T0" fmla="*/ 79 w 82"/>
                <a:gd name="T1" fmla="*/ 69 h 82"/>
                <a:gd name="T2" fmla="*/ 60 w 82"/>
                <a:gd name="T3" fmla="*/ 53 h 82"/>
                <a:gd name="T4" fmla="*/ 54 w 82"/>
                <a:gd name="T5" fmla="*/ 50 h 82"/>
                <a:gd name="T6" fmla="*/ 61 w 82"/>
                <a:gd name="T7" fmla="*/ 30 h 82"/>
                <a:gd name="T8" fmla="*/ 30 w 82"/>
                <a:gd name="T9" fmla="*/ 0 h 82"/>
                <a:gd name="T10" fmla="*/ 0 w 82"/>
                <a:gd name="T11" fmla="*/ 30 h 82"/>
                <a:gd name="T12" fmla="*/ 30 w 82"/>
                <a:gd name="T13" fmla="*/ 61 h 82"/>
                <a:gd name="T14" fmla="*/ 50 w 82"/>
                <a:gd name="T15" fmla="*/ 54 h 82"/>
                <a:gd name="T16" fmla="*/ 53 w 82"/>
                <a:gd name="T17" fmla="*/ 60 h 82"/>
                <a:gd name="T18" fmla="*/ 69 w 82"/>
                <a:gd name="T19" fmla="*/ 79 h 82"/>
                <a:gd name="T20" fmla="*/ 80 w 82"/>
                <a:gd name="T21" fmla="*/ 79 h 82"/>
                <a:gd name="T22" fmla="*/ 79 w 82"/>
                <a:gd name="T23" fmla="*/ 69 h 82"/>
                <a:gd name="T24" fmla="*/ 30 w 82"/>
                <a:gd name="T25" fmla="*/ 51 h 82"/>
                <a:gd name="T26" fmla="*/ 10 w 82"/>
                <a:gd name="T27" fmla="*/ 30 h 82"/>
                <a:gd name="T28" fmla="*/ 30 w 82"/>
                <a:gd name="T29" fmla="*/ 10 h 82"/>
                <a:gd name="T30" fmla="*/ 51 w 82"/>
                <a:gd name="T31" fmla="*/ 30 h 82"/>
                <a:gd name="T32" fmla="*/ 30 w 82"/>
                <a:gd name="T33" fmla="*/ 5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2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9BF6169D-FFF5-4C66-BEF0-B975C8A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1048"/>
              <a:ext cx="76" cy="74"/>
            </a:xfrm>
            <a:custGeom>
              <a:avLst/>
              <a:gdLst>
                <a:gd name="T0" fmla="*/ 39 w 62"/>
                <a:gd name="T1" fmla="*/ 42 h 60"/>
                <a:gd name="T2" fmla="*/ 37 w 62"/>
                <a:gd name="T3" fmla="*/ 37 h 60"/>
                <a:gd name="T4" fmla="*/ 43 w 62"/>
                <a:gd name="T5" fmla="*/ 27 h 60"/>
                <a:gd name="T6" fmla="*/ 44 w 62"/>
                <a:gd name="T7" fmla="*/ 19 h 60"/>
                <a:gd name="T8" fmla="*/ 31 w 62"/>
                <a:gd name="T9" fmla="*/ 0 h 60"/>
                <a:gd name="T10" fmla="*/ 18 w 62"/>
                <a:gd name="T11" fmla="*/ 19 h 60"/>
                <a:gd name="T12" fmla="*/ 20 w 62"/>
                <a:gd name="T13" fmla="*/ 27 h 60"/>
                <a:gd name="T14" fmla="*/ 25 w 62"/>
                <a:gd name="T15" fmla="*/ 37 h 60"/>
                <a:gd name="T16" fmla="*/ 23 w 62"/>
                <a:gd name="T17" fmla="*/ 42 h 60"/>
                <a:gd name="T18" fmla="*/ 0 w 62"/>
                <a:gd name="T19" fmla="*/ 60 h 60"/>
                <a:gd name="T20" fmla="*/ 31 w 62"/>
                <a:gd name="T21" fmla="*/ 60 h 60"/>
                <a:gd name="T22" fmla="*/ 62 w 62"/>
                <a:gd name="T23" fmla="*/ 60 h 60"/>
                <a:gd name="T24" fmla="*/ 39 w 62"/>
                <a:gd name="T2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72B9B129-7F01-4556-8AAC-D0D92173A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" y="1222"/>
              <a:ext cx="93" cy="93"/>
            </a:xfrm>
            <a:custGeom>
              <a:avLst/>
              <a:gdLst>
                <a:gd name="T0" fmla="*/ 24 w 75"/>
                <a:gd name="T1" fmla="*/ 14 h 75"/>
                <a:gd name="T2" fmla="*/ 75 w 75"/>
                <a:gd name="T3" fmla="*/ 0 h 75"/>
                <a:gd name="T4" fmla="*/ 75 w 75"/>
                <a:gd name="T5" fmla="*/ 4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5 h 75"/>
                <a:gd name="T12" fmla="*/ 42 w 75"/>
                <a:gd name="T13" fmla="*/ 54 h 75"/>
                <a:gd name="T14" fmla="*/ 59 w 75"/>
                <a:gd name="T15" fmla="*/ 42 h 75"/>
                <a:gd name="T16" fmla="*/ 66 w 75"/>
                <a:gd name="T17" fmla="*/ 43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3 h 75"/>
                <a:gd name="T24" fmla="*/ 16 w 75"/>
                <a:gd name="T25" fmla="*/ 75 h 75"/>
                <a:gd name="T26" fmla="*/ 0 w 75"/>
                <a:gd name="T27" fmla="*/ 63 h 75"/>
                <a:gd name="T28" fmla="*/ 16 w 75"/>
                <a:gd name="T29" fmla="*/ 51 h 75"/>
                <a:gd name="T30" fmla="*/ 24 w 75"/>
                <a:gd name="T31" fmla="*/ 52 h 75"/>
                <a:gd name="T32" fmla="*/ 24 w 75"/>
                <a:gd name="T33" fmla="*/ 28 h 75"/>
                <a:gd name="T34" fmla="*/ 24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3C0CA930-3302-43FB-AC70-D55B5EE3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472"/>
              <a:ext cx="48" cy="52"/>
            </a:xfrm>
            <a:custGeom>
              <a:avLst/>
              <a:gdLst>
                <a:gd name="T0" fmla="*/ 31 w 39"/>
                <a:gd name="T1" fmla="*/ 16 h 42"/>
                <a:gd name="T2" fmla="*/ 25 w 39"/>
                <a:gd name="T3" fmla="*/ 19 h 42"/>
                <a:gd name="T4" fmla="*/ 22 w 39"/>
                <a:gd name="T5" fmla="*/ 21 h 42"/>
                <a:gd name="T6" fmla="*/ 25 w 39"/>
                <a:gd name="T7" fmla="*/ 15 h 42"/>
                <a:gd name="T8" fmla="*/ 28 w 39"/>
                <a:gd name="T9" fmla="*/ 9 h 42"/>
                <a:gd name="T10" fmla="*/ 19 w 39"/>
                <a:gd name="T11" fmla="*/ 0 h 42"/>
                <a:gd name="T12" fmla="*/ 11 w 39"/>
                <a:gd name="T13" fmla="*/ 9 h 42"/>
                <a:gd name="T14" fmla="*/ 14 w 39"/>
                <a:gd name="T15" fmla="*/ 15 h 42"/>
                <a:gd name="T16" fmla="*/ 18 w 39"/>
                <a:gd name="T17" fmla="*/ 21 h 42"/>
                <a:gd name="T18" fmla="*/ 14 w 39"/>
                <a:gd name="T19" fmla="*/ 19 h 42"/>
                <a:gd name="T20" fmla="*/ 8 w 39"/>
                <a:gd name="T21" fmla="*/ 17 h 42"/>
                <a:gd name="T22" fmla="*/ 0 w 39"/>
                <a:gd name="T23" fmla="*/ 25 h 42"/>
                <a:gd name="T24" fmla="*/ 9 w 39"/>
                <a:gd name="T25" fmla="*/ 34 h 42"/>
                <a:gd name="T26" fmla="*/ 15 w 39"/>
                <a:gd name="T27" fmla="*/ 31 h 42"/>
                <a:gd name="T28" fmla="*/ 18 w 39"/>
                <a:gd name="T29" fmla="*/ 28 h 42"/>
                <a:gd name="T30" fmla="*/ 12 w 39"/>
                <a:gd name="T31" fmla="*/ 41 h 42"/>
                <a:gd name="T32" fmla="*/ 12 w 39"/>
                <a:gd name="T33" fmla="*/ 42 h 42"/>
                <a:gd name="T34" fmla="*/ 20 w 39"/>
                <a:gd name="T35" fmla="*/ 42 h 42"/>
                <a:gd name="T36" fmla="*/ 28 w 39"/>
                <a:gd name="T37" fmla="*/ 42 h 42"/>
                <a:gd name="T38" fmla="*/ 28 w 39"/>
                <a:gd name="T39" fmla="*/ 40 h 42"/>
                <a:gd name="T40" fmla="*/ 22 w 39"/>
                <a:gd name="T41" fmla="*/ 28 h 42"/>
                <a:gd name="T42" fmla="*/ 25 w 39"/>
                <a:gd name="T43" fmla="*/ 31 h 42"/>
                <a:gd name="T44" fmla="*/ 31 w 39"/>
                <a:gd name="T45" fmla="*/ 33 h 42"/>
                <a:gd name="T46" fmla="*/ 39 w 39"/>
                <a:gd name="T47" fmla="*/ 24 h 42"/>
                <a:gd name="T48" fmla="*/ 31 w 39"/>
                <a:gd name="T49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2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A7FA926F-472D-4062-9D24-D7CD7C072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8" y="2187"/>
              <a:ext cx="72" cy="71"/>
            </a:xfrm>
            <a:custGeom>
              <a:avLst/>
              <a:gdLst>
                <a:gd name="T0" fmla="*/ 29 w 59"/>
                <a:gd name="T1" fmla="*/ 0 h 58"/>
                <a:gd name="T2" fmla="*/ 0 w 59"/>
                <a:gd name="T3" fmla="*/ 29 h 58"/>
                <a:gd name="T4" fmla="*/ 29 w 59"/>
                <a:gd name="T5" fmla="*/ 58 h 58"/>
                <a:gd name="T6" fmla="*/ 59 w 59"/>
                <a:gd name="T7" fmla="*/ 29 h 58"/>
                <a:gd name="T8" fmla="*/ 29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3 w 59"/>
                <a:gd name="T15" fmla="*/ 44 h 58"/>
                <a:gd name="T16" fmla="*/ 17 w 59"/>
                <a:gd name="T17" fmla="*/ 26 h 58"/>
                <a:gd name="T18" fmla="*/ 13 w 59"/>
                <a:gd name="T19" fmla="*/ 28 h 58"/>
                <a:gd name="T20" fmla="*/ 12 w 59"/>
                <a:gd name="T21" fmla="*/ 26 h 58"/>
                <a:gd name="T22" fmla="*/ 22 w 59"/>
                <a:gd name="T23" fmla="*/ 18 h 58"/>
                <a:gd name="T24" fmla="*/ 28 w 59"/>
                <a:gd name="T25" fmla="*/ 30 h 58"/>
                <a:gd name="T26" fmla="*/ 31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C223902-BF4F-491D-827E-4D8A5D9AB8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4" y="2751"/>
              <a:ext cx="53" cy="59"/>
            </a:xfrm>
            <a:custGeom>
              <a:avLst/>
              <a:gdLst>
                <a:gd name="T0" fmla="*/ 34 w 43"/>
                <a:gd name="T1" fmla="*/ 14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3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2 h 48"/>
                <a:gd name="T20" fmla="*/ 7 w 43"/>
                <a:gd name="T21" fmla="*/ 12 h 48"/>
                <a:gd name="T22" fmla="*/ 10 w 43"/>
                <a:gd name="T23" fmla="*/ 14 h 48"/>
                <a:gd name="T24" fmla="*/ 0 w 43"/>
                <a:gd name="T25" fmla="*/ 14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4 h 48"/>
                <a:gd name="T40" fmla="*/ 34 w 43"/>
                <a:gd name="T41" fmla="*/ 14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4 h 48"/>
                <a:gd name="T52" fmla="*/ 24 w 43"/>
                <a:gd name="T53" fmla="*/ 14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9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7 h 48"/>
                <a:gd name="T92" fmla="*/ 18 w 43"/>
                <a:gd name="T93" fmla="*/ 17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7 h 48"/>
                <a:gd name="T112" fmla="*/ 40 w 43"/>
                <a:gd name="T113" fmla="*/ 17 h 48"/>
                <a:gd name="T114" fmla="*/ 40 w 43"/>
                <a:gd name="T115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48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2110A54C-0024-458F-8D5A-0C9BE0CDE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" y="2920"/>
              <a:ext cx="146" cy="131"/>
            </a:xfrm>
            <a:custGeom>
              <a:avLst/>
              <a:gdLst>
                <a:gd name="T0" fmla="*/ 50 w 119"/>
                <a:gd name="T1" fmla="*/ 0 h 106"/>
                <a:gd name="T2" fmla="*/ 50 w 119"/>
                <a:gd name="T3" fmla="*/ 0 h 106"/>
                <a:gd name="T4" fmla="*/ 99 w 119"/>
                <a:gd name="T5" fmla="*/ 40 h 106"/>
                <a:gd name="T6" fmla="*/ 50 w 119"/>
                <a:gd name="T7" fmla="*/ 80 h 106"/>
                <a:gd name="T8" fmla="*/ 42 w 119"/>
                <a:gd name="T9" fmla="*/ 80 h 106"/>
                <a:gd name="T10" fmla="*/ 7 w 119"/>
                <a:gd name="T11" fmla="*/ 93 h 106"/>
                <a:gd name="T12" fmla="*/ 7 w 119"/>
                <a:gd name="T13" fmla="*/ 90 h 106"/>
                <a:gd name="T14" fmla="*/ 19 w 119"/>
                <a:gd name="T15" fmla="*/ 74 h 106"/>
                <a:gd name="T16" fmla="*/ 18 w 119"/>
                <a:gd name="T17" fmla="*/ 71 h 106"/>
                <a:gd name="T18" fmla="*/ 0 w 119"/>
                <a:gd name="T19" fmla="*/ 40 h 106"/>
                <a:gd name="T20" fmla="*/ 50 w 119"/>
                <a:gd name="T21" fmla="*/ 0 h 106"/>
                <a:gd name="T22" fmla="*/ 103 w 119"/>
                <a:gd name="T23" fmla="*/ 90 h 106"/>
                <a:gd name="T24" fmla="*/ 113 w 119"/>
                <a:gd name="T25" fmla="*/ 104 h 106"/>
                <a:gd name="T26" fmla="*/ 113 w 119"/>
                <a:gd name="T27" fmla="*/ 106 h 106"/>
                <a:gd name="T28" fmla="*/ 83 w 119"/>
                <a:gd name="T29" fmla="*/ 95 h 106"/>
                <a:gd name="T30" fmla="*/ 76 w 119"/>
                <a:gd name="T31" fmla="*/ 95 h 106"/>
                <a:gd name="T32" fmla="*/ 50 w 119"/>
                <a:gd name="T33" fmla="*/ 88 h 106"/>
                <a:gd name="T34" fmla="*/ 90 w 119"/>
                <a:gd name="T35" fmla="*/ 75 h 106"/>
                <a:gd name="T36" fmla="*/ 103 w 119"/>
                <a:gd name="T37" fmla="*/ 59 h 106"/>
                <a:gd name="T38" fmla="*/ 107 w 119"/>
                <a:gd name="T39" fmla="*/ 40 h 106"/>
                <a:gd name="T40" fmla="*/ 107 w 119"/>
                <a:gd name="T41" fmla="*/ 37 h 106"/>
                <a:gd name="T42" fmla="*/ 119 w 119"/>
                <a:gd name="T43" fmla="*/ 61 h 106"/>
                <a:gd name="T44" fmla="*/ 103 w 119"/>
                <a:gd name="T45" fmla="*/ 88 h 106"/>
                <a:gd name="T46" fmla="*/ 103 w 119"/>
                <a:gd name="T47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4880A7DF-925B-4582-906C-1D6ADD4B2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2" y="2731"/>
              <a:ext cx="86" cy="86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29 w 70"/>
                <a:gd name="T11" fmla="*/ 56 h 70"/>
                <a:gd name="T12" fmla="*/ 14 w 70"/>
                <a:gd name="T13" fmla="*/ 38 h 70"/>
                <a:gd name="T14" fmla="*/ 21 w 70"/>
                <a:gd name="T15" fmla="*/ 31 h 70"/>
                <a:gd name="T16" fmla="*/ 29 w 70"/>
                <a:gd name="T17" fmla="*/ 41 h 70"/>
                <a:gd name="T18" fmla="*/ 54 w 70"/>
                <a:gd name="T19" fmla="*/ 21 h 70"/>
                <a:gd name="T20" fmla="*/ 57 w 70"/>
                <a:gd name="T21" fmla="*/ 24 h 70"/>
                <a:gd name="T22" fmla="*/ 29 w 70"/>
                <a:gd name="T23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926867DA-39D6-4079-B5FD-9C517A19A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6" y="2874"/>
              <a:ext cx="105" cy="120"/>
            </a:xfrm>
            <a:custGeom>
              <a:avLst/>
              <a:gdLst>
                <a:gd name="T0" fmla="*/ 55 w 86"/>
                <a:gd name="T1" fmla="*/ 14 h 98"/>
                <a:gd name="T2" fmla="*/ 55 w 86"/>
                <a:gd name="T3" fmla="*/ 27 h 98"/>
                <a:gd name="T4" fmla="*/ 65 w 86"/>
                <a:gd name="T5" fmla="*/ 33 h 98"/>
                <a:gd name="T6" fmla="*/ 74 w 86"/>
                <a:gd name="T7" fmla="*/ 55 h 98"/>
                <a:gd name="T8" fmla="*/ 65 w 86"/>
                <a:gd name="T9" fmla="*/ 76 h 98"/>
                <a:gd name="T10" fmla="*/ 43 w 86"/>
                <a:gd name="T11" fmla="*/ 85 h 98"/>
                <a:gd name="T12" fmla="*/ 22 w 86"/>
                <a:gd name="T13" fmla="*/ 76 h 98"/>
                <a:gd name="T14" fmla="*/ 13 w 86"/>
                <a:gd name="T15" fmla="*/ 55 h 98"/>
                <a:gd name="T16" fmla="*/ 22 w 86"/>
                <a:gd name="T17" fmla="*/ 33 h 98"/>
                <a:gd name="T18" fmla="*/ 31 w 86"/>
                <a:gd name="T19" fmla="*/ 27 h 98"/>
                <a:gd name="T20" fmla="*/ 31 w 86"/>
                <a:gd name="T21" fmla="*/ 14 h 98"/>
                <a:gd name="T22" fmla="*/ 0 w 86"/>
                <a:gd name="T23" fmla="*/ 55 h 98"/>
                <a:gd name="T24" fmla="*/ 43 w 86"/>
                <a:gd name="T25" fmla="*/ 98 h 98"/>
                <a:gd name="T26" fmla="*/ 86 w 86"/>
                <a:gd name="T27" fmla="*/ 55 h 98"/>
                <a:gd name="T28" fmla="*/ 55 w 86"/>
                <a:gd name="T29" fmla="*/ 14 h 98"/>
                <a:gd name="T30" fmla="*/ 37 w 86"/>
                <a:gd name="T31" fmla="*/ 0 h 98"/>
                <a:gd name="T32" fmla="*/ 49 w 86"/>
                <a:gd name="T33" fmla="*/ 0 h 98"/>
                <a:gd name="T34" fmla="*/ 49 w 86"/>
                <a:gd name="T35" fmla="*/ 49 h 98"/>
                <a:gd name="T36" fmla="*/ 37 w 86"/>
                <a:gd name="T37" fmla="*/ 49 h 98"/>
                <a:gd name="T38" fmla="*/ 37 w 86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F85BC48-C6F0-4210-A1D3-D904F1B1A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2998"/>
              <a:ext cx="143" cy="118"/>
            </a:xfrm>
            <a:custGeom>
              <a:avLst/>
              <a:gdLst>
                <a:gd name="T0" fmla="*/ 57 w 116"/>
                <a:gd name="T1" fmla="*/ 1 h 96"/>
                <a:gd name="T2" fmla="*/ 48 w 116"/>
                <a:gd name="T3" fmla="*/ 8 h 96"/>
                <a:gd name="T4" fmla="*/ 55 w 116"/>
                <a:gd name="T5" fmla="*/ 18 h 96"/>
                <a:gd name="T6" fmla="*/ 85 w 116"/>
                <a:gd name="T7" fmla="*/ 22 h 96"/>
                <a:gd name="T8" fmla="*/ 5 w 116"/>
                <a:gd name="T9" fmla="*/ 81 h 96"/>
                <a:gd name="T10" fmla="*/ 3 w 116"/>
                <a:gd name="T11" fmla="*/ 93 h 96"/>
                <a:gd name="T12" fmla="*/ 8 w 116"/>
                <a:gd name="T13" fmla="*/ 96 h 96"/>
                <a:gd name="T14" fmla="*/ 15 w 116"/>
                <a:gd name="T15" fmla="*/ 95 h 96"/>
                <a:gd name="T16" fmla="*/ 95 w 116"/>
                <a:gd name="T17" fmla="*/ 36 h 96"/>
                <a:gd name="T18" fmla="*/ 90 w 116"/>
                <a:gd name="T19" fmla="*/ 66 h 96"/>
                <a:gd name="T20" fmla="*/ 97 w 116"/>
                <a:gd name="T21" fmla="*/ 76 h 96"/>
                <a:gd name="T22" fmla="*/ 107 w 116"/>
                <a:gd name="T23" fmla="*/ 69 h 96"/>
                <a:gd name="T24" fmla="*/ 116 w 116"/>
                <a:gd name="T25" fmla="*/ 10 h 96"/>
                <a:gd name="T26" fmla="*/ 57 w 116"/>
                <a:gd name="T27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96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8F65B313-83F7-4F7D-A1D8-808F8C279B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2" y="2822"/>
              <a:ext cx="123" cy="130"/>
            </a:xfrm>
            <a:custGeom>
              <a:avLst/>
              <a:gdLst>
                <a:gd name="T0" fmla="*/ 90 w 100"/>
                <a:gd name="T1" fmla="*/ 0 h 106"/>
                <a:gd name="T2" fmla="*/ 10 w 100"/>
                <a:gd name="T3" fmla="*/ 0 h 106"/>
                <a:gd name="T4" fmla="*/ 0 w 100"/>
                <a:gd name="T5" fmla="*/ 10 h 106"/>
                <a:gd name="T6" fmla="*/ 0 w 100"/>
                <a:gd name="T7" fmla="*/ 96 h 106"/>
                <a:gd name="T8" fmla="*/ 10 w 100"/>
                <a:gd name="T9" fmla="*/ 106 h 106"/>
                <a:gd name="T10" fmla="*/ 90 w 100"/>
                <a:gd name="T11" fmla="*/ 106 h 106"/>
                <a:gd name="T12" fmla="*/ 100 w 100"/>
                <a:gd name="T13" fmla="*/ 96 h 106"/>
                <a:gd name="T14" fmla="*/ 100 w 100"/>
                <a:gd name="T15" fmla="*/ 10 h 106"/>
                <a:gd name="T16" fmla="*/ 90 w 100"/>
                <a:gd name="T17" fmla="*/ 0 h 106"/>
                <a:gd name="T18" fmla="*/ 86 w 100"/>
                <a:gd name="T19" fmla="*/ 93 h 106"/>
                <a:gd name="T20" fmla="*/ 13 w 100"/>
                <a:gd name="T21" fmla="*/ 93 h 106"/>
                <a:gd name="T22" fmla="*/ 13 w 100"/>
                <a:gd name="T23" fmla="*/ 13 h 106"/>
                <a:gd name="T24" fmla="*/ 86 w 100"/>
                <a:gd name="T25" fmla="*/ 13 h 106"/>
                <a:gd name="T26" fmla="*/ 86 w 100"/>
                <a:gd name="T27" fmla="*/ 93 h 106"/>
                <a:gd name="T28" fmla="*/ 26 w 100"/>
                <a:gd name="T29" fmla="*/ 47 h 106"/>
                <a:gd name="T30" fmla="*/ 73 w 100"/>
                <a:gd name="T31" fmla="*/ 47 h 106"/>
                <a:gd name="T32" fmla="*/ 73 w 100"/>
                <a:gd name="T33" fmla="*/ 53 h 106"/>
                <a:gd name="T34" fmla="*/ 26 w 100"/>
                <a:gd name="T35" fmla="*/ 53 h 106"/>
                <a:gd name="T36" fmla="*/ 26 w 100"/>
                <a:gd name="T37" fmla="*/ 47 h 106"/>
                <a:gd name="T38" fmla="*/ 26 w 100"/>
                <a:gd name="T39" fmla="*/ 60 h 106"/>
                <a:gd name="T40" fmla="*/ 73 w 100"/>
                <a:gd name="T41" fmla="*/ 60 h 106"/>
                <a:gd name="T42" fmla="*/ 73 w 100"/>
                <a:gd name="T43" fmla="*/ 66 h 106"/>
                <a:gd name="T44" fmla="*/ 26 w 100"/>
                <a:gd name="T45" fmla="*/ 66 h 106"/>
                <a:gd name="T46" fmla="*/ 26 w 100"/>
                <a:gd name="T47" fmla="*/ 60 h 106"/>
                <a:gd name="T48" fmla="*/ 26 w 100"/>
                <a:gd name="T49" fmla="*/ 73 h 106"/>
                <a:gd name="T50" fmla="*/ 73 w 100"/>
                <a:gd name="T51" fmla="*/ 73 h 106"/>
                <a:gd name="T52" fmla="*/ 73 w 100"/>
                <a:gd name="T53" fmla="*/ 80 h 106"/>
                <a:gd name="T54" fmla="*/ 26 w 100"/>
                <a:gd name="T55" fmla="*/ 80 h 106"/>
                <a:gd name="T56" fmla="*/ 26 w 100"/>
                <a:gd name="T57" fmla="*/ 73 h 106"/>
                <a:gd name="T58" fmla="*/ 26 w 100"/>
                <a:gd name="T59" fmla="*/ 33 h 106"/>
                <a:gd name="T60" fmla="*/ 73 w 100"/>
                <a:gd name="T61" fmla="*/ 33 h 106"/>
                <a:gd name="T62" fmla="*/ 73 w 100"/>
                <a:gd name="T63" fmla="*/ 40 h 106"/>
                <a:gd name="T64" fmla="*/ 26 w 100"/>
                <a:gd name="T65" fmla="*/ 40 h 106"/>
                <a:gd name="T66" fmla="*/ 26 w 100"/>
                <a:gd name="T67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6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DC0237A-0AEF-45B6-B831-0A0C13D8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838"/>
              <a:ext cx="140" cy="140"/>
            </a:xfrm>
            <a:custGeom>
              <a:avLst/>
              <a:gdLst>
                <a:gd name="T0" fmla="*/ 86 w 114"/>
                <a:gd name="T1" fmla="*/ 72 h 114"/>
                <a:gd name="T2" fmla="*/ 66 w 114"/>
                <a:gd name="T3" fmla="*/ 52 h 114"/>
                <a:gd name="T4" fmla="*/ 114 w 114"/>
                <a:gd name="T5" fmla="*/ 16 h 114"/>
                <a:gd name="T6" fmla="*/ 100 w 114"/>
                <a:gd name="T7" fmla="*/ 2 h 114"/>
                <a:gd name="T8" fmla="*/ 40 w 114"/>
                <a:gd name="T9" fmla="*/ 26 h 114"/>
                <a:gd name="T10" fmla="*/ 21 w 114"/>
                <a:gd name="T11" fmla="*/ 7 h 114"/>
                <a:gd name="T12" fmla="*/ 4 w 114"/>
                <a:gd name="T13" fmla="*/ 4 h 114"/>
                <a:gd name="T14" fmla="*/ 7 w 114"/>
                <a:gd name="T15" fmla="*/ 21 h 114"/>
                <a:gd name="T16" fmla="*/ 26 w 114"/>
                <a:gd name="T17" fmla="*/ 40 h 114"/>
                <a:gd name="T18" fmla="*/ 2 w 114"/>
                <a:gd name="T19" fmla="*/ 100 h 114"/>
                <a:gd name="T20" fmla="*/ 16 w 114"/>
                <a:gd name="T21" fmla="*/ 114 h 114"/>
                <a:gd name="T22" fmla="*/ 52 w 114"/>
                <a:gd name="T23" fmla="*/ 66 h 114"/>
                <a:gd name="T24" fmla="*/ 72 w 114"/>
                <a:gd name="T25" fmla="*/ 86 h 114"/>
                <a:gd name="T26" fmla="*/ 72 w 114"/>
                <a:gd name="T27" fmla="*/ 114 h 114"/>
                <a:gd name="T28" fmla="*/ 86 w 114"/>
                <a:gd name="T29" fmla="*/ 114 h 114"/>
                <a:gd name="T30" fmla="*/ 93 w 114"/>
                <a:gd name="T31" fmla="*/ 93 h 114"/>
                <a:gd name="T32" fmla="*/ 114 w 114"/>
                <a:gd name="T33" fmla="*/ 86 h 114"/>
                <a:gd name="T34" fmla="*/ 114 w 114"/>
                <a:gd name="T35" fmla="*/ 72 h 114"/>
                <a:gd name="T36" fmla="*/ 86 w 114"/>
                <a:gd name="T37" fmla="*/ 7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14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091BAFE-DA7C-48F1-A0A7-04E78954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3011"/>
              <a:ext cx="132" cy="109"/>
            </a:xfrm>
            <a:custGeom>
              <a:avLst/>
              <a:gdLst>
                <a:gd name="T0" fmla="*/ 108 w 108"/>
                <a:gd name="T1" fmla="*/ 10 h 88"/>
                <a:gd name="T2" fmla="*/ 96 w 108"/>
                <a:gd name="T3" fmla="*/ 14 h 88"/>
                <a:gd name="T4" fmla="*/ 105 w 108"/>
                <a:gd name="T5" fmla="*/ 2 h 88"/>
                <a:gd name="T6" fmla="*/ 91 w 108"/>
                <a:gd name="T7" fmla="*/ 7 h 88"/>
                <a:gd name="T8" fmla="*/ 75 w 108"/>
                <a:gd name="T9" fmla="*/ 0 h 88"/>
                <a:gd name="T10" fmla="*/ 53 w 108"/>
                <a:gd name="T11" fmla="*/ 22 h 88"/>
                <a:gd name="T12" fmla="*/ 54 w 108"/>
                <a:gd name="T13" fmla="*/ 27 h 88"/>
                <a:gd name="T14" fmla="*/ 8 w 108"/>
                <a:gd name="T15" fmla="*/ 4 h 88"/>
                <a:gd name="T16" fmla="*/ 5 w 108"/>
                <a:gd name="T17" fmla="*/ 15 h 88"/>
                <a:gd name="T18" fmla="*/ 15 w 108"/>
                <a:gd name="T19" fmla="*/ 34 h 88"/>
                <a:gd name="T20" fmla="*/ 5 w 108"/>
                <a:gd name="T21" fmla="*/ 31 h 88"/>
                <a:gd name="T22" fmla="*/ 5 w 108"/>
                <a:gd name="T23" fmla="*/ 31 h 88"/>
                <a:gd name="T24" fmla="*/ 23 w 108"/>
                <a:gd name="T25" fmla="*/ 53 h 88"/>
                <a:gd name="T26" fmla="*/ 17 w 108"/>
                <a:gd name="T27" fmla="*/ 54 h 88"/>
                <a:gd name="T28" fmla="*/ 13 w 108"/>
                <a:gd name="T29" fmla="*/ 53 h 88"/>
                <a:gd name="T30" fmla="*/ 33 w 108"/>
                <a:gd name="T31" fmla="*/ 69 h 88"/>
                <a:gd name="T32" fmla="*/ 6 w 108"/>
                <a:gd name="T33" fmla="*/ 78 h 88"/>
                <a:gd name="T34" fmla="*/ 0 w 108"/>
                <a:gd name="T35" fmla="*/ 78 h 88"/>
                <a:gd name="T36" fmla="*/ 34 w 108"/>
                <a:gd name="T37" fmla="*/ 88 h 88"/>
                <a:gd name="T38" fmla="*/ 97 w 108"/>
                <a:gd name="T39" fmla="*/ 25 h 88"/>
                <a:gd name="T40" fmla="*/ 97 w 108"/>
                <a:gd name="T41" fmla="*/ 22 h 88"/>
                <a:gd name="T42" fmla="*/ 108 w 108"/>
                <a:gd name="T4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8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1EA6F401-B73F-4AB9-9A24-67E580249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079"/>
              <a:ext cx="93" cy="97"/>
            </a:xfrm>
            <a:custGeom>
              <a:avLst/>
              <a:gdLst>
                <a:gd name="T0" fmla="*/ 49 w 93"/>
                <a:gd name="T1" fmla="*/ 0 h 97"/>
                <a:gd name="T2" fmla="*/ 49 w 93"/>
                <a:gd name="T3" fmla="*/ 44 h 97"/>
                <a:gd name="T4" fmla="*/ 93 w 93"/>
                <a:gd name="T5" fmla="*/ 0 h 97"/>
                <a:gd name="T6" fmla="*/ 93 w 93"/>
                <a:gd name="T7" fmla="*/ 97 h 97"/>
                <a:gd name="T8" fmla="*/ 49 w 93"/>
                <a:gd name="T9" fmla="*/ 53 h 97"/>
                <a:gd name="T10" fmla="*/ 49 w 93"/>
                <a:gd name="T11" fmla="*/ 97 h 97"/>
                <a:gd name="T12" fmla="*/ 0 w 93"/>
                <a:gd name="T13" fmla="*/ 48 h 97"/>
                <a:gd name="T14" fmla="*/ 49 w 9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7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E7BB7384-F5C3-4A72-A266-43DBFC822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4" y="3097"/>
              <a:ext cx="140" cy="142"/>
            </a:xfrm>
            <a:custGeom>
              <a:avLst/>
              <a:gdLst>
                <a:gd name="T0" fmla="*/ 0 w 114"/>
                <a:gd name="T1" fmla="*/ 83 h 115"/>
                <a:gd name="T2" fmla="*/ 10 w 114"/>
                <a:gd name="T3" fmla="*/ 94 h 115"/>
                <a:gd name="T4" fmla="*/ 30 w 114"/>
                <a:gd name="T5" fmla="*/ 74 h 115"/>
                <a:gd name="T6" fmla="*/ 41 w 114"/>
                <a:gd name="T7" fmla="*/ 85 h 115"/>
                <a:gd name="T8" fmla="*/ 21 w 114"/>
                <a:gd name="T9" fmla="*/ 105 h 115"/>
                <a:gd name="T10" fmla="*/ 31 w 114"/>
                <a:gd name="T11" fmla="*/ 115 h 115"/>
                <a:gd name="T12" fmla="*/ 51 w 114"/>
                <a:gd name="T13" fmla="*/ 95 h 115"/>
                <a:gd name="T14" fmla="*/ 64 w 114"/>
                <a:gd name="T15" fmla="*/ 108 h 115"/>
                <a:gd name="T16" fmla="*/ 74 w 114"/>
                <a:gd name="T17" fmla="*/ 98 h 115"/>
                <a:gd name="T18" fmla="*/ 17 w 114"/>
                <a:gd name="T19" fmla="*/ 41 h 115"/>
                <a:gd name="T20" fmla="*/ 7 w 114"/>
                <a:gd name="T21" fmla="*/ 51 h 115"/>
                <a:gd name="T22" fmla="*/ 20 w 114"/>
                <a:gd name="T23" fmla="*/ 63 h 115"/>
                <a:gd name="T24" fmla="*/ 0 w 114"/>
                <a:gd name="T25" fmla="*/ 83 h 115"/>
                <a:gd name="T26" fmla="*/ 84 w 114"/>
                <a:gd name="T27" fmla="*/ 31 h 115"/>
                <a:gd name="T28" fmla="*/ 26 w 114"/>
                <a:gd name="T29" fmla="*/ 40 h 115"/>
                <a:gd name="T30" fmla="*/ 75 w 114"/>
                <a:gd name="T31" fmla="*/ 89 h 115"/>
                <a:gd name="T32" fmla="*/ 84 w 114"/>
                <a:gd name="T33" fmla="*/ 31 h 115"/>
                <a:gd name="T34" fmla="*/ 93 w 114"/>
                <a:gd name="T35" fmla="*/ 36 h 115"/>
                <a:gd name="T36" fmla="*/ 79 w 114"/>
                <a:gd name="T37" fmla="*/ 22 h 115"/>
                <a:gd name="T38" fmla="*/ 100 w 114"/>
                <a:gd name="T39" fmla="*/ 0 h 115"/>
                <a:gd name="T40" fmla="*/ 114 w 114"/>
                <a:gd name="T41" fmla="*/ 15 h 115"/>
                <a:gd name="T42" fmla="*/ 93 w 114"/>
                <a:gd name="T43" fmla="*/ 3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5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88E19A-BE09-43CC-8667-289261052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2982"/>
              <a:ext cx="141" cy="139"/>
            </a:xfrm>
            <a:custGeom>
              <a:avLst/>
              <a:gdLst>
                <a:gd name="T0" fmla="*/ 110 w 115"/>
                <a:gd name="T1" fmla="*/ 37 h 113"/>
                <a:gd name="T2" fmla="*/ 86 w 115"/>
                <a:gd name="T3" fmla="*/ 2 h 113"/>
                <a:gd name="T4" fmla="*/ 86 w 115"/>
                <a:gd name="T5" fmla="*/ 2 h 113"/>
                <a:gd name="T6" fmla="*/ 77 w 115"/>
                <a:gd name="T7" fmla="*/ 5 h 113"/>
                <a:gd name="T8" fmla="*/ 32 w 115"/>
                <a:gd name="T9" fmla="*/ 40 h 113"/>
                <a:gd name="T10" fmla="*/ 36 w 115"/>
                <a:gd name="T11" fmla="*/ 57 h 113"/>
                <a:gd name="T12" fmla="*/ 42 w 115"/>
                <a:gd name="T13" fmla="*/ 74 h 113"/>
                <a:gd name="T14" fmla="*/ 98 w 115"/>
                <a:gd name="T15" fmla="*/ 82 h 113"/>
                <a:gd name="T16" fmla="*/ 106 w 115"/>
                <a:gd name="T17" fmla="*/ 79 h 113"/>
                <a:gd name="T18" fmla="*/ 106 w 115"/>
                <a:gd name="T19" fmla="*/ 79 h 113"/>
                <a:gd name="T20" fmla="*/ 110 w 115"/>
                <a:gd name="T21" fmla="*/ 37 h 113"/>
                <a:gd name="T22" fmla="*/ 102 w 115"/>
                <a:gd name="T23" fmla="*/ 74 h 113"/>
                <a:gd name="T24" fmla="*/ 99 w 115"/>
                <a:gd name="T25" fmla="*/ 73 h 113"/>
                <a:gd name="T26" fmla="*/ 93 w 115"/>
                <a:gd name="T27" fmla="*/ 68 h 113"/>
                <a:gd name="T28" fmla="*/ 83 w 115"/>
                <a:gd name="T29" fmla="*/ 44 h 113"/>
                <a:gd name="T30" fmla="*/ 80 w 115"/>
                <a:gd name="T31" fmla="*/ 19 h 113"/>
                <a:gd name="T32" fmla="*/ 82 w 115"/>
                <a:gd name="T33" fmla="*/ 11 h 113"/>
                <a:gd name="T34" fmla="*/ 84 w 115"/>
                <a:gd name="T35" fmla="*/ 9 h 113"/>
                <a:gd name="T36" fmla="*/ 87 w 115"/>
                <a:gd name="T37" fmla="*/ 10 h 113"/>
                <a:gd name="T38" fmla="*/ 93 w 115"/>
                <a:gd name="T39" fmla="*/ 16 h 113"/>
                <a:gd name="T40" fmla="*/ 103 w 115"/>
                <a:gd name="T41" fmla="*/ 39 h 113"/>
                <a:gd name="T42" fmla="*/ 106 w 115"/>
                <a:gd name="T43" fmla="*/ 64 h 113"/>
                <a:gd name="T44" fmla="*/ 104 w 115"/>
                <a:gd name="T45" fmla="*/ 72 h 113"/>
                <a:gd name="T46" fmla="*/ 102 w 115"/>
                <a:gd name="T47" fmla="*/ 74 h 113"/>
                <a:gd name="T48" fmla="*/ 28 w 115"/>
                <a:gd name="T49" fmla="*/ 59 h 113"/>
                <a:gd name="T50" fmla="*/ 25 w 115"/>
                <a:gd name="T51" fmla="*/ 43 h 113"/>
                <a:gd name="T52" fmla="*/ 11 w 115"/>
                <a:gd name="T53" fmla="*/ 48 h 113"/>
                <a:gd name="T54" fmla="*/ 4 w 115"/>
                <a:gd name="T55" fmla="*/ 50 h 113"/>
                <a:gd name="T56" fmla="*/ 0 w 115"/>
                <a:gd name="T57" fmla="*/ 61 h 113"/>
                <a:gd name="T58" fmla="*/ 3 w 115"/>
                <a:gd name="T59" fmla="*/ 71 h 113"/>
                <a:gd name="T60" fmla="*/ 11 w 115"/>
                <a:gd name="T61" fmla="*/ 79 h 113"/>
                <a:gd name="T62" fmla="*/ 19 w 115"/>
                <a:gd name="T63" fmla="*/ 77 h 113"/>
                <a:gd name="T64" fmla="*/ 34 w 115"/>
                <a:gd name="T65" fmla="*/ 74 h 113"/>
                <a:gd name="T66" fmla="*/ 28 w 115"/>
                <a:gd name="T67" fmla="*/ 59 h 113"/>
                <a:gd name="T68" fmla="*/ 47 w 115"/>
                <a:gd name="T69" fmla="*/ 78 h 113"/>
                <a:gd name="T70" fmla="*/ 32 w 115"/>
                <a:gd name="T71" fmla="*/ 79 h 113"/>
                <a:gd name="T72" fmla="*/ 50 w 115"/>
                <a:gd name="T73" fmla="*/ 111 h 113"/>
                <a:gd name="T74" fmla="*/ 54 w 115"/>
                <a:gd name="T75" fmla="*/ 112 h 113"/>
                <a:gd name="T76" fmla="*/ 66 w 115"/>
                <a:gd name="T77" fmla="*/ 103 h 113"/>
                <a:gd name="T78" fmla="*/ 66 w 115"/>
                <a:gd name="T79" fmla="*/ 99 h 113"/>
                <a:gd name="T80" fmla="*/ 47 w 115"/>
                <a:gd name="T81" fmla="*/ 78 h 113"/>
                <a:gd name="T82" fmla="*/ 96 w 115"/>
                <a:gd name="T83" fmla="*/ 54 h 113"/>
                <a:gd name="T84" fmla="*/ 95 w 115"/>
                <a:gd name="T85" fmla="*/ 54 h 113"/>
                <a:gd name="T86" fmla="*/ 93 w 115"/>
                <a:gd name="T87" fmla="*/ 52 h 113"/>
                <a:gd name="T88" fmla="*/ 89 w 115"/>
                <a:gd name="T89" fmla="*/ 43 h 113"/>
                <a:gd name="T90" fmla="*/ 88 w 115"/>
                <a:gd name="T91" fmla="*/ 33 h 113"/>
                <a:gd name="T92" fmla="*/ 89 w 115"/>
                <a:gd name="T93" fmla="*/ 30 h 113"/>
                <a:gd name="T94" fmla="*/ 90 w 115"/>
                <a:gd name="T95" fmla="*/ 29 h 113"/>
                <a:gd name="T96" fmla="*/ 91 w 115"/>
                <a:gd name="T97" fmla="*/ 29 h 113"/>
                <a:gd name="T98" fmla="*/ 93 w 115"/>
                <a:gd name="T99" fmla="*/ 32 h 113"/>
                <a:gd name="T100" fmla="*/ 97 w 115"/>
                <a:gd name="T101" fmla="*/ 41 h 113"/>
                <a:gd name="T102" fmla="*/ 98 w 115"/>
                <a:gd name="T103" fmla="*/ 50 h 113"/>
                <a:gd name="T104" fmla="*/ 97 w 115"/>
                <a:gd name="T105" fmla="*/ 53 h 113"/>
                <a:gd name="T106" fmla="*/ 96 w 115"/>
                <a:gd name="T107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3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501B77AF-799F-4237-BDD9-DFBD8D0F0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" y="2986"/>
              <a:ext cx="129" cy="130"/>
            </a:xfrm>
            <a:custGeom>
              <a:avLst/>
              <a:gdLst>
                <a:gd name="T0" fmla="*/ 100 w 105"/>
                <a:gd name="T1" fmla="*/ 30 h 106"/>
                <a:gd name="T2" fmla="*/ 71 w 105"/>
                <a:gd name="T3" fmla="*/ 27 h 106"/>
                <a:gd name="T4" fmla="*/ 88 w 105"/>
                <a:gd name="T5" fmla="*/ 10 h 106"/>
                <a:gd name="T6" fmla="*/ 82 w 105"/>
                <a:gd name="T7" fmla="*/ 4 h 106"/>
                <a:gd name="T8" fmla="*/ 59 w 105"/>
                <a:gd name="T9" fmla="*/ 27 h 106"/>
                <a:gd name="T10" fmla="*/ 52 w 105"/>
                <a:gd name="T11" fmla="*/ 27 h 106"/>
                <a:gd name="T12" fmla="*/ 52 w 105"/>
                <a:gd name="T13" fmla="*/ 27 h 106"/>
                <a:gd name="T14" fmla="*/ 26 w 105"/>
                <a:gd name="T15" fmla="*/ 0 h 106"/>
                <a:gd name="T16" fmla="*/ 19 w 105"/>
                <a:gd name="T17" fmla="*/ 7 h 106"/>
                <a:gd name="T18" fmla="*/ 39 w 105"/>
                <a:gd name="T19" fmla="*/ 27 h 106"/>
                <a:gd name="T20" fmla="*/ 4 w 105"/>
                <a:gd name="T21" fmla="*/ 30 h 106"/>
                <a:gd name="T22" fmla="*/ 0 w 105"/>
                <a:gd name="T23" fmla="*/ 66 h 106"/>
                <a:gd name="T24" fmla="*/ 4 w 105"/>
                <a:gd name="T25" fmla="*/ 102 h 106"/>
                <a:gd name="T26" fmla="*/ 52 w 105"/>
                <a:gd name="T27" fmla="*/ 106 h 106"/>
                <a:gd name="T28" fmla="*/ 100 w 105"/>
                <a:gd name="T29" fmla="*/ 102 h 106"/>
                <a:gd name="T30" fmla="*/ 105 w 105"/>
                <a:gd name="T31" fmla="*/ 66 h 106"/>
                <a:gd name="T32" fmla="*/ 100 w 105"/>
                <a:gd name="T33" fmla="*/ 30 h 106"/>
                <a:gd name="T34" fmla="*/ 88 w 105"/>
                <a:gd name="T35" fmla="*/ 90 h 106"/>
                <a:gd name="T36" fmla="*/ 52 w 105"/>
                <a:gd name="T37" fmla="*/ 92 h 106"/>
                <a:gd name="T38" fmla="*/ 16 w 105"/>
                <a:gd name="T39" fmla="*/ 90 h 106"/>
                <a:gd name="T40" fmla="*/ 13 w 105"/>
                <a:gd name="T41" fmla="*/ 66 h 106"/>
                <a:gd name="T42" fmla="*/ 16 w 105"/>
                <a:gd name="T43" fmla="*/ 42 h 106"/>
                <a:gd name="T44" fmla="*/ 52 w 105"/>
                <a:gd name="T45" fmla="*/ 40 h 106"/>
                <a:gd name="T46" fmla="*/ 88 w 105"/>
                <a:gd name="T47" fmla="*/ 42 h 106"/>
                <a:gd name="T48" fmla="*/ 92 w 105"/>
                <a:gd name="T49" fmla="*/ 66 h 106"/>
                <a:gd name="T50" fmla="*/ 88 w 105"/>
                <a:gd name="T51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6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216D1F2A-B51C-407A-BBEE-0D54566C9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" y="3140"/>
              <a:ext cx="157" cy="89"/>
            </a:xfrm>
            <a:custGeom>
              <a:avLst/>
              <a:gdLst>
                <a:gd name="T0" fmla="*/ 128 w 128"/>
                <a:gd name="T1" fmla="*/ 51 h 72"/>
                <a:gd name="T2" fmla="*/ 112 w 128"/>
                <a:gd name="T3" fmla="*/ 29 h 72"/>
                <a:gd name="T4" fmla="*/ 82 w 128"/>
                <a:gd name="T5" fmla="*/ 0 h 72"/>
                <a:gd name="T6" fmla="*/ 58 w 128"/>
                <a:gd name="T7" fmla="*/ 12 h 72"/>
                <a:gd name="T8" fmla="*/ 45 w 128"/>
                <a:gd name="T9" fmla="*/ 5 h 72"/>
                <a:gd name="T10" fmla="*/ 29 w 128"/>
                <a:gd name="T11" fmla="*/ 22 h 72"/>
                <a:gd name="T12" fmla="*/ 29 w 128"/>
                <a:gd name="T13" fmla="*/ 24 h 72"/>
                <a:gd name="T14" fmla="*/ 24 w 128"/>
                <a:gd name="T15" fmla="*/ 24 h 72"/>
                <a:gd name="T16" fmla="*/ 0 w 128"/>
                <a:gd name="T17" fmla="*/ 48 h 72"/>
                <a:gd name="T18" fmla="*/ 24 w 128"/>
                <a:gd name="T19" fmla="*/ 72 h 72"/>
                <a:gd name="T20" fmla="*/ 106 w 128"/>
                <a:gd name="T21" fmla="*/ 72 h 72"/>
                <a:gd name="T22" fmla="*/ 106 w 128"/>
                <a:gd name="T23" fmla="*/ 72 h 72"/>
                <a:gd name="T24" fmla="*/ 128 w 128"/>
                <a:gd name="T2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72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70C1A130-0C75-4ABE-85D8-34BA22818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4" y="3140"/>
              <a:ext cx="108" cy="89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7 h 72"/>
                <a:gd name="T12" fmla="*/ 5 w 88"/>
                <a:gd name="T13" fmla="*/ 67 h 72"/>
                <a:gd name="T14" fmla="*/ 5 w 88"/>
                <a:gd name="T15" fmla="*/ 6 h 72"/>
                <a:gd name="T16" fmla="*/ 83 w 88"/>
                <a:gd name="T17" fmla="*/ 6 h 72"/>
                <a:gd name="T18" fmla="*/ 83 w 88"/>
                <a:gd name="T19" fmla="*/ 67 h 72"/>
                <a:gd name="T20" fmla="*/ 61 w 88"/>
                <a:gd name="T21" fmla="*/ 20 h 72"/>
                <a:gd name="T22" fmla="*/ 69 w 88"/>
                <a:gd name="T23" fmla="*/ 28 h 72"/>
                <a:gd name="T24" fmla="*/ 77 w 88"/>
                <a:gd name="T25" fmla="*/ 20 h 72"/>
                <a:gd name="T26" fmla="*/ 69 w 88"/>
                <a:gd name="T27" fmla="*/ 11 h 72"/>
                <a:gd name="T28" fmla="*/ 61 w 88"/>
                <a:gd name="T29" fmla="*/ 20 h 72"/>
                <a:gd name="T30" fmla="*/ 77 w 88"/>
                <a:gd name="T31" fmla="*/ 61 h 72"/>
                <a:gd name="T32" fmla="*/ 11 w 88"/>
                <a:gd name="T33" fmla="*/ 61 h 72"/>
                <a:gd name="T34" fmla="*/ 27 w 88"/>
                <a:gd name="T35" fmla="*/ 17 h 72"/>
                <a:gd name="T36" fmla="*/ 50 w 88"/>
                <a:gd name="T37" fmla="*/ 45 h 72"/>
                <a:gd name="T38" fmla="*/ 61 w 88"/>
                <a:gd name="T39" fmla="*/ 36 h 72"/>
                <a:gd name="T40" fmla="*/ 77 w 88"/>
                <a:gd name="T41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D26949E8-30F8-465A-AE42-DA5E72F00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6" y="3121"/>
              <a:ext cx="105" cy="105"/>
            </a:xfrm>
            <a:custGeom>
              <a:avLst/>
              <a:gdLst>
                <a:gd name="T0" fmla="*/ 57 w 85"/>
                <a:gd name="T1" fmla="*/ 58 h 86"/>
                <a:gd name="T2" fmla="*/ 82 w 85"/>
                <a:gd name="T3" fmla="*/ 47 h 86"/>
                <a:gd name="T4" fmla="*/ 82 w 85"/>
                <a:gd name="T5" fmla="*/ 59 h 86"/>
                <a:gd name="T6" fmla="*/ 66 w 85"/>
                <a:gd name="T7" fmla="*/ 67 h 86"/>
                <a:gd name="T8" fmla="*/ 59 w 85"/>
                <a:gd name="T9" fmla="*/ 84 h 86"/>
                <a:gd name="T10" fmla="*/ 47 w 85"/>
                <a:gd name="T11" fmla="*/ 84 h 86"/>
                <a:gd name="T12" fmla="*/ 57 w 85"/>
                <a:gd name="T13" fmla="*/ 58 h 86"/>
                <a:gd name="T14" fmla="*/ 24 w 85"/>
                <a:gd name="T15" fmla="*/ 85 h 86"/>
                <a:gd name="T16" fmla="*/ 39 w 85"/>
                <a:gd name="T17" fmla="*/ 42 h 86"/>
                <a:gd name="T18" fmla="*/ 81 w 85"/>
                <a:gd name="T19" fmla="*/ 23 h 86"/>
                <a:gd name="T20" fmla="*/ 81 w 85"/>
                <a:gd name="T21" fmla="*/ 35 h 86"/>
                <a:gd name="T22" fmla="*/ 81 w 85"/>
                <a:gd name="T23" fmla="*/ 35 h 86"/>
                <a:gd name="T24" fmla="*/ 48 w 85"/>
                <a:gd name="T25" fmla="*/ 50 h 86"/>
                <a:gd name="T26" fmla="*/ 36 w 85"/>
                <a:gd name="T27" fmla="*/ 85 h 86"/>
                <a:gd name="T28" fmla="*/ 24 w 85"/>
                <a:gd name="T29" fmla="*/ 85 h 86"/>
                <a:gd name="T30" fmla="*/ 49 w 85"/>
                <a:gd name="T31" fmla="*/ 7 h 86"/>
                <a:gd name="T32" fmla="*/ 80 w 85"/>
                <a:gd name="T33" fmla="*/ 0 h 86"/>
                <a:gd name="T34" fmla="*/ 80 w 85"/>
                <a:gd name="T35" fmla="*/ 0 h 86"/>
                <a:gd name="T36" fmla="*/ 80 w 85"/>
                <a:gd name="T37" fmla="*/ 11 h 86"/>
                <a:gd name="T38" fmla="*/ 31 w 85"/>
                <a:gd name="T39" fmla="*/ 34 h 86"/>
                <a:gd name="T40" fmla="*/ 12 w 85"/>
                <a:gd name="T41" fmla="*/ 85 h 86"/>
                <a:gd name="T42" fmla="*/ 0 w 85"/>
                <a:gd name="T43" fmla="*/ 86 h 86"/>
                <a:gd name="T44" fmla="*/ 5 w 85"/>
                <a:gd name="T45" fmla="*/ 54 h 86"/>
                <a:gd name="T46" fmla="*/ 22 w 85"/>
                <a:gd name="T47" fmla="*/ 26 h 86"/>
                <a:gd name="T48" fmla="*/ 49 w 85"/>
                <a:gd name="T49" fmla="*/ 7 h 86"/>
                <a:gd name="T50" fmla="*/ 75 w 85"/>
                <a:gd name="T51" fmla="*/ 83 h 86"/>
                <a:gd name="T52" fmla="*/ 83 w 85"/>
                <a:gd name="T53" fmla="*/ 83 h 86"/>
                <a:gd name="T54" fmla="*/ 83 w 85"/>
                <a:gd name="T55" fmla="*/ 74 h 86"/>
                <a:gd name="T56" fmla="*/ 74 w 85"/>
                <a:gd name="T57" fmla="*/ 75 h 86"/>
                <a:gd name="T58" fmla="*/ 75 w 85"/>
                <a:gd name="T5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86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4C115F43-D8D0-4743-B0E2-0A65AA43F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7" y="1484"/>
              <a:ext cx="59" cy="80"/>
            </a:xfrm>
            <a:custGeom>
              <a:avLst/>
              <a:gdLst>
                <a:gd name="T0" fmla="*/ 46 w 48"/>
                <a:gd name="T1" fmla="*/ 8 h 65"/>
                <a:gd name="T2" fmla="*/ 42 w 48"/>
                <a:gd name="T3" fmla="*/ 8 h 65"/>
                <a:gd name="T4" fmla="*/ 42 w 48"/>
                <a:gd name="T5" fmla="*/ 12 h 65"/>
                <a:gd name="T6" fmla="*/ 44 w 48"/>
                <a:gd name="T7" fmla="*/ 12 h 65"/>
                <a:gd name="T8" fmla="*/ 44 w 48"/>
                <a:gd name="T9" fmla="*/ 44 h 65"/>
                <a:gd name="T10" fmla="*/ 28 w 48"/>
                <a:gd name="T11" fmla="*/ 44 h 65"/>
                <a:gd name="T12" fmla="*/ 28 w 48"/>
                <a:gd name="T13" fmla="*/ 61 h 65"/>
                <a:gd name="T14" fmla="*/ 4 w 48"/>
                <a:gd name="T15" fmla="*/ 61 h 65"/>
                <a:gd name="T16" fmla="*/ 4 w 48"/>
                <a:gd name="T17" fmla="*/ 12 h 65"/>
                <a:gd name="T18" fmla="*/ 6 w 48"/>
                <a:gd name="T19" fmla="*/ 12 h 65"/>
                <a:gd name="T20" fmla="*/ 6 w 48"/>
                <a:gd name="T21" fmla="*/ 8 h 65"/>
                <a:gd name="T22" fmla="*/ 2 w 48"/>
                <a:gd name="T23" fmla="*/ 8 h 65"/>
                <a:gd name="T24" fmla="*/ 0 w 48"/>
                <a:gd name="T25" fmla="*/ 10 h 65"/>
                <a:gd name="T26" fmla="*/ 0 w 48"/>
                <a:gd name="T27" fmla="*/ 63 h 65"/>
                <a:gd name="T28" fmla="*/ 2 w 48"/>
                <a:gd name="T29" fmla="*/ 65 h 65"/>
                <a:gd name="T30" fmla="*/ 34 w 48"/>
                <a:gd name="T31" fmla="*/ 65 h 65"/>
                <a:gd name="T32" fmla="*/ 48 w 48"/>
                <a:gd name="T33" fmla="*/ 50 h 65"/>
                <a:gd name="T34" fmla="*/ 48 w 48"/>
                <a:gd name="T35" fmla="*/ 10 h 65"/>
                <a:gd name="T36" fmla="*/ 46 w 48"/>
                <a:gd name="T37" fmla="*/ 8 h 65"/>
                <a:gd name="T38" fmla="*/ 32 w 48"/>
                <a:gd name="T39" fmla="*/ 61 h 65"/>
                <a:gd name="T40" fmla="*/ 32 w 48"/>
                <a:gd name="T41" fmla="*/ 49 h 65"/>
                <a:gd name="T42" fmla="*/ 44 w 48"/>
                <a:gd name="T43" fmla="*/ 49 h 65"/>
                <a:gd name="T44" fmla="*/ 32 w 48"/>
                <a:gd name="T45" fmla="*/ 61 h 65"/>
                <a:gd name="T46" fmla="*/ 40 w 48"/>
                <a:gd name="T47" fmla="*/ 8 h 65"/>
                <a:gd name="T48" fmla="*/ 32 w 48"/>
                <a:gd name="T49" fmla="*/ 8 h 65"/>
                <a:gd name="T50" fmla="*/ 32 w 48"/>
                <a:gd name="T51" fmla="*/ 4 h 65"/>
                <a:gd name="T52" fmla="*/ 28 w 48"/>
                <a:gd name="T53" fmla="*/ 0 h 65"/>
                <a:gd name="T54" fmla="*/ 20 w 48"/>
                <a:gd name="T55" fmla="*/ 0 h 65"/>
                <a:gd name="T56" fmla="*/ 16 w 48"/>
                <a:gd name="T57" fmla="*/ 4 h 65"/>
                <a:gd name="T58" fmla="*/ 16 w 48"/>
                <a:gd name="T59" fmla="*/ 8 h 65"/>
                <a:gd name="T60" fmla="*/ 8 w 48"/>
                <a:gd name="T61" fmla="*/ 8 h 65"/>
                <a:gd name="T62" fmla="*/ 8 w 48"/>
                <a:gd name="T63" fmla="*/ 16 h 65"/>
                <a:gd name="T64" fmla="*/ 40 w 48"/>
                <a:gd name="T65" fmla="*/ 16 h 65"/>
                <a:gd name="T66" fmla="*/ 40 w 48"/>
                <a:gd name="T67" fmla="*/ 8 h 65"/>
                <a:gd name="T68" fmla="*/ 28 w 48"/>
                <a:gd name="T69" fmla="*/ 8 h 65"/>
                <a:gd name="T70" fmla="*/ 20 w 48"/>
                <a:gd name="T71" fmla="*/ 8 h 65"/>
                <a:gd name="T72" fmla="*/ 20 w 48"/>
                <a:gd name="T73" fmla="*/ 4 h 65"/>
                <a:gd name="T74" fmla="*/ 20 w 48"/>
                <a:gd name="T75" fmla="*/ 4 h 65"/>
                <a:gd name="T76" fmla="*/ 28 w 48"/>
                <a:gd name="T77" fmla="*/ 4 h 65"/>
                <a:gd name="T78" fmla="*/ 28 w 48"/>
                <a:gd name="T79" fmla="*/ 4 h 65"/>
                <a:gd name="T80" fmla="*/ 28 w 48"/>
                <a:gd name="T8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65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A9258C85-E336-4BD9-B4F9-C98A10296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" y="1972"/>
              <a:ext cx="81" cy="81"/>
            </a:xfrm>
            <a:custGeom>
              <a:avLst/>
              <a:gdLst>
                <a:gd name="T0" fmla="*/ 55 w 66"/>
                <a:gd name="T1" fmla="*/ 0 h 66"/>
                <a:gd name="T2" fmla="*/ 11 w 66"/>
                <a:gd name="T3" fmla="*/ 0 h 66"/>
                <a:gd name="T4" fmla="*/ 0 w 66"/>
                <a:gd name="T5" fmla="*/ 11 h 66"/>
                <a:gd name="T6" fmla="*/ 1 w 66"/>
                <a:gd name="T7" fmla="*/ 55 h 66"/>
                <a:gd name="T8" fmla="*/ 12 w 66"/>
                <a:gd name="T9" fmla="*/ 66 h 66"/>
                <a:gd name="T10" fmla="*/ 55 w 66"/>
                <a:gd name="T11" fmla="*/ 66 h 66"/>
                <a:gd name="T12" fmla="*/ 66 w 66"/>
                <a:gd name="T13" fmla="*/ 55 h 66"/>
                <a:gd name="T14" fmla="*/ 66 w 66"/>
                <a:gd name="T15" fmla="*/ 11 h 66"/>
                <a:gd name="T16" fmla="*/ 55 w 66"/>
                <a:gd name="T17" fmla="*/ 0 h 66"/>
                <a:gd name="T18" fmla="*/ 22 w 66"/>
                <a:gd name="T19" fmla="*/ 29 h 66"/>
                <a:gd name="T20" fmla="*/ 45 w 66"/>
                <a:gd name="T21" fmla="*/ 29 h 66"/>
                <a:gd name="T22" fmla="*/ 46 w 66"/>
                <a:gd name="T23" fmla="*/ 33 h 66"/>
                <a:gd name="T24" fmla="*/ 33 w 66"/>
                <a:gd name="T25" fmla="*/ 46 h 66"/>
                <a:gd name="T26" fmla="*/ 21 w 66"/>
                <a:gd name="T27" fmla="*/ 33 h 66"/>
                <a:gd name="T28" fmla="*/ 22 w 66"/>
                <a:gd name="T29" fmla="*/ 29 h 66"/>
                <a:gd name="T30" fmla="*/ 58 w 66"/>
                <a:gd name="T31" fmla="*/ 29 h 66"/>
                <a:gd name="T32" fmla="*/ 58 w 66"/>
                <a:gd name="T33" fmla="*/ 45 h 66"/>
                <a:gd name="T34" fmla="*/ 58 w 66"/>
                <a:gd name="T35" fmla="*/ 53 h 66"/>
                <a:gd name="T36" fmla="*/ 54 w 66"/>
                <a:gd name="T37" fmla="*/ 58 h 66"/>
                <a:gd name="T38" fmla="*/ 13 w 66"/>
                <a:gd name="T39" fmla="*/ 58 h 66"/>
                <a:gd name="T40" fmla="*/ 9 w 66"/>
                <a:gd name="T41" fmla="*/ 54 h 66"/>
                <a:gd name="T42" fmla="*/ 9 w 66"/>
                <a:gd name="T43" fmla="*/ 46 h 66"/>
                <a:gd name="T44" fmla="*/ 9 w 66"/>
                <a:gd name="T45" fmla="*/ 29 h 66"/>
                <a:gd name="T46" fmla="*/ 9 w 66"/>
                <a:gd name="T47" fmla="*/ 29 h 66"/>
                <a:gd name="T48" fmla="*/ 15 w 66"/>
                <a:gd name="T49" fmla="*/ 29 h 66"/>
                <a:gd name="T50" fmla="*/ 15 w 66"/>
                <a:gd name="T51" fmla="*/ 33 h 66"/>
                <a:gd name="T52" fmla="*/ 33 w 66"/>
                <a:gd name="T53" fmla="*/ 52 h 66"/>
                <a:gd name="T54" fmla="*/ 52 w 66"/>
                <a:gd name="T55" fmla="*/ 33 h 66"/>
                <a:gd name="T56" fmla="*/ 51 w 66"/>
                <a:gd name="T57" fmla="*/ 29 h 66"/>
                <a:gd name="T58" fmla="*/ 58 w 66"/>
                <a:gd name="T59" fmla="*/ 29 h 66"/>
                <a:gd name="T60" fmla="*/ 58 w 66"/>
                <a:gd name="T61" fmla="*/ 15 h 66"/>
                <a:gd name="T62" fmla="*/ 56 w 66"/>
                <a:gd name="T63" fmla="*/ 17 h 66"/>
                <a:gd name="T64" fmla="*/ 52 w 66"/>
                <a:gd name="T65" fmla="*/ 17 h 66"/>
                <a:gd name="T66" fmla="*/ 50 w 66"/>
                <a:gd name="T67" fmla="*/ 15 h 66"/>
                <a:gd name="T68" fmla="*/ 50 w 66"/>
                <a:gd name="T69" fmla="*/ 10 h 66"/>
                <a:gd name="T70" fmla="*/ 52 w 66"/>
                <a:gd name="T71" fmla="*/ 8 h 66"/>
                <a:gd name="T72" fmla="*/ 56 w 66"/>
                <a:gd name="T73" fmla="*/ 8 h 66"/>
                <a:gd name="T74" fmla="*/ 58 w 66"/>
                <a:gd name="T75" fmla="*/ 10 h 66"/>
                <a:gd name="T76" fmla="*/ 58 w 66"/>
                <a:gd name="T77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66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3FE76779-E0FC-403C-A5D7-5BAA318F3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" y="960"/>
              <a:ext cx="75" cy="75"/>
            </a:xfrm>
            <a:custGeom>
              <a:avLst/>
              <a:gdLst>
                <a:gd name="T0" fmla="*/ 30 w 61"/>
                <a:gd name="T1" fmla="*/ 0 h 61"/>
                <a:gd name="T2" fmla="*/ 0 w 61"/>
                <a:gd name="T3" fmla="*/ 30 h 61"/>
                <a:gd name="T4" fmla="*/ 30 w 61"/>
                <a:gd name="T5" fmla="*/ 61 h 61"/>
                <a:gd name="T6" fmla="*/ 61 w 61"/>
                <a:gd name="T7" fmla="*/ 30 h 61"/>
                <a:gd name="T8" fmla="*/ 30 w 61"/>
                <a:gd name="T9" fmla="*/ 0 h 61"/>
                <a:gd name="T10" fmla="*/ 30 w 61"/>
                <a:gd name="T11" fmla="*/ 55 h 61"/>
                <a:gd name="T12" fmla="*/ 6 w 61"/>
                <a:gd name="T13" fmla="*/ 30 h 61"/>
                <a:gd name="T14" fmla="*/ 30 w 61"/>
                <a:gd name="T15" fmla="*/ 6 h 61"/>
                <a:gd name="T16" fmla="*/ 55 w 61"/>
                <a:gd name="T17" fmla="*/ 30 h 61"/>
                <a:gd name="T18" fmla="*/ 30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6 h 61"/>
                <a:gd name="T32" fmla="*/ 23 w 61"/>
                <a:gd name="T33" fmla="*/ 46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7 h 61"/>
                <a:gd name="T44" fmla="*/ 34 w 61"/>
                <a:gd name="T45" fmla="*/ 27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4BCC2857-1003-469D-AF69-5F80E2578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1" y="2896"/>
              <a:ext cx="87" cy="76"/>
            </a:xfrm>
            <a:custGeom>
              <a:avLst/>
              <a:gdLst>
                <a:gd name="T0" fmla="*/ 58 w 87"/>
                <a:gd name="T1" fmla="*/ 10 h 76"/>
                <a:gd name="T2" fmla="*/ 31 w 87"/>
                <a:gd name="T3" fmla="*/ 0 h 76"/>
                <a:gd name="T4" fmla="*/ 0 w 87"/>
                <a:gd name="T5" fmla="*/ 10 h 76"/>
                <a:gd name="T6" fmla="*/ 0 w 87"/>
                <a:gd name="T7" fmla="*/ 76 h 76"/>
                <a:gd name="T8" fmla="*/ 31 w 87"/>
                <a:gd name="T9" fmla="*/ 65 h 76"/>
                <a:gd name="T10" fmla="*/ 58 w 87"/>
                <a:gd name="T11" fmla="*/ 76 h 76"/>
                <a:gd name="T12" fmla="*/ 87 w 87"/>
                <a:gd name="T13" fmla="*/ 65 h 76"/>
                <a:gd name="T14" fmla="*/ 87 w 87"/>
                <a:gd name="T15" fmla="*/ 0 h 76"/>
                <a:gd name="T16" fmla="*/ 58 w 87"/>
                <a:gd name="T17" fmla="*/ 10 h 76"/>
                <a:gd name="T18" fmla="*/ 33 w 87"/>
                <a:gd name="T19" fmla="*/ 6 h 76"/>
                <a:gd name="T20" fmla="*/ 55 w 87"/>
                <a:gd name="T21" fmla="*/ 15 h 76"/>
                <a:gd name="T22" fmla="*/ 55 w 87"/>
                <a:gd name="T23" fmla="*/ 69 h 76"/>
                <a:gd name="T24" fmla="*/ 33 w 87"/>
                <a:gd name="T25" fmla="*/ 60 h 76"/>
                <a:gd name="T26" fmla="*/ 33 w 87"/>
                <a:gd name="T27" fmla="*/ 6 h 76"/>
                <a:gd name="T28" fmla="*/ 6 w 87"/>
                <a:gd name="T29" fmla="*/ 15 h 76"/>
                <a:gd name="T30" fmla="*/ 28 w 87"/>
                <a:gd name="T31" fmla="*/ 6 h 76"/>
                <a:gd name="T32" fmla="*/ 28 w 87"/>
                <a:gd name="T33" fmla="*/ 60 h 76"/>
                <a:gd name="T34" fmla="*/ 6 w 87"/>
                <a:gd name="T35" fmla="*/ 67 h 76"/>
                <a:gd name="T36" fmla="*/ 6 w 87"/>
                <a:gd name="T37" fmla="*/ 15 h 76"/>
                <a:gd name="T38" fmla="*/ 82 w 87"/>
                <a:gd name="T39" fmla="*/ 61 h 76"/>
                <a:gd name="T40" fmla="*/ 60 w 87"/>
                <a:gd name="T41" fmla="*/ 69 h 76"/>
                <a:gd name="T42" fmla="*/ 60 w 87"/>
                <a:gd name="T43" fmla="*/ 15 h 76"/>
                <a:gd name="T44" fmla="*/ 82 w 87"/>
                <a:gd name="T45" fmla="*/ 7 h 76"/>
                <a:gd name="T46" fmla="*/ 82 w 87"/>
                <a:gd name="T47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" h="76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5AD24608-F002-4BFD-885F-6ED1416CE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" y="832"/>
              <a:ext cx="57" cy="58"/>
            </a:xfrm>
            <a:custGeom>
              <a:avLst/>
              <a:gdLst>
                <a:gd name="T0" fmla="*/ 3 w 47"/>
                <a:gd name="T1" fmla="*/ 0 h 47"/>
                <a:gd name="T2" fmla="*/ 21 w 47"/>
                <a:gd name="T3" fmla="*/ 0 h 47"/>
                <a:gd name="T4" fmla="*/ 21 w 47"/>
                <a:gd name="T5" fmla="*/ 3 h 47"/>
                <a:gd name="T6" fmla="*/ 3 w 47"/>
                <a:gd name="T7" fmla="*/ 3 h 47"/>
                <a:gd name="T8" fmla="*/ 3 w 47"/>
                <a:gd name="T9" fmla="*/ 0 h 47"/>
                <a:gd name="T10" fmla="*/ 26 w 47"/>
                <a:gd name="T11" fmla="*/ 0 h 47"/>
                <a:gd name="T12" fmla="*/ 44 w 47"/>
                <a:gd name="T13" fmla="*/ 0 h 47"/>
                <a:gd name="T14" fmla="*/ 44 w 47"/>
                <a:gd name="T15" fmla="*/ 3 h 47"/>
                <a:gd name="T16" fmla="*/ 26 w 47"/>
                <a:gd name="T17" fmla="*/ 3 h 47"/>
                <a:gd name="T18" fmla="*/ 26 w 47"/>
                <a:gd name="T19" fmla="*/ 0 h 47"/>
                <a:gd name="T20" fmla="*/ 43 w 47"/>
                <a:gd name="T21" fmla="*/ 15 h 47"/>
                <a:gd name="T22" fmla="*/ 41 w 47"/>
                <a:gd name="T23" fmla="*/ 15 h 47"/>
                <a:gd name="T24" fmla="*/ 41 w 47"/>
                <a:gd name="T25" fmla="*/ 3 h 47"/>
                <a:gd name="T26" fmla="*/ 29 w 47"/>
                <a:gd name="T27" fmla="*/ 3 h 47"/>
                <a:gd name="T28" fmla="*/ 29 w 47"/>
                <a:gd name="T29" fmla="*/ 15 h 47"/>
                <a:gd name="T30" fmla="*/ 18 w 47"/>
                <a:gd name="T31" fmla="*/ 15 h 47"/>
                <a:gd name="T32" fmla="*/ 18 w 47"/>
                <a:gd name="T33" fmla="*/ 3 h 47"/>
                <a:gd name="T34" fmla="*/ 6 w 47"/>
                <a:gd name="T35" fmla="*/ 3 h 47"/>
                <a:gd name="T36" fmla="*/ 6 w 47"/>
                <a:gd name="T37" fmla="*/ 15 h 47"/>
                <a:gd name="T38" fmla="*/ 4 w 47"/>
                <a:gd name="T39" fmla="*/ 15 h 47"/>
                <a:gd name="T40" fmla="*/ 0 w 47"/>
                <a:gd name="T41" fmla="*/ 18 h 47"/>
                <a:gd name="T42" fmla="*/ 0 w 47"/>
                <a:gd name="T43" fmla="*/ 43 h 47"/>
                <a:gd name="T44" fmla="*/ 4 w 47"/>
                <a:gd name="T45" fmla="*/ 47 h 47"/>
                <a:gd name="T46" fmla="*/ 17 w 47"/>
                <a:gd name="T47" fmla="*/ 47 h 47"/>
                <a:gd name="T48" fmla="*/ 21 w 47"/>
                <a:gd name="T49" fmla="*/ 43 h 47"/>
                <a:gd name="T50" fmla="*/ 21 w 47"/>
                <a:gd name="T51" fmla="*/ 26 h 47"/>
                <a:gd name="T52" fmla="*/ 26 w 47"/>
                <a:gd name="T53" fmla="*/ 26 h 47"/>
                <a:gd name="T54" fmla="*/ 26 w 47"/>
                <a:gd name="T55" fmla="*/ 43 h 47"/>
                <a:gd name="T56" fmla="*/ 30 w 47"/>
                <a:gd name="T57" fmla="*/ 47 h 47"/>
                <a:gd name="T58" fmla="*/ 43 w 47"/>
                <a:gd name="T59" fmla="*/ 47 h 47"/>
                <a:gd name="T60" fmla="*/ 47 w 47"/>
                <a:gd name="T61" fmla="*/ 43 h 47"/>
                <a:gd name="T62" fmla="*/ 47 w 47"/>
                <a:gd name="T63" fmla="*/ 18 h 47"/>
                <a:gd name="T64" fmla="*/ 43 w 47"/>
                <a:gd name="T65" fmla="*/ 15 h 47"/>
                <a:gd name="T66" fmla="*/ 16 w 47"/>
                <a:gd name="T67" fmla="*/ 44 h 47"/>
                <a:gd name="T68" fmla="*/ 5 w 47"/>
                <a:gd name="T69" fmla="*/ 44 h 47"/>
                <a:gd name="T70" fmla="*/ 3 w 47"/>
                <a:gd name="T71" fmla="*/ 42 h 47"/>
                <a:gd name="T72" fmla="*/ 5 w 47"/>
                <a:gd name="T73" fmla="*/ 41 h 47"/>
                <a:gd name="T74" fmla="*/ 16 w 47"/>
                <a:gd name="T75" fmla="*/ 41 h 47"/>
                <a:gd name="T76" fmla="*/ 18 w 47"/>
                <a:gd name="T77" fmla="*/ 42 h 47"/>
                <a:gd name="T78" fmla="*/ 16 w 47"/>
                <a:gd name="T79" fmla="*/ 44 h 47"/>
                <a:gd name="T80" fmla="*/ 25 w 47"/>
                <a:gd name="T81" fmla="*/ 23 h 47"/>
                <a:gd name="T82" fmla="*/ 22 w 47"/>
                <a:gd name="T83" fmla="*/ 23 h 47"/>
                <a:gd name="T84" fmla="*/ 21 w 47"/>
                <a:gd name="T85" fmla="*/ 22 h 47"/>
                <a:gd name="T86" fmla="*/ 22 w 47"/>
                <a:gd name="T87" fmla="*/ 21 h 47"/>
                <a:gd name="T88" fmla="*/ 25 w 47"/>
                <a:gd name="T89" fmla="*/ 21 h 47"/>
                <a:gd name="T90" fmla="*/ 26 w 47"/>
                <a:gd name="T91" fmla="*/ 22 h 47"/>
                <a:gd name="T92" fmla="*/ 25 w 47"/>
                <a:gd name="T93" fmla="*/ 23 h 47"/>
                <a:gd name="T94" fmla="*/ 42 w 47"/>
                <a:gd name="T95" fmla="*/ 44 h 47"/>
                <a:gd name="T96" fmla="*/ 31 w 47"/>
                <a:gd name="T97" fmla="*/ 44 h 47"/>
                <a:gd name="T98" fmla="*/ 29 w 47"/>
                <a:gd name="T99" fmla="*/ 42 h 47"/>
                <a:gd name="T100" fmla="*/ 31 w 47"/>
                <a:gd name="T101" fmla="*/ 41 h 47"/>
                <a:gd name="T102" fmla="*/ 42 w 47"/>
                <a:gd name="T103" fmla="*/ 41 h 47"/>
                <a:gd name="T104" fmla="*/ 44 w 47"/>
                <a:gd name="T105" fmla="*/ 42 h 47"/>
                <a:gd name="T106" fmla="*/ 42 w 47"/>
                <a:gd name="T10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47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1D2DAFD7-FD05-4361-9A08-42726F0A1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2" y="819"/>
              <a:ext cx="71" cy="72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3 h 58"/>
                <a:gd name="T12" fmla="*/ 5 w 58"/>
                <a:gd name="T13" fmla="*/ 29 h 58"/>
                <a:gd name="T14" fmla="*/ 29 w 58"/>
                <a:gd name="T15" fmla="*/ 6 h 58"/>
                <a:gd name="T16" fmla="*/ 53 w 58"/>
                <a:gd name="T17" fmla="*/ 29 h 58"/>
                <a:gd name="T18" fmla="*/ 29 w 58"/>
                <a:gd name="T19" fmla="*/ 53 h 58"/>
                <a:gd name="T20" fmla="*/ 18 w 58"/>
                <a:gd name="T21" fmla="*/ 18 h 58"/>
                <a:gd name="T22" fmla="*/ 40 w 58"/>
                <a:gd name="T23" fmla="*/ 18 h 58"/>
                <a:gd name="T24" fmla="*/ 40 w 58"/>
                <a:gd name="T25" fmla="*/ 40 h 58"/>
                <a:gd name="T26" fmla="*/ 18 w 58"/>
                <a:gd name="T27" fmla="*/ 40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C5153483-BB3D-4E2B-956A-FC65C446E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2334"/>
              <a:ext cx="70" cy="62"/>
            </a:xfrm>
            <a:custGeom>
              <a:avLst/>
              <a:gdLst>
                <a:gd name="T0" fmla="*/ 24 w 57"/>
                <a:gd name="T1" fmla="*/ 0 h 50"/>
                <a:gd name="T2" fmla="*/ 24 w 57"/>
                <a:gd name="T3" fmla="*/ 0 h 50"/>
                <a:gd name="T4" fmla="*/ 47 w 57"/>
                <a:gd name="T5" fmla="*/ 19 h 50"/>
                <a:gd name="T6" fmla="*/ 24 w 57"/>
                <a:gd name="T7" fmla="*/ 38 h 50"/>
                <a:gd name="T8" fmla="*/ 20 w 57"/>
                <a:gd name="T9" fmla="*/ 38 h 50"/>
                <a:gd name="T10" fmla="*/ 3 w 57"/>
                <a:gd name="T11" fmla="*/ 44 h 50"/>
                <a:gd name="T12" fmla="*/ 3 w 57"/>
                <a:gd name="T13" fmla="*/ 43 h 50"/>
                <a:gd name="T14" fmla="*/ 9 w 57"/>
                <a:gd name="T15" fmla="*/ 35 h 50"/>
                <a:gd name="T16" fmla="*/ 9 w 57"/>
                <a:gd name="T17" fmla="*/ 34 h 50"/>
                <a:gd name="T18" fmla="*/ 0 w 57"/>
                <a:gd name="T19" fmla="*/ 19 h 50"/>
                <a:gd name="T20" fmla="*/ 24 w 57"/>
                <a:gd name="T21" fmla="*/ 0 h 50"/>
                <a:gd name="T22" fmla="*/ 49 w 57"/>
                <a:gd name="T23" fmla="*/ 43 h 50"/>
                <a:gd name="T24" fmla="*/ 54 w 57"/>
                <a:gd name="T25" fmla="*/ 49 h 50"/>
                <a:gd name="T26" fmla="*/ 54 w 57"/>
                <a:gd name="T27" fmla="*/ 50 h 50"/>
                <a:gd name="T28" fmla="*/ 40 w 57"/>
                <a:gd name="T29" fmla="*/ 45 h 50"/>
                <a:gd name="T30" fmla="*/ 36 w 57"/>
                <a:gd name="T31" fmla="*/ 45 h 50"/>
                <a:gd name="T32" fmla="*/ 24 w 57"/>
                <a:gd name="T33" fmla="*/ 42 h 50"/>
                <a:gd name="T34" fmla="*/ 43 w 57"/>
                <a:gd name="T35" fmla="*/ 35 h 50"/>
                <a:gd name="T36" fmla="*/ 49 w 57"/>
                <a:gd name="T37" fmla="*/ 28 h 50"/>
                <a:gd name="T38" fmla="*/ 51 w 57"/>
                <a:gd name="T39" fmla="*/ 19 h 50"/>
                <a:gd name="T40" fmla="*/ 51 w 57"/>
                <a:gd name="T41" fmla="*/ 17 h 50"/>
                <a:gd name="T42" fmla="*/ 57 w 57"/>
                <a:gd name="T43" fmla="*/ 29 h 50"/>
                <a:gd name="T44" fmla="*/ 49 w 57"/>
                <a:gd name="T45" fmla="*/ 42 h 50"/>
                <a:gd name="T46" fmla="*/ 49 w 57"/>
                <a:gd name="T4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CA6AFB6-F905-43B4-8327-B9161A518B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7" y="673"/>
              <a:ext cx="89" cy="88"/>
            </a:xfrm>
            <a:custGeom>
              <a:avLst/>
              <a:gdLst>
                <a:gd name="T0" fmla="*/ 14 w 72"/>
                <a:gd name="T1" fmla="*/ 35 h 71"/>
                <a:gd name="T2" fmla="*/ 14 w 72"/>
                <a:gd name="T3" fmla="*/ 33 h 71"/>
                <a:gd name="T4" fmla="*/ 1 w 72"/>
                <a:gd name="T5" fmla="*/ 29 h 71"/>
                <a:gd name="T6" fmla="*/ 0 w 72"/>
                <a:gd name="T7" fmla="*/ 35 h 71"/>
                <a:gd name="T8" fmla="*/ 11 w 72"/>
                <a:gd name="T9" fmla="*/ 62 h 71"/>
                <a:gd name="T10" fmla="*/ 19 w 72"/>
                <a:gd name="T11" fmla="*/ 50 h 71"/>
                <a:gd name="T12" fmla="*/ 14 w 72"/>
                <a:gd name="T13" fmla="*/ 35 h 71"/>
                <a:gd name="T14" fmla="*/ 58 w 72"/>
                <a:gd name="T15" fmla="*/ 35 h 71"/>
                <a:gd name="T16" fmla="*/ 53 w 72"/>
                <a:gd name="T17" fmla="*/ 50 h 71"/>
                <a:gd name="T18" fmla="*/ 61 w 72"/>
                <a:gd name="T19" fmla="*/ 62 h 71"/>
                <a:gd name="T20" fmla="*/ 72 w 72"/>
                <a:gd name="T21" fmla="*/ 35 h 71"/>
                <a:gd name="T22" fmla="*/ 71 w 72"/>
                <a:gd name="T23" fmla="*/ 29 h 71"/>
                <a:gd name="T24" fmla="*/ 58 w 72"/>
                <a:gd name="T25" fmla="*/ 33 h 71"/>
                <a:gd name="T26" fmla="*/ 58 w 72"/>
                <a:gd name="T27" fmla="*/ 35 h 71"/>
                <a:gd name="T28" fmla="*/ 40 w 72"/>
                <a:gd name="T29" fmla="*/ 13 h 71"/>
                <a:gd name="T30" fmla="*/ 56 w 72"/>
                <a:gd name="T31" fmla="*/ 24 h 71"/>
                <a:gd name="T32" fmla="*/ 68 w 72"/>
                <a:gd name="T33" fmla="*/ 20 h 71"/>
                <a:gd name="T34" fmla="*/ 40 w 72"/>
                <a:gd name="T35" fmla="*/ 0 h 71"/>
                <a:gd name="T36" fmla="*/ 40 w 72"/>
                <a:gd name="T37" fmla="*/ 13 h 71"/>
                <a:gd name="T38" fmla="*/ 16 w 72"/>
                <a:gd name="T39" fmla="*/ 24 h 71"/>
                <a:gd name="T40" fmla="*/ 31 w 72"/>
                <a:gd name="T41" fmla="*/ 13 h 71"/>
                <a:gd name="T42" fmla="*/ 31 w 72"/>
                <a:gd name="T43" fmla="*/ 0 h 71"/>
                <a:gd name="T44" fmla="*/ 3 w 72"/>
                <a:gd name="T45" fmla="*/ 20 h 71"/>
                <a:gd name="T46" fmla="*/ 16 w 72"/>
                <a:gd name="T47" fmla="*/ 24 h 71"/>
                <a:gd name="T48" fmla="*/ 45 w 72"/>
                <a:gd name="T49" fmla="*/ 56 h 71"/>
                <a:gd name="T50" fmla="*/ 36 w 72"/>
                <a:gd name="T51" fmla="*/ 58 h 71"/>
                <a:gd name="T52" fmla="*/ 27 w 72"/>
                <a:gd name="T53" fmla="*/ 56 h 71"/>
                <a:gd name="T54" fmla="*/ 19 w 72"/>
                <a:gd name="T55" fmla="*/ 67 h 71"/>
                <a:gd name="T56" fmla="*/ 36 w 72"/>
                <a:gd name="T57" fmla="*/ 71 h 71"/>
                <a:gd name="T58" fmla="*/ 53 w 72"/>
                <a:gd name="T59" fmla="*/ 67 h 71"/>
                <a:gd name="T60" fmla="*/ 45 w 72"/>
                <a:gd name="T6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1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4482D4CB-0A12-44C5-B8D4-2AAA5B2DD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2" y="463"/>
              <a:ext cx="97" cy="74"/>
            </a:xfrm>
            <a:custGeom>
              <a:avLst/>
              <a:gdLst>
                <a:gd name="T0" fmla="*/ 76 w 79"/>
                <a:gd name="T1" fmla="*/ 3 h 60"/>
                <a:gd name="T2" fmla="*/ 40 w 79"/>
                <a:gd name="T3" fmla="*/ 0 h 60"/>
                <a:gd name="T4" fmla="*/ 3 w 79"/>
                <a:gd name="T5" fmla="*/ 3 h 60"/>
                <a:gd name="T6" fmla="*/ 0 w 79"/>
                <a:gd name="T7" fmla="*/ 30 h 60"/>
                <a:gd name="T8" fmla="*/ 3 w 79"/>
                <a:gd name="T9" fmla="*/ 57 h 60"/>
                <a:gd name="T10" fmla="*/ 40 w 79"/>
                <a:gd name="T11" fmla="*/ 60 h 60"/>
                <a:gd name="T12" fmla="*/ 76 w 79"/>
                <a:gd name="T13" fmla="*/ 57 h 60"/>
                <a:gd name="T14" fmla="*/ 79 w 79"/>
                <a:gd name="T15" fmla="*/ 30 h 60"/>
                <a:gd name="T16" fmla="*/ 76 w 79"/>
                <a:gd name="T17" fmla="*/ 3 h 60"/>
                <a:gd name="T18" fmla="*/ 30 w 79"/>
                <a:gd name="T19" fmla="*/ 45 h 60"/>
                <a:gd name="T20" fmla="*/ 30 w 79"/>
                <a:gd name="T21" fmla="*/ 15 h 60"/>
                <a:gd name="T22" fmla="*/ 54 w 79"/>
                <a:gd name="T23" fmla="*/ 30 h 60"/>
                <a:gd name="T24" fmla="*/ 30 w 79"/>
                <a:gd name="T2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89E4763D-C349-4DB0-A07D-00A9BE56F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" y="914"/>
              <a:ext cx="73" cy="71"/>
            </a:xfrm>
            <a:custGeom>
              <a:avLst/>
              <a:gdLst>
                <a:gd name="T0" fmla="*/ 30 w 59"/>
                <a:gd name="T1" fmla="*/ 0 h 58"/>
                <a:gd name="T2" fmla="*/ 0 w 59"/>
                <a:gd name="T3" fmla="*/ 29 h 58"/>
                <a:gd name="T4" fmla="*/ 30 w 59"/>
                <a:gd name="T5" fmla="*/ 58 h 58"/>
                <a:gd name="T6" fmla="*/ 59 w 59"/>
                <a:gd name="T7" fmla="*/ 29 h 58"/>
                <a:gd name="T8" fmla="*/ 30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4 w 59"/>
                <a:gd name="T15" fmla="*/ 44 h 58"/>
                <a:gd name="T16" fmla="*/ 18 w 59"/>
                <a:gd name="T17" fmla="*/ 26 h 58"/>
                <a:gd name="T18" fmla="*/ 14 w 59"/>
                <a:gd name="T19" fmla="*/ 28 h 58"/>
                <a:gd name="T20" fmla="*/ 12 w 59"/>
                <a:gd name="T21" fmla="*/ 26 h 58"/>
                <a:gd name="T22" fmla="*/ 23 w 59"/>
                <a:gd name="T23" fmla="*/ 18 h 58"/>
                <a:gd name="T24" fmla="*/ 29 w 59"/>
                <a:gd name="T25" fmla="*/ 30 h 58"/>
                <a:gd name="T26" fmla="*/ 32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3680A6F3-4C47-402A-82EB-BA77F72E1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429"/>
              <a:ext cx="92" cy="92"/>
            </a:xfrm>
            <a:custGeom>
              <a:avLst/>
              <a:gdLst>
                <a:gd name="T0" fmla="*/ 23 w 75"/>
                <a:gd name="T1" fmla="*/ 14 h 75"/>
                <a:gd name="T2" fmla="*/ 75 w 75"/>
                <a:gd name="T3" fmla="*/ 0 h 75"/>
                <a:gd name="T4" fmla="*/ 75 w 75"/>
                <a:gd name="T5" fmla="*/ 5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6 h 75"/>
                <a:gd name="T12" fmla="*/ 42 w 75"/>
                <a:gd name="T13" fmla="*/ 54 h 75"/>
                <a:gd name="T14" fmla="*/ 59 w 75"/>
                <a:gd name="T15" fmla="*/ 43 h 75"/>
                <a:gd name="T16" fmla="*/ 66 w 75"/>
                <a:gd name="T17" fmla="*/ 44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4 h 75"/>
                <a:gd name="T24" fmla="*/ 16 w 75"/>
                <a:gd name="T25" fmla="*/ 75 h 75"/>
                <a:gd name="T26" fmla="*/ 0 w 75"/>
                <a:gd name="T27" fmla="*/ 64 h 75"/>
                <a:gd name="T28" fmla="*/ 16 w 75"/>
                <a:gd name="T29" fmla="*/ 52 h 75"/>
                <a:gd name="T30" fmla="*/ 23 w 75"/>
                <a:gd name="T31" fmla="*/ 53 h 75"/>
                <a:gd name="T32" fmla="*/ 23 w 75"/>
                <a:gd name="T33" fmla="*/ 28 h 75"/>
                <a:gd name="T34" fmla="*/ 23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CAFAB4E5-63B0-46B8-81B9-3676D900F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1151"/>
              <a:ext cx="67" cy="68"/>
            </a:xfrm>
            <a:custGeom>
              <a:avLst/>
              <a:gdLst>
                <a:gd name="T0" fmla="*/ 46 w 55"/>
                <a:gd name="T1" fmla="*/ 0 h 55"/>
                <a:gd name="T2" fmla="*/ 9 w 55"/>
                <a:gd name="T3" fmla="*/ 1 h 55"/>
                <a:gd name="T4" fmla="*/ 0 w 55"/>
                <a:gd name="T5" fmla="*/ 10 h 55"/>
                <a:gd name="T6" fmla="*/ 0 w 55"/>
                <a:gd name="T7" fmla="*/ 46 h 55"/>
                <a:gd name="T8" fmla="*/ 9 w 55"/>
                <a:gd name="T9" fmla="*/ 55 h 55"/>
                <a:gd name="T10" fmla="*/ 46 w 55"/>
                <a:gd name="T11" fmla="*/ 55 h 55"/>
                <a:gd name="T12" fmla="*/ 55 w 55"/>
                <a:gd name="T13" fmla="*/ 46 h 55"/>
                <a:gd name="T14" fmla="*/ 55 w 55"/>
                <a:gd name="T15" fmla="*/ 9 h 55"/>
                <a:gd name="T16" fmla="*/ 46 w 55"/>
                <a:gd name="T17" fmla="*/ 0 h 55"/>
                <a:gd name="T18" fmla="*/ 18 w 55"/>
                <a:gd name="T19" fmla="*/ 25 h 55"/>
                <a:gd name="T20" fmla="*/ 37 w 55"/>
                <a:gd name="T21" fmla="*/ 24 h 55"/>
                <a:gd name="T22" fmla="*/ 38 w 55"/>
                <a:gd name="T23" fmla="*/ 28 h 55"/>
                <a:gd name="T24" fmla="*/ 28 w 55"/>
                <a:gd name="T25" fmla="*/ 38 h 55"/>
                <a:gd name="T26" fmla="*/ 17 w 55"/>
                <a:gd name="T27" fmla="*/ 28 h 55"/>
                <a:gd name="T28" fmla="*/ 18 w 55"/>
                <a:gd name="T29" fmla="*/ 25 h 55"/>
                <a:gd name="T30" fmla="*/ 48 w 55"/>
                <a:gd name="T31" fmla="*/ 24 h 55"/>
                <a:gd name="T32" fmla="*/ 48 w 55"/>
                <a:gd name="T33" fmla="*/ 38 h 55"/>
                <a:gd name="T34" fmla="*/ 48 w 55"/>
                <a:gd name="T35" fmla="*/ 45 h 55"/>
                <a:gd name="T36" fmla="*/ 45 w 55"/>
                <a:gd name="T37" fmla="*/ 48 h 55"/>
                <a:gd name="T38" fmla="*/ 11 w 55"/>
                <a:gd name="T39" fmla="*/ 49 h 55"/>
                <a:gd name="T40" fmla="*/ 7 w 55"/>
                <a:gd name="T41" fmla="*/ 45 h 55"/>
                <a:gd name="T42" fmla="*/ 7 w 55"/>
                <a:gd name="T43" fmla="*/ 38 h 55"/>
                <a:gd name="T44" fmla="*/ 7 w 55"/>
                <a:gd name="T45" fmla="*/ 25 h 55"/>
                <a:gd name="T46" fmla="*/ 7 w 55"/>
                <a:gd name="T47" fmla="*/ 25 h 55"/>
                <a:gd name="T48" fmla="*/ 12 w 55"/>
                <a:gd name="T49" fmla="*/ 25 h 55"/>
                <a:gd name="T50" fmla="*/ 12 w 55"/>
                <a:gd name="T51" fmla="*/ 28 h 55"/>
                <a:gd name="T52" fmla="*/ 28 w 55"/>
                <a:gd name="T53" fmla="*/ 43 h 55"/>
                <a:gd name="T54" fmla="*/ 43 w 55"/>
                <a:gd name="T55" fmla="*/ 28 h 55"/>
                <a:gd name="T56" fmla="*/ 43 w 55"/>
                <a:gd name="T57" fmla="*/ 24 h 55"/>
                <a:gd name="T58" fmla="*/ 48 w 55"/>
                <a:gd name="T59" fmla="*/ 24 h 55"/>
                <a:gd name="T60" fmla="*/ 48 w 55"/>
                <a:gd name="T61" fmla="*/ 12 h 55"/>
                <a:gd name="T62" fmla="*/ 46 w 55"/>
                <a:gd name="T63" fmla="*/ 14 h 55"/>
                <a:gd name="T64" fmla="*/ 43 w 55"/>
                <a:gd name="T65" fmla="*/ 14 h 55"/>
                <a:gd name="T66" fmla="*/ 41 w 55"/>
                <a:gd name="T67" fmla="*/ 12 h 55"/>
                <a:gd name="T68" fmla="*/ 41 w 55"/>
                <a:gd name="T69" fmla="*/ 9 h 55"/>
                <a:gd name="T70" fmla="*/ 43 w 55"/>
                <a:gd name="T71" fmla="*/ 7 h 55"/>
                <a:gd name="T72" fmla="*/ 46 w 55"/>
                <a:gd name="T73" fmla="*/ 7 h 55"/>
                <a:gd name="T74" fmla="*/ 48 w 55"/>
                <a:gd name="T75" fmla="*/ 9 h 55"/>
                <a:gd name="T76" fmla="*/ 48 w 55"/>
                <a:gd name="T7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55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FA37716C-45A7-4F80-9055-59118BACF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7" y="1"/>
              <a:ext cx="64" cy="55"/>
            </a:xfrm>
            <a:custGeom>
              <a:avLst/>
              <a:gdLst>
                <a:gd name="T0" fmla="*/ 52 w 52"/>
                <a:gd name="T1" fmla="*/ 14 h 45"/>
                <a:gd name="T2" fmla="*/ 37 w 52"/>
                <a:gd name="T3" fmla="*/ 0 h 45"/>
                <a:gd name="T4" fmla="*/ 26 w 52"/>
                <a:gd name="T5" fmla="*/ 5 h 45"/>
                <a:gd name="T6" fmla="*/ 15 w 52"/>
                <a:gd name="T7" fmla="*/ 0 h 45"/>
                <a:gd name="T8" fmla="*/ 0 w 52"/>
                <a:gd name="T9" fmla="*/ 14 h 45"/>
                <a:gd name="T10" fmla="*/ 5 w 52"/>
                <a:gd name="T11" fmla="*/ 25 h 45"/>
                <a:gd name="T12" fmla="*/ 5 w 52"/>
                <a:gd name="T13" fmla="*/ 25 h 45"/>
                <a:gd name="T14" fmla="*/ 21 w 52"/>
                <a:gd name="T15" fmla="*/ 42 h 45"/>
                <a:gd name="T16" fmla="*/ 26 w 52"/>
                <a:gd name="T17" fmla="*/ 45 h 45"/>
                <a:gd name="T18" fmla="*/ 31 w 52"/>
                <a:gd name="T19" fmla="*/ 42 h 45"/>
                <a:gd name="T20" fmla="*/ 47 w 52"/>
                <a:gd name="T21" fmla="*/ 25 h 45"/>
                <a:gd name="T22" fmla="*/ 47 w 52"/>
                <a:gd name="T23" fmla="*/ 25 h 45"/>
                <a:gd name="T24" fmla="*/ 52 w 52"/>
                <a:gd name="T25" fmla="*/ 14 h 45"/>
                <a:gd name="T26" fmla="*/ 43 w 52"/>
                <a:gd name="T27" fmla="*/ 21 h 45"/>
                <a:gd name="T28" fmla="*/ 27 w 52"/>
                <a:gd name="T29" fmla="*/ 37 h 45"/>
                <a:gd name="T30" fmla="*/ 26 w 52"/>
                <a:gd name="T31" fmla="*/ 37 h 45"/>
                <a:gd name="T32" fmla="*/ 26 w 52"/>
                <a:gd name="T33" fmla="*/ 37 h 45"/>
                <a:gd name="T34" fmla="*/ 10 w 52"/>
                <a:gd name="T35" fmla="*/ 21 h 45"/>
                <a:gd name="T36" fmla="*/ 7 w 52"/>
                <a:gd name="T37" fmla="*/ 14 h 45"/>
                <a:gd name="T38" fmla="*/ 15 w 52"/>
                <a:gd name="T39" fmla="*/ 6 h 45"/>
                <a:gd name="T40" fmla="*/ 22 w 52"/>
                <a:gd name="T41" fmla="*/ 9 h 45"/>
                <a:gd name="T42" fmla="*/ 26 w 52"/>
                <a:gd name="T43" fmla="*/ 14 h 45"/>
                <a:gd name="T44" fmla="*/ 31 w 52"/>
                <a:gd name="T45" fmla="*/ 9 h 45"/>
                <a:gd name="T46" fmla="*/ 37 w 52"/>
                <a:gd name="T47" fmla="*/ 6 h 45"/>
                <a:gd name="T48" fmla="*/ 46 w 52"/>
                <a:gd name="T49" fmla="*/ 14 h 45"/>
                <a:gd name="T50" fmla="*/ 43 w 52"/>
                <a:gd name="T51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5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F13C9F19-D5C0-4BBE-9A48-F35EFF875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5" y="383"/>
              <a:ext cx="101" cy="102"/>
            </a:xfrm>
            <a:custGeom>
              <a:avLst/>
              <a:gdLst>
                <a:gd name="T0" fmla="*/ 79 w 82"/>
                <a:gd name="T1" fmla="*/ 70 h 83"/>
                <a:gd name="T2" fmla="*/ 59 w 82"/>
                <a:gd name="T3" fmla="*/ 53 h 83"/>
                <a:gd name="T4" fmla="*/ 54 w 82"/>
                <a:gd name="T5" fmla="*/ 51 h 83"/>
                <a:gd name="T6" fmla="*/ 61 w 82"/>
                <a:gd name="T7" fmla="*/ 31 h 83"/>
                <a:gd name="T8" fmla="*/ 30 w 82"/>
                <a:gd name="T9" fmla="*/ 0 h 83"/>
                <a:gd name="T10" fmla="*/ 0 w 82"/>
                <a:gd name="T11" fmla="*/ 31 h 83"/>
                <a:gd name="T12" fmla="*/ 30 w 82"/>
                <a:gd name="T13" fmla="*/ 62 h 83"/>
                <a:gd name="T14" fmla="*/ 50 w 82"/>
                <a:gd name="T15" fmla="*/ 54 h 83"/>
                <a:gd name="T16" fmla="*/ 53 w 82"/>
                <a:gd name="T17" fmla="*/ 60 h 83"/>
                <a:gd name="T18" fmla="*/ 69 w 82"/>
                <a:gd name="T19" fmla="*/ 80 h 83"/>
                <a:gd name="T20" fmla="*/ 79 w 82"/>
                <a:gd name="T21" fmla="*/ 80 h 83"/>
                <a:gd name="T22" fmla="*/ 79 w 82"/>
                <a:gd name="T23" fmla="*/ 70 h 83"/>
                <a:gd name="T24" fmla="*/ 30 w 82"/>
                <a:gd name="T25" fmla="*/ 51 h 83"/>
                <a:gd name="T26" fmla="*/ 10 w 82"/>
                <a:gd name="T27" fmla="*/ 31 h 83"/>
                <a:gd name="T28" fmla="*/ 30 w 82"/>
                <a:gd name="T29" fmla="*/ 11 h 83"/>
                <a:gd name="T30" fmla="*/ 51 w 82"/>
                <a:gd name="T31" fmla="*/ 31 h 83"/>
                <a:gd name="T32" fmla="*/ 30 w 82"/>
                <a:gd name="T33" fmla="*/ 5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3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2B7DD47A-477E-4937-89E1-3835119F7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" y="514"/>
              <a:ext cx="84" cy="89"/>
            </a:xfrm>
            <a:custGeom>
              <a:avLst/>
              <a:gdLst>
                <a:gd name="T0" fmla="*/ 61 w 68"/>
                <a:gd name="T1" fmla="*/ 0 h 73"/>
                <a:gd name="T2" fmla="*/ 6 w 68"/>
                <a:gd name="T3" fmla="*/ 0 h 73"/>
                <a:gd name="T4" fmla="*/ 0 w 68"/>
                <a:gd name="T5" fmla="*/ 7 h 73"/>
                <a:gd name="T6" fmla="*/ 0 w 68"/>
                <a:gd name="T7" fmla="*/ 66 h 73"/>
                <a:gd name="T8" fmla="*/ 6 w 68"/>
                <a:gd name="T9" fmla="*/ 73 h 73"/>
                <a:gd name="T10" fmla="*/ 61 w 68"/>
                <a:gd name="T11" fmla="*/ 73 h 73"/>
                <a:gd name="T12" fmla="*/ 68 w 68"/>
                <a:gd name="T13" fmla="*/ 66 h 73"/>
                <a:gd name="T14" fmla="*/ 68 w 68"/>
                <a:gd name="T15" fmla="*/ 7 h 73"/>
                <a:gd name="T16" fmla="*/ 61 w 68"/>
                <a:gd name="T17" fmla="*/ 0 h 73"/>
                <a:gd name="T18" fmla="*/ 59 w 68"/>
                <a:gd name="T19" fmla="*/ 64 h 73"/>
                <a:gd name="T20" fmla="*/ 9 w 68"/>
                <a:gd name="T21" fmla="*/ 64 h 73"/>
                <a:gd name="T22" fmla="*/ 9 w 68"/>
                <a:gd name="T23" fmla="*/ 9 h 73"/>
                <a:gd name="T24" fmla="*/ 59 w 68"/>
                <a:gd name="T25" fmla="*/ 9 h 73"/>
                <a:gd name="T26" fmla="*/ 59 w 68"/>
                <a:gd name="T27" fmla="*/ 64 h 73"/>
                <a:gd name="T28" fmla="*/ 18 w 68"/>
                <a:gd name="T29" fmla="*/ 32 h 73"/>
                <a:gd name="T30" fmla="*/ 50 w 68"/>
                <a:gd name="T31" fmla="*/ 32 h 73"/>
                <a:gd name="T32" fmla="*/ 50 w 68"/>
                <a:gd name="T33" fmla="*/ 36 h 73"/>
                <a:gd name="T34" fmla="*/ 18 w 68"/>
                <a:gd name="T35" fmla="*/ 36 h 73"/>
                <a:gd name="T36" fmla="*/ 18 w 68"/>
                <a:gd name="T37" fmla="*/ 32 h 73"/>
                <a:gd name="T38" fmla="*/ 18 w 68"/>
                <a:gd name="T39" fmla="*/ 41 h 73"/>
                <a:gd name="T40" fmla="*/ 50 w 68"/>
                <a:gd name="T41" fmla="*/ 41 h 73"/>
                <a:gd name="T42" fmla="*/ 50 w 68"/>
                <a:gd name="T43" fmla="*/ 45 h 73"/>
                <a:gd name="T44" fmla="*/ 18 w 68"/>
                <a:gd name="T45" fmla="*/ 45 h 73"/>
                <a:gd name="T46" fmla="*/ 18 w 68"/>
                <a:gd name="T47" fmla="*/ 41 h 73"/>
                <a:gd name="T48" fmla="*/ 18 w 68"/>
                <a:gd name="T49" fmla="*/ 50 h 73"/>
                <a:gd name="T50" fmla="*/ 50 w 68"/>
                <a:gd name="T51" fmla="*/ 50 h 73"/>
                <a:gd name="T52" fmla="*/ 50 w 68"/>
                <a:gd name="T53" fmla="*/ 54 h 73"/>
                <a:gd name="T54" fmla="*/ 18 w 68"/>
                <a:gd name="T55" fmla="*/ 54 h 73"/>
                <a:gd name="T56" fmla="*/ 18 w 68"/>
                <a:gd name="T57" fmla="*/ 50 h 73"/>
                <a:gd name="T58" fmla="*/ 18 w 68"/>
                <a:gd name="T59" fmla="*/ 23 h 73"/>
                <a:gd name="T60" fmla="*/ 50 w 68"/>
                <a:gd name="T61" fmla="*/ 23 h 73"/>
                <a:gd name="T62" fmla="*/ 50 w 68"/>
                <a:gd name="T63" fmla="*/ 27 h 73"/>
                <a:gd name="T64" fmla="*/ 18 w 68"/>
                <a:gd name="T65" fmla="*/ 27 h 73"/>
                <a:gd name="T66" fmla="*/ 18 w 68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73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69D7054D-4E1A-4F2D-9CA5-E566FE586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" y="80"/>
              <a:ext cx="67" cy="66"/>
            </a:xfrm>
            <a:custGeom>
              <a:avLst/>
              <a:gdLst>
                <a:gd name="T0" fmla="*/ 27 w 54"/>
                <a:gd name="T1" fmla="*/ 0 h 54"/>
                <a:gd name="T2" fmla="*/ 0 w 54"/>
                <a:gd name="T3" fmla="*/ 27 h 54"/>
                <a:gd name="T4" fmla="*/ 27 w 54"/>
                <a:gd name="T5" fmla="*/ 54 h 54"/>
                <a:gd name="T6" fmla="*/ 54 w 54"/>
                <a:gd name="T7" fmla="*/ 27 h 54"/>
                <a:gd name="T8" fmla="*/ 27 w 54"/>
                <a:gd name="T9" fmla="*/ 0 h 54"/>
                <a:gd name="T10" fmla="*/ 43 w 54"/>
                <a:gd name="T11" fmla="*/ 24 h 54"/>
                <a:gd name="T12" fmla="*/ 28 w 54"/>
                <a:gd name="T13" fmla="*/ 44 h 54"/>
                <a:gd name="T14" fmla="*/ 21 w 54"/>
                <a:gd name="T15" fmla="*/ 41 h 54"/>
                <a:gd name="T16" fmla="*/ 16 w 54"/>
                <a:gd name="T17" fmla="*/ 25 h 54"/>
                <a:gd name="T18" fmla="*/ 12 w 54"/>
                <a:gd name="T19" fmla="*/ 26 h 54"/>
                <a:gd name="T20" fmla="*/ 11 w 54"/>
                <a:gd name="T21" fmla="*/ 24 h 54"/>
                <a:gd name="T22" fmla="*/ 20 w 54"/>
                <a:gd name="T23" fmla="*/ 17 h 54"/>
                <a:gd name="T24" fmla="*/ 26 w 54"/>
                <a:gd name="T25" fmla="*/ 28 h 54"/>
                <a:gd name="T26" fmla="*/ 28 w 54"/>
                <a:gd name="T27" fmla="*/ 35 h 54"/>
                <a:gd name="T28" fmla="*/ 33 w 54"/>
                <a:gd name="T29" fmla="*/ 29 h 54"/>
                <a:gd name="T30" fmla="*/ 29 w 54"/>
                <a:gd name="T31" fmla="*/ 24 h 54"/>
                <a:gd name="T32" fmla="*/ 43 w 54"/>
                <a:gd name="T3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3BCA2098-9484-4C71-9160-4D9C2450D409}"/>
              </a:ext>
            </a:extLst>
          </p:cNvPr>
          <p:cNvSpPr txBox="1"/>
          <p:nvPr userDrawn="1"/>
        </p:nvSpPr>
        <p:spPr>
          <a:xfrm>
            <a:off x="3631058" y="2599800"/>
            <a:ext cx="4899097" cy="1241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300">
                <a:solidFill>
                  <a:srgbClr val="009A4E"/>
                </a:solidFill>
                <a:latin typeface="Lato Black"/>
                <a:cs typeface="Lato Black"/>
              </a:rPr>
              <a:t>SEDIDCO</a:t>
            </a:r>
            <a:endParaRPr lang="en-US" sz="8300" dirty="0">
              <a:solidFill>
                <a:srgbClr val="009A4E"/>
              </a:solidFill>
              <a:latin typeface="Lato Black"/>
              <a:cs typeface="Lato Black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2E97E7C-E46C-4458-B149-EC26E29B93C4}"/>
              </a:ext>
            </a:extLst>
          </p:cNvPr>
          <p:cNvSpPr txBox="1"/>
          <p:nvPr userDrawn="1"/>
        </p:nvSpPr>
        <p:spPr>
          <a:xfrm>
            <a:off x="2773873" y="3723371"/>
            <a:ext cx="66656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latin typeface="Lato Light"/>
                <a:cs typeface="Lato Light"/>
              </a:rPr>
              <a:t>CÔNG TY CỔ PHẦN ĐẦU T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 VÀ PHÁT TRIỂN GIÁO DỤC PH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ƠNG NAM</a:t>
            </a:r>
            <a:endParaRPr lang="en-US" sz="1600" dirty="0">
              <a:latin typeface="Lato Light"/>
              <a:cs typeface="Lato Light"/>
            </a:endParaRP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B0C57034-40A2-4E21-965F-C85E6D59ABD7}"/>
              </a:ext>
            </a:extLst>
          </p:cNvPr>
          <p:cNvCxnSpPr/>
          <p:nvPr userDrawn="1"/>
        </p:nvCxnSpPr>
        <p:spPr>
          <a:xfrm>
            <a:off x="5424751" y="4238360"/>
            <a:ext cx="1339325" cy="0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26F6C491-FFB7-4DB1-970E-AB5F3988B272}"/>
              </a:ext>
            </a:extLst>
          </p:cNvPr>
          <p:cNvCxnSpPr/>
          <p:nvPr userDrawn="1"/>
        </p:nvCxnSpPr>
        <p:spPr>
          <a:xfrm>
            <a:off x="3782555" y="2457423"/>
            <a:ext cx="4623715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ubtitle 2">
            <a:extLst>
              <a:ext uri="{FF2B5EF4-FFF2-40B4-BE49-F238E27FC236}">
                <a16:creationId xmlns:a16="http://schemas.microsoft.com/office/drawing/2014/main" id="{51D2EAF4-CD2D-40B2-A53B-6B48B0406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914" y="4570562"/>
            <a:ext cx="10377281" cy="46899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6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6784407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29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9A8A-6B28-493C-9730-4B2E8048E62D}" type="datetimeFigureOut">
              <a:rPr lang="en-US" smtClean="0"/>
              <a:pPr/>
              <a:t>31/08/2021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FB50-1430-43B2-BCC6-8F2290EABA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9A8A-6B28-493C-9730-4B2E8048E62D}" type="datetimeFigureOut">
              <a:rPr lang="en-US" smtClean="0"/>
              <a:pPr/>
              <a:t>31/08/2021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FB50-1430-43B2-BCC6-8F2290EABA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4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9A8A-6B28-493C-9730-4B2E8048E62D}" type="datetimeFigureOut">
              <a:rPr lang="en-US" smtClean="0"/>
              <a:pPr/>
              <a:t>31/08/2021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FB50-1430-43B2-BCC6-8F2290EABA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4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9A8A-6B28-493C-9730-4B2E8048E62D}" type="datetimeFigureOut">
              <a:rPr lang="en-US" smtClean="0"/>
              <a:pPr/>
              <a:t>31/08/2021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FB50-1430-43B2-BCC6-8F2290EABA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32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9A8A-6B28-493C-9730-4B2E8048E62D}" type="datetimeFigureOut">
              <a:rPr lang="en-US" smtClean="0"/>
              <a:pPr/>
              <a:t>31/08/2021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FB50-1430-43B2-BCC6-8F2290EABA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9A8A-6B28-493C-9730-4B2E8048E62D}" type="datetimeFigureOut">
              <a:rPr lang="en-US" smtClean="0"/>
              <a:pPr/>
              <a:t>31/08/2021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FB50-1430-43B2-BCC6-8F2290EABA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7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9A8A-6B28-493C-9730-4B2E8048E62D}" type="datetimeFigureOut">
              <a:rPr lang="en-US" smtClean="0"/>
              <a:pPr/>
              <a:t>31/08/2021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FB50-1430-43B2-BCC6-8F2290EABA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23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9A8A-6B28-493C-9730-4B2E8048E62D}" type="datetimeFigureOut">
              <a:rPr lang="en-US" smtClean="0"/>
              <a:pPr/>
              <a:t>31/08/2021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FB50-1430-43B2-BCC6-8F2290EABA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6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79A8A-6B28-493C-9730-4B2E8048E62D}" type="datetimeFigureOut">
              <a:rPr lang="en-US" smtClean="0"/>
              <a:pPr/>
              <a:t>31/08/2021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7FB50-1430-43B2-BCC6-8F2290EABA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1171FDF9-6DE7-49E1-81B2-3A2019D63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888016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8821AF-8D0B-4129-961D-8FE49AAF9471}"/>
              </a:ext>
            </a:extLst>
          </p:cNvPr>
          <p:cNvSpPr txBox="1"/>
          <p:nvPr userDrawn="1"/>
        </p:nvSpPr>
        <p:spPr>
          <a:xfrm>
            <a:off x="838200" y="6373638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F7EF52F-ACA7-44D7-8F3F-579820C6AE7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8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11353801" y="209865"/>
            <a:ext cx="765156" cy="715415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05319"/>
            <a:ext cx="1219200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23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hdr="0" ftr="0" dt="0"/>
  <p:txStyles>
    <p:titleStyle>
      <a:lvl1pPr algn="l" defTabSz="914194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9141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457098" indent="0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914194" indent="0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1371292" indent="0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1828389" indent="0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2514034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8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4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2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9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8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Dung%20Huynh\Downloads\18%20'School%20Rules,%20OK!'%20Song%20(Should%20&amp;%20Shouldn't)%20English%20on%20Tour.mp4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714A897-C919-4514-88B9-676A04D095BB}"/>
              </a:ext>
            </a:extLst>
          </p:cNvPr>
          <p:cNvSpPr/>
          <p:nvPr/>
        </p:nvSpPr>
        <p:spPr>
          <a:xfrm>
            <a:off x="192742" y="161366"/>
            <a:ext cx="11806519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425A2B15-4E03-4832-8460-F0FBDCDE3247}"/>
              </a:ext>
            </a:extLst>
          </p:cNvPr>
          <p:cNvSpPr/>
          <p:nvPr/>
        </p:nvSpPr>
        <p:spPr>
          <a:xfrm>
            <a:off x="1590" y="5150225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9308845E-2FD0-42E9-9045-89A50F547BA6}"/>
              </a:ext>
            </a:extLst>
          </p:cNvPr>
          <p:cNvSpPr/>
          <p:nvPr/>
        </p:nvSpPr>
        <p:spPr>
          <a:xfrm>
            <a:off x="397345" y="4625789"/>
            <a:ext cx="2414681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BD0FB786-EB24-4DF8-9871-550689A068C7}"/>
              </a:ext>
            </a:extLst>
          </p:cNvPr>
          <p:cNvSpPr/>
          <p:nvPr/>
        </p:nvSpPr>
        <p:spPr>
          <a:xfrm rot="10800000">
            <a:off x="10393364" y="2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7D61BE8-CE59-4E6A-A3D8-16E6062876BC}"/>
              </a:ext>
            </a:extLst>
          </p:cNvPr>
          <p:cNvSpPr/>
          <p:nvPr/>
        </p:nvSpPr>
        <p:spPr>
          <a:xfrm rot="10800000">
            <a:off x="9375497" y="1"/>
            <a:ext cx="2414681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5836583" y="3121819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67C7404-A748-4111-895B-6A7BA0BCAC03}"/>
              </a:ext>
            </a:extLst>
          </p:cNvPr>
          <p:cNvSpPr/>
          <p:nvPr/>
        </p:nvSpPr>
        <p:spPr>
          <a:xfrm>
            <a:off x="6913377" y="4453499"/>
            <a:ext cx="4652683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EF3C86-9824-4AB2-B9A8-0027C6E84EC0}"/>
              </a:ext>
            </a:extLst>
          </p:cNvPr>
          <p:cNvSpPr txBox="1"/>
          <p:nvPr/>
        </p:nvSpPr>
        <p:spPr>
          <a:xfrm>
            <a:off x="6324601" y="3255999"/>
            <a:ext cx="453165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giảng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điện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tử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/>
              <a:ea typeface="+mn-ea"/>
              <a:cs typeface="Lato Black"/>
              <a:sym typeface="Arial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23AA877-8952-4656-ABE2-86CA6848A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65" y="285187"/>
            <a:ext cx="3700463" cy="494347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5886AF-0C93-4B34-BCAD-99EC2DED7A6D}"/>
              </a:ext>
            </a:extLst>
          </p:cNvPr>
          <p:cNvSpPr/>
          <p:nvPr/>
        </p:nvSpPr>
        <p:spPr>
          <a:xfrm>
            <a:off x="3351214" y="5390027"/>
            <a:ext cx="1927412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3046F4E-F082-46D5-A23C-1F10C0A376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14" y="5397904"/>
            <a:ext cx="1248813" cy="780293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D346AD21-454F-4EB2-822A-FA844461405B}"/>
              </a:ext>
            </a:extLst>
          </p:cNvPr>
          <p:cNvSpPr txBox="1">
            <a:spLocks/>
          </p:cNvSpPr>
          <p:nvPr/>
        </p:nvSpPr>
        <p:spPr>
          <a:xfrm>
            <a:off x="6992619" y="4495098"/>
            <a:ext cx="5006640" cy="659935"/>
          </a:xfrm>
          <a:prstGeom prst="rect">
            <a:avLst/>
          </a:prstGeom>
        </p:spPr>
        <p:txBody>
          <a:bodyPr/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18283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Unit 5: Food and Health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1DEB3F-34F5-4025-B33F-4BEEA04B8A90}"/>
              </a:ext>
            </a:extLst>
          </p:cNvPr>
          <p:cNvSpPr/>
          <p:nvPr/>
        </p:nvSpPr>
        <p:spPr>
          <a:xfrm>
            <a:off x="7421079" y="5135793"/>
            <a:ext cx="4144982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BB7FB6A-886E-434F-A8A1-983717B969B5}"/>
              </a:ext>
            </a:extLst>
          </p:cNvPr>
          <p:cNvSpPr txBox="1">
            <a:spLocks/>
          </p:cNvSpPr>
          <p:nvPr/>
        </p:nvSpPr>
        <p:spPr>
          <a:xfrm>
            <a:off x="7530112" y="5177789"/>
            <a:ext cx="4035947" cy="4894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Lesson 5: Language Focus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6591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3: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 at the examples of imperatives. How do we make the negative form? Find examples in the Health quiz on page 66.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1036663"/>
            <a:ext cx="6931608" cy="1499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Don't eat.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7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Don't go to bed late.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Don't go to school.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4395" y="2658375"/>
            <a:ext cx="11987605" cy="422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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Grammar point: </a:t>
            </a:r>
            <a:endParaRPr lang="en-US" sz="2400" b="1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 use "should" / "shouldn't" + the infinitive of the main verb (without "to")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(+) S+  should + main verb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(-) S + shouldn't + main verb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(?) Should + S + main verb?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You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do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exercise.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You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shouldn't stay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late.</a:t>
            </a:r>
            <a:endParaRPr lang="en-US" sz="24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495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1376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4: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use imperatives to write about the classroom rules (Dos and Don'ts). Check the answers with the whole class and see who got the most correct answers.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077993"/>
              </p:ext>
            </p:extLst>
          </p:nvPr>
        </p:nvGraphicFramePr>
        <p:xfrm>
          <a:off x="1120588" y="1747173"/>
          <a:ext cx="9950824" cy="3464156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4967548">
                  <a:extLst>
                    <a:ext uri="{9D8B030D-6E8A-4147-A177-3AD203B41FA5}">
                      <a16:colId xmlns:a16="http://schemas.microsoft.com/office/drawing/2014/main" val="1811707055"/>
                    </a:ext>
                  </a:extLst>
                </a:gridCol>
                <a:gridCol w="4983276">
                  <a:extLst>
                    <a:ext uri="{9D8B030D-6E8A-4147-A177-3AD203B41FA5}">
                      <a16:colId xmlns:a16="http://schemas.microsoft.com/office/drawing/2014/main" val="3533254285"/>
                    </a:ext>
                  </a:extLst>
                </a:gridCol>
              </a:tblGrid>
              <a:tr h="412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</a:t>
                      </a:r>
                      <a:endParaRPr lang="en-US" sz="3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DON'TS</a:t>
                      </a:r>
                      <a:endParaRPr lang="en-US" sz="320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3287843351"/>
                  </a:ext>
                </a:extLst>
              </a:tr>
              <a:tr h="432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Pay attention in class.</a:t>
                      </a:r>
                      <a:endParaRPr lang="en-US" sz="3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Don't come to school late.</a:t>
                      </a:r>
                      <a:endParaRPr lang="en-US" sz="3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287305263"/>
                  </a:ext>
                </a:extLst>
              </a:tr>
              <a:tr h="80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Keep the classroom clean.</a:t>
                      </a:r>
                      <a:endParaRPr lang="en-US" sz="3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Don't litter in class.</a:t>
                      </a:r>
                      <a:endParaRPr lang="en-US" sz="3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969799143"/>
                  </a:ext>
                </a:extLst>
              </a:tr>
              <a:tr h="424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Use kind words.</a:t>
                      </a:r>
                      <a:endParaRPr lang="en-US" sz="320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Don't cheat in the exam.</a:t>
                      </a:r>
                      <a:endParaRPr lang="en-US" sz="3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696949177"/>
                  </a:ext>
                </a:extLst>
              </a:tr>
              <a:tr h="424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718531638"/>
                  </a:ext>
                </a:extLst>
              </a:tr>
              <a:tr h="4424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959285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0587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5: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 with the affirmative and negative imperative forms of the verbs in the box.</a:t>
            </a:r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98989" y="1102658"/>
            <a:ext cx="6863379" cy="6131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drink visit ask play go eat 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45" y="1904103"/>
            <a:ext cx="6469669" cy="49109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74390" y="3329769"/>
            <a:ext cx="723275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 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3965" y="3294668"/>
            <a:ext cx="865750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0973" y="5857831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Don't drink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23965" y="5807977"/>
            <a:ext cx="577402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1266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6: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Look at the examples. Then choose the correct answers to complete the Rules.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9350" y="129855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should eat more vegetables.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shouldn't go to bed late.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shouldn't be lazy at school.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8738" y="2945819"/>
            <a:ext cx="117437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 use should / shouldn’t to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advice / give an instruction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he / she / it forms of should / shouldn’t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different / the same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464885" y="3976870"/>
            <a:ext cx="1914861" cy="10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0370371" y="4893064"/>
            <a:ext cx="1497107" cy="16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12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7: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Your friend wants to be healthy. Complete the advice using should / shouldn’t.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5562" y="1235355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stay up / late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eat / fruit and vegetables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/ exercise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drink / fizzy drinks 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sit / on the sofa all day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0445" y="1673486"/>
            <a:ext cx="5108834" cy="65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shouldn't stay up late.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50446" y="2661268"/>
            <a:ext cx="6665351" cy="65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should eat fruit and vegetables.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0445" y="3594717"/>
            <a:ext cx="4704878" cy="65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should do exercise.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0445" y="4594863"/>
            <a:ext cx="6155596" cy="65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shouldn't drink fizzy drinks.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50445" y="5573656"/>
            <a:ext cx="6609823" cy="65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shouldn't sit on the sofa all day.</a:t>
            </a:r>
          </a:p>
        </p:txBody>
      </p:sp>
    </p:spTree>
    <p:extLst>
      <p:ext uri="{BB962C8B-B14F-4D97-AF65-F5344CB8AC3E}">
        <p14:creationId xmlns:p14="http://schemas.microsoft.com/office/powerpoint/2010/main" val="29663330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8: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 in groups. Compare your advice in exercise 7. Who has got the best advice?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506070" y="1328569"/>
            <a:ext cx="3603812" cy="1764254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best advice for a friend who wants to be healthy?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820810" y="1226373"/>
            <a:ext cx="3582296" cy="2280620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advice is exercise, don't go to bed late and you should eat healthy food.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0702" y="4087906"/>
            <a:ext cx="2563051" cy="2560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8795" y="3506993"/>
            <a:ext cx="2991074" cy="299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875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3654" y="2965985"/>
            <a:ext cx="671994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	Learn by heart all structures.</a:t>
            </a:r>
          </a:p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	Workbook: Exercises page 39.</a:t>
            </a:r>
          </a:p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	Write some sentences using </a:t>
            </a:r>
          </a:p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"should/shouldn't"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68" y="3353696"/>
            <a:ext cx="3524250" cy="2857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43654" y="2837330"/>
            <a:ext cx="6483276" cy="2412402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5" y="722847"/>
            <a:ext cx="7478615" cy="14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25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81" y="591423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20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61" y="784909"/>
            <a:ext cx="6438376" cy="5129329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A7D1CFA-3BA4-4D6C-92C0-07F937D6E8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4" y="983446"/>
            <a:ext cx="3283083" cy="464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31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770"/>
            <a:ext cx="12192000" cy="41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2117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03316"/>
            <a:ext cx="12192000" cy="515119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 : LESSON 5: LANGUAGE FOCUS </a:t>
            </a:r>
          </a:p>
          <a:p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9279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UNIT5: FOOD AND HEALTH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01036" y="138685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Verb + -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Imperatives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 / shouldn't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093" y="3049716"/>
            <a:ext cx="3213886" cy="3213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268" y="3049716"/>
            <a:ext cx="3213886" cy="321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871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 'School Rules, OK!' Song (Should &amp; Shouldn't) English on Tou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3" name="18 'School Rules, OK!' Song (Should &amp; Shouldn't) English on Tour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438876" cy="107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077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91088" y="182880"/>
            <a:ext cx="3485477" cy="742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CHAIN GAME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0405" y="1329473"/>
            <a:ext cx="4586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You should go to bed early,...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8501" y="2180067"/>
            <a:ext cx="2612587" cy="3206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4597" y="2180067"/>
            <a:ext cx="2669493" cy="3206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8121" y="5550946"/>
            <a:ext cx="189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2670" y="5552434"/>
            <a:ext cx="189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B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3958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2175" y="379741"/>
            <a:ext cx="6096000" cy="6576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sports do you like doing?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7395" y="1127383"/>
            <a:ext cx="4628190" cy="1347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I like play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football.</a:t>
            </a:r>
          </a:p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I hate runn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58175" y="379742"/>
            <a:ext cx="5373587" cy="6576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ones do you hate doing?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292" y="2416888"/>
            <a:ext cx="5177416" cy="37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508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03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1: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out the examples, then read through the rules with the class and elicit the answers.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504295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Rules 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form of verb comes after like, prefer, hate and don’t mind? </a:t>
            </a:r>
          </a:p>
          <a:p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is the spelling of the 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forms of the verbs run, sit and swim?</a:t>
            </a:r>
          </a:p>
          <a:p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671" y="2862615"/>
            <a:ext cx="2348720" cy="6576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5671" y="4878551"/>
            <a:ext cx="4629794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running, sitting, swimming</a:t>
            </a:r>
            <a:endParaRPr lang="en-US" sz="32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211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9355" y="1194982"/>
            <a:ext cx="822601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Common verbs followed by the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are: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hate, like, dislike, love, prefer, detest,...</a:t>
            </a: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love swimming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I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hate jogging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phrases with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wouldn't mind (= would like)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don't mind (= I am willing to)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would you mind (= will you please …?)</a:t>
            </a: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wouldn't mind having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fish and chips.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I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don't mind waiting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few minutes.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Would you mind holding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for me?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0127" y="199920"/>
            <a:ext cx="3587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 point: </a:t>
            </a:r>
          </a:p>
        </p:txBody>
      </p:sp>
    </p:spTree>
    <p:extLst>
      <p:ext uri="{BB962C8B-B14F-4D97-AF65-F5344CB8AC3E}">
        <p14:creationId xmlns:p14="http://schemas.microsoft.com/office/powerpoint/2010/main" val="32586421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70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2: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write their sentences individually. </a:t>
            </a:r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27" y="959896"/>
            <a:ext cx="9417048" cy="493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512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/>
            <a:cs typeface="Lato Black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616</Words>
  <Application>Microsoft Office PowerPoint</Application>
  <PresentationFormat>Widescreen</PresentationFormat>
  <Paragraphs>101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MS Mincho</vt:lpstr>
      <vt:lpstr>Arial</vt:lpstr>
      <vt:lpstr>Calibri</vt:lpstr>
      <vt:lpstr>Calibri Light</vt:lpstr>
      <vt:lpstr>Lato Black</vt:lpstr>
      <vt:lpstr>Lato Bold</vt:lpstr>
      <vt:lpstr>Lato Light</vt:lpstr>
      <vt:lpstr>Raleway ExtraBold</vt:lpstr>
      <vt:lpstr>Times New Roman</vt:lpstr>
      <vt:lpstr>Wingdings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18</cp:revision>
  <dcterms:created xsi:type="dcterms:W3CDTF">2021-06-13T07:44:17Z</dcterms:created>
  <dcterms:modified xsi:type="dcterms:W3CDTF">2021-08-31T12:51:06Z</dcterms:modified>
</cp:coreProperties>
</file>