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handoutMasterIdLst>
    <p:handoutMasterId r:id="rId23"/>
  </p:handoutMasterIdLst>
  <p:sldIdLst>
    <p:sldId id="518" r:id="rId3"/>
    <p:sldId id="521" r:id="rId4"/>
    <p:sldId id="262" r:id="rId5"/>
    <p:sldId id="261" r:id="rId6"/>
    <p:sldId id="256" r:id="rId7"/>
    <p:sldId id="263" r:id="rId8"/>
    <p:sldId id="268" r:id="rId9"/>
    <p:sldId id="269" r:id="rId10"/>
    <p:sldId id="270" r:id="rId11"/>
    <p:sldId id="259" r:id="rId12"/>
    <p:sldId id="258" r:id="rId13"/>
    <p:sldId id="257" r:id="rId14"/>
    <p:sldId id="271" r:id="rId15"/>
    <p:sldId id="266" r:id="rId16"/>
    <p:sldId id="265" r:id="rId17"/>
    <p:sldId id="264" r:id="rId18"/>
    <p:sldId id="267" r:id="rId19"/>
    <p:sldId id="501" r:id="rId20"/>
    <p:sldId id="5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A6BCE-7D67-40F1-88BC-5DF550761F7E}" v="6" dt="2021-08-10T23:48:17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028" y="-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BF3A6BCE-7D67-40F1-88BC-5DF550761F7E}"/>
    <pc:docChg chg="addSld modSld modMainMaster">
      <pc:chgData name="Nasil Phạm" userId="72956dafe1aa49c0" providerId="LiveId" clId="{BF3A6BCE-7D67-40F1-88BC-5DF550761F7E}" dt="2021-08-10T23:48:28.773" v="34" actId="255"/>
      <pc:docMkLst>
        <pc:docMk/>
      </pc:docMkLst>
      <pc:sldChg chg="modSp mod">
        <pc:chgData name="Nasil Phạm" userId="72956dafe1aa49c0" providerId="LiveId" clId="{BF3A6BCE-7D67-40F1-88BC-5DF550761F7E}" dt="2021-08-10T23:48:04.404" v="29" actId="14734"/>
        <pc:sldMkLst>
          <pc:docMk/>
          <pc:sldMk cId="2553934272" sldId="257"/>
        </pc:sldMkLst>
        <pc:graphicFrameChg chg="modGraphic">
          <ac:chgData name="Nasil Phạm" userId="72956dafe1aa49c0" providerId="LiveId" clId="{BF3A6BCE-7D67-40F1-88BC-5DF550761F7E}" dt="2021-08-10T23:48:04.404" v="29" actId="14734"/>
          <ac:graphicFrameMkLst>
            <pc:docMk/>
            <pc:sldMk cId="2553934272" sldId="257"/>
            <ac:graphicFrameMk id="4" creationId="{00000000-0000-0000-0000-000000000000}"/>
          </ac:graphicFrameMkLst>
        </pc:graphicFrameChg>
      </pc:sldChg>
      <pc:sldChg chg="modSp mod">
        <pc:chgData name="Nasil Phạm" userId="72956dafe1aa49c0" providerId="LiveId" clId="{BF3A6BCE-7D67-40F1-88BC-5DF550761F7E}" dt="2021-08-10T23:48:28.773" v="34" actId="255"/>
        <pc:sldMkLst>
          <pc:docMk/>
          <pc:sldMk cId="1929582307" sldId="265"/>
        </pc:sldMkLst>
        <pc:spChg chg="mod">
          <ac:chgData name="Nasil Phạm" userId="72956dafe1aa49c0" providerId="LiveId" clId="{BF3A6BCE-7D67-40F1-88BC-5DF550761F7E}" dt="2021-08-10T23:48:28.773" v="34" actId="255"/>
          <ac:spMkLst>
            <pc:docMk/>
            <pc:sldMk cId="1929582307" sldId="265"/>
            <ac:spMk id="8" creationId="{00000000-0000-0000-0000-000000000000}"/>
          </ac:spMkLst>
        </pc:spChg>
      </pc:sldChg>
      <pc:sldChg chg="modSp">
        <pc:chgData name="Nasil Phạm" userId="72956dafe1aa49c0" providerId="LiveId" clId="{BF3A6BCE-7D67-40F1-88BC-5DF550761F7E}" dt="2021-08-10T23:48:17.028" v="32" actId="1076"/>
        <pc:sldMkLst>
          <pc:docMk/>
          <pc:sldMk cId="1019801839" sldId="266"/>
        </pc:sldMkLst>
        <pc:picChg chg="mod">
          <ac:chgData name="Nasil Phạm" userId="72956dafe1aa49c0" providerId="LiveId" clId="{BF3A6BCE-7D67-40F1-88BC-5DF550761F7E}" dt="2021-08-10T23:48:17.028" v="32" actId="1076"/>
          <ac:picMkLst>
            <pc:docMk/>
            <pc:sldMk cId="1019801839" sldId="266"/>
            <ac:picMk id="3074" creationId="{00000000-0000-0000-0000-000000000000}"/>
          </ac:picMkLst>
        </pc:picChg>
        <pc:picChg chg="mod">
          <ac:chgData name="Nasil Phạm" userId="72956dafe1aa49c0" providerId="LiveId" clId="{BF3A6BCE-7D67-40F1-88BC-5DF550761F7E}" dt="2021-08-10T23:48:14.164" v="31" actId="1076"/>
          <ac:picMkLst>
            <pc:docMk/>
            <pc:sldMk cId="1019801839" sldId="266"/>
            <ac:picMk id="3076" creationId="{00000000-0000-0000-0000-000000000000}"/>
          </ac:picMkLst>
        </pc:picChg>
      </pc:sldChg>
      <pc:sldChg chg="modSp mod">
        <pc:chgData name="Nasil Phạm" userId="72956dafe1aa49c0" providerId="LiveId" clId="{BF3A6BCE-7D67-40F1-88BC-5DF550761F7E}" dt="2021-08-10T23:47:55.580" v="28" actId="1076"/>
        <pc:sldMkLst>
          <pc:docMk/>
          <pc:sldMk cId="3635874669" sldId="269"/>
        </pc:sldMkLst>
        <pc:picChg chg="mod">
          <ac:chgData name="Nasil Phạm" userId="72956dafe1aa49c0" providerId="LiveId" clId="{BF3A6BCE-7D67-40F1-88BC-5DF550761F7E}" dt="2021-08-10T23:47:55.580" v="28" actId="1076"/>
          <ac:picMkLst>
            <pc:docMk/>
            <pc:sldMk cId="3635874669" sldId="269"/>
            <ac:picMk id="2" creationId="{00000000-0000-0000-0000-000000000000}"/>
          </ac:picMkLst>
        </pc:picChg>
      </pc:sldChg>
      <pc:sldChg chg="add">
        <pc:chgData name="Nasil Phạm" userId="72956dafe1aa49c0" providerId="LiveId" clId="{BF3A6BCE-7D67-40F1-88BC-5DF550761F7E}" dt="2021-08-09T09:13:01.896" v="0"/>
        <pc:sldMkLst>
          <pc:docMk/>
          <pc:sldMk cId="822077034" sldId="297"/>
        </pc:sldMkLst>
      </pc:sldChg>
      <pc:sldChg chg="add">
        <pc:chgData name="Nasil Phạm" userId="72956dafe1aa49c0" providerId="LiveId" clId="{BF3A6BCE-7D67-40F1-88BC-5DF550761F7E}" dt="2021-08-09T09:13:01.896" v="0"/>
        <pc:sldMkLst>
          <pc:docMk/>
          <pc:sldMk cId="1510731552" sldId="517"/>
        </pc:sldMkLst>
      </pc:sldChg>
      <pc:sldChg chg="new">
        <pc:chgData name="Nasil Phạm" userId="72956dafe1aa49c0" providerId="LiveId" clId="{BF3A6BCE-7D67-40F1-88BC-5DF550761F7E}" dt="2021-08-09T09:13:50.817" v="26" actId="680"/>
        <pc:sldMkLst>
          <pc:docMk/>
          <pc:sldMk cId="42245402" sldId="518"/>
        </pc:sldMkLst>
      </pc:sldChg>
      <pc:sldMasterChg chg="addSp modSp mod modSldLayout">
        <pc:chgData name="Nasil Phạm" userId="72956dafe1aa49c0" providerId="LiveId" clId="{BF3A6BCE-7D67-40F1-88BC-5DF550761F7E}" dt="2021-08-09T09:13:46.718" v="25" actId="1036"/>
        <pc:sldMasterMkLst>
          <pc:docMk/>
          <pc:sldMasterMk cId="3881732573" sldId="2147483648"/>
        </pc:sldMasterMkLst>
        <pc:spChg chg="add mod">
          <ac:chgData name="Nasil Phạm" userId="72956dafe1aa49c0" providerId="LiveId" clId="{BF3A6BCE-7D67-40F1-88BC-5DF550761F7E}" dt="2021-08-09T09:13:46.718" v="25" actId="1036"/>
          <ac:spMkLst>
            <pc:docMk/>
            <pc:sldMasterMk cId="3881732573" sldId="2147483648"/>
            <ac:spMk id="8" creationId="{1273F4BC-B119-4362-9068-870FE7DC2D3E}"/>
          </ac:spMkLst>
        </pc:spChg>
        <pc:picChg chg="add mod">
          <ac:chgData name="Nasil Phạm" userId="72956dafe1aa49c0" providerId="LiveId" clId="{BF3A6BCE-7D67-40F1-88BC-5DF550761F7E}" dt="2021-08-09T09:13:42.872" v="18"/>
          <ac:picMkLst>
            <pc:docMk/>
            <pc:sldMasterMk cId="3881732573" sldId="2147483648"/>
            <ac:picMk id="7" creationId="{375FCEA9-F64C-4691-A3A6-5BCFD5243F67}"/>
          </ac:picMkLst>
        </pc:picChg>
        <pc:picChg chg="add mod">
          <ac:chgData name="Nasil Phạm" userId="72956dafe1aa49c0" providerId="LiveId" clId="{BF3A6BCE-7D67-40F1-88BC-5DF550761F7E}" dt="2021-08-09T09:13:42.872" v="18"/>
          <ac:picMkLst>
            <pc:docMk/>
            <pc:sldMasterMk cId="3881732573" sldId="2147483648"/>
            <ac:picMk id="9" creationId="{A9A90EE5-BA75-48E0-AF24-3D8857163019}"/>
          </ac:picMkLst>
        </pc:picChg>
        <pc:sldLayoutChg chg="modSp mod">
          <pc:chgData name="Nasil Phạm" userId="72956dafe1aa49c0" providerId="LiveId" clId="{BF3A6BCE-7D67-40F1-88BC-5DF550761F7E}" dt="2021-08-09T09:13:33.495" v="17" actId="20577"/>
          <pc:sldLayoutMkLst>
            <pc:docMk/>
            <pc:sldMasterMk cId="3881732573" sldId="2147483648"/>
            <pc:sldLayoutMk cId="1312532885" sldId="2147483661"/>
          </pc:sldLayoutMkLst>
          <pc:spChg chg="mod">
            <ac:chgData name="Nasil Phạm" userId="72956dafe1aa49c0" providerId="LiveId" clId="{BF3A6BCE-7D67-40F1-88BC-5DF550761F7E}" dt="2021-08-09T09:13:33.495" v="17" actId="20577"/>
            <ac:spMkLst>
              <pc:docMk/>
              <pc:sldMasterMk cId="3881732573" sldId="2147483648"/>
              <pc:sldLayoutMk cId="1312532885" sldId="2147483661"/>
              <ac:spMk id="21" creationId="{7906B193-ED6B-4AA8-AC54-DB2A501FADDA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8D91F4-E26D-4258-B0EA-F48AC6A3E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C12A9-5DEF-413F-95F2-9F793B137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D7BCE-0FB3-496D-8D84-4D39405B4143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FF347-2013-47B9-88BF-6669BB25DA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7C83DC-A9A0-42E2-901C-DCB8118B36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EE333-B1ED-4DF7-9E9D-20025380A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F2460-5244-4FF4-A7C3-5397BBB05BED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D73AF-2D89-4004-A454-3E0FF027F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2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9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5: Food and health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3: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131253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9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46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80796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73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14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8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9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6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7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1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2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22A75-CEC4-4B62-9CC9-11EB442BE537}" type="datetimeFigureOut">
              <a:rPr lang="en-US" smtClean="0"/>
              <a:t>31/08/2021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6750-FA27-4B3B-912E-2306168FFE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375FCEA9-F64C-4691-A3A6-5BCFD5243F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73F4BC-B119-4362-9068-870FE7DC2D3E}"/>
              </a:ext>
            </a:extLst>
          </p:cNvPr>
          <p:cNvSpPr txBox="1"/>
          <p:nvPr userDrawn="1"/>
        </p:nvSpPr>
        <p:spPr>
          <a:xfrm>
            <a:off x="838200" y="6388184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9A90EE5-BA75-48E0-AF24-3D885716301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3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1" y="209865"/>
            <a:ext cx="765156" cy="71541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9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85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098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194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292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389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34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852" y="1901699"/>
            <a:ext cx="11709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       Plural countable nouns</a:t>
            </a:r>
          </a:p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+            Uncountable nouns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9575" y="3816404"/>
            <a:ext cx="9172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eggs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2) How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bread?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877" y="664103"/>
            <a:ext cx="502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MANY / MUCH</a:t>
            </a:r>
          </a:p>
        </p:txBody>
      </p:sp>
    </p:spTree>
    <p:extLst>
      <p:ext uri="{BB962C8B-B14F-4D97-AF65-F5344CB8AC3E}">
        <p14:creationId xmlns:p14="http://schemas.microsoft.com/office/powerpoint/2010/main" val="28105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862" y="1896386"/>
            <a:ext cx="11452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 OF       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       Plural countable nouns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&amp; uncountable nouns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3735" y="3805778"/>
            <a:ext cx="10380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need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2) She has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</a:t>
            </a: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877" y="664103"/>
            <a:ext cx="502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 LOT OF </a:t>
            </a:r>
          </a:p>
        </p:txBody>
      </p:sp>
    </p:spTree>
    <p:extLst>
      <p:ext uri="{BB962C8B-B14F-4D97-AF65-F5344CB8AC3E}">
        <p14:creationId xmlns:p14="http://schemas.microsoft.com/office/powerpoint/2010/main" val="11886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862" y="1637268"/>
            <a:ext cx="11452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/ ANY    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   Plural countable nouns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&amp; uncountable nouns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819336"/>
              </p:ext>
            </p:extLst>
          </p:nvPr>
        </p:nvGraphicFramePr>
        <p:xfrm>
          <a:off x="134471" y="3446957"/>
          <a:ext cx="11885251" cy="2602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2588">
                  <a:extLst>
                    <a:ext uri="{9D8B030D-6E8A-4147-A177-3AD203B41FA5}">
                      <a16:colId xmlns:a16="http://schemas.microsoft.com/office/drawing/2014/main" val="3221910880"/>
                    </a:ext>
                  </a:extLst>
                </a:gridCol>
                <a:gridCol w="3550023">
                  <a:extLst>
                    <a:ext uri="{9D8B030D-6E8A-4147-A177-3AD203B41FA5}">
                      <a16:colId xmlns:a16="http://schemas.microsoft.com/office/drawing/2014/main" val="2273227992"/>
                    </a:ext>
                  </a:extLst>
                </a:gridCol>
                <a:gridCol w="6452640">
                  <a:extLst>
                    <a:ext uri="{9D8B030D-6E8A-4147-A177-3AD203B41FA5}">
                      <a16:colId xmlns:a16="http://schemas.microsoft.com/office/drawing/2014/main" val="2252111549"/>
                    </a:ext>
                  </a:extLst>
                </a:gridCol>
              </a:tblGrid>
              <a:tr h="117035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Affirmative</a:t>
                      </a:r>
                      <a:endParaRPr lang="en-US" sz="4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704549"/>
                  </a:ext>
                </a:extLst>
              </a:tr>
              <a:tr h="905472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4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Negative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4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4400" b="1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Question</a:t>
                      </a:r>
                      <a:endParaRPr lang="en-US" sz="4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15659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731795" y="3622667"/>
            <a:ext cx="55095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We’ve got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cheese</a:t>
            </a:r>
          </a:p>
        </p:txBody>
      </p:sp>
      <p:sp>
        <p:nvSpPr>
          <p:cNvPr id="7" name="Rectangle 6"/>
          <p:cNvSpPr/>
          <p:nvPr/>
        </p:nvSpPr>
        <p:spPr>
          <a:xfrm>
            <a:off x="5731795" y="4619813"/>
            <a:ext cx="66325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haven’t got 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cheese.</a:t>
            </a:r>
          </a:p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we got 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cheese?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862" y="504688"/>
            <a:ext cx="502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SOME / ANY</a:t>
            </a:r>
          </a:p>
        </p:txBody>
      </p:sp>
    </p:spTree>
    <p:extLst>
      <p:ext uri="{BB962C8B-B14F-4D97-AF65-F5344CB8AC3E}">
        <p14:creationId xmlns:p14="http://schemas.microsoft.com/office/powerpoint/2010/main" val="25539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6493" y="440179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4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9611" y="4338654"/>
            <a:ext cx="39713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marR="0"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many, some</a:t>
            </a: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7435" y="1562203"/>
            <a:ext cx="3398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much, any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39611" y="2249997"/>
            <a:ext cx="4039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025" lvl="0"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many, many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7435" y="2955162"/>
            <a:ext cx="41809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much, a lot of 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790120" y="3659362"/>
            <a:ext cx="40703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025" lvl="0"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much, much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75" y="0"/>
            <a:ext cx="2090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alking to members about mental health | Canadian Union of Public Employ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182168"/>
            <a:ext cx="11052313" cy="57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peaking Time on Vime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56" b="73056" l="5625" r="91406">
                        <a14:foregroundMark x1="11797" y1="47361" x2="16563" y2="49861"/>
                        <a14:foregroundMark x1="13203" y1="41389" x2="11016" y2="43333"/>
                        <a14:foregroundMark x1="18516" y1="46389" x2="18516" y2="51250"/>
                        <a14:foregroundMark x1="22109" y1="45833" x2="22109" y2="47778"/>
                        <a14:foregroundMark x1="24375" y1="50833" x2="24922" y2="54722"/>
                        <a14:foregroundMark x1="26563" y1="45833" x2="28828" y2="46806"/>
                        <a14:foregroundMark x1="33516" y1="46389" x2="34063" y2="53750"/>
                        <a14:foregroundMark x1="36875" y1="42361" x2="36875" y2="53750"/>
                        <a14:foregroundMark x1="42422" y1="45833" x2="43281" y2="51806"/>
                        <a14:foregroundMark x1="43281" y1="41944" x2="43281" y2="41944"/>
                        <a14:foregroundMark x1="45781" y1="47778" x2="45781" y2="52778"/>
                        <a14:foregroundMark x1="52188" y1="48889" x2="54688" y2="51250"/>
                        <a14:foregroundMark x1="64688" y1="43889" x2="65000" y2="54306"/>
                        <a14:foregroundMark x1="70000" y1="45417" x2="70000" y2="51250"/>
                        <a14:foregroundMark x1="70000" y1="41944" x2="70000" y2="41944"/>
                        <a14:foregroundMark x1="73047" y1="48333" x2="73047" y2="52778"/>
                        <a14:foregroundMark x1="82813" y1="48333" x2="82266" y2="52778"/>
                        <a14:foregroundMark x1="88906" y1="48333" x2="88359" y2="58194"/>
                        <a14:foregroundMark x1="85625" y1="35000" x2="87266" y2="40972"/>
                        <a14:foregroundMark x1="79766" y1="67639" x2="84219" y2="64722"/>
                        <a14:foregroundMark x1="12422" y1="56806" x2="16016" y2="55278"/>
                        <a14:foregroundMark x1="14609" y1="40417" x2="16016" y2="4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3" t="20555" r="9117" b="24722"/>
          <a:stretch/>
        </p:blipFill>
        <p:spPr bwMode="auto">
          <a:xfrm>
            <a:off x="1947780" y="3429000"/>
            <a:ext cx="7579218" cy="275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801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1450" y="243721"/>
            <a:ext cx="120205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Okey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How </a:t>
            </a:r>
            <a:r>
              <a:rPr lang="en-US" sz="3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much chicken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have we got?</a:t>
            </a:r>
            <a:endParaRPr lang="en-US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Only a little, and not </a:t>
            </a:r>
            <a:r>
              <a:rPr lang="en-US" sz="3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many sweets</a:t>
            </a:r>
            <a:r>
              <a:rPr lang="en-US" sz="3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Right, we buy chicken and sweets. Have we got </a:t>
            </a:r>
            <a:r>
              <a:rPr lang="en-US" sz="3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any salads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Yes, but they aren’t enough. </a:t>
            </a:r>
            <a:endParaRPr lang="en-US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Salads,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Okey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What about </a:t>
            </a:r>
            <a:r>
              <a:rPr lang="en-US" sz="3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juice and fizzy drinks</a:t>
            </a:r>
            <a:r>
              <a:rPr lang="en-US" sz="3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en-US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have got. </a:t>
            </a: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en-US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Okay, we don't need wine or juice </a:t>
            </a:r>
            <a:r>
              <a:rPr lang="en-US" sz="3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lot of juice and fizzy drinks</a:t>
            </a:r>
            <a:endParaRPr lang="en-US" sz="3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en-US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Right. Come on, let's go.</a:t>
            </a:r>
          </a:p>
        </p:txBody>
      </p:sp>
    </p:spTree>
    <p:extLst>
      <p:ext uri="{BB962C8B-B14F-4D97-AF65-F5344CB8AC3E}">
        <p14:creationId xmlns:p14="http://schemas.microsoft.com/office/powerpoint/2010/main" val="1929582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58836" y="3058008"/>
            <a:ext cx="1118551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581025" algn="l"/>
              </a:tabLst>
            </a:pP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Learn by heart all Grammar point.</a:t>
            </a:r>
            <a:endParaRPr lang="en-US" sz="6000" dirty="0">
              <a:latin typeface="Times New Roman" panose="02020603050405020304" pitchFamily="18" charset="0"/>
              <a:ea typeface="MS Mincho"/>
            </a:endParaRPr>
          </a:p>
          <a:p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Workbook: Exercises page 37.</a:t>
            </a:r>
            <a:endParaRPr lang="en-US" sz="6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1442" y="482564"/>
            <a:ext cx="76091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accent2">
                    <a:lumMod val="75000"/>
                  </a:schemeClr>
                </a:solidFill>
                <a:latin typeface="Bernard MT Condensed" panose="02050806060905020404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945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0709" y="2086932"/>
            <a:ext cx="1103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There is chicken, </a:t>
            </a:r>
            <a:r>
              <a:rPr lang="en-US" sz="4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sandwich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salad in the </a:t>
            </a:r>
            <a:r>
              <a:rPr lang="en-US" sz="4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today.</a:t>
            </a:r>
            <a:endParaRPr lang="en-US" sz="4800" dirty="0"/>
          </a:p>
        </p:txBody>
      </p:sp>
      <p:sp>
        <p:nvSpPr>
          <p:cNvPr id="4" name="Up Arrow 3">
            <a:hlinkClick r:id="rId2" action="ppaction://hlinksldjump"/>
          </p:cNvPr>
          <p:cNvSpPr/>
          <p:nvPr/>
        </p:nvSpPr>
        <p:spPr>
          <a:xfrm>
            <a:off x="914399" y="0"/>
            <a:ext cx="431075" cy="56170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60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81" y="5914238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20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A4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9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4" y="983446"/>
            <a:ext cx="3283083" cy="46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3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14A897-C919-4514-88B9-676A04D095BB}"/>
              </a:ext>
            </a:extLst>
          </p:cNvPr>
          <p:cNvSpPr/>
          <p:nvPr/>
        </p:nvSpPr>
        <p:spPr>
          <a:xfrm>
            <a:off x="192742" y="161366"/>
            <a:ext cx="11806519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425A2B15-4E03-4832-8460-F0FBDCDE3247}"/>
              </a:ext>
            </a:extLst>
          </p:cNvPr>
          <p:cNvSpPr/>
          <p:nvPr/>
        </p:nvSpPr>
        <p:spPr>
          <a:xfrm>
            <a:off x="1590" y="5150225"/>
            <a:ext cx="2023783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9308845E-2FD0-42E9-9045-89A50F547BA6}"/>
              </a:ext>
            </a:extLst>
          </p:cNvPr>
          <p:cNvSpPr/>
          <p:nvPr/>
        </p:nvSpPr>
        <p:spPr>
          <a:xfrm>
            <a:off x="397345" y="4625789"/>
            <a:ext cx="2414681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BD0FB786-EB24-4DF8-9871-550689A068C7}"/>
              </a:ext>
            </a:extLst>
          </p:cNvPr>
          <p:cNvSpPr/>
          <p:nvPr/>
        </p:nvSpPr>
        <p:spPr>
          <a:xfrm rot="10800000">
            <a:off x="10393364" y="2"/>
            <a:ext cx="1863353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C7D61BE8-CE59-4E6A-A3D8-16E6062876BC}"/>
              </a:ext>
            </a:extLst>
          </p:cNvPr>
          <p:cNvSpPr/>
          <p:nvPr/>
        </p:nvSpPr>
        <p:spPr>
          <a:xfrm rot="10800000">
            <a:off x="9375497" y="1"/>
            <a:ext cx="2414681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5836583" y="3121819"/>
            <a:ext cx="5729476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67C7404-A748-4111-895B-6A7BA0BCAC03}"/>
              </a:ext>
            </a:extLst>
          </p:cNvPr>
          <p:cNvSpPr/>
          <p:nvPr/>
        </p:nvSpPr>
        <p:spPr>
          <a:xfrm>
            <a:off x="6913377" y="4453499"/>
            <a:ext cx="4652683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EF3C86-9824-4AB2-B9A8-0027C6E84EC0}"/>
              </a:ext>
            </a:extLst>
          </p:cNvPr>
          <p:cNvSpPr txBox="1"/>
          <p:nvPr/>
        </p:nvSpPr>
        <p:spPr>
          <a:xfrm>
            <a:off x="6324601" y="3255999"/>
            <a:ext cx="453165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giảng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điện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/>
                <a:ea typeface="+mn-ea"/>
                <a:cs typeface="Lato Black"/>
                <a:sym typeface="Arial"/>
              </a:rPr>
              <a:t>tử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/>
              <a:ea typeface="+mn-ea"/>
              <a:cs typeface="Lato Black"/>
              <a:sym typeface="Arial"/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3AA877-8952-4656-ABE2-86CA6848A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65" y="285187"/>
            <a:ext cx="3700463" cy="494347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5886AF-0C93-4B34-BCAD-99EC2DED7A6D}"/>
              </a:ext>
            </a:extLst>
          </p:cNvPr>
          <p:cNvSpPr/>
          <p:nvPr/>
        </p:nvSpPr>
        <p:spPr>
          <a:xfrm>
            <a:off x="3351214" y="5390027"/>
            <a:ext cx="1927412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3046F4E-F082-46D5-A23C-1F10C0A376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4" y="5397904"/>
            <a:ext cx="1248813" cy="780293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D346AD21-454F-4EB2-822A-FA844461405B}"/>
              </a:ext>
            </a:extLst>
          </p:cNvPr>
          <p:cNvSpPr txBox="1">
            <a:spLocks/>
          </p:cNvSpPr>
          <p:nvPr/>
        </p:nvSpPr>
        <p:spPr>
          <a:xfrm>
            <a:off x="6992619" y="4495098"/>
            <a:ext cx="5006640" cy="659935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18283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Unit 5: Food and Health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1DEB3F-34F5-4025-B33F-4BEEA04B8A90}"/>
              </a:ext>
            </a:extLst>
          </p:cNvPr>
          <p:cNvSpPr/>
          <p:nvPr/>
        </p:nvSpPr>
        <p:spPr>
          <a:xfrm>
            <a:off x="7404101" y="5135793"/>
            <a:ext cx="4161960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  <a:sym typeface="Arial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BB7FB6A-886E-434F-A8A1-983717B969B5}"/>
              </a:ext>
            </a:extLst>
          </p:cNvPr>
          <p:cNvSpPr txBox="1">
            <a:spLocks/>
          </p:cNvSpPr>
          <p:nvPr/>
        </p:nvSpPr>
        <p:spPr>
          <a:xfrm>
            <a:off x="7658842" y="5203536"/>
            <a:ext cx="4035947" cy="489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Lesson 3: Language Focus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59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elcome Cats Gif by Shraddha Shanbhag on Dribbb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17479"/>
            <a:ext cx="8696110" cy="6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2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35036" y="3058008"/>
            <a:ext cx="10521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ROLL A RANDOM ASSOCIATION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2335" y="965127"/>
            <a:ext cx="45129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accent2">
                    <a:lumMod val="75000"/>
                  </a:schemeClr>
                </a:solidFill>
                <a:latin typeface="Bernard MT Condensed" panose="02050806060905020404" pitchFamily="18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58711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17939" y="183148"/>
            <a:ext cx="3268199" cy="20419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/>
              <a:t>desserts</a:t>
            </a:r>
            <a:endParaRPr lang="en-US" sz="55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5397" y="199129"/>
            <a:ext cx="3244451" cy="20428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/>
              <a:t>menu</a:t>
            </a:r>
            <a:r>
              <a:rPr lang="en-US" sz="5300" b="1" dirty="0"/>
              <a:t> </a:t>
            </a:r>
            <a:endParaRPr lang="en-US" sz="53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12942" y="2400759"/>
            <a:ext cx="3205804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</a:rPr>
              <a:t>serve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41819" y="2383883"/>
            <a:ext cx="3158658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dirty="0"/>
              <a:t>vegetarians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9748" y="4635246"/>
            <a:ext cx="3107238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600" b="1" dirty="0"/>
              <a:t>lunch</a:t>
            </a:r>
            <a:endParaRPr lang="en-US" sz="5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41687" y="4635246"/>
            <a:ext cx="3244451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</a:rPr>
              <a:t>healthy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5400" y="4608922"/>
            <a:ext cx="3158658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</a:rPr>
              <a:t>dish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2399" y="121920"/>
            <a:ext cx="3263153" cy="20108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chemeClr val="tx1"/>
                </a:solidFill>
              </a:rPr>
              <a:t>Sandwich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41819" y="2374435"/>
            <a:ext cx="3205533" cy="207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5537" y="4643191"/>
            <a:ext cx="3107238" cy="207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80605" y="4643191"/>
            <a:ext cx="3166613" cy="207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51189" y="4635246"/>
            <a:ext cx="3205533" cy="207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12942" y="2375938"/>
            <a:ext cx="3205804" cy="20915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484855" y="217982"/>
            <a:ext cx="3205533" cy="19722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341687" y="185232"/>
            <a:ext cx="3256564" cy="20567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38075" y="121920"/>
            <a:ext cx="3263153" cy="20108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" name="Down Arrow 2">
            <a:hlinkClick r:id="rId2" action="ppaction://hlinksldjump"/>
          </p:cNvPr>
          <p:cNvSpPr/>
          <p:nvPr/>
        </p:nvSpPr>
        <p:spPr>
          <a:xfrm rot="5400000">
            <a:off x="80239" y="2862627"/>
            <a:ext cx="505728" cy="66620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7638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p 5 Healthy Stores in Danang - Alluvia Choco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r="2269"/>
          <a:stretch/>
        </p:blipFill>
        <p:spPr bwMode="auto">
          <a:xfrm>
            <a:off x="0" y="422030"/>
            <a:ext cx="12176385" cy="59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14263" y="-356637"/>
            <a:ext cx="535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en-US" sz="4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54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3088" y="1384856"/>
            <a:ext cx="9144000" cy="378565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latin typeface="Arial Black" panose="020B0A04020102020204" pitchFamily="34" charset="0"/>
              </a:rPr>
              <a:t>UNIT 5: </a:t>
            </a:r>
          </a:p>
          <a:p>
            <a:pPr lvl="0" algn="ctr"/>
            <a:r>
              <a:rPr lang="en-US" sz="6000" dirty="0">
                <a:latin typeface="Arial Black" panose="020B0A04020102020204" pitchFamily="34" charset="0"/>
              </a:rPr>
              <a:t>FOOD AND HEALTH</a:t>
            </a:r>
          </a:p>
          <a:p>
            <a:pPr lvl="0"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3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Historic" panose="020B0502040204020203" pitchFamily="34" charset="0"/>
              </a:rPr>
              <a:t>LANGUAGE FOCUS</a:t>
            </a:r>
          </a:p>
        </p:txBody>
      </p:sp>
    </p:spTree>
    <p:extLst>
      <p:ext uri="{BB962C8B-B14F-4D97-AF65-F5344CB8AC3E}">
        <p14:creationId xmlns:p14="http://schemas.microsoft.com/office/powerpoint/2010/main" val="181636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568" y="328856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1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541" y="3989244"/>
            <a:ext cx="116985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an egg / eggs, a sweet / sweets, a snack / snacks 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bread, pasta, water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541" y="1352960"/>
            <a:ext cx="11424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Countable Noun: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Uncountable Noun: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55096" y="130679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apple, egg, sweet, snack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198" y="203006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juice, bread, pasta, water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568" y="3054173"/>
            <a:ext cx="18614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Rules: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37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1077106"/>
            <a:ext cx="8331387" cy="47037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28868" y="3752141"/>
            <a:ext cx="25150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pears       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crisps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81412" y="705153"/>
            <a:ext cx="26100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rice   </a:t>
            </a:r>
          </a:p>
          <a:p>
            <a:pPr marL="742950" indent="-742950">
              <a:buAutoNum type="arabicPeriod"/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cheese 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8981412" y="2151703"/>
            <a:ext cx="32600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meat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vegetables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28886" y="200696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2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7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10" y="538764"/>
            <a:ext cx="11641996" cy="59679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310" y="154044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3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2608728" y="2326342"/>
            <a:ext cx="1546413" cy="739587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294093" y="3025587"/>
            <a:ext cx="1546413" cy="739587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1835521" y="4113920"/>
            <a:ext cx="2104467" cy="861492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363</Words>
  <Application>Microsoft Office PowerPoint</Application>
  <PresentationFormat>Widescreen</PresentationFormat>
  <Paragraphs>82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MS Mincho</vt:lpstr>
      <vt:lpstr>Arial</vt:lpstr>
      <vt:lpstr>Arial Black</vt:lpstr>
      <vt:lpstr>Bernard MT Condensed</vt:lpstr>
      <vt:lpstr>Calibri</vt:lpstr>
      <vt:lpstr>Calibri Light</vt:lpstr>
      <vt:lpstr>Century Gothic</vt:lpstr>
      <vt:lpstr>Lato Black</vt:lpstr>
      <vt:lpstr>Lato Bold</vt:lpstr>
      <vt:lpstr>Lato Light</vt:lpstr>
      <vt:lpstr>Raleway ExtraBold</vt:lpstr>
      <vt:lpstr>Segoe UI Black</vt:lpstr>
      <vt:lpstr>Segoe UI Historic</vt:lpstr>
      <vt:lpstr>Times New Roman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51</cp:revision>
  <dcterms:created xsi:type="dcterms:W3CDTF">2021-06-09T08:33:32Z</dcterms:created>
  <dcterms:modified xsi:type="dcterms:W3CDTF">2021-08-31T12:49:37Z</dcterms:modified>
</cp:coreProperties>
</file>