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0"/>
  </p:notesMasterIdLst>
  <p:sldIdLst>
    <p:sldId id="521" r:id="rId3"/>
    <p:sldId id="306" r:id="rId4"/>
    <p:sldId id="261" r:id="rId5"/>
    <p:sldId id="26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284" r:id="rId15"/>
    <p:sldId id="285" r:id="rId16"/>
    <p:sldId id="293" r:id="rId17"/>
    <p:sldId id="286" r:id="rId18"/>
    <p:sldId id="287" r:id="rId19"/>
    <p:sldId id="288" r:id="rId20"/>
    <p:sldId id="289" r:id="rId21"/>
    <p:sldId id="290" r:id="rId22"/>
    <p:sldId id="291" r:id="rId23"/>
    <p:sldId id="522" r:id="rId24"/>
    <p:sldId id="294" r:id="rId25"/>
    <p:sldId id="292" r:id="rId26"/>
    <p:sldId id="299" r:id="rId27"/>
    <p:sldId id="295" r:id="rId28"/>
    <p:sldId id="296" r:id="rId29"/>
    <p:sldId id="297" r:id="rId30"/>
    <p:sldId id="298" r:id="rId31"/>
    <p:sldId id="300" r:id="rId32"/>
    <p:sldId id="301" r:id="rId33"/>
    <p:sldId id="304" r:id="rId34"/>
    <p:sldId id="302" r:id="rId35"/>
    <p:sldId id="305" r:id="rId36"/>
    <p:sldId id="303" r:id="rId37"/>
    <p:sldId id="501" r:id="rId38"/>
    <p:sldId id="51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D60093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ED302-F3E4-442F-BE76-9DE485C7EAC1}" v="48" dt="2021-08-10T23:47:09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0A1ED302-F3E4-442F-BE76-9DE485C7EAC1}"/>
    <pc:docChg chg="addSld modSld modMainMaster">
      <pc:chgData name="Nasil Phạm" userId="72956dafe1aa49c0" providerId="LiveId" clId="{0A1ED302-F3E4-442F-BE76-9DE485C7EAC1}" dt="2021-08-10T23:47:30.859" v="83" actId="1076"/>
      <pc:docMkLst>
        <pc:docMk/>
      </pc:docMkLst>
      <pc:sldChg chg="modSp">
        <pc:chgData name="Nasil Phạm" userId="72956dafe1aa49c0" providerId="LiveId" clId="{0A1ED302-F3E4-442F-BE76-9DE485C7EAC1}" dt="2021-08-10T23:42:21.028" v="17" actId="1076"/>
        <pc:sldMkLst>
          <pc:docMk/>
          <pc:sldMk cId="2870901251" sldId="284"/>
        </pc:sldMkLst>
        <pc:picChg chg="mod">
          <ac:chgData name="Nasil Phạm" userId="72956dafe1aa49c0" providerId="LiveId" clId="{0A1ED302-F3E4-442F-BE76-9DE485C7EAC1}" dt="2021-08-10T23:42:21.028" v="17" actId="1076"/>
          <ac:picMkLst>
            <pc:docMk/>
            <pc:sldMk cId="2870901251" sldId="284"/>
            <ac:picMk id="3080" creationId="{CEDD904F-36F0-4181-A618-873C4303F890}"/>
          </ac:picMkLst>
        </pc:picChg>
      </pc:sldChg>
      <pc:sldChg chg="modSp mod">
        <pc:chgData name="Nasil Phạm" userId="72956dafe1aa49c0" providerId="LiveId" clId="{0A1ED302-F3E4-442F-BE76-9DE485C7EAC1}" dt="2021-08-10T23:45:21.843" v="27" actId="1035"/>
        <pc:sldMkLst>
          <pc:docMk/>
          <pc:sldMk cId="163248188" sldId="285"/>
        </pc:sldMkLst>
        <pc:spChg chg="mod">
          <ac:chgData name="Nasil Phạm" userId="72956dafe1aa49c0" providerId="LiveId" clId="{0A1ED302-F3E4-442F-BE76-9DE485C7EAC1}" dt="2021-08-10T23:45:21.843" v="27" actId="1035"/>
          <ac:spMkLst>
            <pc:docMk/>
            <pc:sldMk cId="163248188" sldId="285"/>
            <ac:spMk id="13" creationId="{B88C4752-908E-4ADA-88FB-FDB63D34BCB0}"/>
          </ac:spMkLst>
        </pc:spChg>
      </pc:sldChg>
      <pc:sldChg chg="modSp mod">
        <pc:chgData name="Nasil Phạm" userId="72956dafe1aa49c0" providerId="LiveId" clId="{0A1ED302-F3E4-442F-BE76-9DE485C7EAC1}" dt="2021-08-10T23:46:04.180" v="34" actId="14734"/>
        <pc:sldMkLst>
          <pc:docMk/>
          <pc:sldMk cId="770699889" sldId="288"/>
        </pc:sldMkLst>
        <pc:graphicFrameChg chg="modGraphic">
          <ac:chgData name="Nasil Phạm" userId="72956dafe1aa49c0" providerId="LiveId" clId="{0A1ED302-F3E4-442F-BE76-9DE485C7EAC1}" dt="2021-08-10T23:46:04.180" v="34" actId="14734"/>
          <ac:graphicFrameMkLst>
            <pc:docMk/>
            <pc:sldMk cId="770699889" sldId="288"/>
            <ac:graphicFrameMk id="6" creationId="{9864EB5A-7137-426B-90D5-F52EE045B262}"/>
          </ac:graphicFrameMkLst>
        </pc:graphicFrameChg>
        <pc:graphicFrameChg chg="mod">
          <ac:chgData name="Nasil Phạm" userId="72956dafe1aa49c0" providerId="LiveId" clId="{0A1ED302-F3E4-442F-BE76-9DE485C7EAC1}" dt="2021-08-10T23:45:58.060" v="32" actId="1076"/>
          <ac:graphicFrameMkLst>
            <pc:docMk/>
            <pc:sldMk cId="770699889" sldId="288"/>
            <ac:graphicFrameMk id="14" creationId="{7111D514-BDF1-4B7A-846F-473FD7494E3D}"/>
          </ac:graphicFrameMkLst>
        </pc:graphicFrameChg>
        <pc:graphicFrameChg chg="mod">
          <ac:chgData name="Nasil Phạm" userId="72956dafe1aa49c0" providerId="LiveId" clId="{0A1ED302-F3E4-442F-BE76-9DE485C7EAC1}" dt="2021-08-10T23:46:03.548" v="33" actId="1076"/>
          <ac:graphicFrameMkLst>
            <pc:docMk/>
            <pc:sldMk cId="770699889" sldId="288"/>
            <ac:graphicFrameMk id="16" creationId="{7B04F043-4B3D-4416-98C1-23200710B29B}"/>
          </ac:graphicFrameMkLst>
        </pc:graphicFrameChg>
      </pc:sldChg>
      <pc:sldChg chg="modSp">
        <pc:chgData name="Nasil Phạm" userId="72956dafe1aa49c0" providerId="LiveId" clId="{0A1ED302-F3E4-442F-BE76-9DE485C7EAC1}" dt="2021-08-10T23:45:28.284" v="29" actId="1076"/>
        <pc:sldMkLst>
          <pc:docMk/>
          <pc:sldMk cId="1565534181" sldId="293"/>
        </pc:sldMkLst>
        <pc:picChg chg="mod">
          <ac:chgData name="Nasil Phạm" userId="72956dafe1aa49c0" providerId="LiveId" clId="{0A1ED302-F3E4-442F-BE76-9DE485C7EAC1}" dt="2021-08-10T23:45:28.284" v="29" actId="1076"/>
          <ac:picMkLst>
            <pc:docMk/>
            <pc:sldMk cId="1565534181" sldId="293"/>
            <ac:picMk id="3076" creationId="{7596AC95-AF04-4986-974F-4F1EC0298B0A}"/>
          </ac:picMkLst>
        </pc:picChg>
      </pc:sldChg>
      <pc:sldChg chg="modSp mod">
        <pc:chgData name="Nasil Phạm" userId="72956dafe1aa49c0" providerId="LiveId" clId="{0A1ED302-F3E4-442F-BE76-9DE485C7EAC1}" dt="2021-08-10T23:47:09.436" v="78" actId="14100"/>
        <pc:sldMkLst>
          <pc:docMk/>
          <pc:sldMk cId="3201391582" sldId="295"/>
        </pc:sldMkLst>
        <pc:spChg chg="mod">
          <ac:chgData name="Nasil Phạm" userId="72956dafe1aa49c0" providerId="LiveId" clId="{0A1ED302-F3E4-442F-BE76-9DE485C7EAC1}" dt="2021-08-10T23:47:05.244" v="77" actId="1076"/>
          <ac:spMkLst>
            <pc:docMk/>
            <pc:sldMk cId="3201391582" sldId="295"/>
            <ac:spMk id="4" creationId="{144CF702-DF2A-4D55-A74C-9A33C99CC4C5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6" creationId="{2020F56F-27A4-4441-94C2-3BCD27F86537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8" creationId="{7F1BE10E-9C15-46E5-9A56-B73DBD4B8360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10" creationId="{BE54ECBA-373C-458D-A10B-AF03A637D7E2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12" creationId="{0C561011-B5B5-4C1D-83D8-DD0C95644963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14" creationId="{5974B015-C251-4A1A-A49F-59899CC9B00A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16" creationId="{885170E9-FCF9-4E8E-B6BB-F95ADBE168CC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18" creationId="{A70E1684-B3B9-4A5E-A9C3-D88F2E630AFE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20" creationId="{35DFF336-C5B1-41F2-B258-9DB9D980C148}"/>
          </ac:spMkLst>
        </pc:spChg>
        <pc:spChg chg="mod">
          <ac:chgData name="Nasil Phạm" userId="72956dafe1aa49c0" providerId="LiveId" clId="{0A1ED302-F3E4-442F-BE76-9DE485C7EAC1}" dt="2021-08-10T23:46:59.316" v="74" actId="1076"/>
          <ac:spMkLst>
            <pc:docMk/>
            <pc:sldMk cId="3201391582" sldId="295"/>
            <ac:spMk id="22" creationId="{ED5E85F2-1F30-4B75-9CED-E3699EE52078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33" creationId="{8E7D6F89-A6C3-49C5-B2BE-80E92DD6515F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34" creationId="{69849190-B336-4CE9-845B-2F18EA21C2CC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35" creationId="{FDB18C10-92F2-49B5-8D1B-CF342B23321A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37" creationId="{BD1C77EE-0D8F-4A68-BCF5-F99FCE6DF232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42" creationId="{4525FE71-2D1B-4ACA-979E-22DCBB00F960}"/>
          </ac:spMkLst>
        </pc:spChg>
        <pc:grpChg chg="mod">
          <ac:chgData name="Nasil Phạm" userId="72956dafe1aa49c0" providerId="LiveId" clId="{0A1ED302-F3E4-442F-BE76-9DE485C7EAC1}" dt="2021-08-10T23:46:59.316" v="74" actId="1076"/>
          <ac:grpSpMkLst>
            <pc:docMk/>
            <pc:sldMk cId="3201391582" sldId="295"/>
            <ac:grpSpMk id="30" creationId="{A46288DB-4436-472A-84A8-14CFA0838606}"/>
          </ac:grpSpMkLst>
        </pc:grpChg>
        <pc:grpChg chg="mod">
          <ac:chgData name="Nasil Phạm" userId="72956dafe1aa49c0" providerId="LiveId" clId="{0A1ED302-F3E4-442F-BE76-9DE485C7EAC1}" dt="2021-08-10T23:46:50.419" v="73" actId="1035"/>
          <ac:grpSpMkLst>
            <pc:docMk/>
            <pc:sldMk cId="3201391582" sldId="295"/>
            <ac:grpSpMk id="31" creationId="{3EB7FB07-8949-4E08-A4FE-B1F3AFF9BF09}"/>
          </ac:grpSpMkLst>
        </pc:grpChg>
        <pc:grpChg chg="mod">
          <ac:chgData name="Nasil Phạm" userId="72956dafe1aa49c0" providerId="LiveId" clId="{0A1ED302-F3E4-442F-BE76-9DE485C7EAC1}" dt="2021-08-10T23:46:50.419" v="73" actId="1035"/>
          <ac:grpSpMkLst>
            <pc:docMk/>
            <pc:sldMk cId="3201391582" sldId="295"/>
            <ac:grpSpMk id="36" creationId="{6CAEF3FB-8DC0-49EC-B811-A207B994DA57}"/>
          </ac:grpSpMkLst>
        </pc:grpChg>
        <pc:picChg chg="mod">
          <ac:chgData name="Nasil Phạm" userId="72956dafe1aa49c0" providerId="LiveId" clId="{0A1ED302-F3E4-442F-BE76-9DE485C7EAC1}" dt="2021-08-10T23:46:50.419" v="73" actId="1035"/>
          <ac:picMkLst>
            <pc:docMk/>
            <pc:sldMk cId="3201391582" sldId="295"/>
            <ac:picMk id="8194" creationId="{4CF29A73-EEE5-409E-89F1-AD900E831AD2}"/>
          </ac:picMkLst>
        </pc:picChg>
        <pc:picChg chg="mod">
          <ac:chgData name="Nasil Phạm" userId="72956dafe1aa49c0" providerId="LiveId" clId="{0A1ED302-F3E4-442F-BE76-9DE485C7EAC1}" dt="2021-08-10T23:47:09.436" v="78" actId="14100"/>
          <ac:picMkLst>
            <pc:docMk/>
            <pc:sldMk cId="3201391582" sldId="295"/>
            <ac:picMk id="8196" creationId="{4005A8EF-9926-44DC-8850-1A1D0995AD06}"/>
          </ac:picMkLst>
        </pc:picChg>
        <pc:cxnChg chg="mod">
          <ac:chgData name="Nasil Phạm" userId="72956dafe1aa49c0" providerId="LiveId" clId="{0A1ED302-F3E4-442F-BE76-9DE485C7EAC1}" dt="2021-08-10T23:46:50.419" v="73" actId="1035"/>
          <ac:cxnSpMkLst>
            <pc:docMk/>
            <pc:sldMk cId="3201391582" sldId="295"/>
            <ac:cxnSpMk id="24" creationId="{25B89AD4-97E2-4215-84C0-913EC4CB5D05}"/>
          </ac:cxnSpMkLst>
        </pc:cxnChg>
        <pc:cxnChg chg="mod">
          <ac:chgData name="Nasil Phạm" userId="72956dafe1aa49c0" providerId="LiveId" clId="{0A1ED302-F3E4-442F-BE76-9DE485C7EAC1}" dt="2021-08-10T23:46:50.419" v="73" actId="1035"/>
          <ac:cxnSpMkLst>
            <pc:docMk/>
            <pc:sldMk cId="3201391582" sldId="295"/>
            <ac:cxnSpMk id="28" creationId="{06DD63F2-D9D5-446C-B45F-F18F76B427FF}"/>
          </ac:cxnSpMkLst>
        </pc:cxnChg>
        <pc:cxnChg chg="mod">
          <ac:chgData name="Nasil Phạm" userId="72956dafe1aa49c0" providerId="LiveId" clId="{0A1ED302-F3E4-442F-BE76-9DE485C7EAC1}" dt="2021-08-10T23:46:50.419" v="73" actId="1035"/>
          <ac:cxnSpMkLst>
            <pc:docMk/>
            <pc:sldMk cId="3201391582" sldId="295"/>
            <ac:cxnSpMk id="39" creationId="{2AF16F3B-A2DC-4441-AEB9-55C3A345977C}"/>
          </ac:cxnSpMkLst>
        </pc:cxnChg>
      </pc:sldChg>
      <pc:sldChg chg="modSp mod">
        <pc:chgData name="Nasil Phạm" userId="72956dafe1aa49c0" providerId="LiveId" clId="{0A1ED302-F3E4-442F-BE76-9DE485C7EAC1}" dt="2021-08-10T23:47:25.172" v="80" actId="14100"/>
        <pc:sldMkLst>
          <pc:docMk/>
          <pc:sldMk cId="3892390530" sldId="302"/>
        </pc:sldMkLst>
        <pc:picChg chg="mod">
          <ac:chgData name="Nasil Phạm" userId="72956dafe1aa49c0" providerId="LiveId" clId="{0A1ED302-F3E4-442F-BE76-9DE485C7EAC1}" dt="2021-08-10T23:47:25.172" v="80" actId="14100"/>
          <ac:picMkLst>
            <pc:docMk/>
            <pc:sldMk cId="3892390530" sldId="302"/>
            <ac:picMk id="9" creationId="{4C4A18DA-9D9F-4A17-AA16-414D22D57A8B}"/>
          </ac:picMkLst>
        </pc:picChg>
      </pc:sldChg>
      <pc:sldChg chg="modSp mod">
        <pc:chgData name="Nasil Phạm" userId="72956dafe1aa49c0" providerId="LiveId" clId="{0A1ED302-F3E4-442F-BE76-9DE485C7EAC1}" dt="2021-08-10T23:47:30.859" v="83" actId="1076"/>
        <pc:sldMkLst>
          <pc:docMk/>
          <pc:sldMk cId="255259869" sldId="305"/>
        </pc:sldMkLst>
        <pc:spChg chg="mod">
          <ac:chgData name="Nasil Phạm" userId="72956dafe1aa49c0" providerId="LiveId" clId="{0A1ED302-F3E4-442F-BE76-9DE485C7EAC1}" dt="2021-08-10T23:47:29.732" v="82" actId="1076"/>
          <ac:spMkLst>
            <pc:docMk/>
            <pc:sldMk cId="255259869" sldId="305"/>
            <ac:spMk id="5" creationId="{010DA930-7A54-49D4-812E-449CF17875D3}"/>
          </ac:spMkLst>
        </pc:spChg>
        <pc:picChg chg="mod">
          <ac:chgData name="Nasil Phạm" userId="72956dafe1aa49c0" providerId="LiveId" clId="{0A1ED302-F3E4-442F-BE76-9DE485C7EAC1}" dt="2021-08-10T23:47:30.859" v="83" actId="1076"/>
          <ac:picMkLst>
            <pc:docMk/>
            <pc:sldMk cId="255259869" sldId="305"/>
            <ac:picMk id="9" creationId="{9806838D-6154-4924-94DE-42BFA9F6E821}"/>
          </ac:picMkLst>
        </pc:picChg>
      </pc:sldChg>
      <pc:sldChg chg="new">
        <pc:chgData name="Nasil Phạm" userId="72956dafe1aa49c0" providerId="LiveId" clId="{0A1ED302-F3E4-442F-BE76-9DE485C7EAC1}" dt="2021-08-09T09:12:32.553" v="13" actId="680"/>
        <pc:sldMkLst>
          <pc:docMk/>
          <pc:sldMk cId="1264766069" sldId="307"/>
        </pc:sldMkLst>
      </pc:sldChg>
      <pc:sldChg chg="add">
        <pc:chgData name="Nasil Phạm" userId="72956dafe1aa49c0" providerId="LiveId" clId="{0A1ED302-F3E4-442F-BE76-9DE485C7EAC1}" dt="2021-08-09T09:12:52.267" v="14"/>
        <pc:sldMkLst>
          <pc:docMk/>
          <pc:sldMk cId="822077034" sldId="308"/>
        </pc:sldMkLst>
      </pc:sldChg>
      <pc:sldChg chg="add">
        <pc:chgData name="Nasil Phạm" userId="72956dafe1aa49c0" providerId="LiveId" clId="{0A1ED302-F3E4-442F-BE76-9DE485C7EAC1}" dt="2021-08-09T09:12:52.267" v="14"/>
        <pc:sldMkLst>
          <pc:docMk/>
          <pc:sldMk cId="1510731552" sldId="517"/>
        </pc:sldMkLst>
      </pc:sldChg>
      <pc:sldMasterChg chg="addSp modSp modSldLayout">
        <pc:chgData name="Nasil Phạm" userId="72956dafe1aa49c0" providerId="LiveId" clId="{0A1ED302-F3E4-442F-BE76-9DE485C7EAC1}" dt="2021-08-09T09:12:26.149" v="12"/>
        <pc:sldMasterMkLst>
          <pc:docMk/>
          <pc:sldMasterMk cId="3098982823" sldId="2147483648"/>
        </pc:sldMasterMkLst>
        <pc:spChg chg="add mod">
          <ac:chgData name="Nasil Phạm" userId="72956dafe1aa49c0" providerId="LiveId" clId="{0A1ED302-F3E4-442F-BE76-9DE485C7EAC1}" dt="2021-08-09T09:12:26.149" v="12"/>
          <ac:spMkLst>
            <pc:docMk/>
            <pc:sldMasterMk cId="3098982823" sldId="2147483648"/>
            <ac:spMk id="8" creationId="{9E726048-A7DA-413D-8FCC-C30B3E1A9769}"/>
          </ac:spMkLst>
        </pc:spChg>
        <pc:picChg chg="add mod">
          <ac:chgData name="Nasil Phạm" userId="72956dafe1aa49c0" providerId="LiveId" clId="{0A1ED302-F3E4-442F-BE76-9DE485C7EAC1}" dt="2021-08-09T09:12:26.149" v="12"/>
          <ac:picMkLst>
            <pc:docMk/>
            <pc:sldMasterMk cId="3098982823" sldId="2147483648"/>
            <ac:picMk id="7" creationId="{20774B92-0F47-42D2-B0FD-91C55419DC20}"/>
          </ac:picMkLst>
        </pc:picChg>
        <pc:picChg chg="add mod">
          <ac:chgData name="Nasil Phạm" userId="72956dafe1aa49c0" providerId="LiveId" clId="{0A1ED302-F3E4-442F-BE76-9DE485C7EAC1}" dt="2021-08-09T09:12:26.149" v="12"/>
          <ac:picMkLst>
            <pc:docMk/>
            <pc:sldMasterMk cId="3098982823" sldId="2147483648"/>
            <ac:picMk id="9" creationId="{6E649ABD-4230-4568-936F-CE2E4D0D2A34}"/>
          </ac:picMkLst>
        </pc:picChg>
        <pc:sldLayoutChg chg="modSp mod">
          <pc:chgData name="Nasil Phạm" userId="72956dafe1aa49c0" providerId="LiveId" clId="{0A1ED302-F3E4-442F-BE76-9DE485C7EAC1}" dt="2021-08-09T09:12:14.921" v="11" actId="20577"/>
          <pc:sldLayoutMkLst>
            <pc:docMk/>
            <pc:sldMasterMk cId="3098982823" sldId="2147483648"/>
            <pc:sldLayoutMk cId="2974762223" sldId="2147483660"/>
          </pc:sldLayoutMkLst>
          <pc:spChg chg="mod">
            <ac:chgData name="Nasil Phạm" userId="72956dafe1aa49c0" providerId="LiveId" clId="{0A1ED302-F3E4-442F-BE76-9DE485C7EAC1}" dt="2021-08-09T09:12:14.921" v="11" actId="20577"/>
            <ac:spMkLst>
              <pc:docMk/>
              <pc:sldMasterMk cId="3098982823" sldId="2147483648"/>
              <pc:sldLayoutMk cId="2974762223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521F9-1B34-4A65-B277-8B4FAA7612F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FD00F-F5BC-440F-9752-E83BF08FE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9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5: Food and health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2: Reading</a:t>
            </a:r>
          </a:p>
        </p:txBody>
      </p:sp>
    </p:spTree>
    <p:extLst>
      <p:ext uri="{BB962C8B-B14F-4D97-AF65-F5344CB8AC3E}">
        <p14:creationId xmlns:p14="http://schemas.microsoft.com/office/powerpoint/2010/main" val="297476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C750-B603-4836-946F-DF838E4C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F286E-5BA6-4B84-AE08-CE9E34EFC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88A2E-0F7A-497E-9EA1-E741EBE36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46AC4-F67F-40C2-8BBD-FA2C6EA7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56FAA-C337-40D3-B672-1E5F70F4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E2378-6974-4E74-AC13-245CFDD2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1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3CD8-E06A-4025-AA2F-27B79C8F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9990C-A2F1-4CD8-B121-1ADB97CE8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0BF62-0D6D-4E43-86C8-2B79CF75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139F3-7D57-4BF1-961B-61EB207C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B7D8C-086B-43AB-BEB9-F0D33481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7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74310A-8450-4687-9026-CE7927BB3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E2E97-32FE-4AFF-ACFD-127B7A5D0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AC2A-2938-41A4-B66A-654B4F46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C4EB5-4974-44FE-823B-0F8EC2D3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E9A82-0229-4791-94C4-756FB3F3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8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11456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3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89FB-A4EE-499C-98FB-6CE444F9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27E49-DE42-4676-A824-33ADE2825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4DC0E-CFD1-44C3-B4C6-D1106FBC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039A8-3851-43CB-B19C-5D8C7D13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70CEC-D7CF-42C8-A28F-2F2121FC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6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F410-EBB2-4DAC-928F-038626CD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3E80B-052D-48FB-A043-1EF24737C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D1768-D16E-4D95-A2F0-91E304B7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EAFFC-A9E2-4149-9DA4-8EE13A09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2F3E0-44B9-4433-9B4E-A8DB3D49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A1B0B-73EC-477E-9359-65D60DF7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2DE07-EA9F-4030-AEDC-A4B24552D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A78CC-E9B1-4FA9-9383-FB28F93B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1A724-80E8-47BF-9701-1E359E70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8DE18-6EA3-4861-B067-40814E66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D13A-0EAB-4DAC-A873-052D4D29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92095-745D-4D51-8BDE-B633D2EF1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C3676-0F1C-4620-8EBC-92C43710C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82BE4-7723-4BC2-BB45-2BB075E8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81BDD-C534-446E-A886-687490C4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61CFE-A72F-466B-97EF-B89FA105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3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FDDA-B0C8-4369-B5CF-CE2342DF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BDA64-6DE5-4C5C-9C58-1B48FC81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3DE16-BF4B-4B46-A5C4-1842B52B9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5093A-E266-4022-AFBE-8931CEB39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F4B43-68CB-4D92-98DB-C7B936A76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6291E-291C-4A18-814F-232BA4FC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CE46CF-DBD7-473E-A8A0-D3E802BE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FB4DC-5F0E-4B3A-8488-3BD0080D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2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8E83B-10AC-4FED-A54A-83C75FF5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688E2-8543-40CF-B08C-6CF630C0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229DF-80D2-4878-8FBB-1419BD0B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6E9D6-9496-4F23-8179-EF12C00F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1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C3E47-A5ED-4A92-9575-73F9CB06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38F3B-E91C-4B29-B497-4DE11063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3F7F-CBC0-41B9-A023-E8C4E39C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5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5967-83A7-48D8-AC9C-F3CBE2628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5EF2-DBB1-4A39-9655-A268C0B81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6FF24-BAA9-4788-80F5-F3D711FB5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480A1-6CFF-42FC-92FA-5D7043EA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59C30-B25A-4567-BB58-3B376ED8F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DBD0E-EAD6-4912-9898-192EA344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5EB6B-83EE-4E39-9457-F8331519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80141-1620-485C-A02B-C3822C0FC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1AF12-6D57-469F-A95B-9BBFBAE55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E3466-FDB5-4471-B951-6C006119E9B3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8DB13-27F1-4610-BF6D-EFBA12797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B55B-6D56-4B28-B514-0B812B3A8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20774B92-0F47-42D2-B0FD-91C55419D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726048-A7DA-413D-8FCC-C30B3E1A9769}"/>
              </a:ext>
            </a:extLst>
          </p:cNvPr>
          <p:cNvSpPr txBox="1"/>
          <p:nvPr userDrawn="1"/>
        </p:nvSpPr>
        <p:spPr>
          <a:xfrm>
            <a:off x="838200" y="6296743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E649ABD-4230-4568-936F-CE2E4D0D2A3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8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1" y="209865"/>
            <a:ext cx="765156" cy="71541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9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75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098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194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292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389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34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14A897-C919-4514-88B9-676A04D095BB}"/>
              </a:ext>
            </a:extLst>
          </p:cNvPr>
          <p:cNvSpPr/>
          <p:nvPr/>
        </p:nvSpPr>
        <p:spPr>
          <a:xfrm>
            <a:off x="192742" y="161366"/>
            <a:ext cx="11806519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425A2B15-4E03-4832-8460-F0FBDCDE3247}"/>
              </a:ext>
            </a:extLst>
          </p:cNvPr>
          <p:cNvSpPr/>
          <p:nvPr/>
        </p:nvSpPr>
        <p:spPr>
          <a:xfrm>
            <a:off x="1590" y="5150225"/>
            <a:ext cx="2023783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9308845E-2FD0-42E9-9045-89A50F547BA6}"/>
              </a:ext>
            </a:extLst>
          </p:cNvPr>
          <p:cNvSpPr/>
          <p:nvPr/>
        </p:nvSpPr>
        <p:spPr>
          <a:xfrm>
            <a:off x="397345" y="4625789"/>
            <a:ext cx="2414681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BD0FB786-EB24-4DF8-9871-550689A068C7}"/>
              </a:ext>
            </a:extLst>
          </p:cNvPr>
          <p:cNvSpPr/>
          <p:nvPr/>
        </p:nvSpPr>
        <p:spPr>
          <a:xfrm rot="10800000">
            <a:off x="10393364" y="2"/>
            <a:ext cx="1863353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C7D61BE8-CE59-4E6A-A3D8-16E6062876BC}"/>
              </a:ext>
            </a:extLst>
          </p:cNvPr>
          <p:cNvSpPr/>
          <p:nvPr/>
        </p:nvSpPr>
        <p:spPr>
          <a:xfrm rot="10800000">
            <a:off x="9375497" y="1"/>
            <a:ext cx="2414681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5836583" y="3121819"/>
            <a:ext cx="5729476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67C7404-A748-4111-895B-6A7BA0BCAC03}"/>
              </a:ext>
            </a:extLst>
          </p:cNvPr>
          <p:cNvSpPr/>
          <p:nvPr/>
        </p:nvSpPr>
        <p:spPr>
          <a:xfrm>
            <a:off x="6913377" y="4453499"/>
            <a:ext cx="4652683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EF3C86-9824-4AB2-B9A8-0027C6E84EC0}"/>
              </a:ext>
            </a:extLst>
          </p:cNvPr>
          <p:cNvSpPr txBox="1"/>
          <p:nvPr/>
        </p:nvSpPr>
        <p:spPr>
          <a:xfrm>
            <a:off x="6324601" y="3255999"/>
            <a:ext cx="453165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giảng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điện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tử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/>
              <a:ea typeface="+mn-ea"/>
              <a:cs typeface="Lato Black"/>
              <a:sym typeface="Arial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3AA877-8952-4656-ABE2-86CA6848A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65" y="285187"/>
            <a:ext cx="3700463" cy="494347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5886AF-0C93-4B34-BCAD-99EC2DED7A6D}"/>
              </a:ext>
            </a:extLst>
          </p:cNvPr>
          <p:cNvSpPr/>
          <p:nvPr/>
        </p:nvSpPr>
        <p:spPr>
          <a:xfrm>
            <a:off x="3351214" y="5390027"/>
            <a:ext cx="1927412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3046F4E-F082-46D5-A23C-1F10C0A376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4" y="5397904"/>
            <a:ext cx="1248813" cy="780293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D346AD21-454F-4EB2-822A-FA844461405B}"/>
              </a:ext>
            </a:extLst>
          </p:cNvPr>
          <p:cNvSpPr txBox="1">
            <a:spLocks/>
          </p:cNvSpPr>
          <p:nvPr/>
        </p:nvSpPr>
        <p:spPr>
          <a:xfrm>
            <a:off x="6992619" y="4495098"/>
            <a:ext cx="5006640" cy="659935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8283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Unit 5: Food and Health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1DEB3F-34F5-4025-B33F-4BEEA04B8A90}"/>
              </a:ext>
            </a:extLst>
          </p:cNvPr>
          <p:cNvSpPr/>
          <p:nvPr/>
        </p:nvSpPr>
        <p:spPr>
          <a:xfrm>
            <a:off x="7961245" y="5135793"/>
            <a:ext cx="360481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BB7FB6A-886E-434F-A8A1-983717B969B5}"/>
              </a:ext>
            </a:extLst>
          </p:cNvPr>
          <p:cNvSpPr txBox="1">
            <a:spLocks/>
          </p:cNvSpPr>
          <p:nvPr/>
        </p:nvSpPr>
        <p:spPr>
          <a:xfrm>
            <a:off x="8092041" y="5188186"/>
            <a:ext cx="4035947" cy="489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Lesson 2: Reading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59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7E073D-3422-4645-9C98-9A82C23E1813}"/>
              </a:ext>
            </a:extLst>
          </p:cNvPr>
          <p:cNvSpPr txBox="1"/>
          <p:nvPr/>
        </p:nvSpPr>
        <p:spPr>
          <a:xfrm>
            <a:off x="4808978" y="5242263"/>
            <a:ext cx="2195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lephant" panose="02020904090505020303" pitchFamily="18" charset="0"/>
              </a:rPr>
              <a:t>Juice    </a:t>
            </a:r>
          </a:p>
        </p:txBody>
      </p:sp>
      <p:pic>
        <p:nvPicPr>
          <p:cNvPr id="2052" name="Picture 4" descr="JUICE SALES STILL SWEET - Supermarket News">
            <a:extLst>
              <a:ext uri="{FF2B5EF4-FFF2-40B4-BE49-F238E27FC236}">
                <a16:creationId xmlns:a16="http://schemas.microsoft.com/office/drawing/2014/main" id="{77512D3C-8CD5-41B1-A525-242EA31C5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24" y="696558"/>
            <a:ext cx="4710907" cy="45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38B5E-360D-45BF-8B86-BAA54A42BB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0831" y="854960"/>
            <a:ext cx="5115064" cy="4489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4DB332-4F68-4523-8772-ADC1687C1749}"/>
              </a:ext>
            </a:extLst>
          </p:cNvPr>
          <p:cNvSpPr txBox="1"/>
          <p:nvPr/>
        </p:nvSpPr>
        <p:spPr>
          <a:xfrm>
            <a:off x="6096000" y="1739412"/>
            <a:ext cx="5518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260"/>
              </a:spcBef>
              <a:spcAft>
                <a:spcPts val="0"/>
              </a:spcAft>
              <a:tabLst>
                <a:tab pos="102870" algn="l"/>
              </a:tabLst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ea typeface="Times New Roman" panose="02020603050405020304" pitchFamily="18" charset="0"/>
              </a:rPr>
              <a:t>What does the man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3F2CF-6A9D-4903-8C3C-64E6D4DDF6F5}"/>
              </a:ext>
            </a:extLst>
          </p:cNvPr>
          <p:cNvSpPr txBox="1"/>
          <p:nvPr/>
        </p:nvSpPr>
        <p:spPr>
          <a:xfrm>
            <a:off x="5885895" y="2561049"/>
            <a:ext cx="6094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260"/>
              </a:spcBef>
              <a:spcAft>
                <a:spcPts val="0"/>
              </a:spcAft>
              <a:tabLst>
                <a:tab pos="102870" algn="l"/>
              </a:tabLst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ea typeface="Times New Roman" panose="02020603050405020304" pitchFamily="18" charset="0"/>
              </a:rPr>
              <a:t>What do you know about a sumo wrestler?</a:t>
            </a:r>
          </a:p>
        </p:txBody>
      </p:sp>
    </p:spTree>
    <p:extLst>
      <p:ext uri="{BB962C8B-B14F-4D97-AF65-F5344CB8AC3E}">
        <p14:creationId xmlns:p14="http://schemas.microsoft.com/office/powerpoint/2010/main" val="280169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0" cy="6858000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17304" y="497205"/>
            <a:ext cx="3871913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</a:t>
            </a:r>
            <a:r>
              <a:rPr lang="en-US" altLang="en-US" sz="6000" b="1" dirty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5</a:t>
            </a:r>
            <a:endParaRPr lang="en-US" altLang="en-US" sz="6000" b="1" dirty="0">
              <a:ln w="285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1C749-1259-403C-B41F-5E7E641C5C6E}"/>
              </a:ext>
            </a:extLst>
          </p:cNvPr>
          <p:cNvSpPr/>
          <p:nvPr/>
        </p:nvSpPr>
        <p:spPr>
          <a:xfrm>
            <a:off x="-595682" y="2428504"/>
            <a:ext cx="78301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0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.VnVogue" panose="020B7200000000000000" pitchFamily="34" charset="0"/>
                <a:cs typeface="Times New Roman" panose="02020603050405020304" pitchFamily="18" charset="0"/>
              </a:rPr>
              <a:t>Lesson 2</a:t>
            </a:r>
            <a:r>
              <a:rPr lang="en-US" sz="5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.VnVogue" panose="020B7200000000000000" pitchFamily="34" charset="0"/>
                <a:cs typeface="Times New Roman" panose="02020603050405020304" pitchFamily="18" charset="0"/>
              </a:rPr>
              <a:t>: READING</a:t>
            </a:r>
            <a:endParaRPr lang="en-US" sz="50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.VnVogu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17F4B-7F45-42B6-A391-7A7891BC8828}"/>
              </a:ext>
            </a:extLst>
          </p:cNvPr>
          <p:cNvSpPr txBox="1"/>
          <p:nvPr/>
        </p:nvSpPr>
        <p:spPr>
          <a:xfrm>
            <a:off x="2270833" y="1512868"/>
            <a:ext cx="76503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food and health </a:t>
            </a:r>
            <a:endParaRPr lang="en-US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1360D-A94F-4BA6-BBD6-70A328A256C4}"/>
              </a:ext>
            </a:extLst>
          </p:cNvPr>
          <p:cNvSpPr txBox="1"/>
          <p:nvPr/>
        </p:nvSpPr>
        <p:spPr>
          <a:xfrm>
            <a:off x="6172397" y="2478518"/>
            <a:ext cx="61655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.VnVogue" panose="020B7200000000000000" pitchFamily="34" charset="0"/>
                <a:cs typeface="Times New Roman" panose="02020603050405020304" pitchFamily="18" charset="0"/>
              </a:rPr>
              <a:t>- SUMO WRESTLERS </a:t>
            </a:r>
            <a:endParaRPr lang="en-US" sz="5000" dirty="0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47 Covied 19 ideas | hand washing poster, kids clipart, cartoon kids">
            <a:extLst>
              <a:ext uri="{FF2B5EF4-FFF2-40B4-BE49-F238E27FC236}">
                <a16:creationId xmlns:a16="http://schemas.microsoft.com/office/drawing/2014/main" id="{CEDD904F-36F0-4181-A618-873C4303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7" y="1656520"/>
            <a:ext cx="3752931" cy="45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0DC6A4-3BCC-4FBF-94F6-1A6EA0117D06}"/>
              </a:ext>
            </a:extLst>
          </p:cNvPr>
          <p:cNvSpPr txBox="1"/>
          <p:nvPr/>
        </p:nvSpPr>
        <p:spPr>
          <a:xfrm>
            <a:off x="3712464" y="2105561"/>
            <a:ext cx="738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Vogue" panose="020B7200000000000000" pitchFamily="34" charset="0"/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28709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04B3E9-F3CC-462F-8B1D-0C06BFA4E12D}"/>
              </a:ext>
            </a:extLst>
          </p:cNvPr>
          <p:cNvSpPr txBox="1"/>
          <p:nvPr/>
        </p:nvSpPr>
        <p:spPr>
          <a:xfrm>
            <a:off x="268549" y="1202661"/>
            <a:ext cx="83516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Most sumo wrestlers weigh 190 kilos.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53E44-EB86-4D31-BF94-509E3042DB50}"/>
              </a:ext>
            </a:extLst>
          </p:cNvPr>
          <p:cNvSpPr txBox="1"/>
          <p:nvPr/>
        </p:nvSpPr>
        <p:spPr>
          <a:xfrm>
            <a:off x="268548" y="2159292"/>
            <a:ext cx="92571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Sumo wrestlers start training early in the 	morning.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901DF-F87C-421F-B914-93A3229B8D2F}"/>
              </a:ext>
            </a:extLst>
          </p:cNvPr>
          <p:cNvSpPr txBox="1"/>
          <p:nvPr/>
        </p:nvSpPr>
        <p:spPr>
          <a:xfrm>
            <a:off x="268548" y="3464214"/>
            <a:ext cx="93459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They have a big breakfast.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29A8-0879-4451-95A5-6AC67DE11BEE}"/>
              </a:ext>
            </a:extLst>
          </p:cNvPr>
          <p:cNvSpPr txBox="1"/>
          <p:nvPr/>
        </p:nvSpPr>
        <p:spPr>
          <a:xfrm>
            <a:off x="268549" y="4488109"/>
            <a:ext cx="92571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 There’s a lot of fat in chankonabe.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8C4752-908E-4ADA-88FB-FDB63D34BCB0}"/>
              </a:ext>
            </a:extLst>
          </p:cNvPr>
          <p:cNvSpPr txBox="1"/>
          <p:nvPr/>
        </p:nvSpPr>
        <p:spPr>
          <a:xfrm>
            <a:off x="268548" y="5344503"/>
            <a:ext cx="799656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They sometimes eat sweet foods.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A73CE0-DA5E-4330-A07B-A94FC19EA58E}"/>
              </a:ext>
            </a:extLst>
          </p:cNvPr>
          <p:cNvSpPr txBox="1"/>
          <p:nvPr/>
        </p:nvSpPr>
        <p:spPr>
          <a:xfrm>
            <a:off x="0" y="-19666"/>
            <a:ext cx="12191999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TRUE – FALSE  QUIZ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4B4C6A-0070-4EA2-855C-B73632FD1CCC}"/>
              </a:ext>
            </a:extLst>
          </p:cNvPr>
          <p:cNvSpPr/>
          <p:nvPr/>
        </p:nvSpPr>
        <p:spPr>
          <a:xfrm>
            <a:off x="10145273" y="1213659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4174C-76B4-4EBD-A2E1-6011904F847B}"/>
              </a:ext>
            </a:extLst>
          </p:cNvPr>
          <p:cNvSpPr/>
          <p:nvPr/>
        </p:nvSpPr>
        <p:spPr>
          <a:xfrm>
            <a:off x="10145273" y="2159292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04758C-066A-43DC-A574-9B8CFBA99EB1}"/>
              </a:ext>
            </a:extLst>
          </p:cNvPr>
          <p:cNvSpPr/>
          <p:nvPr/>
        </p:nvSpPr>
        <p:spPr>
          <a:xfrm>
            <a:off x="10145274" y="3298065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0C8987-342B-4C09-8111-2BFBD0B26F43}"/>
              </a:ext>
            </a:extLst>
          </p:cNvPr>
          <p:cNvSpPr/>
          <p:nvPr/>
        </p:nvSpPr>
        <p:spPr>
          <a:xfrm>
            <a:off x="10145271" y="4300933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191E58-DE74-4266-AF2C-527F4A2085F9}"/>
              </a:ext>
            </a:extLst>
          </p:cNvPr>
          <p:cNvSpPr/>
          <p:nvPr/>
        </p:nvSpPr>
        <p:spPr>
          <a:xfrm>
            <a:off x="10145272" y="5303801"/>
            <a:ext cx="637309" cy="69051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én màn bí mật thuật toán chấm điểm PTE phần 1: Read Aloud - Sự Sống Còn –  PTE Online">
            <a:extLst>
              <a:ext uri="{FF2B5EF4-FFF2-40B4-BE49-F238E27FC236}">
                <a16:creationId xmlns:a16="http://schemas.microsoft.com/office/drawing/2014/main" id="{7596AC95-AF04-4986-974F-4F1EC029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2" y="212420"/>
            <a:ext cx="10469218" cy="589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34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8137DB-24A9-41C3-A3AD-5F12B84226CA}"/>
              </a:ext>
            </a:extLst>
          </p:cNvPr>
          <p:cNvPicPr/>
          <p:nvPr/>
        </p:nvPicPr>
        <p:blipFill rotWithShape="1">
          <a:blip r:embed="rId2"/>
          <a:srcRect t="1404"/>
          <a:stretch/>
        </p:blipFill>
        <p:spPr>
          <a:xfrm>
            <a:off x="2260845" y="1233996"/>
            <a:ext cx="7670309" cy="452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651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E5561A-4BE0-4C76-9183-50D81B58DCBB}"/>
              </a:ext>
            </a:extLst>
          </p:cNvPr>
          <p:cNvSpPr txBox="1"/>
          <p:nvPr/>
        </p:nvSpPr>
        <p:spPr>
          <a:xfrm>
            <a:off x="0" y="2512381"/>
            <a:ext cx="12191999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36195" algn="ctr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000" b="1" dirty="0">
                <a:solidFill>
                  <a:srgbClr val="FFFF00"/>
                </a:solidFill>
                <a:effectLst/>
                <a:latin typeface="VNI-Garam" pitchFamily="2" charset="0"/>
                <a:ea typeface="Times New Roman" panose="02020603050405020304" pitchFamily="18" charset="0"/>
              </a:rPr>
              <a:t>Read the text. Complete the interview with questions a – d.</a:t>
            </a:r>
            <a:endParaRPr lang="en-US" sz="4000" dirty="0">
              <a:solidFill>
                <a:srgbClr val="FFFF00"/>
              </a:solidFill>
              <a:effectLst/>
              <a:latin typeface="VNI-Garam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64EB5A-7137-426B-90D5-F52EE045B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05382"/>
              </p:ext>
            </p:extLst>
          </p:nvPr>
        </p:nvGraphicFramePr>
        <p:xfrm>
          <a:off x="308538" y="792480"/>
          <a:ext cx="11883462" cy="5242560"/>
        </p:xfrm>
        <a:graphic>
          <a:graphicData uri="http://schemas.openxmlformats.org/drawingml/2006/table">
            <a:tbl>
              <a:tblPr/>
              <a:tblGrid>
                <a:gridCol w="11883462">
                  <a:extLst>
                    <a:ext uri="{9D8B030D-6E8A-4147-A177-3AD203B41FA5}">
                      <a16:colId xmlns:a16="http://schemas.microsoft.com/office/drawing/2014/main" val="1709669781"/>
                    </a:ext>
                  </a:extLst>
                </a:gridCol>
              </a:tblGrid>
              <a:tr h="223166">
                <a:tc>
                  <a:txBody>
                    <a:bodyPr/>
                    <a:lstStyle/>
                    <a:p>
                      <a:r>
                        <a:rPr lang="en-US" sz="26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Those sumo wrestlers are big! How much do they weigh?</a:t>
                      </a:r>
                      <a:br>
                        <a:rPr lang="en-US" sz="26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top wrestlers weigh more than 140 kilos. The heaviest are around 190 kilos.</a:t>
                      </a:r>
                    </a:p>
                    <a:p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it a popular sport?</a:t>
                      </a:r>
                      <a:b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Well, there aren’t many sumo wrestlers these days. It isn’t a healthy lifestyle</a:t>
                      </a: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kumimoji="0" lang="en-US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_________________________</a:t>
                      </a:r>
                      <a:br>
                        <a:rPr lang="en-US" sz="26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get up early and </a:t>
                      </a:r>
                      <a:r>
                        <a:rPr lang="en-US" sz="26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 </a:t>
                      </a: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5 a.m. until about 1 p.m.</a:t>
                      </a:r>
                      <a:endParaRPr kumimoji="0" lang="en-US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they have for breakfast?</a:t>
                      </a:r>
                      <a:b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don’t have breakfast – so they’re very hungry at lunchtime and they eat a lot!</a:t>
                      </a: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kumimoji="0" lang="en-US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____________________________</a:t>
                      </a:r>
                      <a:br>
                        <a:rPr lang="en-US" sz="26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have a special </a:t>
                      </a:r>
                      <a:r>
                        <a:rPr lang="en-US" sz="26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dish </a:t>
                      </a: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called </a:t>
                      </a:r>
                      <a:r>
                        <a:rPr lang="en-US" sz="2600" b="0" i="1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chankonabe</a:t>
                      </a: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There’s a lot of meat or fish in </a:t>
                      </a:r>
                      <a:r>
                        <a:rPr lang="en-US" sz="2600" b="0" i="1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chankonabe </a:t>
                      </a: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there are also a lot of vegetables.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5913145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C65FABE0-A7E4-4398-B65D-620CF1DFD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001" y="4170791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B515084-AE00-4562-BB81-0B1364D4A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795" y="5497681"/>
            <a:ext cx="8377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11D514-BDF1-4B7A-846F-473FD7494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3061"/>
              </p:ext>
            </p:extLst>
          </p:nvPr>
        </p:nvGraphicFramePr>
        <p:xfrm>
          <a:off x="911821" y="2657786"/>
          <a:ext cx="5082655" cy="689888"/>
        </p:xfrm>
        <a:graphic>
          <a:graphicData uri="http://schemas.openxmlformats.org/drawingml/2006/table">
            <a:tbl>
              <a:tblPr/>
              <a:tblGrid>
                <a:gridCol w="5082655">
                  <a:extLst>
                    <a:ext uri="{9D8B030D-6E8A-4147-A177-3AD203B41FA5}">
                      <a16:colId xmlns:a16="http://schemas.microsoft.com/office/drawing/2014/main" val="2815881694"/>
                    </a:ext>
                  </a:extLst>
                </a:gridCol>
              </a:tblGrid>
              <a:tr h="689888">
                <a:tc>
                  <a:txBody>
                    <a:bodyPr/>
                    <a:lstStyle/>
                    <a:p>
                      <a:r>
                        <a:rPr lang="en-US" sz="3000" b="0" i="1" dirty="0">
                          <a:solidFill>
                            <a:srgbClr val="0070C0"/>
                          </a:solidFill>
                          <a:effectLst/>
                          <a:latin typeface=".VnVogue" panose="020B7200000000000000" pitchFamily="34" charset="0"/>
                        </a:rPr>
                        <a:t>What’s their typical day?</a:t>
                      </a:r>
                      <a:endParaRPr lang="en-US" sz="3000" i="1" dirty="0">
                        <a:solidFill>
                          <a:srgbClr val="0070C0"/>
                        </a:solidFill>
                        <a:effectLst/>
                        <a:latin typeface=".VnVogue" panose="020B7200000000000000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8205943"/>
                  </a:ext>
                </a:extLst>
              </a:tr>
            </a:tbl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42D3509A-5E5F-4B10-A6BC-651707024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609706"/>
            <a:ext cx="133129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B04F043-4B3D-4416-98C1-23200710B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281931"/>
              </p:ext>
            </p:extLst>
          </p:nvPr>
        </p:nvGraphicFramePr>
        <p:xfrm>
          <a:off x="694287" y="4602264"/>
          <a:ext cx="5861130" cy="707886"/>
        </p:xfrm>
        <a:graphic>
          <a:graphicData uri="http://schemas.openxmlformats.org/drawingml/2006/table">
            <a:tbl>
              <a:tblPr/>
              <a:tblGrid>
                <a:gridCol w="5861130">
                  <a:extLst>
                    <a:ext uri="{9D8B030D-6E8A-4147-A177-3AD203B41FA5}">
                      <a16:colId xmlns:a16="http://schemas.microsoft.com/office/drawing/2014/main" val="1715853917"/>
                    </a:ext>
                  </a:extLst>
                </a:gridCol>
              </a:tblGrid>
              <a:tr h="707886">
                <a:tc>
                  <a:txBody>
                    <a:bodyPr/>
                    <a:lstStyle/>
                    <a:p>
                      <a:r>
                        <a:rPr lang="en-US" sz="3000" b="0" i="1" dirty="0">
                          <a:solidFill>
                            <a:srgbClr val="0070C0"/>
                          </a:solidFill>
                          <a:effectLst/>
                          <a:latin typeface=".VnVogue" panose="020B7200000000000000" pitchFamily="34" charset="0"/>
                        </a:rPr>
                        <a:t>What do they have for lunch?</a:t>
                      </a:r>
                      <a:endParaRPr lang="en-US" sz="3000" i="1" dirty="0">
                        <a:solidFill>
                          <a:srgbClr val="0070C0"/>
                        </a:solidFill>
                        <a:effectLst/>
                        <a:latin typeface=".VnVogue" panose="020B7200000000000000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0913365"/>
                  </a:ext>
                </a:extLst>
              </a:tr>
            </a:tbl>
          </a:graphicData>
        </a:graphic>
      </p:graphicFrame>
      <p:sp>
        <p:nvSpPr>
          <p:cNvPr id="17" name="Rectangle 7">
            <a:extLst>
              <a:ext uri="{FF2B5EF4-FFF2-40B4-BE49-F238E27FC236}">
                <a16:creationId xmlns:a16="http://schemas.microsoft.com/office/drawing/2014/main" id="{B1438FE4-C7D7-444D-B2D6-A7BCCA04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4170791"/>
            <a:ext cx="137843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58583-73F0-4AF1-9EF5-A649F4A99948}"/>
              </a:ext>
            </a:extLst>
          </p:cNvPr>
          <p:cNvSpPr txBox="1"/>
          <p:nvPr/>
        </p:nvSpPr>
        <p:spPr>
          <a:xfrm>
            <a:off x="0" y="6102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Rockwell Extra Bold" panose="02060903040505020403" pitchFamily="18" charset="0"/>
              </a:rPr>
              <a:t>The sports interview .... SUMO STYLE</a:t>
            </a:r>
          </a:p>
        </p:txBody>
      </p:sp>
    </p:spTree>
    <p:extLst>
      <p:ext uri="{BB962C8B-B14F-4D97-AF65-F5344CB8AC3E}">
        <p14:creationId xmlns:p14="http://schemas.microsoft.com/office/powerpoint/2010/main" val="77069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1BEBC8-56EA-49DC-AF08-1910ABEFC5BD}"/>
              </a:ext>
            </a:extLst>
          </p:cNvPr>
          <p:cNvSpPr txBox="1"/>
          <p:nvPr/>
        </p:nvSpPr>
        <p:spPr>
          <a:xfrm>
            <a:off x="350616" y="1012954"/>
            <a:ext cx="1149076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 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Well, it’s full of vitamins and there isn’t much fat in it, but they eat enormous quantities – sometimes six or seven bowls – and then maybe five bowls of rice.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0" i="0" dirty="0">
              <a:solidFill>
                <a:srgbClr val="E578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>
                <a:solidFill>
                  <a:srgbClr val="E578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they exercise a lot.</a:t>
            </a:r>
            <a:br>
              <a:rPr lang="en-US" sz="2800" b="0" i="0" dirty="0">
                <a:solidFill>
                  <a:srgbClr val="E578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but not after meals. After lunch they sleep, then they get up and eat more me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chankonabe.</a:t>
            </a:r>
          </a:p>
          <a:p>
            <a:endParaRPr lang="en-US" sz="28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________________________________ 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some eggs, salads, some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desserts</a:t>
            </a:r>
            <a:r>
              <a:rPr lang="en-US" sz="2800" b="0" i="0" dirty="0">
                <a:solidFill>
                  <a:srgbClr val="00AD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maybe; but always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chankonabe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So, if you want to be sumo size, eat and sleep a lot. If not, maybe do sports which are healthier!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EF6BA2-CFB0-4892-9793-01DB7F773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689029"/>
              </p:ext>
            </p:extLst>
          </p:nvPr>
        </p:nvGraphicFramePr>
        <p:xfrm>
          <a:off x="1048953" y="923585"/>
          <a:ext cx="4191000" cy="548640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34166501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0" i="1" dirty="0">
                          <a:solidFill>
                            <a:srgbClr val="0070C0"/>
                          </a:solidFill>
                          <a:effectLst/>
                          <a:latin typeface=".VnVogue" panose="020B7200000000000000" pitchFamily="34" charset="0"/>
                          <a:ea typeface="SimSun" panose="02010600030101010101" pitchFamily="2" charset="-122"/>
                        </a:rPr>
                        <a:t>Is it healthy?</a:t>
                      </a:r>
                      <a:endParaRPr lang="en-US" sz="3000" i="1" dirty="0">
                        <a:solidFill>
                          <a:srgbClr val="0070C0"/>
                        </a:solidFill>
                        <a:effectLst/>
                        <a:latin typeface=".VnVogue" panose="020B7200000000000000" pitchFamily="34" charset="0"/>
                        <a:ea typeface="SimSun" panose="02010600030101010101" pitchFamily="2" charset="-122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9250491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26C89501-0BCC-4457-AF3C-30D14B600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499" y="372574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73B687-4538-4E23-B14F-32941E813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499086"/>
              </p:ext>
            </p:extLst>
          </p:nvPr>
        </p:nvGraphicFramePr>
        <p:xfrm>
          <a:off x="775268" y="3920981"/>
          <a:ext cx="7818199" cy="548640"/>
        </p:xfrm>
        <a:graphic>
          <a:graphicData uri="http://schemas.openxmlformats.org/drawingml/2006/table">
            <a:tbl>
              <a:tblPr/>
              <a:tblGrid>
                <a:gridCol w="7818199">
                  <a:extLst>
                    <a:ext uri="{9D8B030D-6E8A-4147-A177-3AD203B41FA5}">
                      <a16:colId xmlns:a16="http://schemas.microsoft.com/office/drawing/2014/main" val="16736284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0" i="1" dirty="0">
                          <a:solidFill>
                            <a:srgbClr val="0070C0"/>
                          </a:solidFill>
                          <a:effectLst/>
                          <a:latin typeface=".VnVogue" panose="020B7200000000000000" pitchFamily="34" charset="0"/>
                        </a:rPr>
                        <a:t>Do they ever eat any different foods?</a:t>
                      </a:r>
                      <a:endParaRPr lang="en-US" sz="3000" i="1" dirty="0">
                        <a:solidFill>
                          <a:srgbClr val="0070C0"/>
                        </a:solidFill>
                        <a:effectLst/>
                        <a:latin typeface=".VnVogue" panose="020B7200000000000000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127951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69C154BD-2E70-4A28-A5FF-7A6BD4257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730" y="58431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07F3B7-54D9-4BF0-A4F1-36D950D81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78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6171FE-7A8E-49B4-89ED-35342653AD4F}"/>
              </a:ext>
            </a:extLst>
          </p:cNvPr>
          <p:cNvSpPr txBox="1"/>
          <p:nvPr/>
        </p:nvSpPr>
        <p:spPr>
          <a:xfrm>
            <a:off x="0" y="2680465"/>
            <a:ext cx="12192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Listen to the text again and complete the summary with five of the words in the box</a:t>
            </a:r>
            <a:endParaRPr lang="en-US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F87F8F-836B-4F1C-B1B8-79CD03C8C59F}"/>
              </a:ext>
            </a:extLst>
          </p:cNvPr>
          <p:cNvSpPr/>
          <p:nvPr/>
        </p:nvSpPr>
        <p:spPr>
          <a:xfrm>
            <a:off x="942731" y="477237"/>
            <a:ext cx="10631953" cy="164092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96235-6922-4CE7-8088-548133D52374}"/>
              </a:ext>
            </a:extLst>
          </p:cNvPr>
          <p:cNvSpPr txBox="1"/>
          <p:nvPr/>
        </p:nvSpPr>
        <p:spPr>
          <a:xfrm>
            <a:off x="1511143" y="638066"/>
            <a:ext cx="1420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</a:rPr>
              <a:t>eat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BDB054-A4D6-488D-90D1-2F590F4AA5CA}"/>
              </a:ext>
            </a:extLst>
          </p:cNvPr>
          <p:cNvSpPr txBox="1"/>
          <p:nvPr/>
        </p:nvSpPr>
        <p:spPr>
          <a:xfrm>
            <a:off x="3120928" y="639016"/>
            <a:ext cx="922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.VnVogue" panose="020B7200000000000000" pitchFamily="34" charset="0"/>
              </a:rPr>
              <a:t>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A1F8E-1F44-4E84-A822-4851FC8F7D95}"/>
              </a:ext>
            </a:extLst>
          </p:cNvPr>
          <p:cNvSpPr txBox="1"/>
          <p:nvPr/>
        </p:nvSpPr>
        <p:spPr>
          <a:xfrm>
            <a:off x="1355571" y="1231584"/>
            <a:ext cx="1420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</a:rPr>
              <a:t>sleep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74AAA-7F43-4DF1-A957-C3BCEDFF175C}"/>
              </a:ext>
            </a:extLst>
          </p:cNvPr>
          <p:cNvSpPr txBox="1"/>
          <p:nvPr/>
        </p:nvSpPr>
        <p:spPr>
          <a:xfrm>
            <a:off x="6343943" y="620450"/>
            <a:ext cx="2099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</a:rPr>
              <a:t>healthy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CB809-80BC-4231-B3A1-74FD6BA6C21A}"/>
              </a:ext>
            </a:extLst>
          </p:cNvPr>
          <p:cNvSpPr txBox="1"/>
          <p:nvPr/>
        </p:nvSpPr>
        <p:spPr>
          <a:xfrm>
            <a:off x="4387611" y="614573"/>
            <a:ext cx="1673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</a:rPr>
              <a:t>before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B471E-23CB-4DC5-80C8-896642CD6284}"/>
              </a:ext>
            </a:extLst>
          </p:cNvPr>
          <p:cNvSpPr txBox="1"/>
          <p:nvPr/>
        </p:nvSpPr>
        <p:spPr>
          <a:xfrm>
            <a:off x="8929067" y="614559"/>
            <a:ext cx="2631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</a:rPr>
              <a:t>mornings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5F187-8C90-406A-B92A-5B04C1384937}"/>
              </a:ext>
            </a:extLst>
          </p:cNvPr>
          <p:cNvSpPr txBox="1"/>
          <p:nvPr/>
        </p:nvSpPr>
        <p:spPr>
          <a:xfrm>
            <a:off x="2980345" y="1246065"/>
            <a:ext cx="1333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.VnVogue" panose="020B7200000000000000" pitchFamily="34" charset="0"/>
              </a:rPr>
              <a:t>isn’t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D49C5B-8944-4316-973C-86E33BFC1F5E}"/>
              </a:ext>
            </a:extLst>
          </p:cNvPr>
          <p:cNvSpPr txBox="1"/>
          <p:nvPr/>
        </p:nvSpPr>
        <p:spPr>
          <a:xfrm>
            <a:off x="8727668" y="1284397"/>
            <a:ext cx="2602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.VnVogue" panose="020B7200000000000000" pitchFamily="34" charset="0"/>
              </a:rPr>
              <a:t>afternoons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47E5CD-734A-4DB2-8BAB-F527901C9952}"/>
              </a:ext>
            </a:extLst>
          </p:cNvPr>
          <p:cNvSpPr txBox="1"/>
          <p:nvPr/>
        </p:nvSpPr>
        <p:spPr>
          <a:xfrm>
            <a:off x="6144530" y="1225549"/>
            <a:ext cx="2383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.VnVogue" panose="020B7200000000000000" pitchFamily="34" charset="0"/>
              </a:rPr>
              <a:t>unhealthy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F93B2C-9CDE-4FFB-B916-1C60AE8A78DF}"/>
              </a:ext>
            </a:extLst>
          </p:cNvPr>
          <p:cNvSpPr txBox="1"/>
          <p:nvPr/>
        </p:nvSpPr>
        <p:spPr>
          <a:xfrm>
            <a:off x="4514725" y="1211355"/>
            <a:ext cx="1333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.VnVogue" panose="020B7200000000000000" pitchFamily="34" charset="0"/>
              </a:rPr>
              <a:t>after 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96C4B1F-8D2B-49C5-9624-E325977CA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652971"/>
              </p:ext>
            </p:extLst>
          </p:nvPr>
        </p:nvGraphicFramePr>
        <p:xfrm>
          <a:off x="338267" y="2501843"/>
          <a:ext cx="11582982" cy="3017520"/>
        </p:xfrm>
        <a:graphic>
          <a:graphicData uri="http://schemas.openxmlformats.org/drawingml/2006/table">
            <a:tbl>
              <a:tblPr/>
              <a:tblGrid>
                <a:gridCol w="11582982">
                  <a:extLst>
                    <a:ext uri="{9D8B030D-6E8A-4147-A177-3AD203B41FA5}">
                      <a16:colId xmlns:a16="http://schemas.microsoft.com/office/drawing/2014/main" val="31437279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lifestyle of sumo wrestlers 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normal. The food which they eat is 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but they 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lot. They also sleep a lot in the 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they don’t exercise 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meals.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362202"/>
                  </a:ext>
                </a:extLst>
              </a:tr>
            </a:tbl>
          </a:graphicData>
        </a:graphic>
      </p:graphicFrame>
      <p:sp>
        <p:nvSpPr>
          <p:cNvPr id="19" name="Rectangle 2">
            <a:extLst>
              <a:ext uri="{FF2B5EF4-FFF2-40B4-BE49-F238E27FC236}">
                <a16:creationId xmlns:a16="http://schemas.microsoft.com/office/drawing/2014/main" id="{5F398161-7C8E-4683-84E1-939D9673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943" y="41207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Friends Plus for Vietnam G6 SB Track 2.05">
            <a:hlinkClick r:id="" action="ppaction://media"/>
            <a:extLst>
              <a:ext uri="{FF2B5EF4-FFF2-40B4-BE49-F238E27FC236}">
                <a16:creationId xmlns:a16="http://schemas.microsoft.com/office/drawing/2014/main" id="{86B3A53B-879F-4B68-96F6-7C129B3B90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5101" y="57547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3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28008 0.19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18203 0.3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64479 0.389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40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24818 0.407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1979 0.518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/>
      <p:bldP spid="11" grpId="0"/>
      <p:bldP spid="14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04B3E9-F3CC-462F-8B1D-0C06BFA4E12D}"/>
              </a:ext>
            </a:extLst>
          </p:cNvPr>
          <p:cNvSpPr txBox="1"/>
          <p:nvPr/>
        </p:nvSpPr>
        <p:spPr>
          <a:xfrm>
            <a:off x="268549" y="1202661"/>
            <a:ext cx="83516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Most sumo wrestlers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53E44-EB86-4D31-BF94-509E3042DB50}"/>
              </a:ext>
            </a:extLst>
          </p:cNvPr>
          <p:cNvSpPr txBox="1"/>
          <p:nvPr/>
        </p:nvSpPr>
        <p:spPr>
          <a:xfrm>
            <a:off x="268548" y="2159292"/>
            <a:ext cx="92571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Sumo wrestlers start training early in the 	morning.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901DF-F87C-421F-B914-93A3229B8D2F}"/>
              </a:ext>
            </a:extLst>
          </p:cNvPr>
          <p:cNvSpPr txBox="1"/>
          <p:nvPr/>
        </p:nvSpPr>
        <p:spPr>
          <a:xfrm>
            <a:off x="268548" y="3464214"/>
            <a:ext cx="93459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They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29A8-0879-4451-95A5-6AC67DE11BEE}"/>
              </a:ext>
            </a:extLst>
          </p:cNvPr>
          <p:cNvSpPr txBox="1"/>
          <p:nvPr/>
        </p:nvSpPr>
        <p:spPr>
          <a:xfrm>
            <a:off x="268549" y="4488109"/>
            <a:ext cx="36263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 There’s a lot of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8C4752-908E-4ADA-88FB-FDB63D34BCB0}"/>
              </a:ext>
            </a:extLst>
          </p:cNvPr>
          <p:cNvSpPr txBox="1"/>
          <p:nvPr/>
        </p:nvSpPr>
        <p:spPr>
          <a:xfrm>
            <a:off x="268548" y="5477023"/>
            <a:ext cx="799656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They sometimes eat sweet foods.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A73CE0-DA5E-4330-A07B-A94FC19EA58E}"/>
              </a:ext>
            </a:extLst>
          </p:cNvPr>
          <p:cNvSpPr txBox="1"/>
          <p:nvPr/>
        </p:nvSpPr>
        <p:spPr>
          <a:xfrm>
            <a:off x="0" y="-19666"/>
            <a:ext cx="12191999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TRUE – FALSE  QUIZ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4B4C6A-0070-4EA2-855C-B73632FD1CCC}"/>
              </a:ext>
            </a:extLst>
          </p:cNvPr>
          <p:cNvSpPr/>
          <p:nvPr/>
        </p:nvSpPr>
        <p:spPr>
          <a:xfrm>
            <a:off x="10145273" y="1213659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4174C-76B4-4EBD-A2E1-6011904F847B}"/>
              </a:ext>
            </a:extLst>
          </p:cNvPr>
          <p:cNvSpPr/>
          <p:nvPr/>
        </p:nvSpPr>
        <p:spPr>
          <a:xfrm>
            <a:off x="10145273" y="2159292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04758C-066A-43DC-A574-9B8CFBA99EB1}"/>
              </a:ext>
            </a:extLst>
          </p:cNvPr>
          <p:cNvSpPr/>
          <p:nvPr/>
        </p:nvSpPr>
        <p:spPr>
          <a:xfrm>
            <a:off x="10145274" y="3298065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0C8987-342B-4C09-8111-2BFBD0B26F43}"/>
              </a:ext>
            </a:extLst>
          </p:cNvPr>
          <p:cNvSpPr/>
          <p:nvPr/>
        </p:nvSpPr>
        <p:spPr>
          <a:xfrm>
            <a:off x="10145271" y="4300933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191E58-DE74-4266-AF2C-527F4A2085F9}"/>
              </a:ext>
            </a:extLst>
          </p:cNvPr>
          <p:cNvSpPr/>
          <p:nvPr/>
        </p:nvSpPr>
        <p:spPr>
          <a:xfrm>
            <a:off x="10145272" y="5303801"/>
            <a:ext cx="637309" cy="69051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82A48-CA56-4A71-BB7A-5BE2CFDC2446}"/>
              </a:ext>
            </a:extLst>
          </p:cNvPr>
          <p:cNvSpPr txBox="1"/>
          <p:nvPr/>
        </p:nvSpPr>
        <p:spPr>
          <a:xfrm>
            <a:off x="10145271" y="2072680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72FC59-4F4D-4F3F-8015-E7B89030385D}"/>
              </a:ext>
            </a:extLst>
          </p:cNvPr>
          <p:cNvSpPr txBox="1"/>
          <p:nvPr/>
        </p:nvSpPr>
        <p:spPr>
          <a:xfrm>
            <a:off x="10145271" y="5228842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14FF59-A9DC-480A-BCFA-01544DABA2F5}"/>
              </a:ext>
            </a:extLst>
          </p:cNvPr>
          <p:cNvSpPr txBox="1"/>
          <p:nvPr/>
        </p:nvSpPr>
        <p:spPr>
          <a:xfrm>
            <a:off x="10145271" y="1125144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BD3EA1-CC81-47B1-AD29-66358B9A4544}"/>
              </a:ext>
            </a:extLst>
          </p:cNvPr>
          <p:cNvSpPr txBox="1"/>
          <p:nvPr/>
        </p:nvSpPr>
        <p:spPr>
          <a:xfrm>
            <a:off x="10226294" y="4181317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2623D1-F538-4EF6-A12B-77A2F3D04CE1}"/>
              </a:ext>
            </a:extLst>
          </p:cNvPr>
          <p:cNvSpPr txBox="1"/>
          <p:nvPr/>
        </p:nvSpPr>
        <p:spPr>
          <a:xfrm>
            <a:off x="10226294" y="3211453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A0B8EB-05EB-40EB-BB90-9D2F1D678BA2}"/>
              </a:ext>
            </a:extLst>
          </p:cNvPr>
          <p:cNvSpPr txBox="1"/>
          <p:nvPr/>
        </p:nvSpPr>
        <p:spPr>
          <a:xfrm>
            <a:off x="4650864" y="1213240"/>
            <a:ext cx="60940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weigh 190 kilos.</a:t>
            </a:r>
            <a:endParaRPr lang="en-US" sz="3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885AE-3B65-4B50-8E4D-66ED40894E1E}"/>
              </a:ext>
            </a:extLst>
          </p:cNvPr>
          <p:cNvSpPr txBox="1"/>
          <p:nvPr/>
        </p:nvSpPr>
        <p:spPr>
          <a:xfrm>
            <a:off x="268548" y="1203593"/>
            <a:ext cx="71415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the heaviest sumo wrestlers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87030E-6167-496D-AA1C-CDF14859B080}"/>
              </a:ext>
            </a:extLst>
          </p:cNvPr>
          <p:cNvSpPr txBox="1"/>
          <p:nvPr/>
        </p:nvSpPr>
        <p:spPr>
          <a:xfrm>
            <a:off x="1801328" y="3487620"/>
            <a:ext cx="139188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</a:t>
            </a:r>
            <a:endParaRPr lang="en-US" sz="3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511FC1-2B8B-4566-8BB6-6DA9237DD092}"/>
              </a:ext>
            </a:extLst>
          </p:cNvPr>
          <p:cNvSpPr txBox="1"/>
          <p:nvPr/>
        </p:nvSpPr>
        <p:spPr>
          <a:xfrm>
            <a:off x="2807515" y="3476045"/>
            <a:ext cx="362860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big breakfast.</a:t>
            </a:r>
            <a:endParaRPr lang="en-US" sz="3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AB968C-FB91-445D-9DA5-7AD56A6D8296}"/>
              </a:ext>
            </a:extLst>
          </p:cNvPr>
          <p:cNvSpPr txBox="1"/>
          <p:nvPr/>
        </p:nvSpPr>
        <p:spPr>
          <a:xfrm>
            <a:off x="1801328" y="3475789"/>
            <a:ext cx="24179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don’t have</a:t>
            </a:r>
            <a:endParaRPr lang="en-US" sz="3400" i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A41E8D-42E8-4697-A7A1-6437A9D623E4}"/>
              </a:ext>
            </a:extLst>
          </p:cNvPr>
          <p:cNvSpPr txBox="1"/>
          <p:nvPr/>
        </p:nvSpPr>
        <p:spPr>
          <a:xfrm>
            <a:off x="3769887" y="4505493"/>
            <a:ext cx="61693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chankonabe.</a:t>
            </a:r>
            <a:endParaRPr lang="en-US" sz="3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1A7DBC-2C26-4E02-B253-1F9DE09DD0B8}"/>
              </a:ext>
            </a:extLst>
          </p:cNvPr>
          <p:cNvSpPr txBox="1"/>
          <p:nvPr/>
        </p:nvSpPr>
        <p:spPr>
          <a:xfrm>
            <a:off x="247159" y="4487853"/>
            <a:ext cx="450022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 </a:t>
            </a:r>
            <a:r>
              <a:rPr lang="en-US" sz="3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isn’t much fat</a:t>
            </a:r>
          </a:p>
        </p:txBody>
      </p:sp>
    </p:spTree>
    <p:extLst>
      <p:ext uri="{BB962C8B-B14F-4D97-AF65-F5344CB8AC3E}">
        <p14:creationId xmlns:p14="http://schemas.microsoft.com/office/powerpoint/2010/main" val="1824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6419 0.0009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08047 -0.0016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6914 -0.0013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5" grpId="0"/>
      <p:bldP spid="21" grpId="0"/>
      <p:bldP spid="22" grpId="0"/>
      <p:bldP spid="23" grpId="0"/>
      <p:bldP spid="24" grpId="0"/>
      <p:bldP spid="25" grpId="0"/>
      <p:bldP spid="3" grpId="0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642502-24B4-4D13-81A7-D9759CA73D39}"/>
              </a:ext>
            </a:extLst>
          </p:cNvPr>
          <p:cNvSpPr txBox="1"/>
          <p:nvPr/>
        </p:nvSpPr>
        <p:spPr>
          <a:xfrm>
            <a:off x="0" y="2596945"/>
            <a:ext cx="1219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/>
                <a:latin typeface="VNI-Fato" pitchFamily="2" charset="0"/>
                <a:ea typeface="Times New Roman" panose="02020603050405020304" pitchFamily="18" charset="0"/>
              </a:rPr>
              <a:t>Vocabulary Plus</a:t>
            </a:r>
            <a:endParaRPr lang="en-US" sz="7200" dirty="0">
              <a:solidFill>
                <a:srgbClr val="002060"/>
              </a:solidFill>
              <a:latin typeface="VNI-Fa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97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EE7B32-6145-4935-A26F-FCD604FCC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37"/>
            <a:ext cx="12191999" cy="691024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691A79-8646-4880-940E-75189D49F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32221"/>
              </p:ext>
            </p:extLst>
          </p:nvPr>
        </p:nvGraphicFramePr>
        <p:xfrm>
          <a:off x="370390" y="3162618"/>
          <a:ext cx="11134846" cy="1310640"/>
        </p:xfrm>
        <a:graphic>
          <a:graphicData uri="http://schemas.openxmlformats.org/drawingml/2006/table">
            <a:tbl>
              <a:tblPr/>
              <a:tblGrid>
                <a:gridCol w="11134846">
                  <a:extLst>
                    <a:ext uri="{9D8B030D-6E8A-4147-A177-3AD203B41FA5}">
                      <a16:colId xmlns:a16="http://schemas.microsoft.com/office/drawing/2014/main" val="790449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>
                          <a:solidFill>
                            <a:srgbClr val="242021"/>
                          </a:solidFill>
                          <a:effectLst/>
                          <a:latin typeface="Book Antiqua" panose="02040602050305030304" pitchFamily="18" charset="0"/>
                        </a:rPr>
                        <a:t>Use a dictionary to check the meanings of the words in </a:t>
                      </a:r>
                      <a:r>
                        <a:rPr lang="en-US" sz="4000" b="1" i="0" dirty="0">
                          <a:solidFill>
                            <a:srgbClr val="00ADEE"/>
                          </a:solidFill>
                          <a:effectLst/>
                          <a:latin typeface="Book Antiqua" panose="02040602050305030304" pitchFamily="18" charset="0"/>
                        </a:rPr>
                        <a:t>blue </a:t>
                      </a:r>
                      <a:r>
                        <a:rPr lang="en-US" sz="4000" b="1" i="0" dirty="0">
                          <a:solidFill>
                            <a:srgbClr val="242021"/>
                          </a:solidFill>
                          <a:effectLst/>
                          <a:latin typeface="Book Antiqua" panose="02040602050305030304" pitchFamily="18" charset="0"/>
                        </a:rPr>
                        <a:t>in the text.</a:t>
                      </a:r>
                      <a:endParaRPr lang="en-US" sz="40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326684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AF426DE-3503-409A-BFC5-111ABBE6E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86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 Easy No Bake Dessert Cup Recipe | Eggless Dessert Idea | Yummy - Kultejas  News">
            <a:extLst>
              <a:ext uri="{FF2B5EF4-FFF2-40B4-BE49-F238E27FC236}">
                <a16:creationId xmlns:a16="http://schemas.microsoft.com/office/drawing/2014/main" id="{4CF29A73-EEE5-409E-89F1-AD900E83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27" y="811761"/>
            <a:ext cx="6310990" cy="354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CF702-DF2A-4D55-A74C-9A33C99CC4C5}"/>
              </a:ext>
            </a:extLst>
          </p:cNvPr>
          <p:cNvSpPr txBox="1"/>
          <p:nvPr/>
        </p:nvSpPr>
        <p:spPr>
          <a:xfrm>
            <a:off x="161286" y="-78764"/>
            <a:ext cx="317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.VnVogue" panose="020B7200000000000000" pitchFamily="34" charset="0"/>
              </a:rPr>
              <a:t>New words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BE10E-9C15-46E5-9A56-B73DBD4B8360}"/>
              </a:ext>
            </a:extLst>
          </p:cNvPr>
          <p:cNvSpPr txBox="1"/>
          <p:nvPr/>
        </p:nvSpPr>
        <p:spPr>
          <a:xfrm>
            <a:off x="22896" y="794577"/>
            <a:ext cx="4577788" cy="695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49880" algn="l"/>
                <a:tab pos="5324475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to train (v) 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treɪn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4ECBA-373C-458D-A10B-AF03A637D7E2}"/>
              </a:ext>
            </a:extLst>
          </p:cNvPr>
          <p:cNvSpPr txBox="1"/>
          <p:nvPr/>
        </p:nvSpPr>
        <p:spPr>
          <a:xfrm>
            <a:off x="-30154" y="1387955"/>
            <a:ext cx="8400326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49880" algn="l"/>
                <a:tab pos="5324475" algn="l"/>
              </a:tabLst>
            </a:pP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3600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train</a:t>
            </a:r>
            <a:r>
              <a:rPr lang="en-US" sz="36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the gym for two hours a day.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74B015-C251-4A1A-A49F-59899CC9B00A}"/>
              </a:ext>
            </a:extLst>
          </p:cNvPr>
          <p:cNvSpPr txBox="1"/>
          <p:nvPr/>
        </p:nvSpPr>
        <p:spPr>
          <a:xfrm>
            <a:off x="-30154" y="2777988"/>
            <a:ext cx="6105644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49880" algn="l"/>
                <a:tab pos="5324475" algn="l"/>
              </a:tabLst>
            </a:pPr>
            <a:r>
              <a:rPr lang="en-US" sz="3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Their garden is </a:t>
            </a:r>
            <a:r>
              <a:rPr lang="en-US" sz="3600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enormou</a:t>
            </a:r>
            <a:r>
              <a:rPr lang="en-US" sz="3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5170E9-FCF9-4E8E-B6BB-F95ADBE168CC}"/>
              </a:ext>
            </a:extLst>
          </p:cNvPr>
          <p:cNvSpPr txBox="1"/>
          <p:nvPr/>
        </p:nvSpPr>
        <p:spPr>
          <a:xfrm>
            <a:off x="22896" y="3456172"/>
            <a:ext cx="6105644" cy="695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bowl (n) 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bəʊl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DFF336-C5B1-41F2-B258-9DB9D980C148}"/>
              </a:ext>
            </a:extLst>
          </p:cNvPr>
          <p:cNvSpPr txBox="1"/>
          <p:nvPr/>
        </p:nvSpPr>
        <p:spPr>
          <a:xfrm>
            <a:off x="24637" y="5455031"/>
            <a:ext cx="6105644" cy="695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dish (n) 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dɪʃ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5E85F2-1F30-4B75-9CED-E3699EE52078}"/>
              </a:ext>
            </a:extLst>
          </p:cNvPr>
          <p:cNvSpPr txBox="1"/>
          <p:nvPr/>
        </p:nvSpPr>
        <p:spPr>
          <a:xfrm>
            <a:off x="3986741" y="394930"/>
            <a:ext cx="61577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sweet food eaten at the end of a meal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46288DB-4436-472A-84A8-14CFA0838606}"/>
              </a:ext>
            </a:extLst>
          </p:cNvPr>
          <p:cNvGrpSpPr/>
          <p:nvPr/>
        </p:nvGrpSpPr>
        <p:grpSpPr>
          <a:xfrm>
            <a:off x="22896" y="301987"/>
            <a:ext cx="4178461" cy="695511"/>
            <a:chOff x="0" y="646330"/>
            <a:chExt cx="4178461" cy="69551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20F56F-27A4-4441-94C2-3BCD27F86537}"/>
                </a:ext>
              </a:extLst>
            </p:cNvPr>
            <p:cNvSpPr txBox="1"/>
            <p:nvPr/>
          </p:nvSpPr>
          <p:spPr>
            <a:xfrm>
              <a:off x="0" y="646330"/>
              <a:ext cx="4178461" cy="695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287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2849880" algn="l"/>
                  <a:tab pos="5324475" algn="l"/>
                </a:tabLst>
              </a:pPr>
              <a:r>
                <a: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dessert (n) 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dɪˈzɜːt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 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5B89AD4-97E2-4215-84C0-913EC4CB5D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825" y="739272"/>
              <a:ext cx="115747" cy="1795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B7FB07-8949-4E08-A4FE-B1F3AFF9BF09}"/>
              </a:ext>
            </a:extLst>
          </p:cNvPr>
          <p:cNvGrpSpPr/>
          <p:nvPr/>
        </p:nvGrpSpPr>
        <p:grpSpPr>
          <a:xfrm>
            <a:off x="3608" y="2168714"/>
            <a:ext cx="6105644" cy="695511"/>
            <a:chOff x="-9644" y="2698794"/>
            <a:chExt cx="6105644" cy="6955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561011-B5B5-4C1D-83D8-DD0C95644963}"/>
                </a:ext>
              </a:extLst>
            </p:cNvPr>
            <p:cNvSpPr txBox="1"/>
            <p:nvPr/>
          </p:nvSpPr>
          <p:spPr>
            <a:xfrm>
              <a:off x="-9644" y="2698794"/>
              <a:ext cx="6105644" cy="695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287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2849880" algn="l"/>
                  <a:tab pos="5324475" algn="l"/>
                </a:tabLst>
              </a:pPr>
              <a:r>
                <a: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enormous (adj)</a:t>
              </a:r>
              <a:r>
                <a:rPr lang="en-US" sz="3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ɪˈnɔːməs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 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6DD63F2-D9D5-446C-B45F-F18F76B427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260" y="2737533"/>
              <a:ext cx="129250" cy="2079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E7D6F89-A6C3-49C5-B2BE-80E92DD6515F}"/>
              </a:ext>
            </a:extLst>
          </p:cNvPr>
          <p:cNvSpPr txBox="1"/>
          <p:nvPr/>
        </p:nvSpPr>
        <p:spPr>
          <a:xfrm>
            <a:off x="3816713" y="904093"/>
            <a:ext cx="61577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to exercise or to </a:t>
            </a:r>
            <a:r>
              <a:rPr lang="en-US" sz="30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849190-B336-4CE9-845B-2F18EA21C2CC}"/>
              </a:ext>
            </a:extLst>
          </p:cNvPr>
          <p:cNvSpPr txBox="1"/>
          <p:nvPr/>
        </p:nvSpPr>
        <p:spPr>
          <a:xfrm>
            <a:off x="5215639" y="2239470"/>
            <a:ext cx="61577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very big or huge.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Decor Bamboo Bowl Teal each | Woolworths">
            <a:extLst>
              <a:ext uri="{FF2B5EF4-FFF2-40B4-BE49-F238E27FC236}">
                <a16:creationId xmlns:a16="http://schemas.microsoft.com/office/drawing/2014/main" id="{4005A8EF-9926-44DC-8850-1A1D0995A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326" y="2505309"/>
            <a:ext cx="3730479" cy="373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D1C77EE-0D8F-4A68-BCF5-F99FCE6DF232}"/>
              </a:ext>
            </a:extLst>
          </p:cNvPr>
          <p:cNvSpPr txBox="1"/>
          <p:nvPr/>
        </p:nvSpPr>
        <p:spPr>
          <a:xfrm>
            <a:off x="4600684" y="4272486"/>
            <a:ext cx="82604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food that is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good health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B18C10-92F2-49B5-8D1B-CF342B23321A}"/>
              </a:ext>
            </a:extLst>
          </p:cNvPr>
          <p:cNvSpPr txBox="1"/>
          <p:nvPr/>
        </p:nvSpPr>
        <p:spPr>
          <a:xfrm>
            <a:off x="175298" y="5003263"/>
            <a:ext cx="7419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There are lots of </a:t>
            </a:r>
            <a:r>
              <a:rPr lang="en-US" sz="30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vegetables.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AEF3FB-8DC0-49EC-B811-A207B994DA57}"/>
              </a:ext>
            </a:extLst>
          </p:cNvPr>
          <p:cNvGrpSpPr/>
          <p:nvPr/>
        </p:nvGrpSpPr>
        <p:grpSpPr>
          <a:xfrm>
            <a:off x="3608" y="4168021"/>
            <a:ext cx="6105644" cy="695511"/>
            <a:chOff x="-9644" y="4698101"/>
            <a:chExt cx="6105644" cy="69551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0E1684-B3B9-4A5E-A9C3-D88F2E630AFE}"/>
                </a:ext>
              </a:extLst>
            </p:cNvPr>
            <p:cNvSpPr txBox="1"/>
            <p:nvPr/>
          </p:nvSpPr>
          <p:spPr>
            <a:xfrm>
              <a:off x="-9644" y="4698101"/>
              <a:ext cx="6105644" cy="695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160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vitamin (n) 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/ˈ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vɪtəmɪn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AF16F3B-A2DC-4441-AEB9-55C3A34597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102" y="4750854"/>
              <a:ext cx="129250" cy="2079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525FE71-2D1B-4ACA-979E-22DCBB00F960}"/>
              </a:ext>
            </a:extLst>
          </p:cNvPr>
          <p:cNvSpPr txBox="1"/>
          <p:nvPr/>
        </p:nvSpPr>
        <p:spPr>
          <a:xfrm>
            <a:off x="2907935" y="5541093"/>
            <a:ext cx="8776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food prepared in a particular way as part of a meal.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9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6" grpId="0"/>
      <p:bldP spid="20" grpId="0"/>
      <p:bldP spid="22" grpId="0"/>
      <p:bldP spid="22" grpId="1"/>
      <p:bldP spid="33" grpId="0"/>
      <p:bldP spid="33" grpId="1"/>
      <p:bldP spid="34" grpId="0"/>
      <p:bldP spid="34" grpId="1"/>
      <p:bldP spid="37" grpId="0"/>
      <p:bldP spid="37" grpId="1"/>
      <p:bldP spid="35" grpId="0"/>
      <p:bldP spid="42" grpId="0"/>
      <p:bldP spid="4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323914-9D97-4C55-8C56-680ED3CE106E}"/>
              </a:ext>
            </a:extLst>
          </p:cNvPr>
          <p:cNvSpPr txBox="1"/>
          <p:nvPr/>
        </p:nvSpPr>
        <p:spPr>
          <a:xfrm>
            <a:off x="0" y="2663301"/>
            <a:ext cx="12192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Bodoni MT Black" panose="02070A03080606020203" pitchFamily="18" charset="0"/>
              </a:rPr>
              <a:t>VOCABULARY PLUS </a:t>
            </a:r>
          </a:p>
        </p:txBody>
      </p:sp>
    </p:spTree>
    <p:extLst>
      <p:ext uri="{BB962C8B-B14F-4D97-AF65-F5344CB8AC3E}">
        <p14:creationId xmlns:p14="http://schemas.microsoft.com/office/powerpoint/2010/main" val="1084302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92DA25-D335-4810-B583-6703DB18CAAD}"/>
              </a:ext>
            </a:extLst>
          </p:cNvPr>
          <p:cNvSpPr txBox="1"/>
          <p:nvPr/>
        </p:nvSpPr>
        <p:spPr>
          <a:xfrm>
            <a:off x="1" y="0"/>
            <a:ext cx="12192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26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SimSun" panose="02010600030101010101" pitchFamily="2" charset="-122"/>
              </a:rPr>
              <a:t>Complete the sentences with the correct blue words from the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45F36-FEC8-4891-B7D6-99B8ADDDDF9B}"/>
              </a:ext>
            </a:extLst>
          </p:cNvPr>
          <p:cNvSpPr txBox="1"/>
          <p:nvPr/>
        </p:nvSpPr>
        <p:spPr>
          <a:xfrm>
            <a:off x="399495" y="1503473"/>
            <a:ext cx="10910656" cy="4076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 are good for you.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Sports people usually _______ every day.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Spaghetti </a:t>
            </a:r>
            <a:r>
              <a:rPr lang="en-US" sz="3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bolognese</a:t>
            </a: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a popular _________ in Italy.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 have _________ at the end of a meal.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 put rice or soup in a ________.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911AC-F79B-40D3-B8B1-2DFE54E7D217}"/>
              </a:ext>
            </a:extLst>
          </p:cNvPr>
          <p:cNvSpPr txBox="1"/>
          <p:nvPr/>
        </p:nvSpPr>
        <p:spPr>
          <a:xfrm>
            <a:off x="1026851" y="1648457"/>
            <a:ext cx="25123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Vitamins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6A11D7-29B8-41D3-BB7B-EE1307DBC8E7}"/>
              </a:ext>
            </a:extLst>
          </p:cNvPr>
          <p:cNvSpPr txBox="1"/>
          <p:nvPr/>
        </p:nvSpPr>
        <p:spPr>
          <a:xfrm>
            <a:off x="5038817" y="2466682"/>
            <a:ext cx="16320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latin typeface=".VnVogue" panose="020B7200000000000000" pitchFamily="34" charset="0"/>
                <a:ea typeface="Times New Roman" panose="02020603050405020304" pitchFamily="18" charset="0"/>
              </a:rPr>
              <a:t>train</a:t>
            </a:r>
            <a:endParaRPr lang="en-US" sz="3400" b="1" i="1" dirty="0">
              <a:solidFill>
                <a:srgbClr val="FF0000"/>
              </a:solidFill>
              <a:effectLst/>
              <a:latin typeface=".VnVogue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076A4-8355-47F7-9255-A219D42982EB}"/>
              </a:ext>
            </a:extLst>
          </p:cNvPr>
          <p:cNvSpPr txBox="1"/>
          <p:nvPr/>
        </p:nvSpPr>
        <p:spPr>
          <a:xfrm>
            <a:off x="5612167" y="4886291"/>
            <a:ext cx="146333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bowl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05F930-0BAF-4C50-97F6-ACA9EF93B991}"/>
              </a:ext>
            </a:extLst>
          </p:cNvPr>
          <p:cNvSpPr txBox="1"/>
          <p:nvPr/>
        </p:nvSpPr>
        <p:spPr>
          <a:xfrm>
            <a:off x="7230121" y="3313781"/>
            <a:ext cx="152326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dish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2E5289-306D-479F-9265-481321D2FB07}"/>
              </a:ext>
            </a:extLst>
          </p:cNvPr>
          <p:cNvSpPr txBox="1"/>
          <p:nvPr/>
        </p:nvSpPr>
        <p:spPr>
          <a:xfrm>
            <a:off x="2635190" y="4079886"/>
            <a:ext cx="201670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desserts </a:t>
            </a:r>
          </a:p>
        </p:txBody>
      </p:sp>
    </p:spTree>
    <p:extLst>
      <p:ext uri="{BB962C8B-B14F-4D97-AF65-F5344CB8AC3E}">
        <p14:creationId xmlns:p14="http://schemas.microsoft.com/office/powerpoint/2010/main" val="50838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Primal reasons why is competition good for business">
            <a:extLst>
              <a:ext uri="{FF2B5EF4-FFF2-40B4-BE49-F238E27FC236}">
                <a16:creationId xmlns:a16="http://schemas.microsoft.com/office/drawing/2014/main" id="{EE58AA0A-B84F-404D-8058-13A9FB22E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220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8597CB-3BFD-45B6-9EFE-86F03D025A68}"/>
              </a:ext>
            </a:extLst>
          </p:cNvPr>
          <p:cNvSpPr txBox="1"/>
          <p:nvPr/>
        </p:nvSpPr>
        <p:spPr>
          <a:xfrm>
            <a:off x="8238478" y="2121763"/>
            <a:ext cx="3675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Question battle</a:t>
            </a:r>
          </a:p>
        </p:txBody>
      </p:sp>
    </p:spTree>
    <p:extLst>
      <p:ext uri="{BB962C8B-B14F-4D97-AF65-F5344CB8AC3E}">
        <p14:creationId xmlns:p14="http://schemas.microsoft.com/office/powerpoint/2010/main" val="287733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7204CF-C86F-4310-9B4B-5F566CCA6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7781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F29800-E017-46B6-B47A-D5157E6921C3}"/>
              </a:ext>
            </a:extLst>
          </p:cNvPr>
          <p:cNvSpPr txBox="1"/>
          <p:nvPr/>
        </p:nvSpPr>
        <p:spPr>
          <a:xfrm>
            <a:off x="1305018" y="2911876"/>
            <a:ext cx="9490229" cy="10711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6400" b="1" dirty="0">
                <a:ln w="19050">
                  <a:solidFill>
                    <a:schemeClr val="accent2"/>
                  </a:solidFill>
                  <a:prstDash val="solid"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Imprint MT Shadow" panose="04020605060303030202" pitchFamily="82" charset="0"/>
              </a:rPr>
              <a:t>BACK TO THE BOARD </a:t>
            </a:r>
          </a:p>
        </p:txBody>
      </p:sp>
    </p:spTree>
    <p:extLst>
      <p:ext uri="{BB962C8B-B14F-4D97-AF65-F5344CB8AC3E}">
        <p14:creationId xmlns:p14="http://schemas.microsoft.com/office/powerpoint/2010/main" val="6498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AD272F-3985-436A-8587-6AAF04A08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14271B-F097-45AF-ABBF-2C077A5071DC}"/>
              </a:ext>
            </a:extLst>
          </p:cNvPr>
          <p:cNvSpPr txBox="1"/>
          <p:nvPr/>
        </p:nvSpPr>
        <p:spPr>
          <a:xfrm>
            <a:off x="215283" y="1250094"/>
            <a:ext cx="11334565" cy="4192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03505" algn="l"/>
              </a:tabLs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Makes 5 questions related to the content in the lesson.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03505" algn="l"/>
              </a:tabLs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After finishing making questions, the whole class put away all the books, each member of each team will take turns reading out a question for the other team to answer.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03505" algn="l"/>
              </a:tabLs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In 1 minute, if the opposite team cannot answer, the asking team will get points. The team that has the most answers will win.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/>
              <a:latin typeface=".VnTime" panose="020B7200000000000000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0731-F8CE-4864-9A05-5D87CCCB3EB5}"/>
              </a:ext>
            </a:extLst>
          </p:cNvPr>
          <p:cNvSpPr txBox="1"/>
          <p:nvPr/>
        </p:nvSpPr>
        <p:spPr>
          <a:xfrm>
            <a:off x="4385568" y="293887"/>
            <a:ext cx="446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3594936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F50503-B1FA-430A-A425-7BE2ABEBDA4C}"/>
              </a:ext>
            </a:extLst>
          </p:cNvPr>
          <p:cNvSpPr txBox="1"/>
          <p:nvPr/>
        </p:nvSpPr>
        <p:spPr>
          <a:xfrm>
            <a:off x="934375" y="839611"/>
            <a:ext cx="9230558" cy="2281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2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Example: </a:t>
            </a:r>
          </a:p>
          <a:p>
            <a:pPr marL="342900" marR="36195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tabLst>
                <a:tab pos="440055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long do sumo wrestlers train in a day?</a:t>
            </a:r>
          </a:p>
          <a:p>
            <a:pPr marL="342900" marR="36195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tabLst>
                <a:tab pos="440055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is the special dish for them?</a:t>
            </a:r>
          </a:p>
        </p:txBody>
      </p:sp>
    </p:spTree>
    <p:extLst>
      <p:ext uri="{BB962C8B-B14F-4D97-AF65-F5344CB8AC3E}">
        <p14:creationId xmlns:p14="http://schemas.microsoft.com/office/powerpoint/2010/main" val="1570299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CE2B73-CFED-49C3-8D77-B729881D7364}"/>
              </a:ext>
            </a:extLst>
          </p:cNvPr>
          <p:cNvGrpSpPr/>
          <p:nvPr/>
        </p:nvGrpSpPr>
        <p:grpSpPr>
          <a:xfrm>
            <a:off x="0" y="1"/>
            <a:ext cx="12192001" cy="6857999"/>
            <a:chOff x="0" y="816693"/>
            <a:chExt cx="12192001" cy="60413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323914-9D97-4C55-8C56-680ED3CE106E}"/>
                </a:ext>
              </a:extLst>
            </p:cNvPr>
            <p:cNvSpPr txBox="1"/>
            <p:nvPr/>
          </p:nvSpPr>
          <p:spPr>
            <a:xfrm>
              <a:off x="0" y="816693"/>
              <a:ext cx="12192000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D60093"/>
                  </a:solidFill>
                  <a:latin typeface="Bodoni MT Black" panose="02070A03080606020203" pitchFamily="18" charset="0"/>
                </a:rPr>
                <a:t>DISCUSSION</a:t>
              </a:r>
            </a:p>
          </p:txBody>
        </p:sp>
        <p:pic>
          <p:nvPicPr>
            <p:cNvPr id="2050" name="Picture 2" descr="Discussions - Global MAAN - MAAN Platform">
              <a:extLst>
                <a:ext uri="{FF2B5EF4-FFF2-40B4-BE49-F238E27FC236}">
                  <a16:creationId xmlns:a16="http://schemas.microsoft.com/office/drawing/2014/main" id="{B0452048-DF0F-4F29-8C0C-CDF3117BA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740023"/>
              <a:ext cx="12192000" cy="5117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2961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6CFE4F-D5CF-4459-BD52-4E6D7CC29B60}"/>
              </a:ext>
            </a:extLst>
          </p:cNvPr>
          <p:cNvSpPr txBox="1"/>
          <p:nvPr/>
        </p:nvSpPr>
        <p:spPr>
          <a:xfrm>
            <a:off x="1573936" y="1338306"/>
            <a:ext cx="9754341" cy="1642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/>
                <a:latin typeface="VNI-Bodon-Poster" pitchFamily="2" charset="0"/>
                <a:ea typeface="Times New Roman" panose="02020603050405020304" pitchFamily="18" charset="0"/>
              </a:rPr>
              <a:t>Do you think a sumo wrestler’s life is interesting? Why / Why not?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A18DA-9D9F-4A17-AA16-414D22D57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37" y="2877926"/>
            <a:ext cx="2680012" cy="33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90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0DA930-7A54-49D4-812E-449CF17875D3}"/>
              </a:ext>
            </a:extLst>
          </p:cNvPr>
          <p:cNvSpPr txBox="1"/>
          <p:nvPr/>
        </p:nvSpPr>
        <p:spPr>
          <a:xfrm>
            <a:off x="2087997" y="595842"/>
            <a:ext cx="8440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/>
                <a:latin typeface="VNI-Bodon-Poster" pitchFamily="2" charset="0"/>
                <a:ea typeface="Times New Roman" panose="02020603050405020304" pitchFamily="18" charset="0"/>
              </a:rPr>
              <a:t>What is your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effectLst/>
                <a:latin typeface="VNI-Bodon-Poster" pitchFamily="2" charset="0"/>
                <a:ea typeface="Times New Roman" panose="02020603050405020304" pitchFamily="18" charset="0"/>
              </a:rPr>
              <a:t>favourite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/>
                <a:latin typeface="VNI-Bodon-Poster" pitchFamily="2" charset="0"/>
                <a:ea typeface="Times New Roman" panose="02020603050405020304" pitchFamily="18" charset="0"/>
              </a:rPr>
              <a:t> dish?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06838D-6154-4924-94DE-42BFA9F6E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97" y="2244633"/>
            <a:ext cx="2729105" cy="36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9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138DFA-7855-4863-8729-84FD5A319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WordArt 2">
            <a:extLst>
              <a:ext uri="{FF2B5EF4-FFF2-40B4-BE49-F238E27FC236}">
                <a16:creationId xmlns:a16="http://schemas.microsoft.com/office/drawing/2014/main" id="{16F5E5AC-FE44-4367-9A1E-A9919CDE80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93059" y="34707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068F3-C5CD-4A77-9DDC-DE0A34FBA8FA}"/>
              </a:ext>
            </a:extLst>
          </p:cNvPr>
          <p:cNvSpPr txBox="1"/>
          <p:nvPr/>
        </p:nvSpPr>
        <p:spPr>
          <a:xfrm>
            <a:off x="516301" y="1656165"/>
            <a:ext cx="10565718" cy="332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Learn by heart all the new words.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Read Skill strategy.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Workbook: exercises 1, 2/ p.40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Draw and color a picture of your favorite food.</a:t>
            </a:r>
            <a:endParaRPr lang="en-US" sz="36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55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81" y="5914238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20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9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4" y="983446"/>
            <a:ext cx="3283083" cy="46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3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B40-410 5WDZ-Fit - Vending.comVending.com">
            <a:extLst>
              <a:ext uri="{FF2B5EF4-FFF2-40B4-BE49-F238E27FC236}">
                <a16:creationId xmlns:a16="http://schemas.microsoft.com/office/drawing/2014/main" id="{85C8DA3F-0733-4B0D-9096-684DF798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28" y="618873"/>
            <a:ext cx="4033312" cy="58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393F21-C965-45DB-B3A4-BF144DCEBB68}"/>
              </a:ext>
            </a:extLst>
          </p:cNvPr>
          <p:cNvSpPr txBox="1"/>
          <p:nvPr/>
        </p:nvSpPr>
        <p:spPr>
          <a:xfrm>
            <a:off x="5884896" y="2446785"/>
            <a:ext cx="6307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lephant" panose="02020904090505020303" pitchFamily="18" charset="0"/>
              </a:rPr>
              <a:t>Vending machine</a:t>
            </a:r>
          </a:p>
        </p:txBody>
      </p:sp>
    </p:spTree>
    <p:extLst>
      <p:ext uri="{BB962C8B-B14F-4D97-AF65-F5344CB8AC3E}">
        <p14:creationId xmlns:p14="http://schemas.microsoft.com/office/powerpoint/2010/main" val="40228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ật Mí Cách Làm Bánh Pizza Xúc Xích Siêu Ngon Chiêu Đãi Cả Nhà">
            <a:extLst>
              <a:ext uri="{FF2B5EF4-FFF2-40B4-BE49-F238E27FC236}">
                <a16:creationId xmlns:a16="http://schemas.microsoft.com/office/drawing/2014/main" id="{F4512932-BE6A-4D98-B930-8DF3F9B0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79" y="1132168"/>
            <a:ext cx="5695801" cy="367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333F80-C18E-4645-BC52-29207564D595}"/>
              </a:ext>
            </a:extLst>
          </p:cNvPr>
          <p:cNvSpPr txBox="1"/>
          <p:nvPr/>
        </p:nvSpPr>
        <p:spPr>
          <a:xfrm>
            <a:off x="4838417" y="5223438"/>
            <a:ext cx="2273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Elephant" panose="02020904090505020303" pitchFamily="18" charset="0"/>
              </a:rPr>
              <a:t>Pizza </a:t>
            </a:r>
          </a:p>
        </p:txBody>
      </p:sp>
    </p:spTree>
    <p:extLst>
      <p:ext uri="{BB962C8B-B14F-4D97-AF65-F5344CB8AC3E}">
        <p14:creationId xmlns:p14="http://schemas.microsoft.com/office/powerpoint/2010/main" val="12949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ốc 4 hộp sữa chua trái cây dâu Vinamilk Greek Yoghurt 100g">
            <a:extLst>
              <a:ext uri="{FF2B5EF4-FFF2-40B4-BE49-F238E27FC236}">
                <a16:creationId xmlns:a16="http://schemas.microsoft.com/office/drawing/2014/main" id="{4828C414-B9F6-4011-B9CF-A6BC0A61E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464">
            <a:off x="1299692" y="1171853"/>
            <a:ext cx="6019060" cy="451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A2B3A8-17A0-4326-AF82-FC0DEAA4EDC9}"/>
              </a:ext>
            </a:extLst>
          </p:cNvPr>
          <p:cNvSpPr txBox="1"/>
          <p:nvPr/>
        </p:nvSpPr>
        <p:spPr>
          <a:xfrm>
            <a:off x="7124417" y="2659559"/>
            <a:ext cx="3116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Elephant" panose="02020904090505020303" pitchFamily="18" charset="0"/>
              </a:rPr>
              <a:t>Yoghurt  </a:t>
            </a:r>
          </a:p>
        </p:txBody>
      </p:sp>
    </p:spTree>
    <p:extLst>
      <p:ext uri="{BB962C8B-B14F-4D97-AF65-F5344CB8AC3E}">
        <p14:creationId xmlns:p14="http://schemas.microsoft.com/office/powerpoint/2010/main" val="21778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ánh mì sandwich kẹp cho năng lượng cả ngày">
            <a:extLst>
              <a:ext uri="{FF2B5EF4-FFF2-40B4-BE49-F238E27FC236}">
                <a16:creationId xmlns:a16="http://schemas.microsoft.com/office/drawing/2014/main" id="{EEF2F4A4-C58B-40ED-94B3-0BE87E7B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40" y="914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227166-8E44-488B-85F4-5C86F12EEEF5}"/>
              </a:ext>
            </a:extLst>
          </p:cNvPr>
          <p:cNvSpPr txBox="1"/>
          <p:nvPr/>
        </p:nvSpPr>
        <p:spPr>
          <a:xfrm>
            <a:off x="4349608" y="4724400"/>
            <a:ext cx="3492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lephant" panose="02020904090505020303" pitchFamily="18" charset="0"/>
              </a:rPr>
              <a:t>Sandwich  </a:t>
            </a:r>
          </a:p>
        </p:txBody>
      </p:sp>
    </p:spTree>
    <p:extLst>
      <p:ext uri="{BB962C8B-B14F-4D97-AF65-F5344CB8AC3E}">
        <p14:creationId xmlns:p14="http://schemas.microsoft.com/office/powerpoint/2010/main" val="16247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92AF8-C331-47C2-9A90-458DD891E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62" y="787742"/>
            <a:ext cx="6790676" cy="4526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570E4-A016-4F06-89B0-CD8BE78DE5DB}"/>
              </a:ext>
            </a:extLst>
          </p:cNvPr>
          <p:cNvSpPr txBox="1"/>
          <p:nvPr/>
        </p:nvSpPr>
        <p:spPr>
          <a:xfrm>
            <a:off x="4542648" y="5090160"/>
            <a:ext cx="3492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lephant" panose="02020904090505020303" pitchFamily="18" charset="0"/>
              </a:rPr>
              <a:t>Chicken   </a:t>
            </a:r>
          </a:p>
        </p:txBody>
      </p:sp>
    </p:spTree>
    <p:extLst>
      <p:ext uri="{BB962C8B-B14F-4D97-AF65-F5344CB8AC3E}">
        <p14:creationId xmlns:p14="http://schemas.microsoft.com/office/powerpoint/2010/main" val="36758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ganic Mixed Nuts Dry Fruit Natural Organic Mix Dry Nuts Healthy Snack  Food Pecan Nuts - Buy Mixed Nuts,Walnut Wholesale,Food Snack Product on  Alibaba.com">
            <a:extLst>
              <a:ext uri="{FF2B5EF4-FFF2-40B4-BE49-F238E27FC236}">
                <a16:creationId xmlns:a16="http://schemas.microsoft.com/office/drawing/2014/main" id="{3211D9E5-0EB4-42C8-94A7-339627F6E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46" y="878147"/>
            <a:ext cx="4799120" cy="47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7C6720-5C14-44B4-839F-CFBA5DA68922}"/>
              </a:ext>
            </a:extLst>
          </p:cNvPr>
          <p:cNvSpPr txBox="1"/>
          <p:nvPr/>
        </p:nvSpPr>
        <p:spPr>
          <a:xfrm>
            <a:off x="5008260" y="5595132"/>
            <a:ext cx="2175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lephant" panose="02020904090505020303" pitchFamily="18" charset="0"/>
              </a:rPr>
              <a:t>Nuts   </a:t>
            </a:r>
          </a:p>
        </p:txBody>
      </p:sp>
    </p:spTree>
    <p:extLst>
      <p:ext uri="{BB962C8B-B14F-4D97-AF65-F5344CB8AC3E}">
        <p14:creationId xmlns:p14="http://schemas.microsoft.com/office/powerpoint/2010/main" val="12188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692</Words>
  <Application>Microsoft Office PowerPoint</Application>
  <PresentationFormat>Widescreen</PresentationFormat>
  <Paragraphs>127</Paragraphs>
  <Slides>37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68" baseType="lpstr">
      <vt:lpstr>SimSun</vt:lpstr>
      <vt:lpstr>.VnTime</vt:lpstr>
      <vt:lpstr>.VnVogue</vt:lpstr>
      <vt:lpstr>Algerian</vt:lpstr>
      <vt:lpstr>Arial</vt:lpstr>
      <vt:lpstr>Arial Black</vt:lpstr>
      <vt:lpstr>Bodoni MT</vt:lpstr>
      <vt:lpstr>Bodoni MT Black</vt:lpstr>
      <vt:lpstr>Book Antiqua</vt:lpstr>
      <vt:lpstr>Bookman Old Style</vt:lpstr>
      <vt:lpstr>Calibri</vt:lpstr>
      <vt:lpstr>Calibri Light</vt:lpstr>
      <vt:lpstr>Elephant</vt:lpstr>
      <vt:lpstr>Gisha</vt:lpstr>
      <vt:lpstr>Imprint MT Shadow</vt:lpstr>
      <vt:lpstr>Lato Black</vt:lpstr>
      <vt:lpstr>Lato Bold</vt:lpstr>
      <vt:lpstr>Lato Light</vt:lpstr>
      <vt:lpstr>MS Mincho</vt:lpstr>
      <vt:lpstr>Raleway ExtraBold</vt:lpstr>
      <vt:lpstr>Rockwell Extra Bold</vt:lpstr>
      <vt:lpstr>Segoe UI Black</vt:lpstr>
      <vt:lpstr>Sitka Text</vt:lpstr>
      <vt:lpstr>Snap ITC</vt:lpstr>
      <vt:lpstr>Stencil</vt:lpstr>
      <vt:lpstr>Times New Roman</vt:lpstr>
      <vt:lpstr>VNI-Bodon-Poster</vt:lpstr>
      <vt:lpstr>VNI-Fato</vt:lpstr>
      <vt:lpstr>VNI-Garam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Administrator</cp:lastModifiedBy>
  <cp:revision>30</cp:revision>
  <dcterms:created xsi:type="dcterms:W3CDTF">2021-06-16T04:46:27Z</dcterms:created>
  <dcterms:modified xsi:type="dcterms:W3CDTF">2025-01-18T01:37:19Z</dcterms:modified>
</cp:coreProperties>
</file>