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4"/>
  </p:notesMasterIdLst>
  <p:sldIdLst>
    <p:sldId id="300" r:id="rId2"/>
    <p:sldId id="267" r:id="rId3"/>
    <p:sldId id="256" r:id="rId4"/>
    <p:sldId id="259" r:id="rId5"/>
    <p:sldId id="258" r:id="rId6"/>
    <p:sldId id="260" r:id="rId7"/>
    <p:sldId id="301" r:id="rId8"/>
    <p:sldId id="291" r:id="rId9"/>
    <p:sldId id="295" r:id="rId10"/>
    <p:sldId id="311" r:id="rId11"/>
    <p:sldId id="268" r:id="rId12"/>
    <p:sldId id="296" r:id="rId13"/>
    <p:sldId id="297" r:id="rId14"/>
    <p:sldId id="312" r:id="rId15"/>
    <p:sldId id="298" r:id="rId16"/>
    <p:sldId id="299" r:id="rId17"/>
    <p:sldId id="313" r:id="rId18"/>
    <p:sldId id="314" r:id="rId19"/>
    <p:sldId id="316" r:id="rId20"/>
    <p:sldId id="315" r:id="rId21"/>
    <p:sldId id="285" r:id="rId22"/>
    <p:sldId id="308" r:id="rId23"/>
    <p:sldId id="307" r:id="rId24"/>
    <p:sldId id="309" r:id="rId25"/>
    <p:sldId id="310" r:id="rId26"/>
    <p:sldId id="306" r:id="rId27"/>
    <p:sldId id="304" r:id="rId28"/>
    <p:sldId id="274" r:id="rId29"/>
    <p:sldId id="303" r:id="rId30"/>
    <p:sldId id="332" r:id="rId31"/>
    <p:sldId id="261" r:id="rId32"/>
    <p:sldId id="270" r:id="rId33"/>
    <p:sldId id="317" r:id="rId34"/>
    <p:sldId id="318" r:id="rId35"/>
    <p:sldId id="319" r:id="rId36"/>
    <p:sldId id="320" r:id="rId37"/>
    <p:sldId id="321" r:id="rId38"/>
    <p:sldId id="322" r:id="rId39"/>
    <p:sldId id="330" r:id="rId40"/>
    <p:sldId id="323" r:id="rId41"/>
    <p:sldId id="324" r:id="rId42"/>
    <p:sldId id="325" r:id="rId43"/>
    <p:sldId id="280" r:id="rId44"/>
    <p:sldId id="271" r:id="rId45"/>
    <p:sldId id="326" r:id="rId46"/>
    <p:sldId id="328" r:id="rId47"/>
    <p:sldId id="327" r:id="rId48"/>
    <p:sldId id="329" r:id="rId49"/>
    <p:sldId id="286" r:id="rId50"/>
    <p:sldId id="347" r:id="rId51"/>
    <p:sldId id="336" r:id="rId52"/>
    <p:sldId id="339" r:id="rId53"/>
    <p:sldId id="348" r:id="rId54"/>
    <p:sldId id="349" r:id="rId55"/>
    <p:sldId id="346" r:id="rId56"/>
    <p:sldId id="337" r:id="rId57"/>
    <p:sldId id="283" r:id="rId58"/>
    <p:sldId id="288" r:id="rId59"/>
    <p:sldId id="350" r:id="rId60"/>
    <p:sldId id="351" r:id="rId61"/>
    <p:sldId id="284" r:id="rId62"/>
    <p:sldId id="287" r:id="rId63"/>
  </p:sldIdLst>
  <p:sldSz cx="9144000" cy="5143500" type="screen16x9"/>
  <p:notesSz cx="6858000" cy="9144000"/>
  <p:embeddedFontLst>
    <p:embeddedFont>
      <p:font typeface="Comfortaa" panose="020B0604020202020204" charset="0"/>
      <p:regular r:id="rId65"/>
      <p:bold r:id="rId66"/>
    </p:embeddedFont>
    <p:embeddedFont>
      <p:font typeface="Comfortaa Light" panose="020B0604020202020204" charset="0"/>
      <p:regular r:id="rId67"/>
      <p:bold r:id="rId68"/>
    </p:embeddedFont>
    <p:embeddedFont>
      <p:font typeface="Comfortaa Medium" panose="020B0604020202020204" charset="0"/>
      <p:regular r:id="rId69"/>
      <p:bold r:id="rId70"/>
    </p:embeddedFont>
    <p:embeddedFont>
      <p:font typeface="Comfortaa SemiBold" panose="020B0604020202020204" charset="0"/>
      <p:regular r:id="rId71"/>
      <p:bold r:id="rId72"/>
    </p:embeddedFont>
    <p:embeddedFont>
      <p:font typeface="Mali" panose="020B0604020202020204" charset="-34"/>
      <p:regular r:id="rId73"/>
      <p:bold r:id="rId74"/>
      <p:italic r:id="rId75"/>
      <p:boldItalic r:id="rId76"/>
    </p:embeddedFont>
    <p:embeddedFont>
      <p:font typeface="Mali Medium" panose="020B0604020202020204" charset="-34"/>
      <p:regular r:id="rId77"/>
      <p:bold r:id="rId78"/>
      <p:italic r:id="rId79"/>
      <p:boldItalic r:id="rId80"/>
    </p:embeddedFont>
    <p:embeddedFont>
      <p:font typeface="Mali SemiBold" panose="020B0604020202020204" charset="-34"/>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0" d="100"/>
          <a:sy n="90" d="100"/>
        </p:scale>
        <p:origin x="816" y="84"/>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5" r:id="rId17"/>
    <p:sldLayoutId id="2147483676" r:id="rId18"/>
    <p:sldLayoutId id="2147483678" r:id="rId19"/>
    <p:sldLayoutId id="2147483679" r:id="rId20"/>
    <p:sldLayoutId id="2147483685" r:id="rId21"/>
    <p:sldLayoutId id="2147483686" r:id="rId22"/>
    <p:sldLayoutId id="2147483690"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1.xml"/><Relationship Id="rId7" Type="http://schemas.openxmlformats.org/officeDocument/2006/relationships/slide" Target="slide54.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slide" Target="slide52.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6.xml"/></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50.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5995502" y="3986636"/>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2"/>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61244" y="1333535"/>
            <a:ext cx="8585201"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8765650" cy="3046988"/>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a:t>
            </a:r>
            <a:r>
              <a:rPr lang="en-US" sz="3200" dirty="0">
                <a:solidFill>
                  <a:srgbClr val="263E68"/>
                </a:solidFill>
                <a:latin typeface="Times New Roman" panose="02020603050405020304" pitchFamily="18" charset="0"/>
                <a:cs typeface="Times New Roman" panose="02020603050405020304" pitchFamily="18" charset="0"/>
              </a:rPr>
              <a:t>Bo: </a:t>
            </a:r>
            <a:r>
              <a:rPr lang="vi-VN" sz="32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81688238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III.</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400175" y="956734"/>
            <a:ext cx="6343650" cy="37719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a:t>
            </a:r>
            <a:r>
              <a:rPr lang="vi-VN" sz="3200">
                <a:solidFill>
                  <a:srgbClr val="263E68"/>
                </a:solidFill>
                <a:latin typeface="Times New Roman" panose="02020603050405020304" pitchFamily="18" charset="0"/>
                <a:cs typeface="Times New Roman" panose="02020603050405020304" pitchFamily="18" charset="0"/>
              </a:rPr>
              <a:t>Số electron </a:t>
            </a:r>
            <a:r>
              <a:rPr lang="vi-VN" sz="3200" dirty="0">
                <a:solidFill>
                  <a:srgbClr val="263E68"/>
                </a:solidFill>
                <a:latin typeface="Times New Roman" panose="02020603050405020304" pitchFamily="18" charset="0"/>
                <a:cs typeface="Times New Roman" panose="02020603050405020304" pitchFamily="18" charset="0"/>
              </a:rPr>
              <a:t>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a:t>
            </a:r>
            <a:r>
              <a:rPr lang="vi-VN" sz="3200">
                <a:solidFill>
                  <a:srgbClr val="263E68"/>
                </a:solidFill>
                <a:latin typeface="Times New Roman" panose="02020603050405020304" pitchFamily="18" charset="0"/>
                <a:cs typeface="Times New Roman" panose="02020603050405020304" pitchFamily="18" charset="0"/>
              </a:rPr>
              <a:t>Số electron </a:t>
            </a:r>
            <a:r>
              <a:rPr lang="vi-VN" sz="3200" dirty="0">
                <a:solidFill>
                  <a:srgbClr val="263E68"/>
                </a:solidFill>
                <a:latin typeface="Times New Roman" panose="02020603050405020304" pitchFamily="18" charset="0"/>
                <a:cs typeface="Times New Roman" panose="02020603050405020304" pitchFamily="18" charset="0"/>
              </a:rPr>
              <a:t>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a:solidFill>
                  <a:srgbClr val="263E68"/>
                </a:solidFill>
                <a:latin typeface="Times New Roman" panose="02020603050405020304" pitchFamily="18" charset="0"/>
                <a:cs typeface="Times New Roman" panose="02020603050405020304" pitchFamily="18" charset="0"/>
              </a:rPr>
              <a:t>III.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1</a:t>
            </a:r>
            <a:r>
              <a:rPr lang="en-US" sz="320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290180" y="1905629"/>
            <a:ext cx="8630184"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algn="l"/>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8819082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a:solidFill>
                  <a:srgbClr val="263E68"/>
                </a:solidFill>
                <a:latin typeface="Times New Roman" panose="02020603050405020304" pitchFamily="18" charset="0"/>
                <a:cs typeface="Times New Roman" panose="02020603050405020304" pitchFamily="18" charset="0"/>
              </a:rPr>
              <a:t>III.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2</a:t>
            </a:r>
            <a:r>
              <a:rPr lang="en-US" sz="320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72282" y="2011920"/>
            <a:ext cx="8900501" cy="2862322"/>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extLst>
      <p:ext uri="{BB962C8B-B14F-4D97-AF65-F5344CB8AC3E}">
        <p14:creationId xmlns:p14="http://schemas.microsoft.com/office/powerpoint/2010/main" val="77291242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347735"/>
            <a:ext cx="914400" cy="914400"/>
          </a:xfrm>
          <a:prstGeom prst="rect">
            <a:avLst/>
          </a:prstGeom>
        </p:spPr>
      </p:pic>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a16="http://schemas.microsoft.com/office/drawing/2014/main" id="{172A2154-B0FD-42E4-AE21-75ABBBD12FE6}"/>
              </a:ext>
            </a:extLst>
          </p:cNvPr>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a16="http://schemas.microsoft.com/office/drawing/2014/main" id="{07A13673-72A2-477D-ADF6-B6449AB48E02}"/>
              </a:ext>
            </a:extLst>
          </p:cNvPr>
          <p:cNvPicPr>
            <a:picLocks noChangeAspect="1"/>
          </p:cNvPicPr>
          <p:nvPr/>
        </p:nvPicPr>
        <p:blipFill>
          <a:blip r:embed="rId2"/>
          <a:stretch>
            <a:fillRect/>
          </a:stretch>
        </p:blipFill>
        <p:spPr>
          <a:xfrm>
            <a:off x="2582527" y="1470678"/>
            <a:ext cx="3757765" cy="2505177"/>
          </a:xfrm>
          <a:prstGeom prst="rect">
            <a:avLst/>
          </a:prstGeom>
        </p:spPr>
      </p:pic>
      <p:pic>
        <p:nvPicPr>
          <p:cNvPr id="8" name="Picture 7">
            <a:extLst>
              <a:ext uri="{FF2B5EF4-FFF2-40B4-BE49-F238E27FC236}">
                <a16:creationId xmlns:a16="http://schemas.microsoft.com/office/drawing/2014/main" id="{47656790-D028-42C1-83BF-9414D697836A}"/>
              </a:ext>
            </a:extLst>
          </p:cNvPr>
          <p:cNvPicPr>
            <a:picLocks noChangeAspect="1"/>
          </p:cNvPicPr>
          <p:nvPr/>
        </p:nvPicPr>
        <p:blipFill>
          <a:blip r:embed="rId3"/>
          <a:stretch>
            <a:fillRect/>
          </a:stretch>
        </p:blipFill>
        <p:spPr>
          <a:xfrm>
            <a:off x="0" y="1374598"/>
            <a:ext cx="3469759" cy="2697339"/>
          </a:xfrm>
          <a:prstGeom prst="rect">
            <a:avLst/>
          </a:prstGeom>
        </p:spPr>
      </p:pic>
      <p:sp>
        <p:nvSpPr>
          <p:cNvPr id="9" name="Google Shape;2181;p73">
            <a:extLst>
              <a:ext uri="{FF2B5EF4-FFF2-40B4-BE49-F238E27FC236}">
                <a16:creationId xmlns:a16="http://schemas.microsoft.com/office/drawing/2014/main" id="{7C91D1DE-433B-42D4-95CA-A24925B2C709}"/>
              </a:ext>
            </a:extLst>
          </p:cNvPr>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20918CB6-E619-40D9-8742-10D3E6382DFD}"/>
              </a:ext>
            </a:extLst>
          </p:cNvPr>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B1E1ED3-4419-43AE-A5EA-C1B5EC83ADBC}"/>
              </a:ext>
            </a:extLst>
          </p:cNvPr>
          <p:cNvSpPr txBox="1"/>
          <p:nvPr/>
        </p:nvSpPr>
        <p:spPr>
          <a:xfrm>
            <a:off x="6281103" y="1540698"/>
            <a:ext cx="2614541" cy="206210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Nhóm nào cắt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92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2"/>
          <a:stretch>
            <a:fillRect/>
          </a:stretch>
        </p:blipFill>
        <p:spPr>
          <a:xfrm>
            <a:off x="0" y="38100"/>
            <a:ext cx="4164980" cy="51435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TotalTime>
  <Words>2376</Words>
  <Application>Microsoft Office PowerPoint</Application>
  <PresentationFormat>On-screen Show (16:9)</PresentationFormat>
  <Paragraphs>287</Paragraphs>
  <Slides>62</Slides>
  <Notes>32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Times New Roman</vt:lpstr>
      <vt:lpstr>Comfortaa Light</vt:lpstr>
      <vt:lpstr>Comfortaa Medium</vt:lpstr>
      <vt:lpstr>Arial</vt:lpstr>
      <vt:lpstr>Comfortaa</vt:lpstr>
      <vt:lpstr>Mali</vt:lpstr>
      <vt:lpstr>Comfortaa SemiBold</vt:lpstr>
      <vt:lpstr>Mali Medium</vt:lpstr>
      <vt:lpstr>Mali SemiBold</vt:lpstr>
      <vt:lpstr>Basic Chemistry for Pre-K by Slidesgo</vt:lpstr>
      <vt:lpstr>PowerPoint Presentation</vt:lpstr>
      <vt:lpstr>PowerPoint Presentation</vt:lpstr>
      <vt:lpstr>NGUYÊN TỬ.  SƠ  LƯỢC VỀ BẢNG TUẦN HOÀN CÁC NGUYÊN TỐ HOÁ HỌC </vt:lpstr>
      <vt:lpstr>NGUYÊN TỬ</vt:lpstr>
      <vt:lpstr>03</vt:lpstr>
      <vt:lpstr>01</vt:lpstr>
      <vt:lpstr>PowerPoint Presentation</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Lien Nguyen</cp:lastModifiedBy>
  <cp:revision>16</cp:revision>
  <dcterms:modified xsi:type="dcterms:W3CDTF">2024-10-17T02:12:45Z</dcterms:modified>
</cp:coreProperties>
</file>